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3"/>
  </p:notesMasterIdLst>
  <p:handoutMasterIdLst>
    <p:handoutMasterId r:id="rId14"/>
  </p:handout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669088" cy="9775825"/>
  <p:defaultTextStyle>
    <a:defPPr>
      <a:defRPr lang="en-GB"/>
    </a:defPPr>
    <a:lvl1pPr algn="l" rtl="0" fontAlgn="base">
      <a:spcBef>
        <a:spcPct val="0"/>
      </a:spcBef>
      <a:spcAft>
        <a:spcPct val="0"/>
      </a:spcAft>
      <a:defRPr kern="1200">
        <a:solidFill>
          <a:schemeClr val="tx1"/>
        </a:solidFill>
        <a:latin typeface="Tahoma" panose="020B0604030504040204" pitchFamily="34" charset="0"/>
        <a:ea typeface="+mn-ea"/>
        <a:cs typeface="+mn-cs"/>
      </a:defRPr>
    </a:lvl1pPr>
    <a:lvl2pPr marL="457200" algn="l" rtl="0" fontAlgn="base">
      <a:spcBef>
        <a:spcPct val="0"/>
      </a:spcBef>
      <a:spcAft>
        <a:spcPct val="0"/>
      </a:spcAft>
      <a:defRPr kern="1200">
        <a:solidFill>
          <a:schemeClr val="tx1"/>
        </a:solidFill>
        <a:latin typeface="Tahoma" panose="020B0604030504040204" pitchFamily="34" charset="0"/>
        <a:ea typeface="+mn-ea"/>
        <a:cs typeface="+mn-cs"/>
      </a:defRPr>
    </a:lvl2pPr>
    <a:lvl3pPr marL="914400" algn="l" rtl="0" fontAlgn="base">
      <a:spcBef>
        <a:spcPct val="0"/>
      </a:spcBef>
      <a:spcAft>
        <a:spcPct val="0"/>
      </a:spcAft>
      <a:defRPr kern="1200">
        <a:solidFill>
          <a:schemeClr val="tx1"/>
        </a:solidFill>
        <a:latin typeface="Tahoma" panose="020B0604030504040204" pitchFamily="34" charset="0"/>
        <a:ea typeface="+mn-ea"/>
        <a:cs typeface="+mn-cs"/>
      </a:defRPr>
    </a:lvl3pPr>
    <a:lvl4pPr marL="1371600" algn="l" rtl="0" fontAlgn="base">
      <a:spcBef>
        <a:spcPct val="0"/>
      </a:spcBef>
      <a:spcAft>
        <a:spcPct val="0"/>
      </a:spcAft>
      <a:defRPr kern="1200">
        <a:solidFill>
          <a:schemeClr val="tx1"/>
        </a:solidFill>
        <a:latin typeface="Tahoma" panose="020B0604030504040204" pitchFamily="34" charset="0"/>
        <a:ea typeface="+mn-ea"/>
        <a:cs typeface="+mn-cs"/>
      </a:defRPr>
    </a:lvl4pPr>
    <a:lvl5pPr marL="1828800" algn="l" rtl="0" fontAlgn="base">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9" d="100"/>
          <a:sy n="129" d="100"/>
        </p:scale>
        <p:origin x="306" y="16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6A711549-0697-3DCD-464D-25D7364D67A0}"/>
              </a:ext>
            </a:extLst>
          </p:cNvPr>
          <p:cNvSpPr>
            <a:spLocks noGrp="1" noChangeArrowheads="1"/>
          </p:cNvSpPr>
          <p:nvPr>
            <p:ph type="hdr" sz="quarter"/>
          </p:nvPr>
        </p:nvSpPr>
        <p:spPr bwMode="auto">
          <a:xfrm>
            <a:off x="0" y="0"/>
            <a:ext cx="2889250"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panose="020B0604020202020204" pitchFamily="34" charset="0"/>
              </a:defRPr>
            </a:lvl1pPr>
          </a:lstStyle>
          <a:p>
            <a:endParaRPr lang="en-GB" altLang="en-US"/>
          </a:p>
        </p:txBody>
      </p:sp>
      <p:sp>
        <p:nvSpPr>
          <p:cNvPr id="19459" name="Rectangle 3">
            <a:extLst>
              <a:ext uri="{FF2B5EF4-FFF2-40B4-BE49-F238E27FC236}">
                <a16:creationId xmlns:a16="http://schemas.microsoft.com/office/drawing/2014/main" id="{E9A0173E-4C6F-6CAB-396F-838B9FE0A80C}"/>
              </a:ext>
            </a:extLst>
          </p:cNvPr>
          <p:cNvSpPr>
            <a:spLocks noGrp="1" noChangeArrowheads="1"/>
          </p:cNvSpPr>
          <p:nvPr>
            <p:ph type="dt" sz="quarter" idx="1"/>
          </p:nvPr>
        </p:nvSpPr>
        <p:spPr bwMode="auto">
          <a:xfrm>
            <a:off x="3778250" y="0"/>
            <a:ext cx="2889250"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panose="020B0604020202020204" pitchFamily="34" charset="0"/>
              </a:defRPr>
            </a:lvl1pPr>
          </a:lstStyle>
          <a:p>
            <a:endParaRPr lang="en-GB" altLang="en-US"/>
          </a:p>
        </p:txBody>
      </p:sp>
      <p:sp>
        <p:nvSpPr>
          <p:cNvPr id="19460" name="Rectangle 4">
            <a:extLst>
              <a:ext uri="{FF2B5EF4-FFF2-40B4-BE49-F238E27FC236}">
                <a16:creationId xmlns:a16="http://schemas.microsoft.com/office/drawing/2014/main" id="{8DC9B417-86AE-70D5-7E73-611B0891C996}"/>
              </a:ext>
            </a:extLst>
          </p:cNvPr>
          <p:cNvSpPr>
            <a:spLocks noGrp="1" noChangeArrowheads="1"/>
          </p:cNvSpPr>
          <p:nvPr>
            <p:ph type="ftr" sz="quarter" idx="2"/>
          </p:nvPr>
        </p:nvSpPr>
        <p:spPr bwMode="auto">
          <a:xfrm>
            <a:off x="0" y="9285288"/>
            <a:ext cx="2889250"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panose="020B0604020202020204" pitchFamily="34" charset="0"/>
              </a:defRPr>
            </a:lvl1pPr>
          </a:lstStyle>
          <a:p>
            <a:endParaRPr lang="en-GB" altLang="en-US"/>
          </a:p>
        </p:txBody>
      </p:sp>
      <p:sp>
        <p:nvSpPr>
          <p:cNvPr id="19461" name="Rectangle 5">
            <a:extLst>
              <a:ext uri="{FF2B5EF4-FFF2-40B4-BE49-F238E27FC236}">
                <a16:creationId xmlns:a16="http://schemas.microsoft.com/office/drawing/2014/main" id="{9CE861CC-78B1-2597-2DFA-47492F8523F9}"/>
              </a:ext>
            </a:extLst>
          </p:cNvPr>
          <p:cNvSpPr>
            <a:spLocks noGrp="1" noChangeArrowheads="1"/>
          </p:cNvSpPr>
          <p:nvPr>
            <p:ph type="sldNum" sz="quarter" idx="3"/>
          </p:nvPr>
        </p:nvSpPr>
        <p:spPr bwMode="auto">
          <a:xfrm>
            <a:off x="3778250" y="9285288"/>
            <a:ext cx="2889250"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panose="020B0604020202020204" pitchFamily="34" charset="0"/>
              </a:defRPr>
            </a:lvl1pPr>
          </a:lstStyle>
          <a:p>
            <a:fld id="{48AFB4AC-AB55-4CCB-972E-FB45F8127E69}" type="slidenum">
              <a:rPr lang="en-GB" altLang="en-US"/>
              <a:pPr/>
              <a:t>‹#›</a:t>
            </a:fld>
            <a:endParaRPr lang="en-GB"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69AF35CB-478D-8670-6970-B193B9A52583}"/>
              </a:ext>
            </a:extLst>
          </p:cNvPr>
          <p:cNvSpPr>
            <a:spLocks noGrp="1" noChangeArrowheads="1"/>
          </p:cNvSpPr>
          <p:nvPr>
            <p:ph type="hdr" sz="quarter"/>
          </p:nvPr>
        </p:nvSpPr>
        <p:spPr bwMode="auto">
          <a:xfrm>
            <a:off x="0" y="0"/>
            <a:ext cx="2889250"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panose="020B0604020202020204" pitchFamily="34" charset="0"/>
              </a:defRPr>
            </a:lvl1pPr>
          </a:lstStyle>
          <a:p>
            <a:endParaRPr lang="en-GB" altLang="en-US"/>
          </a:p>
        </p:txBody>
      </p:sp>
      <p:sp>
        <p:nvSpPr>
          <p:cNvPr id="21507" name="Rectangle 3">
            <a:extLst>
              <a:ext uri="{FF2B5EF4-FFF2-40B4-BE49-F238E27FC236}">
                <a16:creationId xmlns:a16="http://schemas.microsoft.com/office/drawing/2014/main" id="{C8C2CB30-03F2-96BA-7A7D-E4F2E0582EFF}"/>
              </a:ext>
            </a:extLst>
          </p:cNvPr>
          <p:cNvSpPr>
            <a:spLocks noGrp="1" noChangeArrowheads="1"/>
          </p:cNvSpPr>
          <p:nvPr>
            <p:ph type="dt" idx="1"/>
          </p:nvPr>
        </p:nvSpPr>
        <p:spPr bwMode="auto">
          <a:xfrm>
            <a:off x="3778250" y="0"/>
            <a:ext cx="2889250"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panose="020B0604020202020204" pitchFamily="34" charset="0"/>
              </a:defRPr>
            </a:lvl1pPr>
          </a:lstStyle>
          <a:p>
            <a:endParaRPr lang="en-GB" altLang="en-US"/>
          </a:p>
        </p:txBody>
      </p:sp>
      <p:sp>
        <p:nvSpPr>
          <p:cNvPr id="21508" name="Rectangle 4">
            <a:extLst>
              <a:ext uri="{FF2B5EF4-FFF2-40B4-BE49-F238E27FC236}">
                <a16:creationId xmlns:a16="http://schemas.microsoft.com/office/drawing/2014/main" id="{1CCB65A6-575D-D080-999D-4BC40AFC42D9}"/>
              </a:ext>
            </a:extLst>
          </p:cNvPr>
          <p:cNvSpPr>
            <a:spLocks noRot="1" noChangeArrowheads="1" noTextEdit="1"/>
          </p:cNvSpPr>
          <p:nvPr>
            <p:ph type="sldImg" idx="2"/>
          </p:nvPr>
        </p:nvSpPr>
        <p:spPr bwMode="auto">
          <a:xfrm>
            <a:off x="892175" y="733425"/>
            <a:ext cx="4884738" cy="3665538"/>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1509" name="Rectangle 5">
            <a:extLst>
              <a:ext uri="{FF2B5EF4-FFF2-40B4-BE49-F238E27FC236}">
                <a16:creationId xmlns:a16="http://schemas.microsoft.com/office/drawing/2014/main" id="{E25C9970-E065-951F-570F-0BFC709146E8}"/>
              </a:ext>
            </a:extLst>
          </p:cNvPr>
          <p:cNvSpPr>
            <a:spLocks noGrp="1" noChangeArrowheads="1"/>
          </p:cNvSpPr>
          <p:nvPr>
            <p:ph type="body" sz="quarter" idx="3"/>
          </p:nvPr>
        </p:nvSpPr>
        <p:spPr bwMode="auto">
          <a:xfrm>
            <a:off x="666750" y="4643438"/>
            <a:ext cx="5335588" cy="4398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21510" name="Rectangle 6">
            <a:extLst>
              <a:ext uri="{FF2B5EF4-FFF2-40B4-BE49-F238E27FC236}">
                <a16:creationId xmlns:a16="http://schemas.microsoft.com/office/drawing/2014/main" id="{5A69A24C-9876-9930-3DE1-5E2CD87B7248}"/>
              </a:ext>
            </a:extLst>
          </p:cNvPr>
          <p:cNvSpPr>
            <a:spLocks noGrp="1" noChangeArrowheads="1"/>
          </p:cNvSpPr>
          <p:nvPr>
            <p:ph type="ftr" sz="quarter" idx="4"/>
          </p:nvPr>
        </p:nvSpPr>
        <p:spPr bwMode="auto">
          <a:xfrm>
            <a:off x="0" y="9285288"/>
            <a:ext cx="2889250"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panose="020B0604020202020204" pitchFamily="34" charset="0"/>
              </a:defRPr>
            </a:lvl1pPr>
          </a:lstStyle>
          <a:p>
            <a:endParaRPr lang="en-GB" altLang="en-US"/>
          </a:p>
        </p:txBody>
      </p:sp>
      <p:sp>
        <p:nvSpPr>
          <p:cNvPr id="21511" name="Rectangle 7">
            <a:extLst>
              <a:ext uri="{FF2B5EF4-FFF2-40B4-BE49-F238E27FC236}">
                <a16:creationId xmlns:a16="http://schemas.microsoft.com/office/drawing/2014/main" id="{7B258177-A22E-4CF4-FCA3-E0D739562DA3}"/>
              </a:ext>
            </a:extLst>
          </p:cNvPr>
          <p:cNvSpPr>
            <a:spLocks noGrp="1" noChangeArrowheads="1"/>
          </p:cNvSpPr>
          <p:nvPr>
            <p:ph type="sldNum" sz="quarter" idx="5"/>
          </p:nvPr>
        </p:nvSpPr>
        <p:spPr bwMode="auto">
          <a:xfrm>
            <a:off x="3778250" y="9285288"/>
            <a:ext cx="2889250"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panose="020B0604020202020204" pitchFamily="34" charset="0"/>
              </a:defRPr>
            </a:lvl1pPr>
          </a:lstStyle>
          <a:p>
            <a:fld id="{0EA684D3-4C80-4822-9E9D-E21C7C3E95FB}"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91B4772-D068-4CE9-F760-F2BF28580044}"/>
              </a:ext>
            </a:extLst>
          </p:cNvPr>
          <p:cNvSpPr>
            <a:spLocks noGrp="1" noChangeArrowheads="1"/>
          </p:cNvSpPr>
          <p:nvPr>
            <p:ph type="sldNum" sz="quarter" idx="5"/>
          </p:nvPr>
        </p:nvSpPr>
        <p:spPr>
          <a:ln/>
        </p:spPr>
        <p:txBody>
          <a:bodyPr/>
          <a:lstStyle/>
          <a:p>
            <a:fld id="{FDD1D358-E673-4F1B-AE8D-2ED458C2D30F}" type="slidenum">
              <a:rPr lang="en-GB" altLang="en-US"/>
              <a:pPr/>
              <a:t>1</a:t>
            </a:fld>
            <a:endParaRPr lang="en-GB" altLang="en-US"/>
          </a:p>
        </p:txBody>
      </p:sp>
      <p:sp>
        <p:nvSpPr>
          <p:cNvPr id="22530" name="Rectangle 2">
            <a:extLst>
              <a:ext uri="{FF2B5EF4-FFF2-40B4-BE49-F238E27FC236}">
                <a16:creationId xmlns:a16="http://schemas.microsoft.com/office/drawing/2014/main" id="{B7C831F3-83B6-5FBC-B239-3837662AE9E6}"/>
              </a:ext>
            </a:extLst>
          </p:cNvPr>
          <p:cNvSpPr>
            <a:spLocks noRot="1" noChangeArrowheads="1" noTextEdit="1"/>
          </p:cNvSpPr>
          <p:nvPr>
            <p:ph type="sldImg"/>
          </p:nvPr>
        </p:nvSpPr>
        <p:spPr>
          <a:ln/>
        </p:spPr>
      </p:sp>
      <p:sp>
        <p:nvSpPr>
          <p:cNvPr id="22531" name="Rectangle 3">
            <a:extLst>
              <a:ext uri="{FF2B5EF4-FFF2-40B4-BE49-F238E27FC236}">
                <a16:creationId xmlns:a16="http://schemas.microsoft.com/office/drawing/2014/main" id="{16E8B72C-5D81-B964-B4E0-8DB0EE6F0FD5}"/>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755544E-4850-8693-A6E0-179916C0D084}"/>
              </a:ext>
            </a:extLst>
          </p:cNvPr>
          <p:cNvSpPr>
            <a:spLocks noGrp="1" noChangeArrowheads="1"/>
          </p:cNvSpPr>
          <p:nvPr>
            <p:ph type="sldNum" sz="quarter" idx="5"/>
          </p:nvPr>
        </p:nvSpPr>
        <p:spPr>
          <a:ln/>
        </p:spPr>
        <p:txBody>
          <a:bodyPr/>
          <a:lstStyle/>
          <a:p>
            <a:fld id="{9B2FE308-6378-4956-B73A-2D800449E7FF}" type="slidenum">
              <a:rPr lang="en-GB" altLang="en-US"/>
              <a:pPr/>
              <a:t>10</a:t>
            </a:fld>
            <a:endParaRPr lang="en-GB" altLang="en-US"/>
          </a:p>
        </p:txBody>
      </p:sp>
      <p:sp>
        <p:nvSpPr>
          <p:cNvPr id="31746" name="Rectangle 2">
            <a:extLst>
              <a:ext uri="{FF2B5EF4-FFF2-40B4-BE49-F238E27FC236}">
                <a16:creationId xmlns:a16="http://schemas.microsoft.com/office/drawing/2014/main" id="{3645A192-C0A4-8FDF-91AC-8765B126EE8C}"/>
              </a:ext>
            </a:extLst>
          </p:cNvPr>
          <p:cNvSpPr>
            <a:spLocks noRot="1" noChangeArrowheads="1" noTextEdit="1"/>
          </p:cNvSpPr>
          <p:nvPr>
            <p:ph type="sldImg"/>
          </p:nvPr>
        </p:nvSpPr>
        <p:spPr>
          <a:ln/>
        </p:spPr>
      </p:sp>
      <p:sp>
        <p:nvSpPr>
          <p:cNvPr id="31747" name="Rectangle 3">
            <a:extLst>
              <a:ext uri="{FF2B5EF4-FFF2-40B4-BE49-F238E27FC236}">
                <a16:creationId xmlns:a16="http://schemas.microsoft.com/office/drawing/2014/main" id="{32C00362-8B19-CC05-4186-881C737609B4}"/>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DEE385F2-95A0-56E3-2E3A-85F429554812}"/>
              </a:ext>
            </a:extLst>
          </p:cNvPr>
          <p:cNvSpPr>
            <a:spLocks noGrp="1" noChangeArrowheads="1"/>
          </p:cNvSpPr>
          <p:nvPr>
            <p:ph type="sldNum" sz="quarter" idx="5"/>
          </p:nvPr>
        </p:nvSpPr>
        <p:spPr>
          <a:ln/>
        </p:spPr>
        <p:txBody>
          <a:bodyPr/>
          <a:lstStyle/>
          <a:p>
            <a:fld id="{D4B957AE-7961-4EAE-8AE1-E3CE002288D6}" type="slidenum">
              <a:rPr lang="en-GB" altLang="en-US"/>
              <a:pPr/>
              <a:t>11</a:t>
            </a:fld>
            <a:endParaRPr lang="en-GB" altLang="en-US"/>
          </a:p>
        </p:txBody>
      </p:sp>
      <p:sp>
        <p:nvSpPr>
          <p:cNvPr id="33794" name="Rectangle 2">
            <a:extLst>
              <a:ext uri="{FF2B5EF4-FFF2-40B4-BE49-F238E27FC236}">
                <a16:creationId xmlns:a16="http://schemas.microsoft.com/office/drawing/2014/main" id="{C9914EAB-B19E-6A54-9773-C9FDE8B07914}"/>
              </a:ext>
            </a:extLst>
          </p:cNvPr>
          <p:cNvSpPr>
            <a:spLocks noRot="1" noChangeArrowheads="1" noTextEdit="1"/>
          </p:cNvSpPr>
          <p:nvPr>
            <p:ph type="sldImg"/>
          </p:nvPr>
        </p:nvSpPr>
        <p:spPr>
          <a:xfrm>
            <a:off x="892175" y="733425"/>
            <a:ext cx="4887913" cy="3665538"/>
          </a:xfrm>
          <a:ln/>
        </p:spPr>
      </p:sp>
      <p:sp>
        <p:nvSpPr>
          <p:cNvPr id="33795" name="Rectangle 3">
            <a:extLst>
              <a:ext uri="{FF2B5EF4-FFF2-40B4-BE49-F238E27FC236}">
                <a16:creationId xmlns:a16="http://schemas.microsoft.com/office/drawing/2014/main" id="{EABF8749-A393-57F0-0DC5-D518E2D66C53}"/>
              </a:ext>
            </a:extLst>
          </p:cNvPr>
          <p:cNvSpPr>
            <a:spLocks noGrp="1" noChangeArrowheads="1"/>
          </p:cNvSpPr>
          <p:nvPr>
            <p:ph type="body" idx="1"/>
          </p:nvPr>
        </p:nvSpPr>
        <p:spPr>
          <a:xfrm>
            <a:off x="889000" y="4643438"/>
            <a:ext cx="4891088" cy="4398962"/>
          </a:xfrm>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9ED470D7-E32C-B922-ABFE-0B3BAB7969D1}"/>
              </a:ext>
            </a:extLst>
          </p:cNvPr>
          <p:cNvSpPr>
            <a:spLocks noGrp="1" noChangeArrowheads="1"/>
          </p:cNvSpPr>
          <p:nvPr>
            <p:ph type="sldNum" sz="quarter" idx="5"/>
          </p:nvPr>
        </p:nvSpPr>
        <p:spPr>
          <a:ln/>
        </p:spPr>
        <p:txBody>
          <a:bodyPr/>
          <a:lstStyle/>
          <a:p>
            <a:fld id="{99DD6EC3-8205-424E-8C26-86C8621B76C4}" type="slidenum">
              <a:rPr lang="en-GB" altLang="en-US"/>
              <a:pPr/>
              <a:t>2</a:t>
            </a:fld>
            <a:endParaRPr lang="en-GB" altLang="en-US"/>
          </a:p>
        </p:txBody>
      </p:sp>
      <p:sp>
        <p:nvSpPr>
          <p:cNvPr id="23554" name="Rectangle 2">
            <a:extLst>
              <a:ext uri="{FF2B5EF4-FFF2-40B4-BE49-F238E27FC236}">
                <a16:creationId xmlns:a16="http://schemas.microsoft.com/office/drawing/2014/main" id="{27C51FAF-7774-EF18-9E1F-C24576143FCC}"/>
              </a:ext>
            </a:extLst>
          </p:cNvPr>
          <p:cNvSpPr>
            <a:spLocks noRot="1" noChangeArrowheads="1" noTextEdit="1"/>
          </p:cNvSpPr>
          <p:nvPr>
            <p:ph type="sldImg"/>
          </p:nvPr>
        </p:nvSpPr>
        <p:spPr>
          <a:ln/>
        </p:spPr>
      </p:sp>
      <p:sp>
        <p:nvSpPr>
          <p:cNvPr id="23555" name="Rectangle 3">
            <a:extLst>
              <a:ext uri="{FF2B5EF4-FFF2-40B4-BE49-F238E27FC236}">
                <a16:creationId xmlns:a16="http://schemas.microsoft.com/office/drawing/2014/main" id="{5D82F027-C32C-8A7A-2C40-9D88DF77D095}"/>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DF597165-750F-E87B-6D6A-2454DBC7EB4A}"/>
              </a:ext>
            </a:extLst>
          </p:cNvPr>
          <p:cNvSpPr>
            <a:spLocks noGrp="1" noChangeArrowheads="1"/>
          </p:cNvSpPr>
          <p:nvPr>
            <p:ph type="sldNum" sz="quarter" idx="5"/>
          </p:nvPr>
        </p:nvSpPr>
        <p:spPr>
          <a:ln/>
        </p:spPr>
        <p:txBody>
          <a:bodyPr/>
          <a:lstStyle/>
          <a:p>
            <a:fld id="{5C4B210B-E7EE-4396-9D70-4DAB5DA38522}" type="slidenum">
              <a:rPr lang="en-GB" altLang="en-US"/>
              <a:pPr/>
              <a:t>3</a:t>
            </a:fld>
            <a:endParaRPr lang="en-GB" altLang="en-US"/>
          </a:p>
        </p:txBody>
      </p:sp>
      <p:sp>
        <p:nvSpPr>
          <p:cNvPr id="24578" name="Rectangle 2">
            <a:extLst>
              <a:ext uri="{FF2B5EF4-FFF2-40B4-BE49-F238E27FC236}">
                <a16:creationId xmlns:a16="http://schemas.microsoft.com/office/drawing/2014/main" id="{3C190D83-3FE9-303D-555C-E626EEACD145}"/>
              </a:ext>
            </a:extLst>
          </p:cNvPr>
          <p:cNvSpPr>
            <a:spLocks noRot="1" noChangeArrowheads="1" noTextEdit="1"/>
          </p:cNvSpPr>
          <p:nvPr>
            <p:ph type="sldImg"/>
          </p:nvPr>
        </p:nvSpPr>
        <p:spPr>
          <a:ln/>
        </p:spPr>
      </p:sp>
      <p:sp>
        <p:nvSpPr>
          <p:cNvPr id="24579" name="Rectangle 3">
            <a:extLst>
              <a:ext uri="{FF2B5EF4-FFF2-40B4-BE49-F238E27FC236}">
                <a16:creationId xmlns:a16="http://schemas.microsoft.com/office/drawing/2014/main" id="{D5C577A0-7FFC-36A2-2D9B-2A288072309E}"/>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9EEE16F4-AD9F-E3F5-9A10-9CF365B19BCB}"/>
              </a:ext>
            </a:extLst>
          </p:cNvPr>
          <p:cNvSpPr>
            <a:spLocks noGrp="1" noChangeArrowheads="1"/>
          </p:cNvSpPr>
          <p:nvPr>
            <p:ph type="sldNum" sz="quarter" idx="5"/>
          </p:nvPr>
        </p:nvSpPr>
        <p:spPr>
          <a:ln/>
        </p:spPr>
        <p:txBody>
          <a:bodyPr/>
          <a:lstStyle/>
          <a:p>
            <a:fld id="{1D4BE279-5A66-4E28-852A-183C8C62B718}" type="slidenum">
              <a:rPr lang="en-GB" altLang="en-US"/>
              <a:pPr/>
              <a:t>4</a:t>
            </a:fld>
            <a:endParaRPr lang="en-GB" altLang="en-US"/>
          </a:p>
        </p:txBody>
      </p:sp>
      <p:sp>
        <p:nvSpPr>
          <p:cNvPr id="25602" name="Rectangle 2">
            <a:extLst>
              <a:ext uri="{FF2B5EF4-FFF2-40B4-BE49-F238E27FC236}">
                <a16:creationId xmlns:a16="http://schemas.microsoft.com/office/drawing/2014/main" id="{37E30C56-51AA-6284-4296-C6175BFEAFB2}"/>
              </a:ext>
            </a:extLst>
          </p:cNvPr>
          <p:cNvSpPr>
            <a:spLocks noRot="1" noChangeArrowheads="1" noTextEdit="1"/>
          </p:cNvSpPr>
          <p:nvPr>
            <p:ph type="sldImg"/>
          </p:nvPr>
        </p:nvSpPr>
        <p:spPr>
          <a:ln/>
        </p:spPr>
      </p:sp>
      <p:sp>
        <p:nvSpPr>
          <p:cNvPr id="25603" name="Rectangle 3">
            <a:extLst>
              <a:ext uri="{FF2B5EF4-FFF2-40B4-BE49-F238E27FC236}">
                <a16:creationId xmlns:a16="http://schemas.microsoft.com/office/drawing/2014/main" id="{DF1568CF-AF41-E0B6-047E-B7EF11976F1C}"/>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5D06FB7-1C86-7B35-7503-FDC2B20CF60F}"/>
              </a:ext>
            </a:extLst>
          </p:cNvPr>
          <p:cNvSpPr>
            <a:spLocks noGrp="1" noChangeArrowheads="1"/>
          </p:cNvSpPr>
          <p:nvPr>
            <p:ph type="sldNum" sz="quarter" idx="5"/>
          </p:nvPr>
        </p:nvSpPr>
        <p:spPr>
          <a:ln/>
        </p:spPr>
        <p:txBody>
          <a:bodyPr/>
          <a:lstStyle/>
          <a:p>
            <a:fld id="{C7A73E72-FD60-41F4-ADC3-1E8DD97B55B1}" type="slidenum">
              <a:rPr lang="en-GB" altLang="en-US"/>
              <a:pPr/>
              <a:t>5</a:t>
            </a:fld>
            <a:endParaRPr lang="en-GB" altLang="en-US"/>
          </a:p>
        </p:txBody>
      </p:sp>
      <p:sp>
        <p:nvSpPr>
          <p:cNvPr id="26626" name="Rectangle 2">
            <a:extLst>
              <a:ext uri="{FF2B5EF4-FFF2-40B4-BE49-F238E27FC236}">
                <a16:creationId xmlns:a16="http://schemas.microsoft.com/office/drawing/2014/main" id="{3129D324-B912-8CF0-DAD0-D1BD75B2F581}"/>
              </a:ext>
            </a:extLst>
          </p:cNvPr>
          <p:cNvSpPr>
            <a:spLocks noRot="1" noChangeArrowheads="1" noTextEdit="1"/>
          </p:cNvSpPr>
          <p:nvPr>
            <p:ph type="sldImg"/>
          </p:nvPr>
        </p:nvSpPr>
        <p:spPr>
          <a:ln/>
        </p:spPr>
      </p:sp>
      <p:sp>
        <p:nvSpPr>
          <p:cNvPr id="26627" name="Rectangle 3">
            <a:extLst>
              <a:ext uri="{FF2B5EF4-FFF2-40B4-BE49-F238E27FC236}">
                <a16:creationId xmlns:a16="http://schemas.microsoft.com/office/drawing/2014/main" id="{AC2FF7A3-155C-98C8-BE60-0397B16F0F01}"/>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5A77369-69CC-87D9-AC18-CA38449109EF}"/>
              </a:ext>
            </a:extLst>
          </p:cNvPr>
          <p:cNvSpPr>
            <a:spLocks noGrp="1" noChangeArrowheads="1"/>
          </p:cNvSpPr>
          <p:nvPr>
            <p:ph type="sldNum" sz="quarter" idx="5"/>
          </p:nvPr>
        </p:nvSpPr>
        <p:spPr>
          <a:ln/>
        </p:spPr>
        <p:txBody>
          <a:bodyPr/>
          <a:lstStyle/>
          <a:p>
            <a:fld id="{605ABC41-8798-4B87-BED7-01A9BC0C726F}" type="slidenum">
              <a:rPr lang="en-GB" altLang="en-US"/>
              <a:pPr/>
              <a:t>6</a:t>
            </a:fld>
            <a:endParaRPr lang="en-GB" altLang="en-US"/>
          </a:p>
        </p:txBody>
      </p:sp>
      <p:sp>
        <p:nvSpPr>
          <p:cNvPr id="27650" name="Rectangle 2">
            <a:extLst>
              <a:ext uri="{FF2B5EF4-FFF2-40B4-BE49-F238E27FC236}">
                <a16:creationId xmlns:a16="http://schemas.microsoft.com/office/drawing/2014/main" id="{266E4742-008F-270E-1185-371CE2FED42C}"/>
              </a:ext>
            </a:extLst>
          </p:cNvPr>
          <p:cNvSpPr>
            <a:spLocks noRot="1" noChangeArrowheads="1" noTextEdit="1"/>
          </p:cNvSpPr>
          <p:nvPr>
            <p:ph type="sldImg"/>
          </p:nvPr>
        </p:nvSpPr>
        <p:spPr>
          <a:ln/>
        </p:spPr>
      </p:sp>
      <p:sp>
        <p:nvSpPr>
          <p:cNvPr id="27651" name="Rectangle 3">
            <a:extLst>
              <a:ext uri="{FF2B5EF4-FFF2-40B4-BE49-F238E27FC236}">
                <a16:creationId xmlns:a16="http://schemas.microsoft.com/office/drawing/2014/main" id="{59FF786C-71A0-E4AB-2C40-38CB25A6CCB9}"/>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539E438-7310-F345-AE6C-41A9357C30BF}"/>
              </a:ext>
            </a:extLst>
          </p:cNvPr>
          <p:cNvSpPr>
            <a:spLocks noGrp="1" noChangeArrowheads="1"/>
          </p:cNvSpPr>
          <p:nvPr>
            <p:ph type="sldNum" sz="quarter" idx="5"/>
          </p:nvPr>
        </p:nvSpPr>
        <p:spPr>
          <a:ln/>
        </p:spPr>
        <p:txBody>
          <a:bodyPr/>
          <a:lstStyle/>
          <a:p>
            <a:fld id="{7D61865A-C7D3-42D9-953F-373C5C1986C8}" type="slidenum">
              <a:rPr lang="en-GB" altLang="en-US"/>
              <a:pPr/>
              <a:t>7</a:t>
            </a:fld>
            <a:endParaRPr lang="en-GB" altLang="en-US"/>
          </a:p>
        </p:txBody>
      </p:sp>
      <p:sp>
        <p:nvSpPr>
          <p:cNvPr id="28674" name="Rectangle 2">
            <a:extLst>
              <a:ext uri="{FF2B5EF4-FFF2-40B4-BE49-F238E27FC236}">
                <a16:creationId xmlns:a16="http://schemas.microsoft.com/office/drawing/2014/main" id="{22CC6ECC-9F8F-81A6-E085-75E9AE645AE5}"/>
              </a:ext>
            </a:extLst>
          </p:cNvPr>
          <p:cNvSpPr>
            <a:spLocks noRot="1" noChangeArrowheads="1" noTextEdit="1"/>
          </p:cNvSpPr>
          <p:nvPr>
            <p:ph type="sldImg"/>
          </p:nvPr>
        </p:nvSpPr>
        <p:spPr>
          <a:ln/>
        </p:spPr>
      </p:sp>
      <p:sp>
        <p:nvSpPr>
          <p:cNvPr id="28675" name="Rectangle 3">
            <a:extLst>
              <a:ext uri="{FF2B5EF4-FFF2-40B4-BE49-F238E27FC236}">
                <a16:creationId xmlns:a16="http://schemas.microsoft.com/office/drawing/2014/main" id="{50B0B73A-63E2-0DA0-A4CC-A6D8D10C2837}"/>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A02352A-FEFF-B9B7-61B5-C3D13A8410CF}"/>
              </a:ext>
            </a:extLst>
          </p:cNvPr>
          <p:cNvSpPr>
            <a:spLocks noGrp="1" noChangeArrowheads="1"/>
          </p:cNvSpPr>
          <p:nvPr>
            <p:ph type="sldNum" sz="quarter" idx="5"/>
          </p:nvPr>
        </p:nvSpPr>
        <p:spPr>
          <a:ln/>
        </p:spPr>
        <p:txBody>
          <a:bodyPr/>
          <a:lstStyle/>
          <a:p>
            <a:fld id="{E2F7BF93-6DD1-411A-9EFB-F04F92AB4E2B}" type="slidenum">
              <a:rPr lang="en-GB" altLang="en-US"/>
              <a:pPr/>
              <a:t>8</a:t>
            </a:fld>
            <a:endParaRPr lang="en-GB" altLang="en-US"/>
          </a:p>
        </p:txBody>
      </p:sp>
      <p:sp>
        <p:nvSpPr>
          <p:cNvPr id="29698" name="Rectangle 2">
            <a:extLst>
              <a:ext uri="{FF2B5EF4-FFF2-40B4-BE49-F238E27FC236}">
                <a16:creationId xmlns:a16="http://schemas.microsoft.com/office/drawing/2014/main" id="{65BBEDFE-0D39-408E-8589-3E25986153E0}"/>
              </a:ext>
            </a:extLst>
          </p:cNvPr>
          <p:cNvSpPr>
            <a:spLocks noRot="1" noChangeArrowheads="1" noTextEdit="1"/>
          </p:cNvSpPr>
          <p:nvPr>
            <p:ph type="sldImg"/>
          </p:nvPr>
        </p:nvSpPr>
        <p:spPr>
          <a:ln/>
        </p:spPr>
      </p:sp>
      <p:sp>
        <p:nvSpPr>
          <p:cNvPr id="29699" name="Rectangle 3">
            <a:extLst>
              <a:ext uri="{FF2B5EF4-FFF2-40B4-BE49-F238E27FC236}">
                <a16:creationId xmlns:a16="http://schemas.microsoft.com/office/drawing/2014/main" id="{8D55D652-AC80-901A-2773-7ADE5AB3C406}"/>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D6F79E9-2C06-32F7-22E6-3FE2AC83F164}"/>
              </a:ext>
            </a:extLst>
          </p:cNvPr>
          <p:cNvSpPr>
            <a:spLocks noGrp="1" noChangeArrowheads="1"/>
          </p:cNvSpPr>
          <p:nvPr>
            <p:ph type="sldNum" sz="quarter" idx="5"/>
          </p:nvPr>
        </p:nvSpPr>
        <p:spPr>
          <a:ln/>
        </p:spPr>
        <p:txBody>
          <a:bodyPr/>
          <a:lstStyle/>
          <a:p>
            <a:fld id="{7C23EB4D-1593-4B2F-B713-680423FA23CD}" type="slidenum">
              <a:rPr lang="en-GB" altLang="en-US"/>
              <a:pPr/>
              <a:t>9</a:t>
            </a:fld>
            <a:endParaRPr lang="en-GB" altLang="en-US"/>
          </a:p>
        </p:txBody>
      </p:sp>
      <p:sp>
        <p:nvSpPr>
          <p:cNvPr id="30722" name="Rectangle 2">
            <a:extLst>
              <a:ext uri="{FF2B5EF4-FFF2-40B4-BE49-F238E27FC236}">
                <a16:creationId xmlns:a16="http://schemas.microsoft.com/office/drawing/2014/main" id="{CC85906B-EF30-26B6-D73E-833E1C21FAA8}"/>
              </a:ext>
            </a:extLst>
          </p:cNvPr>
          <p:cNvSpPr>
            <a:spLocks noRot="1" noChangeArrowheads="1" noTextEdit="1"/>
          </p:cNvSpPr>
          <p:nvPr>
            <p:ph type="sldImg"/>
          </p:nvPr>
        </p:nvSpPr>
        <p:spPr>
          <a:ln/>
        </p:spPr>
      </p:sp>
      <p:sp>
        <p:nvSpPr>
          <p:cNvPr id="30723" name="Rectangle 3">
            <a:extLst>
              <a:ext uri="{FF2B5EF4-FFF2-40B4-BE49-F238E27FC236}">
                <a16:creationId xmlns:a16="http://schemas.microsoft.com/office/drawing/2014/main" id="{58B87AC3-D9A9-9B26-43E2-17187B927DB2}"/>
              </a:ext>
            </a:extLst>
          </p:cNvPr>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5122" name="Group 2">
            <a:extLst>
              <a:ext uri="{FF2B5EF4-FFF2-40B4-BE49-F238E27FC236}">
                <a16:creationId xmlns:a16="http://schemas.microsoft.com/office/drawing/2014/main" id="{4DEF9986-A3C3-5B39-DB2A-AE1CF33A57C0}"/>
              </a:ext>
            </a:extLst>
          </p:cNvPr>
          <p:cNvGrpSpPr>
            <a:grpSpLocks/>
          </p:cNvGrpSpPr>
          <p:nvPr/>
        </p:nvGrpSpPr>
        <p:grpSpPr bwMode="auto">
          <a:xfrm>
            <a:off x="3800475" y="1789113"/>
            <a:ext cx="5340350" cy="5056187"/>
            <a:chOff x="2394" y="1127"/>
            <a:chExt cx="3364" cy="3185"/>
          </a:xfrm>
        </p:grpSpPr>
        <p:sp>
          <p:nvSpPr>
            <p:cNvPr id="5123" name="Rectangle 3">
              <a:extLst>
                <a:ext uri="{FF2B5EF4-FFF2-40B4-BE49-F238E27FC236}">
                  <a16:creationId xmlns:a16="http://schemas.microsoft.com/office/drawing/2014/main" id="{0047F708-E711-E1BD-BDE5-D13EBD4DD2DF}"/>
                </a:ext>
              </a:extLst>
            </p:cNvPr>
            <p:cNvSpPr>
              <a:spLocks noChangeArrowheads="1"/>
            </p:cNvSpPr>
            <p:nvPr/>
          </p:nvSpPr>
          <p:spPr bwMode="ltGray">
            <a:xfrm>
              <a:off x="4230" y="1365"/>
              <a:ext cx="197" cy="102"/>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5124" name="Oval 4">
              <a:extLst>
                <a:ext uri="{FF2B5EF4-FFF2-40B4-BE49-F238E27FC236}">
                  <a16:creationId xmlns:a16="http://schemas.microsoft.com/office/drawing/2014/main" id="{9E6CECD4-9237-32D5-A082-793169BA60DF}"/>
                </a:ext>
              </a:extLst>
            </p:cNvPr>
            <p:cNvSpPr>
              <a:spLocks noChangeArrowheads="1"/>
            </p:cNvSpPr>
            <p:nvPr/>
          </p:nvSpPr>
          <p:spPr bwMode="ltGray">
            <a:xfrm>
              <a:off x="4299" y="1185"/>
              <a:ext cx="47" cy="47"/>
            </a:xfrm>
            <a:prstGeom prst="ellipse">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5125" name="Rectangle 5">
              <a:extLst>
                <a:ext uri="{FF2B5EF4-FFF2-40B4-BE49-F238E27FC236}">
                  <a16:creationId xmlns:a16="http://schemas.microsoft.com/office/drawing/2014/main" id="{31A09137-C172-EC1F-EFB9-284CCDADEDEF}"/>
                </a:ext>
              </a:extLst>
            </p:cNvPr>
            <p:cNvSpPr>
              <a:spLocks noChangeArrowheads="1"/>
            </p:cNvSpPr>
            <p:nvPr/>
          </p:nvSpPr>
          <p:spPr bwMode="ltGray">
            <a:xfrm rot="995337">
              <a:off x="5205" y="1495"/>
              <a:ext cx="6" cy="2073"/>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5126" name="Freeform 6">
              <a:extLst>
                <a:ext uri="{FF2B5EF4-FFF2-40B4-BE49-F238E27FC236}">
                  <a16:creationId xmlns:a16="http://schemas.microsoft.com/office/drawing/2014/main" id="{89BAD80F-D196-CA55-A8C0-D727C3DF4D25}"/>
                </a:ext>
              </a:extLst>
            </p:cNvPr>
            <p:cNvSpPr>
              <a:spLocks noEditPoints="1"/>
            </p:cNvSpPr>
            <p:nvPr/>
          </p:nvSpPr>
          <p:spPr bwMode="ltGray">
            <a:xfrm>
              <a:off x="4871" y="3508"/>
              <a:ext cx="66" cy="96"/>
            </a:xfrm>
            <a:custGeom>
              <a:avLst/>
              <a:gdLst>
                <a:gd name="T0" fmla="*/ 18 w 66"/>
                <a:gd name="T1" fmla="*/ 96 h 96"/>
                <a:gd name="T2" fmla="*/ 42 w 66"/>
                <a:gd name="T3" fmla="*/ 78 h 96"/>
                <a:gd name="T4" fmla="*/ 60 w 66"/>
                <a:gd name="T5" fmla="*/ 60 h 96"/>
                <a:gd name="T6" fmla="*/ 66 w 66"/>
                <a:gd name="T7" fmla="*/ 36 h 96"/>
                <a:gd name="T8" fmla="*/ 60 w 66"/>
                <a:gd name="T9" fmla="*/ 12 h 96"/>
                <a:gd name="T10" fmla="*/ 36 w 66"/>
                <a:gd name="T11" fmla="*/ 0 h 96"/>
                <a:gd name="T12" fmla="*/ 24 w 66"/>
                <a:gd name="T13" fmla="*/ 6 h 96"/>
                <a:gd name="T14" fmla="*/ 12 w 66"/>
                <a:gd name="T15" fmla="*/ 12 h 96"/>
                <a:gd name="T16" fmla="*/ 0 w 66"/>
                <a:gd name="T17" fmla="*/ 36 h 96"/>
                <a:gd name="T18" fmla="*/ 0 w 66"/>
                <a:gd name="T19" fmla="*/ 60 h 96"/>
                <a:gd name="T20" fmla="*/ 12 w 66"/>
                <a:gd name="T21" fmla="*/ 84 h 96"/>
                <a:gd name="T22" fmla="*/ 18 w 66"/>
                <a:gd name="T23" fmla="*/ 96 h 96"/>
                <a:gd name="T24" fmla="*/ 18 w 66"/>
                <a:gd name="T25" fmla="*/ 96 h 96"/>
                <a:gd name="T26" fmla="*/ 42 w 66"/>
                <a:gd name="T27" fmla="*/ 18 h 96"/>
                <a:gd name="T28" fmla="*/ 54 w 66"/>
                <a:gd name="T29" fmla="*/ 24 h 96"/>
                <a:gd name="T30" fmla="*/ 60 w 66"/>
                <a:gd name="T31" fmla="*/ 36 h 96"/>
                <a:gd name="T32" fmla="*/ 60 w 66"/>
                <a:gd name="T33" fmla="*/ 48 h 96"/>
                <a:gd name="T34" fmla="*/ 54 w 66"/>
                <a:gd name="T35" fmla="*/ 54 h 96"/>
                <a:gd name="T36" fmla="*/ 36 w 66"/>
                <a:gd name="T37" fmla="*/ 72 h 96"/>
                <a:gd name="T38" fmla="*/ 24 w 66"/>
                <a:gd name="T39" fmla="*/ 78 h 96"/>
                <a:gd name="T40" fmla="*/ 24 w 66"/>
                <a:gd name="T41" fmla="*/ 78 h 96"/>
                <a:gd name="T42" fmla="*/ 12 w 66"/>
                <a:gd name="T43" fmla="*/ 48 h 96"/>
                <a:gd name="T44" fmla="*/ 18 w 66"/>
                <a:gd name="T45" fmla="*/ 24 h 96"/>
                <a:gd name="T46" fmla="*/ 30 w 66"/>
                <a:gd name="T47" fmla="*/ 18 h 96"/>
                <a:gd name="T48" fmla="*/ 42 w 66"/>
                <a:gd name="T49" fmla="*/ 18 h 96"/>
                <a:gd name="T50" fmla="*/ 42 w 66"/>
                <a:gd name="T51" fmla="*/ 18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66" h="96">
                  <a:moveTo>
                    <a:pt x="18" y="96"/>
                  </a:moveTo>
                  <a:lnTo>
                    <a:pt x="42" y="78"/>
                  </a:lnTo>
                  <a:lnTo>
                    <a:pt x="60" y="60"/>
                  </a:lnTo>
                  <a:lnTo>
                    <a:pt x="66" y="36"/>
                  </a:lnTo>
                  <a:lnTo>
                    <a:pt x="60" y="12"/>
                  </a:lnTo>
                  <a:lnTo>
                    <a:pt x="36" y="0"/>
                  </a:lnTo>
                  <a:lnTo>
                    <a:pt x="24" y="6"/>
                  </a:lnTo>
                  <a:lnTo>
                    <a:pt x="12" y="12"/>
                  </a:lnTo>
                  <a:lnTo>
                    <a:pt x="0" y="36"/>
                  </a:lnTo>
                  <a:lnTo>
                    <a:pt x="0" y="60"/>
                  </a:lnTo>
                  <a:lnTo>
                    <a:pt x="12" y="84"/>
                  </a:lnTo>
                  <a:lnTo>
                    <a:pt x="18" y="96"/>
                  </a:lnTo>
                  <a:lnTo>
                    <a:pt x="18" y="96"/>
                  </a:lnTo>
                  <a:close/>
                  <a:moveTo>
                    <a:pt x="42" y="18"/>
                  </a:moveTo>
                  <a:lnTo>
                    <a:pt x="54" y="24"/>
                  </a:lnTo>
                  <a:lnTo>
                    <a:pt x="60" y="36"/>
                  </a:lnTo>
                  <a:lnTo>
                    <a:pt x="60" y="48"/>
                  </a:lnTo>
                  <a:lnTo>
                    <a:pt x="54" y="54"/>
                  </a:lnTo>
                  <a:lnTo>
                    <a:pt x="36" y="72"/>
                  </a:lnTo>
                  <a:lnTo>
                    <a:pt x="24" y="78"/>
                  </a:lnTo>
                  <a:lnTo>
                    <a:pt x="24" y="78"/>
                  </a:lnTo>
                  <a:lnTo>
                    <a:pt x="12" y="48"/>
                  </a:lnTo>
                  <a:lnTo>
                    <a:pt x="18" y="24"/>
                  </a:lnTo>
                  <a:lnTo>
                    <a:pt x="30" y="18"/>
                  </a:lnTo>
                  <a:lnTo>
                    <a:pt x="42" y="18"/>
                  </a:lnTo>
                  <a:lnTo>
                    <a:pt x="42" y="18"/>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127" name="Rectangle 7">
              <a:extLst>
                <a:ext uri="{FF2B5EF4-FFF2-40B4-BE49-F238E27FC236}">
                  <a16:creationId xmlns:a16="http://schemas.microsoft.com/office/drawing/2014/main" id="{692523FE-190F-114F-D5A1-38565F6DB746}"/>
                </a:ext>
              </a:extLst>
            </p:cNvPr>
            <p:cNvSpPr>
              <a:spLocks noChangeArrowheads="1"/>
            </p:cNvSpPr>
            <p:nvPr/>
          </p:nvSpPr>
          <p:spPr bwMode="ltGray">
            <a:xfrm rot="91736">
              <a:off x="5487" y="1535"/>
              <a:ext cx="6" cy="1998"/>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5128" name="Rectangle 8">
              <a:extLst>
                <a:ext uri="{FF2B5EF4-FFF2-40B4-BE49-F238E27FC236}">
                  <a16:creationId xmlns:a16="http://schemas.microsoft.com/office/drawing/2014/main" id="{5E1E36CF-C1AA-BB82-6CF8-FCA929159A15}"/>
                </a:ext>
              </a:extLst>
            </p:cNvPr>
            <p:cNvSpPr>
              <a:spLocks noChangeArrowheads="1"/>
            </p:cNvSpPr>
            <p:nvPr/>
          </p:nvSpPr>
          <p:spPr bwMode="ltGray">
            <a:xfrm rot="-926223">
              <a:off x="5640" y="1521"/>
              <a:ext cx="6" cy="881"/>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5129" name="Rectangle 9">
              <a:extLst>
                <a:ext uri="{FF2B5EF4-FFF2-40B4-BE49-F238E27FC236}">
                  <a16:creationId xmlns:a16="http://schemas.microsoft.com/office/drawing/2014/main" id="{A103B436-4205-B939-07A3-35C349D84BD1}"/>
                </a:ext>
              </a:extLst>
            </p:cNvPr>
            <p:cNvSpPr>
              <a:spLocks noChangeArrowheads="1"/>
            </p:cNvSpPr>
            <p:nvPr/>
          </p:nvSpPr>
          <p:spPr bwMode="ltGray">
            <a:xfrm rot="-1140313">
              <a:off x="3444" y="1816"/>
              <a:ext cx="6" cy="2033"/>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5130" name="Rectangle 10">
              <a:extLst>
                <a:ext uri="{FF2B5EF4-FFF2-40B4-BE49-F238E27FC236}">
                  <a16:creationId xmlns:a16="http://schemas.microsoft.com/office/drawing/2014/main" id="{6E03A81E-EC38-47C0-6E92-728E1D3E2C3D}"/>
                </a:ext>
              </a:extLst>
            </p:cNvPr>
            <p:cNvSpPr>
              <a:spLocks noChangeArrowheads="1"/>
            </p:cNvSpPr>
            <p:nvPr/>
          </p:nvSpPr>
          <p:spPr bwMode="ltGray">
            <a:xfrm rot="1114412">
              <a:off x="2757" y="1821"/>
              <a:ext cx="6" cy="2119"/>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5131" name="Rectangle 11">
              <a:extLst>
                <a:ext uri="{FF2B5EF4-FFF2-40B4-BE49-F238E27FC236}">
                  <a16:creationId xmlns:a16="http://schemas.microsoft.com/office/drawing/2014/main" id="{6F4FFDBD-7694-77EA-58AB-7A6FB1BFE248}"/>
                </a:ext>
              </a:extLst>
            </p:cNvPr>
            <p:cNvSpPr>
              <a:spLocks noChangeArrowheads="1"/>
            </p:cNvSpPr>
            <p:nvPr/>
          </p:nvSpPr>
          <p:spPr bwMode="ltGray">
            <a:xfrm rot="254676">
              <a:off x="3035" y="1870"/>
              <a:ext cx="6" cy="1906"/>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5132" name="Freeform 12">
              <a:extLst>
                <a:ext uri="{FF2B5EF4-FFF2-40B4-BE49-F238E27FC236}">
                  <a16:creationId xmlns:a16="http://schemas.microsoft.com/office/drawing/2014/main" id="{6BDCF247-4217-77C8-622A-E59433072362}"/>
                </a:ext>
              </a:extLst>
            </p:cNvPr>
            <p:cNvSpPr>
              <a:spLocks/>
            </p:cNvSpPr>
            <p:nvPr/>
          </p:nvSpPr>
          <p:spPr bwMode="ltGray">
            <a:xfrm>
              <a:off x="4007" y="3021"/>
              <a:ext cx="623" cy="156"/>
            </a:xfrm>
            <a:custGeom>
              <a:avLst/>
              <a:gdLst>
                <a:gd name="T0" fmla="*/ 6 w 623"/>
                <a:gd name="T1" fmla="*/ 18 h 156"/>
                <a:gd name="T2" fmla="*/ 162 w 623"/>
                <a:gd name="T3" fmla="*/ 36 h 156"/>
                <a:gd name="T4" fmla="*/ 251 w 623"/>
                <a:gd name="T5" fmla="*/ 36 h 156"/>
                <a:gd name="T6" fmla="*/ 354 w 623"/>
                <a:gd name="T7" fmla="*/ 30 h 156"/>
                <a:gd name="T8" fmla="*/ 473 w 623"/>
                <a:gd name="T9" fmla="*/ 18 h 156"/>
                <a:gd name="T10" fmla="*/ 611 w 623"/>
                <a:gd name="T11" fmla="*/ 0 h 156"/>
                <a:gd name="T12" fmla="*/ 623 w 623"/>
                <a:gd name="T13" fmla="*/ 114 h 156"/>
                <a:gd name="T14" fmla="*/ 497 w 623"/>
                <a:gd name="T15" fmla="*/ 138 h 156"/>
                <a:gd name="T16" fmla="*/ 414 w 623"/>
                <a:gd name="T17" fmla="*/ 150 h 156"/>
                <a:gd name="T18" fmla="*/ 318 w 623"/>
                <a:gd name="T19" fmla="*/ 156 h 156"/>
                <a:gd name="T20" fmla="*/ 215 w 623"/>
                <a:gd name="T21" fmla="*/ 156 h 156"/>
                <a:gd name="T22" fmla="*/ 108 w 623"/>
                <a:gd name="T23" fmla="*/ 150 h 156"/>
                <a:gd name="T24" fmla="*/ 0 w 623"/>
                <a:gd name="T25" fmla="*/ 132 h 156"/>
                <a:gd name="T26" fmla="*/ 6 w 623"/>
                <a:gd name="T27" fmla="*/ 18 h 156"/>
                <a:gd name="T28" fmla="*/ 6 w 623"/>
                <a:gd name="T29" fmla="*/ 1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23" h="156">
                  <a:moveTo>
                    <a:pt x="6" y="18"/>
                  </a:moveTo>
                  <a:lnTo>
                    <a:pt x="162" y="36"/>
                  </a:lnTo>
                  <a:lnTo>
                    <a:pt x="251" y="36"/>
                  </a:lnTo>
                  <a:lnTo>
                    <a:pt x="354" y="30"/>
                  </a:lnTo>
                  <a:lnTo>
                    <a:pt x="473" y="18"/>
                  </a:lnTo>
                  <a:lnTo>
                    <a:pt x="611" y="0"/>
                  </a:lnTo>
                  <a:lnTo>
                    <a:pt x="623" y="114"/>
                  </a:lnTo>
                  <a:lnTo>
                    <a:pt x="497" y="138"/>
                  </a:lnTo>
                  <a:lnTo>
                    <a:pt x="414" y="150"/>
                  </a:lnTo>
                  <a:lnTo>
                    <a:pt x="318" y="156"/>
                  </a:lnTo>
                  <a:lnTo>
                    <a:pt x="215" y="156"/>
                  </a:lnTo>
                  <a:lnTo>
                    <a:pt x="108" y="150"/>
                  </a:lnTo>
                  <a:lnTo>
                    <a:pt x="0" y="132"/>
                  </a:lnTo>
                  <a:lnTo>
                    <a:pt x="6" y="18"/>
                  </a:lnTo>
                  <a:lnTo>
                    <a:pt x="6" y="18"/>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133" name="Freeform 13">
              <a:extLst>
                <a:ext uri="{FF2B5EF4-FFF2-40B4-BE49-F238E27FC236}">
                  <a16:creationId xmlns:a16="http://schemas.microsoft.com/office/drawing/2014/main" id="{AC461925-3A24-0F7C-D9B7-7DC33438A63A}"/>
                </a:ext>
              </a:extLst>
            </p:cNvPr>
            <p:cNvSpPr>
              <a:spLocks/>
            </p:cNvSpPr>
            <p:nvPr/>
          </p:nvSpPr>
          <p:spPr bwMode="ltGray">
            <a:xfrm>
              <a:off x="4762" y="3591"/>
              <a:ext cx="996" cy="126"/>
            </a:xfrm>
            <a:custGeom>
              <a:avLst/>
              <a:gdLst>
                <a:gd name="T0" fmla="*/ 754 w 993"/>
                <a:gd name="T1" fmla="*/ 6 h 126"/>
                <a:gd name="T2" fmla="*/ 652 w 993"/>
                <a:gd name="T3" fmla="*/ 6 h 126"/>
                <a:gd name="T4" fmla="*/ 563 w 993"/>
                <a:gd name="T5" fmla="*/ 6 h 126"/>
                <a:gd name="T6" fmla="*/ 479 w 993"/>
                <a:gd name="T7" fmla="*/ 6 h 126"/>
                <a:gd name="T8" fmla="*/ 401 w 993"/>
                <a:gd name="T9" fmla="*/ 6 h 126"/>
                <a:gd name="T10" fmla="*/ 335 w 993"/>
                <a:gd name="T11" fmla="*/ 0 h 126"/>
                <a:gd name="T12" fmla="*/ 276 w 993"/>
                <a:gd name="T13" fmla="*/ 0 h 126"/>
                <a:gd name="T14" fmla="*/ 222 w 993"/>
                <a:gd name="T15" fmla="*/ 0 h 126"/>
                <a:gd name="T16" fmla="*/ 180 w 993"/>
                <a:gd name="T17" fmla="*/ 6 h 126"/>
                <a:gd name="T18" fmla="*/ 138 w 993"/>
                <a:gd name="T19" fmla="*/ 6 h 126"/>
                <a:gd name="T20" fmla="*/ 108 w 993"/>
                <a:gd name="T21" fmla="*/ 6 h 126"/>
                <a:gd name="T22" fmla="*/ 54 w 993"/>
                <a:gd name="T23" fmla="*/ 6 h 126"/>
                <a:gd name="T24" fmla="*/ 24 w 993"/>
                <a:gd name="T25" fmla="*/ 12 h 126"/>
                <a:gd name="T26" fmla="*/ 6 w 993"/>
                <a:gd name="T27" fmla="*/ 18 h 126"/>
                <a:gd name="T28" fmla="*/ 0 w 993"/>
                <a:gd name="T29" fmla="*/ 24 h 126"/>
                <a:gd name="T30" fmla="*/ 12 w 993"/>
                <a:gd name="T31" fmla="*/ 42 h 126"/>
                <a:gd name="T32" fmla="*/ 18 w 993"/>
                <a:gd name="T33" fmla="*/ 48 h 126"/>
                <a:gd name="T34" fmla="*/ 30 w 993"/>
                <a:gd name="T35" fmla="*/ 54 h 126"/>
                <a:gd name="T36" fmla="*/ 60 w 993"/>
                <a:gd name="T37" fmla="*/ 60 h 126"/>
                <a:gd name="T38" fmla="*/ 90 w 993"/>
                <a:gd name="T39" fmla="*/ 72 h 126"/>
                <a:gd name="T40" fmla="*/ 144 w 993"/>
                <a:gd name="T41" fmla="*/ 84 h 126"/>
                <a:gd name="T42" fmla="*/ 210 w 993"/>
                <a:gd name="T43" fmla="*/ 90 h 126"/>
                <a:gd name="T44" fmla="*/ 293 w 993"/>
                <a:gd name="T45" fmla="*/ 102 h 126"/>
                <a:gd name="T46" fmla="*/ 389 w 993"/>
                <a:gd name="T47" fmla="*/ 108 h 126"/>
                <a:gd name="T48" fmla="*/ 503 w 993"/>
                <a:gd name="T49" fmla="*/ 120 h 126"/>
                <a:gd name="T50" fmla="*/ 622 w 993"/>
                <a:gd name="T51" fmla="*/ 120 h 126"/>
                <a:gd name="T52" fmla="*/ 754 w 993"/>
                <a:gd name="T53" fmla="*/ 126 h 126"/>
                <a:gd name="T54" fmla="*/ 873 w 993"/>
                <a:gd name="T55" fmla="*/ 126 h 126"/>
                <a:gd name="T56" fmla="*/ 993 w 993"/>
                <a:gd name="T57" fmla="*/ 126 h 126"/>
                <a:gd name="T58" fmla="*/ 993 w 993"/>
                <a:gd name="T59" fmla="*/ 12 h 126"/>
                <a:gd name="T60" fmla="*/ 879 w 993"/>
                <a:gd name="T61" fmla="*/ 12 h 126"/>
                <a:gd name="T62" fmla="*/ 754 w 993"/>
                <a:gd name="T63" fmla="*/ 6 h 126"/>
                <a:gd name="T64" fmla="*/ 754 w 993"/>
                <a:gd name="T65" fmla="*/ 6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93" h="126">
                  <a:moveTo>
                    <a:pt x="754" y="6"/>
                  </a:moveTo>
                  <a:lnTo>
                    <a:pt x="652" y="6"/>
                  </a:lnTo>
                  <a:lnTo>
                    <a:pt x="563" y="6"/>
                  </a:lnTo>
                  <a:lnTo>
                    <a:pt x="479" y="6"/>
                  </a:lnTo>
                  <a:lnTo>
                    <a:pt x="401" y="6"/>
                  </a:lnTo>
                  <a:lnTo>
                    <a:pt x="335" y="0"/>
                  </a:lnTo>
                  <a:lnTo>
                    <a:pt x="276" y="0"/>
                  </a:lnTo>
                  <a:lnTo>
                    <a:pt x="222" y="0"/>
                  </a:lnTo>
                  <a:lnTo>
                    <a:pt x="180" y="6"/>
                  </a:lnTo>
                  <a:lnTo>
                    <a:pt x="138" y="6"/>
                  </a:lnTo>
                  <a:lnTo>
                    <a:pt x="108" y="6"/>
                  </a:lnTo>
                  <a:lnTo>
                    <a:pt x="54" y="6"/>
                  </a:lnTo>
                  <a:lnTo>
                    <a:pt x="24" y="12"/>
                  </a:lnTo>
                  <a:lnTo>
                    <a:pt x="6" y="18"/>
                  </a:lnTo>
                  <a:lnTo>
                    <a:pt x="0" y="24"/>
                  </a:lnTo>
                  <a:lnTo>
                    <a:pt x="12" y="42"/>
                  </a:lnTo>
                  <a:lnTo>
                    <a:pt x="18" y="48"/>
                  </a:lnTo>
                  <a:lnTo>
                    <a:pt x="30" y="54"/>
                  </a:lnTo>
                  <a:lnTo>
                    <a:pt x="60" y="60"/>
                  </a:lnTo>
                  <a:lnTo>
                    <a:pt x="90" y="72"/>
                  </a:lnTo>
                  <a:lnTo>
                    <a:pt x="144" y="84"/>
                  </a:lnTo>
                  <a:lnTo>
                    <a:pt x="210" y="90"/>
                  </a:lnTo>
                  <a:lnTo>
                    <a:pt x="293" y="102"/>
                  </a:lnTo>
                  <a:lnTo>
                    <a:pt x="389" y="108"/>
                  </a:lnTo>
                  <a:lnTo>
                    <a:pt x="503" y="120"/>
                  </a:lnTo>
                  <a:lnTo>
                    <a:pt x="622" y="120"/>
                  </a:lnTo>
                  <a:lnTo>
                    <a:pt x="754" y="126"/>
                  </a:lnTo>
                  <a:lnTo>
                    <a:pt x="873" y="126"/>
                  </a:lnTo>
                  <a:lnTo>
                    <a:pt x="993" y="126"/>
                  </a:lnTo>
                  <a:lnTo>
                    <a:pt x="993" y="12"/>
                  </a:lnTo>
                  <a:lnTo>
                    <a:pt x="879" y="12"/>
                  </a:lnTo>
                  <a:lnTo>
                    <a:pt x="754" y="6"/>
                  </a:lnTo>
                  <a:lnTo>
                    <a:pt x="754" y="6"/>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134" name="Freeform 14">
              <a:extLst>
                <a:ext uri="{FF2B5EF4-FFF2-40B4-BE49-F238E27FC236}">
                  <a16:creationId xmlns:a16="http://schemas.microsoft.com/office/drawing/2014/main" id="{614B0B81-B007-EB2B-BAF8-0B53033FADDC}"/>
                </a:ext>
              </a:extLst>
            </p:cNvPr>
            <p:cNvSpPr>
              <a:spLocks/>
            </p:cNvSpPr>
            <p:nvPr/>
          </p:nvSpPr>
          <p:spPr bwMode="ltGray">
            <a:xfrm>
              <a:off x="4786" y="3645"/>
              <a:ext cx="972" cy="245"/>
            </a:xfrm>
            <a:custGeom>
              <a:avLst/>
              <a:gdLst>
                <a:gd name="T0" fmla="*/ 0 w 969"/>
                <a:gd name="T1" fmla="*/ 0 h 245"/>
                <a:gd name="T2" fmla="*/ 24 w 969"/>
                <a:gd name="T3" fmla="*/ 54 h 245"/>
                <a:gd name="T4" fmla="*/ 66 w 969"/>
                <a:gd name="T5" fmla="*/ 96 h 245"/>
                <a:gd name="T6" fmla="*/ 120 w 969"/>
                <a:gd name="T7" fmla="*/ 137 h 245"/>
                <a:gd name="T8" fmla="*/ 198 w 969"/>
                <a:gd name="T9" fmla="*/ 173 h 245"/>
                <a:gd name="T10" fmla="*/ 293 w 969"/>
                <a:gd name="T11" fmla="*/ 203 h 245"/>
                <a:gd name="T12" fmla="*/ 353 w 969"/>
                <a:gd name="T13" fmla="*/ 215 h 245"/>
                <a:gd name="T14" fmla="*/ 413 w 969"/>
                <a:gd name="T15" fmla="*/ 227 h 245"/>
                <a:gd name="T16" fmla="*/ 479 w 969"/>
                <a:gd name="T17" fmla="*/ 233 h 245"/>
                <a:gd name="T18" fmla="*/ 556 w 969"/>
                <a:gd name="T19" fmla="*/ 239 h 245"/>
                <a:gd name="T20" fmla="*/ 634 w 969"/>
                <a:gd name="T21" fmla="*/ 245 h 245"/>
                <a:gd name="T22" fmla="*/ 724 w 969"/>
                <a:gd name="T23" fmla="*/ 245 h 245"/>
                <a:gd name="T24" fmla="*/ 855 w 969"/>
                <a:gd name="T25" fmla="*/ 245 h 245"/>
                <a:gd name="T26" fmla="*/ 969 w 969"/>
                <a:gd name="T27" fmla="*/ 239 h 245"/>
                <a:gd name="T28" fmla="*/ 969 w 969"/>
                <a:gd name="T29" fmla="*/ 60 h 245"/>
                <a:gd name="T30" fmla="*/ 700 w 969"/>
                <a:gd name="T31" fmla="*/ 60 h 245"/>
                <a:gd name="T32" fmla="*/ 503 w 969"/>
                <a:gd name="T33" fmla="*/ 54 h 245"/>
                <a:gd name="T34" fmla="*/ 317 w 969"/>
                <a:gd name="T35" fmla="*/ 42 h 245"/>
                <a:gd name="T36" fmla="*/ 150 w 969"/>
                <a:gd name="T37" fmla="*/ 24 h 245"/>
                <a:gd name="T38" fmla="*/ 72 w 969"/>
                <a:gd name="T39" fmla="*/ 12 h 245"/>
                <a:gd name="T40" fmla="*/ 0 w 969"/>
                <a:gd name="T41" fmla="*/ 0 h 245"/>
                <a:gd name="T42" fmla="*/ 0 w 969"/>
                <a:gd name="T43" fmla="*/ 0 h 2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69" h="245">
                  <a:moveTo>
                    <a:pt x="0" y="0"/>
                  </a:moveTo>
                  <a:lnTo>
                    <a:pt x="24" y="54"/>
                  </a:lnTo>
                  <a:lnTo>
                    <a:pt x="66" y="96"/>
                  </a:lnTo>
                  <a:lnTo>
                    <a:pt x="120" y="137"/>
                  </a:lnTo>
                  <a:lnTo>
                    <a:pt x="198" y="173"/>
                  </a:lnTo>
                  <a:lnTo>
                    <a:pt x="293" y="203"/>
                  </a:lnTo>
                  <a:lnTo>
                    <a:pt x="353" y="215"/>
                  </a:lnTo>
                  <a:lnTo>
                    <a:pt x="413" y="227"/>
                  </a:lnTo>
                  <a:lnTo>
                    <a:pt x="479" y="233"/>
                  </a:lnTo>
                  <a:lnTo>
                    <a:pt x="556" y="239"/>
                  </a:lnTo>
                  <a:lnTo>
                    <a:pt x="634" y="245"/>
                  </a:lnTo>
                  <a:lnTo>
                    <a:pt x="724" y="245"/>
                  </a:lnTo>
                  <a:lnTo>
                    <a:pt x="855" y="245"/>
                  </a:lnTo>
                  <a:lnTo>
                    <a:pt x="969" y="239"/>
                  </a:lnTo>
                  <a:lnTo>
                    <a:pt x="969" y="60"/>
                  </a:lnTo>
                  <a:lnTo>
                    <a:pt x="700" y="60"/>
                  </a:lnTo>
                  <a:lnTo>
                    <a:pt x="503" y="54"/>
                  </a:lnTo>
                  <a:lnTo>
                    <a:pt x="317" y="42"/>
                  </a:lnTo>
                  <a:lnTo>
                    <a:pt x="150" y="24"/>
                  </a:lnTo>
                  <a:lnTo>
                    <a:pt x="72" y="12"/>
                  </a:lnTo>
                  <a:lnTo>
                    <a:pt x="0" y="0"/>
                  </a:lnTo>
                  <a:lnTo>
                    <a:pt x="0" y="0"/>
                  </a:lnTo>
                  <a:close/>
                </a:path>
              </a:pathLst>
            </a:custGeom>
            <a:gradFill rotWithShape="0">
              <a:gsLst>
                <a:gs pos="0">
                  <a:schemeClr val="bg2"/>
                </a:gs>
                <a:gs pos="100000">
                  <a:schemeClr val="bg2">
                    <a:gamma/>
                    <a:tint val="81961"/>
                    <a:invGamma/>
                  </a:schemeClr>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135" name="Freeform 15">
              <a:extLst>
                <a:ext uri="{FF2B5EF4-FFF2-40B4-BE49-F238E27FC236}">
                  <a16:creationId xmlns:a16="http://schemas.microsoft.com/office/drawing/2014/main" id="{478747D9-9869-B461-59AC-BCC1CA27ABF7}"/>
                </a:ext>
              </a:extLst>
            </p:cNvPr>
            <p:cNvSpPr>
              <a:spLocks/>
            </p:cNvSpPr>
            <p:nvPr/>
          </p:nvSpPr>
          <p:spPr bwMode="ltGray">
            <a:xfrm>
              <a:off x="4804" y="3591"/>
              <a:ext cx="954" cy="90"/>
            </a:xfrm>
            <a:custGeom>
              <a:avLst/>
              <a:gdLst>
                <a:gd name="T0" fmla="*/ 700 w 951"/>
                <a:gd name="T1" fmla="*/ 0 h 90"/>
                <a:gd name="T2" fmla="*/ 598 w 951"/>
                <a:gd name="T3" fmla="*/ 0 h 90"/>
                <a:gd name="T4" fmla="*/ 515 w 951"/>
                <a:gd name="T5" fmla="*/ 0 h 90"/>
                <a:gd name="T6" fmla="*/ 431 w 951"/>
                <a:gd name="T7" fmla="*/ 0 h 90"/>
                <a:gd name="T8" fmla="*/ 365 w 951"/>
                <a:gd name="T9" fmla="*/ 0 h 90"/>
                <a:gd name="T10" fmla="*/ 299 w 951"/>
                <a:gd name="T11" fmla="*/ 0 h 90"/>
                <a:gd name="T12" fmla="*/ 245 w 951"/>
                <a:gd name="T13" fmla="*/ 0 h 90"/>
                <a:gd name="T14" fmla="*/ 198 w 951"/>
                <a:gd name="T15" fmla="*/ 0 h 90"/>
                <a:gd name="T16" fmla="*/ 162 w 951"/>
                <a:gd name="T17" fmla="*/ 0 h 90"/>
                <a:gd name="T18" fmla="*/ 126 w 951"/>
                <a:gd name="T19" fmla="*/ 6 h 90"/>
                <a:gd name="T20" fmla="*/ 96 w 951"/>
                <a:gd name="T21" fmla="*/ 6 h 90"/>
                <a:gd name="T22" fmla="*/ 54 w 951"/>
                <a:gd name="T23" fmla="*/ 12 h 90"/>
                <a:gd name="T24" fmla="*/ 30 w 951"/>
                <a:gd name="T25" fmla="*/ 12 h 90"/>
                <a:gd name="T26" fmla="*/ 12 w 951"/>
                <a:gd name="T27" fmla="*/ 18 h 90"/>
                <a:gd name="T28" fmla="*/ 6 w 951"/>
                <a:gd name="T29" fmla="*/ 18 h 90"/>
                <a:gd name="T30" fmla="*/ 0 w 951"/>
                <a:gd name="T31" fmla="*/ 24 h 90"/>
                <a:gd name="T32" fmla="*/ 6 w 951"/>
                <a:gd name="T33" fmla="*/ 30 h 90"/>
                <a:gd name="T34" fmla="*/ 24 w 951"/>
                <a:gd name="T35" fmla="*/ 36 h 90"/>
                <a:gd name="T36" fmla="*/ 54 w 951"/>
                <a:gd name="T37" fmla="*/ 42 h 90"/>
                <a:gd name="T38" fmla="*/ 102 w 951"/>
                <a:gd name="T39" fmla="*/ 54 h 90"/>
                <a:gd name="T40" fmla="*/ 168 w 951"/>
                <a:gd name="T41" fmla="*/ 60 h 90"/>
                <a:gd name="T42" fmla="*/ 251 w 951"/>
                <a:gd name="T43" fmla="*/ 66 h 90"/>
                <a:gd name="T44" fmla="*/ 341 w 951"/>
                <a:gd name="T45" fmla="*/ 78 h 90"/>
                <a:gd name="T46" fmla="*/ 449 w 951"/>
                <a:gd name="T47" fmla="*/ 84 h 90"/>
                <a:gd name="T48" fmla="*/ 568 w 951"/>
                <a:gd name="T49" fmla="*/ 84 h 90"/>
                <a:gd name="T50" fmla="*/ 694 w 951"/>
                <a:gd name="T51" fmla="*/ 90 h 90"/>
                <a:gd name="T52" fmla="*/ 825 w 951"/>
                <a:gd name="T53" fmla="*/ 90 h 90"/>
                <a:gd name="T54" fmla="*/ 951 w 951"/>
                <a:gd name="T55" fmla="*/ 90 h 90"/>
                <a:gd name="T56" fmla="*/ 951 w 951"/>
                <a:gd name="T57" fmla="*/ 6 h 90"/>
                <a:gd name="T58" fmla="*/ 831 w 951"/>
                <a:gd name="T59" fmla="*/ 6 h 90"/>
                <a:gd name="T60" fmla="*/ 772 w 951"/>
                <a:gd name="T61" fmla="*/ 6 h 90"/>
                <a:gd name="T62" fmla="*/ 700 w 951"/>
                <a:gd name="T63" fmla="*/ 0 h 90"/>
                <a:gd name="T64" fmla="*/ 700 w 951"/>
                <a:gd name="T65" fmla="*/ 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51" h="90">
                  <a:moveTo>
                    <a:pt x="700" y="0"/>
                  </a:moveTo>
                  <a:lnTo>
                    <a:pt x="598" y="0"/>
                  </a:lnTo>
                  <a:lnTo>
                    <a:pt x="515" y="0"/>
                  </a:lnTo>
                  <a:lnTo>
                    <a:pt x="431" y="0"/>
                  </a:lnTo>
                  <a:lnTo>
                    <a:pt x="365" y="0"/>
                  </a:lnTo>
                  <a:lnTo>
                    <a:pt x="299" y="0"/>
                  </a:lnTo>
                  <a:lnTo>
                    <a:pt x="245" y="0"/>
                  </a:lnTo>
                  <a:lnTo>
                    <a:pt x="198" y="0"/>
                  </a:lnTo>
                  <a:lnTo>
                    <a:pt x="162" y="0"/>
                  </a:lnTo>
                  <a:lnTo>
                    <a:pt x="126" y="6"/>
                  </a:lnTo>
                  <a:lnTo>
                    <a:pt x="96" y="6"/>
                  </a:lnTo>
                  <a:lnTo>
                    <a:pt x="54" y="12"/>
                  </a:lnTo>
                  <a:lnTo>
                    <a:pt x="30" y="12"/>
                  </a:lnTo>
                  <a:lnTo>
                    <a:pt x="12" y="18"/>
                  </a:lnTo>
                  <a:lnTo>
                    <a:pt x="6" y="18"/>
                  </a:lnTo>
                  <a:lnTo>
                    <a:pt x="0" y="24"/>
                  </a:lnTo>
                  <a:lnTo>
                    <a:pt x="6" y="30"/>
                  </a:lnTo>
                  <a:lnTo>
                    <a:pt x="24" y="36"/>
                  </a:lnTo>
                  <a:lnTo>
                    <a:pt x="54" y="42"/>
                  </a:lnTo>
                  <a:lnTo>
                    <a:pt x="102" y="54"/>
                  </a:lnTo>
                  <a:lnTo>
                    <a:pt x="168" y="60"/>
                  </a:lnTo>
                  <a:lnTo>
                    <a:pt x="251" y="66"/>
                  </a:lnTo>
                  <a:lnTo>
                    <a:pt x="341" y="78"/>
                  </a:lnTo>
                  <a:lnTo>
                    <a:pt x="449" y="84"/>
                  </a:lnTo>
                  <a:lnTo>
                    <a:pt x="568" y="84"/>
                  </a:lnTo>
                  <a:lnTo>
                    <a:pt x="694" y="90"/>
                  </a:lnTo>
                  <a:lnTo>
                    <a:pt x="825" y="90"/>
                  </a:lnTo>
                  <a:lnTo>
                    <a:pt x="951" y="90"/>
                  </a:lnTo>
                  <a:lnTo>
                    <a:pt x="951" y="6"/>
                  </a:lnTo>
                  <a:lnTo>
                    <a:pt x="831" y="6"/>
                  </a:lnTo>
                  <a:lnTo>
                    <a:pt x="772" y="6"/>
                  </a:lnTo>
                  <a:lnTo>
                    <a:pt x="700" y="0"/>
                  </a:lnTo>
                  <a:lnTo>
                    <a:pt x="700" y="0"/>
                  </a:lnTo>
                  <a:close/>
                </a:path>
              </a:pathLst>
            </a:custGeom>
            <a:gradFill rotWithShape="0">
              <a:gsLst>
                <a:gs pos="0">
                  <a:schemeClr val="bg2">
                    <a:gamma/>
                    <a:tint val="81961"/>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136" name="Freeform 16">
              <a:extLst>
                <a:ext uri="{FF2B5EF4-FFF2-40B4-BE49-F238E27FC236}">
                  <a16:creationId xmlns:a16="http://schemas.microsoft.com/office/drawing/2014/main" id="{83AC827C-7432-46B9-0E4C-9E4AD4388216}"/>
                </a:ext>
              </a:extLst>
            </p:cNvPr>
            <p:cNvSpPr>
              <a:spLocks/>
            </p:cNvSpPr>
            <p:nvPr/>
          </p:nvSpPr>
          <p:spPr bwMode="ltGray">
            <a:xfrm>
              <a:off x="3059" y="1541"/>
              <a:ext cx="102" cy="155"/>
            </a:xfrm>
            <a:custGeom>
              <a:avLst/>
              <a:gdLst>
                <a:gd name="T0" fmla="*/ 102 w 102"/>
                <a:gd name="T1" fmla="*/ 0 h 155"/>
                <a:gd name="T2" fmla="*/ 0 w 102"/>
                <a:gd name="T3" fmla="*/ 12 h 155"/>
                <a:gd name="T4" fmla="*/ 30 w 102"/>
                <a:gd name="T5" fmla="*/ 72 h 155"/>
                <a:gd name="T6" fmla="*/ 30 w 102"/>
                <a:gd name="T7" fmla="*/ 155 h 155"/>
                <a:gd name="T8" fmla="*/ 72 w 102"/>
                <a:gd name="T9" fmla="*/ 155 h 155"/>
                <a:gd name="T10" fmla="*/ 72 w 102"/>
                <a:gd name="T11" fmla="*/ 66 h 155"/>
                <a:gd name="T12" fmla="*/ 102 w 102"/>
                <a:gd name="T13" fmla="*/ 0 h 155"/>
                <a:gd name="T14" fmla="*/ 102 w 102"/>
                <a:gd name="T15" fmla="*/ 0 h 15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2" h="155">
                  <a:moveTo>
                    <a:pt x="102" y="0"/>
                  </a:moveTo>
                  <a:lnTo>
                    <a:pt x="0" y="12"/>
                  </a:lnTo>
                  <a:lnTo>
                    <a:pt x="30" y="72"/>
                  </a:lnTo>
                  <a:lnTo>
                    <a:pt x="30" y="155"/>
                  </a:lnTo>
                  <a:lnTo>
                    <a:pt x="72" y="155"/>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137" name="Freeform 17">
              <a:extLst>
                <a:ext uri="{FF2B5EF4-FFF2-40B4-BE49-F238E27FC236}">
                  <a16:creationId xmlns:a16="http://schemas.microsoft.com/office/drawing/2014/main" id="{6B9CD8BD-CFDB-F5F0-C342-532EDEAE9880}"/>
                </a:ext>
              </a:extLst>
            </p:cNvPr>
            <p:cNvSpPr>
              <a:spLocks noEditPoints="1"/>
            </p:cNvSpPr>
            <p:nvPr/>
          </p:nvSpPr>
          <p:spPr bwMode="ltGray">
            <a:xfrm>
              <a:off x="3059" y="1690"/>
              <a:ext cx="90" cy="96"/>
            </a:xfrm>
            <a:custGeom>
              <a:avLst/>
              <a:gdLst>
                <a:gd name="T0" fmla="*/ 48 w 90"/>
                <a:gd name="T1" fmla="*/ 96 h 96"/>
                <a:gd name="T2" fmla="*/ 72 w 90"/>
                <a:gd name="T3" fmla="*/ 72 h 96"/>
                <a:gd name="T4" fmla="*/ 84 w 90"/>
                <a:gd name="T5" fmla="*/ 48 h 96"/>
                <a:gd name="T6" fmla="*/ 90 w 90"/>
                <a:gd name="T7" fmla="*/ 36 h 96"/>
                <a:gd name="T8" fmla="*/ 84 w 90"/>
                <a:gd name="T9" fmla="*/ 24 h 96"/>
                <a:gd name="T10" fmla="*/ 66 w 90"/>
                <a:gd name="T11" fmla="*/ 6 h 96"/>
                <a:gd name="T12" fmla="*/ 42 w 90"/>
                <a:gd name="T13" fmla="*/ 0 h 96"/>
                <a:gd name="T14" fmla="*/ 24 w 90"/>
                <a:gd name="T15" fmla="*/ 0 h 96"/>
                <a:gd name="T16" fmla="*/ 12 w 90"/>
                <a:gd name="T17" fmla="*/ 12 h 96"/>
                <a:gd name="T18" fmla="*/ 6 w 90"/>
                <a:gd name="T19" fmla="*/ 24 h 96"/>
                <a:gd name="T20" fmla="*/ 0 w 90"/>
                <a:gd name="T21" fmla="*/ 36 h 96"/>
                <a:gd name="T22" fmla="*/ 12 w 90"/>
                <a:gd name="T23" fmla="*/ 66 h 96"/>
                <a:gd name="T24" fmla="*/ 30 w 90"/>
                <a:gd name="T25" fmla="*/ 84 h 96"/>
                <a:gd name="T26" fmla="*/ 48 w 90"/>
                <a:gd name="T27" fmla="*/ 96 h 96"/>
                <a:gd name="T28" fmla="*/ 48 w 90"/>
                <a:gd name="T29" fmla="*/ 96 h 96"/>
                <a:gd name="T30" fmla="*/ 48 w 90"/>
                <a:gd name="T31" fmla="*/ 12 h 96"/>
                <a:gd name="T32" fmla="*/ 66 w 90"/>
                <a:gd name="T33" fmla="*/ 18 h 96"/>
                <a:gd name="T34" fmla="*/ 72 w 90"/>
                <a:gd name="T35" fmla="*/ 24 h 96"/>
                <a:gd name="T36" fmla="*/ 72 w 90"/>
                <a:gd name="T37" fmla="*/ 36 h 96"/>
                <a:gd name="T38" fmla="*/ 72 w 90"/>
                <a:gd name="T39" fmla="*/ 48 h 96"/>
                <a:gd name="T40" fmla="*/ 54 w 90"/>
                <a:gd name="T41" fmla="*/ 66 h 96"/>
                <a:gd name="T42" fmla="*/ 48 w 90"/>
                <a:gd name="T43" fmla="*/ 78 h 96"/>
                <a:gd name="T44" fmla="*/ 30 w 90"/>
                <a:gd name="T45" fmla="*/ 66 h 96"/>
                <a:gd name="T46" fmla="*/ 24 w 90"/>
                <a:gd name="T47" fmla="*/ 48 h 96"/>
                <a:gd name="T48" fmla="*/ 18 w 90"/>
                <a:gd name="T49" fmla="*/ 30 h 96"/>
                <a:gd name="T50" fmla="*/ 30 w 90"/>
                <a:gd name="T51" fmla="*/ 12 h 96"/>
                <a:gd name="T52" fmla="*/ 48 w 90"/>
                <a:gd name="T53" fmla="*/ 12 h 96"/>
                <a:gd name="T54" fmla="*/ 48 w 90"/>
                <a:gd name="T55" fmla="*/ 12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90" h="96">
                  <a:moveTo>
                    <a:pt x="48" y="96"/>
                  </a:moveTo>
                  <a:lnTo>
                    <a:pt x="72" y="72"/>
                  </a:lnTo>
                  <a:lnTo>
                    <a:pt x="84" y="48"/>
                  </a:lnTo>
                  <a:lnTo>
                    <a:pt x="90" y="36"/>
                  </a:lnTo>
                  <a:lnTo>
                    <a:pt x="84" y="24"/>
                  </a:lnTo>
                  <a:lnTo>
                    <a:pt x="66" y="6"/>
                  </a:lnTo>
                  <a:lnTo>
                    <a:pt x="42" y="0"/>
                  </a:lnTo>
                  <a:lnTo>
                    <a:pt x="24" y="0"/>
                  </a:lnTo>
                  <a:lnTo>
                    <a:pt x="12" y="12"/>
                  </a:lnTo>
                  <a:lnTo>
                    <a:pt x="6" y="24"/>
                  </a:lnTo>
                  <a:lnTo>
                    <a:pt x="0" y="36"/>
                  </a:lnTo>
                  <a:lnTo>
                    <a:pt x="12" y="66"/>
                  </a:lnTo>
                  <a:lnTo>
                    <a:pt x="30" y="84"/>
                  </a:lnTo>
                  <a:lnTo>
                    <a:pt x="48" y="96"/>
                  </a:lnTo>
                  <a:lnTo>
                    <a:pt x="48" y="96"/>
                  </a:lnTo>
                  <a:close/>
                  <a:moveTo>
                    <a:pt x="48" y="12"/>
                  </a:moveTo>
                  <a:lnTo>
                    <a:pt x="66" y="18"/>
                  </a:lnTo>
                  <a:lnTo>
                    <a:pt x="72" y="24"/>
                  </a:lnTo>
                  <a:lnTo>
                    <a:pt x="72" y="36"/>
                  </a:lnTo>
                  <a:lnTo>
                    <a:pt x="72" y="48"/>
                  </a:lnTo>
                  <a:lnTo>
                    <a:pt x="54" y="66"/>
                  </a:lnTo>
                  <a:lnTo>
                    <a:pt x="48" y="78"/>
                  </a:lnTo>
                  <a:lnTo>
                    <a:pt x="30" y="66"/>
                  </a:lnTo>
                  <a:lnTo>
                    <a:pt x="24"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138" name="Freeform 18">
              <a:extLst>
                <a:ext uri="{FF2B5EF4-FFF2-40B4-BE49-F238E27FC236}">
                  <a16:creationId xmlns:a16="http://schemas.microsoft.com/office/drawing/2014/main" id="{87687A38-59C0-ED36-8523-8EC0FE37DDC6}"/>
                </a:ext>
              </a:extLst>
            </p:cNvPr>
            <p:cNvSpPr>
              <a:spLocks noEditPoints="1"/>
            </p:cNvSpPr>
            <p:nvPr/>
          </p:nvSpPr>
          <p:spPr bwMode="ltGray">
            <a:xfrm>
              <a:off x="3059" y="1768"/>
              <a:ext cx="90" cy="108"/>
            </a:xfrm>
            <a:custGeom>
              <a:avLst/>
              <a:gdLst>
                <a:gd name="T0" fmla="*/ 0 w 90"/>
                <a:gd name="T1" fmla="*/ 90 h 108"/>
                <a:gd name="T2" fmla="*/ 12 w 90"/>
                <a:gd name="T3" fmla="*/ 102 h 108"/>
                <a:gd name="T4" fmla="*/ 24 w 90"/>
                <a:gd name="T5" fmla="*/ 108 h 108"/>
                <a:gd name="T6" fmla="*/ 54 w 90"/>
                <a:gd name="T7" fmla="*/ 108 h 108"/>
                <a:gd name="T8" fmla="*/ 78 w 90"/>
                <a:gd name="T9" fmla="*/ 96 h 108"/>
                <a:gd name="T10" fmla="*/ 90 w 90"/>
                <a:gd name="T11" fmla="*/ 72 h 108"/>
                <a:gd name="T12" fmla="*/ 84 w 90"/>
                <a:gd name="T13" fmla="*/ 42 h 108"/>
                <a:gd name="T14" fmla="*/ 66 w 90"/>
                <a:gd name="T15" fmla="*/ 24 h 108"/>
                <a:gd name="T16" fmla="*/ 54 w 90"/>
                <a:gd name="T17" fmla="*/ 12 h 108"/>
                <a:gd name="T18" fmla="*/ 48 w 90"/>
                <a:gd name="T19" fmla="*/ 6 h 108"/>
                <a:gd name="T20" fmla="*/ 48 w 90"/>
                <a:gd name="T21" fmla="*/ 6 h 108"/>
                <a:gd name="T22" fmla="*/ 48 w 90"/>
                <a:gd name="T23" fmla="*/ 0 h 108"/>
                <a:gd name="T24" fmla="*/ 24 w 90"/>
                <a:gd name="T25" fmla="*/ 24 h 108"/>
                <a:gd name="T26" fmla="*/ 6 w 90"/>
                <a:gd name="T27" fmla="*/ 48 h 108"/>
                <a:gd name="T28" fmla="*/ 0 w 90"/>
                <a:gd name="T29" fmla="*/ 66 h 108"/>
                <a:gd name="T30" fmla="*/ 0 w 90"/>
                <a:gd name="T31" fmla="*/ 90 h 108"/>
                <a:gd name="T32" fmla="*/ 0 w 90"/>
                <a:gd name="T33" fmla="*/ 90 h 108"/>
                <a:gd name="T34" fmla="*/ 12 w 90"/>
                <a:gd name="T35" fmla="*/ 66 h 108"/>
                <a:gd name="T36" fmla="*/ 18 w 90"/>
                <a:gd name="T37" fmla="*/ 48 h 108"/>
                <a:gd name="T38" fmla="*/ 30 w 90"/>
                <a:gd name="T39" fmla="*/ 36 h 108"/>
                <a:gd name="T40" fmla="*/ 42 w 90"/>
                <a:gd name="T41" fmla="*/ 24 h 108"/>
                <a:gd name="T42" fmla="*/ 48 w 90"/>
                <a:gd name="T43" fmla="*/ 18 h 108"/>
                <a:gd name="T44" fmla="*/ 66 w 90"/>
                <a:gd name="T45" fmla="*/ 30 h 108"/>
                <a:gd name="T46" fmla="*/ 72 w 90"/>
                <a:gd name="T47" fmla="*/ 48 h 108"/>
                <a:gd name="T48" fmla="*/ 78 w 90"/>
                <a:gd name="T49" fmla="*/ 72 h 108"/>
                <a:gd name="T50" fmla="*/ 78 w 90"/>
                <a:gd name="T51" fmla="*/ 84 h 108"/>
                <a:gd name="T52" fmla="*/ 66 w 90"/>
                <a:gd name="T53" fmla="*/ 96 h 108"/>
                <a:gd name="T54" fmla="*/ 42 w 90"/>
                <a:gd name="T55" fmla="*/ 102 h 108"/>
                <a:gd name="T56" fmla="*/ 30 w 90"/>
                <a:gd name="T57" fmla="*/ 96 h 108"/>
                <a:gd name="T58" fmla="*/ 18 w 90"/>
                <a:gd name="T59" fmla="*/ 90 h 108"/>
                <a:gd name="T60" fmla="*/ 12 w 90"/>
                <a:gd name="T61" fmla="*/ 78 h 108"/>
                <a:gd name="T62" fmla="*/ 12 w 90"/>
                <a:gd name="T63" fmla="*/ 66 h 108"/>
                <a:gd name="T64" fmla="*/ 12 w 90"/>
                <a:gd name="T65" fmla="*/ 66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0" h="108">
                  <a:moveTo>
                    <a:pt x="0" y="90"/>
                  </a:moveTo>
                  <a:lnTo>
                    <a:pt x="12" y="102"/>
                  </a:lnTo>
                  <a:lnTo>
                    <a:pt x="24" y="108"/>
                  </a:lnTo>
                  <a:lnTo>
                    <a:pt x="54" y="108"/>
                  </a:lnTo>
                  <a:lnTo>
                    <a:pt x="78" y="96"/>
                  </a:lnTo>
                  <a:lnTo>
                    <a:pt x="90" y="72"/>
                  </a:lnTo>
                  <a:lnTo>
                    <a:pt x="84" y="42"/>
                  </a:lnTo>
                  <a:lnTo>
                    <a:pt x="66" y="24"/>
                  </a:lnTo>
                  <a:lnTo>
                    <a:pt x="54" y="12"/>
                  </a:lnTo>
                  <a:lnTo>
                    <a:pt x="48" y="6"/>
                  </a:lnTo>
                  <a:lnTo>
                    <a:pt x="48" y="6"/>
                  </a:lnTo>
                  <a:lnTo>
                    <a:pt x="48" y="0"/>
                  </a:lnTo>
                  <a:lnTo>
                    <a:pt x="24" y="24"/>
                  </a:lnTo>
                  <a:lnTo>
                    <a:pt x="6" y="48"/>
                  </a:lnTo>
                  <a:lnTo>
                    <a:pt x="0" y="66"/>
                  </a:lnTo>
                  <a:lnTo>
                    <a:pt x="0" y="90"/>
                  </a:lnTo>
                  <a:lnTo>
                    <a:pt x="0" y="90"/>
                  </a:lnTo>
                  <a:close/>
                  <a:moveTo>
                    <a:pt x="12" y="66"/>
                  </a:moveTo>
                  <a:lnTo>
                    <a:pt x="18" y="48"/>
                  </a:lnTo>
                  <a:lnTo>
                    <a:pt x="30" y="36"/>
                  </a:lnTo>
                  <a:lnTo>
                    <a:pt x="42" y="24"/>
                  </a:lnTo>
                  <a:lnTo>
                    <a:pt x="48" y="18"/>
                  </a:lnTo>
                  <a:lnTo>
                    <a:pt x="66" y="30"/>
                  </a:lnTo>
                  <a:lnTo>
                    <a:pt x="72" y="48"/>
                  </a:lnTo>
                  <a:lnTo>
                    <a:pt x="78" y="72"/>
                  </a:lnTo>
                  <a:lnTo>
                    <a:pt x="78" y="84"/>
                  </a:lnTo>
                  <a:lnTo>
                    <a:pt x="66" y="96"/>
                  </a:lnTo>
                  <a:lnTo>
                    <a:pt x="42" y="102"/>
                  </a:lnTo>
                  <a:lnTo>
                    <a:pt x="30" y="96"/>
                  </a:lnTo>
                  <a:lnTo>
                    <a:pt x="18"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139" name="Freeform 19">
              <a:extLst>
                <a:ext uri="{FF2B5EF4-FFF2-40B4-BE49-F238E27FC236}">
                  <a16:creationId xmlns:a16="http://schemas.microsoft.com/office/drawing/2014/main" id="{94C148C1-8B5F-AFF7-0858-309942D74202}"/>
                </a:ext>
              </a:extLst>
            </p:cNvPr>
            <p:cNvSpPr>
              <a:spLocks/>
            </p:cNvSpPr>
            <p:nvPr/>
          </p:nvSpPr>
          <p:spPr bwMode="ltGray">
            <a:xfrm>
              <a:off x="5470" y="1205"/>
              <a:ext cx="102" cy="156"/>
            </a:xfrm>
            <a:custGeom>
              <a:avLst/>
              <a:gdLst>
                <a:gd name="T0" fmla="*/ 102 w 102"/>
                <a:gd name="T1" fmla="*/ 0 h 156"/>
                <a:gd name="T2" fmla="*/ 0 w 102"/>
                <a:gd name="T3" fmla="*/ 6 h 156"/>
                <a:gd name="T4" fmla="*/ 30 w 102"/>
                <a:gd name="T5" fmla="*/ 72 h 156"/>
                <a:gd name="T6" fmla="*/ 30 w 102"/>
                <a:gd name="T7" fmla="*/ 156 h 156"/>
                <a:gd name="T8" fmla="*/ 72 w 102"/>
                <a:gd name="T9" fmla="*/ 156 h 156"/>
                <a:gd name="T10" fmla="*/ 72 w 102"/>
                <a:gd name="T11" fmla="*/ 66 h 156"/>
                <a:gd name="T12" fmla="*/ 102 w 102"/>
                <a:gd name="T13" fmla="*/ 0 h 156"/>
                <a:gd name="T14" fmla="*/ 102 w 102"/>
                <a:gd name="T15" fmla="*/ 0 h 15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2" h="156">
                  <a:moveTo>
                    <a:pt x="102" y="0"/>
                  </a:moveTo>
                  <a:lnTo>
                    <a:pt x="0" y="6"/>
                  </a:lnTo>
                  <a:lnTo>
                    <a:pt x="30" y="72"/>
                  </a:lnTo>
                  <a:lnTo>
                    <a:pt x="30" y="156"/>
                  </a:lnTo>
                  <a:lnTo>
                    <a:pt x="72" y="156"/>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140" name="Freeform 20">
              <a:extLst>
                <a:ext uri="{FF2B5EF4-FFF2-40B4-BE49-F238E27FC236}">
                  <a16:creationId xmlns:a16="http://schemas.microsoft.com/office/drawing/2014/main" id="{325F174F-2F04-FEDC-6962-1EAD1CA5ACA2}"/>
                </a:ext>
              </a:extLst>
            </p:cNvPr>
            <p:cNvSpPr>
              <a:spLocks noEditPoints="1"/>
            </p:cNvSpPr>
            <p:nvPr/>
          </p:nvSpPr>
          <p:spPr bwMode="ltGray">
            <a:xfrm>
              <a:off x="5476" y="1349"/>
              <a:ext cx="84" cy="96"/>
            </a:xfrm>
            <a:custGeom>
              <a:avLst/>
              <a:gdLst>
                <a:gd name="T0" fmla="*/ 42 w 84"/>
                <a:gd name="T1" fmla="*/ 96 h 96"/>
                <a:gd name="T2" fmla="*/ 66 w 84"/>
                <a:gd name="T3" fmla="*/ 78 h 96"/>
                <a:gd name="T4" fmla="*/ 84 w 84"/>
                <a:gd name="T5" fmla="*/ 54 h 96"/>
                <a:gd name="T6" fmla="*/ 84 w 84"/>
                <a:gd name="T7" fmla="*/ 30 h 96"/>
                <a:gd name="T8" fmla="*/ 66 w 84"/>
                <a:gd name="T9" fmla="*/ 6 h 96"/>
                <a:gd name="T10" fmla="*/ 42 w 84"/>
                <a:gd name="T11" fmla="*/ 0 h 96"/>
                <a:gd name="T12" fmla="*/ 24 w 84"/>
                <a:gd name="T13" fmla="*/ 6 h 96"/>
                <a:gd name="T14" fmla="*/ 12 w 84"/>
                <a:gd name="T15" fmla="*/ 18 h 96"/>
                <a:gd name="T16" fmla="*/ 6 w 84"/>
                <a:gd name="T17" fmla="*/ 30 h 96"/>
                <a:gd name="T18" fmla="*/ 0 w 84"/>
                <a:gd name="T19" fmla="*/ 42 h 96"/>
                <a:gd name="T20" fmla="*/ 12 w 84"/>
                <a:gd name="T21" fmla="*/ 66 h 96"/>
                <a:gd name="T22" fmla="*/ 30 w 84"/>
                <a:gd name="T23" fmla="*/ 84 h 96"/>
                <a:gd name="T24" fmla="*/ 42 w 84"/>
                <a:gd name="T25" fmla="*/ 96 h 96"/>
                <a:gd name="T26" fmla="*/ 42 w 84"/>
                <a:gd name="T27" fmla="*/ 96 h 96"/>
                <a:gd name="T28" fmla="*/ 48 w 84"/>
                <a:gd name="T29" fmla="*/ 12 h 96"/>
                <a:gd name="T30" fmla="*/ 66 w 84"/>
                <a:gd name="T31" fmla="*/ 18 h 96"/>
                <a:gd name="T32" fmla="*/ 72 w 84"/>
                <a:gd name="T33" fmla="*/ 30 h 96"/>
                <a:gd name="T34" fmla="*/ 72 w 84"/>
                <a:gd name="T35" fmla="*/ 42 h 96"/>
                <a:gd name="T36" fmla="*/ 66 w 84"/>
                <a:gd name="T37" fmla="*/ 54 h 96"/>
                <a:gd name="T38" fmla="*/ 54 w 84"/>
                <a:gd name="T39" fmla="*/ 72 h 96"/>
                <a:gd name="T40" fmla="*/ 42 w 84"/>
                <a:gd name="T41" fmla="*/ 84 h 96"/>
                <a:gd name="T42" fmla="*/ 42 w 84"/>
                <a:gd name="T43" fmla="*/ 84 h 96"/>
                <a:gd name="T44" fmla="*/ 30 w 84"/>
                <a:gd name="T45" fmla="*/ 72 h 96"/>
                <a:gd name="T46" fmla="*/ 18 w 84"/>
                <a:gd name="T47" fmla="*/ 54 h 96"/>
                <a:gd name="T48" fmla="*/ 18 w 84"/>
                <a:gd name="T49" fmla="*/ 30 h 96"/>
                <a:gd name="T50" fmla="*/ 30 w 84"/>
                <a:gd name="T51" fmla="*/ 18 h 96"/>
                <a:gd name="T52" fmla="*/ 48 w 84"/>
                <a:gd name="T53" fmla="*/ 12 h 96"/>
                <a:gd name="T54" fmla="*/ 48 w 84"/>
                <a:gd name="T55" fmla="*/ 12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84" h="96">
                  <a:moveTo>
                    <a:pt x="42" y="96"/>
                  </a:moveTo>
                  <a:lnTo>
                    <a:pt x="66" y="78"/>
                  </a:lnTo>
                  <a:lnTo>
                    <a:pt x="84" y="54"/>
                  </a:lnTo>
                  <a:lnTo>
                    <a:pt x="84" y="30"/>
                  </a:lnTo>
                  <a:lnTo>
                    <a:pt x="66" y="6"/>
                  </a:lnTo>
                  <a:lnTo>
                    <a:pt x="42" y="0"/>
                  </a:lnTo>
                  <a:lnTo>
                    <a:pt x="24" y="6"/>
                  </a:lnTo>
                  <a:lnTo>
                    <a:pt x="12" y="18"/>
                  </a:lnTo>
                  <a:lnTo>
                    <a:pt x="6" y="30"/>
                  </a:lnTo>
                  <a:lnTo>
                    <a:pt x="0" y="42"/>
                  </a:lnTo>
                  <a:lnTo>
                    <a:pt x="12" y="66"/>
                  </a:lnTo>
                  <a:lnTo>
                    <a:pt x="30" y="84"/>
                  </a:lnTo>
                  <a:lnTo>
                    <a:pt x="42" y="96"/>
                  </a:lnTo>
                  <a:lnTo>
                    <a:pt x="42" y="96"/>
                  </a:lnTo>
                  <a:close/>
                  <a:moveTo>
                    <a:pt x="48" y="12"/>
                  </a:moveTo>
                  <a:lnTo>
                    <a:pt x="66" y="18"/>
                  </a:lnTo>
                  <a:lnTo>
                    <a:pt x="72" y="30"/>
                  </a:lnTo>
                  <a:lnTo>
                    <a:pt x="72" y="42"/>
                  </a:lnTo>
                  <a:lnTo>
                    <a:pt x="66" y="54"/>
                  </a:lnTo>
                  <a:lnTo>
                    <a:pt x="54" y="72"/>
                  </a:lnTo>
                  <a:lnTo>
                    <a:pt x="42" y="84"/>
                  </a:lnTo>
                  <a:lnTo>
                    <a:pt x="42" y="84"/>
                  </a:lnTo>
                  <a:lnTo>
                    <a:pt x="30" y="72"/>
                  </a:lnTo>
                  <a:lnTo>
                    <a:pt x="18" y="54"/>
                  </a:lnTo>
                  <a:lnTo>
                    <a:pt x="18" y="30"/>
                  </a:lnTo>
                  <a:lnTo>
                    <a:pt x="30" y="18"/>
                  </a:lnTo>
                  <a:lnTo>
                    <a:pt x="48" y="12"/>
                  </a:lnTo>
                  <a:lnTo>
                    <a:pt x="48" y="12"/>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141" name="Freeform 21">
              <a:extLst>
                <a:ext uri="{FF2B5EF4-FFF2-40B4-BE49-F238E27FC236}">
                  <a16:creationId xmlns:a16="http://schemas.microsoft.com/office/drawing/2014/main" id="{51CE4A93-9588-4C79-54D6-D51D017777B4}"/>
                </a:ext>
              </a:extLst>
            </p:cNvPr>
            <p:cNvSpPr>
              <a:spLocks noEditPoints="1"/>
            </p:cNvSpPr>
            <p:nvPr/>
          </p:nvSpPr>
          <p:spPr bwMode="ltGray">
            <a:xfrm>
              <a:off x="5470" y="1433"/>
              <a:ext cx="90" cy="108"/>
            </a:xfrm>
            <a:custGeom>
              <a:avLst/>
              <a:gdLst>
                <a:gd name="T0" fmla="*/ 6 w 90"/>
                <a:gd name="T1" fmla="*/ 90 h 108"/>
                <a:gd name="T2" fmla="*/ 18 w 90"/>
                <a:gd name="T3" fmla="*/ 102 h 108"/>
                <a:gd name="T4" fmla="*/ 30 w 90"/>
                <a:gd name="T5" fmla="*/ 108 h 108"/>
                <a:gd name="T6" fmla="*/ 60 w 90"/>
                <a:gd name="T7" fmla="*/ 108 h 108"/>
                <a:gd name="T8" fmla="*/ 84 w 90"/>
                <a:gd name="T9" fmla="*/ 96 h 108"/>
                <a:gd name="T10" fmla="*/ 90 w 90"/>
                <a:gd name="T11" fmla="*/ 84 h 108"/>
                <a:gd name="T12" fmla="*/ 90 w 90"/>
                <a:gd name="T13" fmla="*/ 66 h 108"/>
                <a:gd name="T14" fmla="*/ 84 w 90"/>
                <a:gd name="T15" fmla="*/ 36 h 108"/>
                <a:gd name="T16" fmla="*/ 72 w 90"/>
                <a:gd name="T17" fmla="*/ 18 h 108"/>
                <a:gd name="T18" fmla="*/ 60 w 90"/>
                <a:gd name="T19" fmla="*/ 6 h 108"/>
                <a:gd name="T20" fmla="*/ 54 w 90"/>
                <a:gd name="T21" fmla="*/ 0 h 108"/>
                <a:gd name="T22" fmla="*/ 54 w 90"/>
                <a:gd name="T23" fmla="*/ 0 h 108"/>
                <a:gd name="T24" fmla="*/ 48 w 90"/>
                <a:gd name="T25" fmla="*/ 0 h 108"/>
                <a:gd name="T26" fmla="*/ 24 w 90"/>
                <a:gd name="T27" fmla="*/ 24 h 108"/>
                <a:gd name="T28" fmla="*/ 12 w 90"/>
                <a:gd name="T29" fmla="*/ 48 h 108"/>
                <a:gd name="T30" fmla="*/ 0 w 90"/>
                <a:gd name="T31" fmla="*/ 66 h 108"/>
                <a:gd name="T32" fmla="*/ 6 w 90"/>
                <a:gd name="T33" fmla="*/ 90 h 108"/>
                <a:gd name="T34" fmla="*/ 6 w 90"/>
                <a:gd name="T35" fmla="*/ 90 h 108"/>
                <a:gd name="T36" fmla="*/ 18 w 90"/>
                <a:gd name="T37" fmla="*/ 66 h 108"/>
                <a:gd name="T38" fmla="*/ 24 w 90"/>
                <a:gd name="T39" fmla="*/ 48 h 108"/>
                <a:gd name="T40" fmla="*/ 36 w 90"/>
                <a:gd name="T41" fmla="*/ 30 h 108"/>
                <a:gd name="T42" fmla="*/ 42 w 90"/>
                <a:gd name="T43" fmla="*/ 18 h 108"/>
                <a:gd name="T44" fmla="*/ 48 w 90"/>
                <a:gd name="T45" fmla="*/ 12 h 108"/>
                <a:gd name="T46" fmla="*/ 78 w 90"/>
                <a:gd name="T47" fmla="*/ 42 h 108"/>
                <a:gd name="T48" fmla="*/ 84 w 90"/>
                <a:gd name="T49" fmla="*/ 66 h 108"/>
                <a:gd name="T50" fmla="*/ 66 w 90"/>
                <a:gd name="T51" fmla="*/ 90 h 108"/>
                <a:gd name="T52" fmla="*/ 54 w 90"/>
                <a:gd name="T53" fmla="*/ 96 h 108"/>
                <a:gd name="T54" fmla="*/ 42 w 90"/>
                <a:gd name="T55" fmla="*/ 96 h 108"/>
                <a:gd name="T56" fmla="*/ 30 w 90"/>
                <a:gd name="T57" fmla="*/ 96 h 108"/>
                <a:gd name="T58" fmla="*/ 24 w 90"/>
                <a:gd name="T59" fmla="*/ 84 h 108"/>
                <a:gd name="T60" fmla="*/ 18 w 90"/>
                <a:gd name="T61" fmla="*/ 78 h 108"/>
                <a:gd name="T62" fmla="*/ 18 w 90"/>
                <a:gd name="T63" fmla="*/ 66 h 108"/>
                <a:gd name="T64" fmla="*/ 18 w 90"/>
                <a:gd name="T65" fmla="*/ 66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0" h="108">
                  <a:moveTo>
                    <a:pt x="6" y="90"/>
                  </a:moveTo>
                  <a:lnTo>
                    <a:pt x="18" y="102"/>
                  </a:lnTo>
                  <a:lnTo>
                    <a:pt x="30" y="108"/>
                  </a:lnTo>
                  <a:lnTo>
                    <a:pt x="60" y="108"/>
                  </a:lnTo>
                  <a:lnTo>
                    <a:pt x="84" y="96"/>
                  </a:lnTo>
                  <a:lnTo>
                    <a:pt x="90" y="84"/>
                  </a:lnTo>
                  <a:lnTo>
                    <a:pt x="90" y="66"/>
                  </a:lnTo>
                  <a:lnTo>
                    <a:pt x="84" y="36"/>
                  </a:lnTo>
                  <a:lnTo>
                    <a:pt x="72" y="18"/>
                  </a:lnTo>
                  <a:lnTo>
                    <a:pt x="60" y="6"/>
                  </a:lnTo>
                  <a:lnTo>
                    <a:pt x="54" y="0"/>
                  </a:lnTo>
                  <a:lnTo>
                    <a:pt x="54" y="0"/>
                  </a:lnTo>
                  <a:lnTo>
                    <a:pt x="48" y="0"/>
                  </a:lnTo>
                  <a:lnTo>
                    <a:pt x="24" y="24"/>
                  </a:lnTo>
                  <a:lnTo>
                    <a:pt x="12" y="48"/>
                  </a:lnTo>
                  <a:lnTo>
                    <a:pt x="0" y="66"/>
                  </a:lnTo>
                  <a:lnTo>
                    <a:pt x="6" y="90"/>
                  </a:lnTo>
                  <a:lnTo>
                    <a:pt x="6" y="90"/>
                  </a:lnTo>
                  <a:close/>
                  <a:moveTo>
                    <a:pt x="18" y="66"/>
                  </a:moveTo>
                  <a:lnTo>
                    <a:pt x="24" y="48"/>
                  </a:lnTo>
                  <a:lnTo>
                    <a:pt x="36" y="30"/>
                  </a:lnTo>
                  <a:lnTo>
                    <a:pt x="42" y="18"/>
                  </a:lnTo>
                  <a:lnTo>
                    <a:pt x="48" y="12"/>
                  </a:lnTo>
                  <a:lnTo>
                    <a:pt x="78" y="42"/>
                  </a:lnTo>
                  <a:lnTo>
                    <a:pt x="84" y="66"/>
                  </a:lnTo>
                  <a:lnTo>
                    <a:pt x="66" y="90"/>
                  </a:lnTo>
                  <a:lnTo>
                    <a:pt x="54" y="96"/>
                  </a:lnTo>
                  <a:lnTo>
                    <a:pt x="42" y="96"/>
                  </a:lnTo>
                  <a:lnTo>
                    <a:pt x="30" y="96"/>
                  </a:lnTo>
                  <a:lnTo>
                    <a:pt x="24" y="84"/>
                  </a:lnTo>
                  <a:lnTo>
                    <a:pt x="18" y="78"/>
                  </a:lnTo>
                  <a:lnTo>
                    <a:pt x="18" y="66"/>
                  </a:lnTo>
                  <a:lnTo>
                    <a:pt x="18" y="66"/>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142" name="Freeform 22">
              <a:extLst>
                <a:ext uri="{FF2B5EF4-FFF2-40B4-BE49-F238E27FC236}">
                  <a16:creationId xmlns:a16="http://schemas.microsoft.com/office/drawing/2014/main" id="{EBDC040D-DBD8-2C26-641A-0B242D1D1BC7}"/>
                </a:ext>
              </a:extLst>
            </p:cNvPr>
            <p:cNvSpPr>
              <a:spLocks noEditPoints="1"/>
            </p:cNvSpPr>
            <p:nvPr/>
          </p:nvSpPr>
          <p:spPr bwMode="ltGray">
            <a:xfrm>
              <a:off x="5428" y="3525"/>
              <a:ext cx="66" cy="96"/>
            </a:xfrm>
            <a:custGeom>
              <a:avLst/>
              <a:gdLst>
                <a:gd name="T0" fmla="*/ 30 w 66"/>
                <a:gd name="T1" fmla="*/ 96 h 96"/>
                <a:gd name="T2" fmla="*/ 54 w 66"/>
                <a:gd name="T3" fmla="*/ 72 h 96"/>
                <a:gd name="T4" fmla="*/ 66 w 66"/>
                <a:gd name="T5" fmla="*/ 48 h 96"/>
                <a:gd name="T6" fmla="*/ 66 w 66"/>
                <a:gd name="T7" fmla="*/ 24 h 96"/>
                <a:gd name="T8" fmla="*/ 54 w 66"/>
                <a:gd name="T9" fmla="*/ 6 h 96"/>
                <a:gd name="T10" fmla="*/ 30 w 66"/>
                <a:gd name="T11" fmla="*/ 0 h 96"/>
                <a:gd name="T12" fmla="*/ 18 w 66"/>
                <a:gd name="T13" fmla="*/ 0 h 96"/>
                <a:gd name="T14" fmla="*/ 6 w 66"/>
                <a:gd name="T15" fmla="*/ 12 h 96"/>
                <a:gd name="T16" fmla="*/ 0 w 66"/>
                <a:gd name="T17" fmla="*/ 36 h 96"/>
                <a:gd name="T18" fmla="*/ 6 w 66"/>
                <a:gd name="T19" fmla="*/ 60 h 96"/>
                <a:gd name="T20" fmla="*/ 18 w 66"/>
                <a:gd name="T21" fmla="*/ 84 h 96"/>
                <a:gd name="T22" fmla="*/ 30 w 66"/>
                <a:gd name="T23" fmla="*/ 96 h 96"/>
                <a:gd name="T24" fmla="*/ 30 w 66"/>
                <a:gd name="T25" fmla="*/ 96 h 96"/>
                <a:gd name="T26" fmla="*/ 30 w 66"/>
                <a:gd name="T27" fmla="*/ 12 h 96"/>
                <a:gd name="T28" fmla="*/ 48 w 66"/>
                <a:gd name="T29" fmla="*/ 18 h 96"/>
                <a:gd name="T30" fmla="*/ 54 w 66"/>
                <a:gd name="T31" fmla="*/ 24 h 96"/>
                <a:gd name="T32" fmla="*/ 54 w 66"/>
                <a:gd name="T33" fmla="*/ 36 h 96"/>
                <a:gd name="T34" fmla="*/ 48 w 66"/>
                <a:gd name="T35" fmla="*/ 48 h 96"/>
                <a:gd name="T36" fmla="*/ 36 w 66"/>
                <a:gd name="T37" fmla="*/ 66 h 96"/>
                <a:gd name="T38" fmla="*/ 30 w 66"/>
                <a:gd name="T39" fmla="*/ 78 h 96"/>
                <a:gd name="T40" fmla="*/ 18 w 66"/>
                <a:gd name="T41" fmla="*/ 66 h 96"/>
                <a:gd name="T42" fmla="*/ 12 w 66"/>
                <a:gd name="T43" fmla="*/ 48 h 96"/>
                <a:gd name="T44" fmla="*/ 6 w 66"/>
                <a:gd name="T45" fmla="*/ 30 h 96"/>
                <a:gd name="T46" fmla="*/ 18 w 66"/>
                <a:gd name="T47" fmla="*/ 12 h 96"/>
                <a:gd name="T48" fmla="*/ 30 w 66"/>
                <a:gd name="T49" fmla="*/ 12 h 96"/>
                <a:gd name="T50" fmla="*/ 30 w 66"/>
                <a:gd name="T51" fmla="*/ 12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66" h="96">
                  <a:moveTo>
                    <a:pt x="30" y="96"/>
                  </a:moveTo>
                  <a:lnTo>
                    <a:pt x="54" y="72"/>
                  </a:lnTo>
                  <a:lnTo>
                    <a:pt x="66" y="48"/>
                  </a:lnTo>
                  <a:lnTo>
                    <a:pt x="66" y="24"/>
                  </a:lnTo>
                  <a:lnTo>
                    <a:pt x="54" y="6"/>
                  </a:lnTo>
                  <a:lnTo>
                    <a:pt x="30" y="0"/>
                  </a:lnTo>
                  <a:lnTo>
                    <a:pt x="18" y="0"/>
                  </a:lnTo>
                  <a:lnTo>
                    <a:pt x="6" y="12"/>
                  </a:lnTo>
                  <a:lnTo>
                    <a:pt x="0" y="36"/>
                  </a:lnTo>
                  <a:lnTo>
                    <a:pt x="6" y="60"/>
                  </a:lnTo>
                  <a:lnTo>
                    <a:pt x="18" y="84"/>
                  </a:lnTo>
                  <a:lnTo>
                    <a:pt x="30" y="96"/>
                  </a:lnTo>
                  <a:lnTo>
                    <a:pt x="30" y="96"/>
                  </a:lnTo>
                  <a:close/>
                  <a:moveTo>
                    <a:pt x="30" y="12"/>
                  </a:moveTo>
                  <a:lnTo>
                    <a:pt x="48" y="18"/>
                  </a:lnTo>
                  <a:lnTo>
                    <a:pt x="54" y="24"/>
                  </a:lnTo>
                  <a:lnTo>
                    <a:pt x="54" y="36"/>
                  </a:lnTo>
                  <a:lnTo>
                    <a:pt x="48" y="48"/>
                  </a:lnTo>
                  <a:lnTo>
                    <a:pt x="36" y="66"/>
                  </a:lnTo>
                  <a:lnTo>
                    <a:pt x="30" y="78"/>
                  </a:lnTo>
                  <a:lnTo>
                    <a:pt x="18" y="66"/>
                  </a:lnTo>
                  <a:lnTo>
                    <a:pt x="12" y="48"/>
                  </a:lnTo>
                  <a:lnTo>
                    <a:pt x="6" y="30"/>
                  </a:lnTo>
                  <a:lnTo>
                    <a:pt x="18" y="12"/>
                  </a:lnTo>
                  <a:lnTo>
                    <a:pt x="30" y="12"/>
                  </a:lnTo>
                  <a:lnTo>
                    <a:pt x="30" y="12"/>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143" name="Freeform 23">
              <a:extLst>
                <a:ext uri="{FF2B5EF4-FFF2-40B4-BE49-F238E27FC236}">
                  <a16:creationId xmlns:a16="http://schemas.microsoft.com/office/drawing/2014/main" id="{F0C7BE46-9666-2AC8-69F5-8CFF2C3BF805}"/>
                </a:ext>
              </a:extLst>
            </p:cNvPr>
            <p:cNvSpPr>
              <a:spLocks/>
            </p:cNvSpPr>
            <p:nvPr/>
          </p:nvSpPr>
          <p:spPr bwMode="ltGray">
            <a:xfrm>
              <a:off x="3017" y="1127"/>
              <a:ext cx="2603" cy="444"/>
            </a:xfrm>
            <a:custGeom>
              <a:avLst/>
              <a:gdLst>
                <a:gd name="T0" fmla="*/ 2577 w 2594"/>
                <a:gd name="T1" fmla="*/ 0 h 444"/>
                <a:gd name="T2" fmla="*/ 2594 w 2594"/>
                <a:gd name="T3" fmla="*/ 72 h 444"/>
                <a:gd name="T4" fmla="*/ 6 w 2594"/>
                <a:gd name="T5" fmla="*/ 444 h 444"/>
                <a:gd name="T6" fmla="*/ 0 w 2594"/>
                <a:gd name="T7" fmla="*/ 396 h 444"/>
                <a:gd name="T8" fmla="*/ 1225 w 2594"/>
                <a:gd name="T9" fmla="*/ 96 h 444"/>
                <a:gd name="T10" fmla="*/ 1351 w 2594"/>
                <a:gd name="T11" fmla="*/ 78 h 444"/>
                <a:gd name="T12" fmla="*/ 2577 w 2594"/>
                <a:gd name="T13" fmla="*/ 0 h 444"/>
                <a:gd name="T14" fmla="*/ 2577 w 2594"/>
                <a:gd name="T15" fmla="*/ 0 h 4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94" h="444">
                  <a:moveTo>
                    <a:pt x="2577" y="0"/>
                  </a:moveTo>
                  <a:lnTo>
                    <a:pt x="2594" y="72"/>
                  </a:lnTo>
                  <a:lnTo>
                    <a:pt x="6" y="444"/>
                  </a:lnTo>
                  <a:lnTo>
                    <a:pt x="0" y="396"/>
                  </a:lnTo>
                  <a:lnTo>
                    <a:pt x="1225" y="96"/>
                  </a:lnTo>
                  <a:lnTo>
                    <a:pt x="1351" y="78"/>
                  </a:lnTo>
                  <a:lnTo>
                    <a:pt x="2577" y="0"/>
                  </a:lnTo>
                  <a:lnTo>
                    <a:pt x="2577" y="0"/>
                  </a:lnTo>
                  <a:close/>
                </a:path>
              </a:pathLst>
            </a:custGeom>
            <a:gradFill rotWithShape="0">
              <a:gsLst>
                <a:gs pos="0">
                  <a:schemeClr val="bg2">
                    <a:gamma/>
                    <a:tint val="81961"/>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144" name="Freeform 24">
              <a:extLst>
                <a:ext uri="{FF2B5EF4-FFF2-40B4-BE49-F238E27FC236}">
                  <a16:creationId xmlns:a16="http://schemas.microsoft.com/office/drawing/2014/main" id="{E18471A5-243D-4F2B-85D6-23399ED13772}"/>
                </a:ext>
              </a:extLst>
            </p:cNvPr>
            <p:cNvSpPr>
              <a:spLocks noEditPoints="1"/>
            </p:cNvSpPr>
            <p:nvPr/>
          </p:nvSpPr>
          <p:spPr bwMode="ltGray">
            <a:xfrm>
              <a:off x="2934" y="3773"/>
              <a:ext cx="84" cy="95"/>
            </a:xfrm>
            <a:custGeom>
              <a:avLst/>
              <a:gdLst>
                <a:gd name="T0" fmla="*/ 36 w 84"/>
                <a:gd name="T1" fmla="*/ 95 h 95"/>
                <a:gd name="T2" fmla="*/ 60 w 84"/>
                <a:gd name="T3" fmla="*/ 77 h 95"/>
                <a:gd name="T4" fmla="*/ 78 w 84"/>
                <a:gd name="T5" fmla="*/ 53 h 95"/>
                <a:gd name="T6" fmla="*/ 84 w 84"/>
                <a:gd name="T7" fmla="*/ 42 h 95"/>
                <a:gd name="T8" fmla="*/ 84 w 84"/>
                <a:gd name="T9" fmla="*/ 30 h 95"/>
                <a:gd name="T10" fmla="*/ 72 w 84"/>
                <a:gd name="T11" fmla="*/ 6 h 95"/>
                <a:gd name="T12" fmla="*/ 42 w 84"/>
                <a:gd name="T13" fmla="*/ 0 h 95"/>
                <a:gd name="T14" fmla="*/ 30 w 84"/>
                <a:gd name="T15" fmla="*/ 0 h 95"/>
                <a:gd name="T16" fmla="*/ 12 w 84"/>
                <a:gd name="T17" fmla="*/ 12 h 95"/>
                <a:gd name="T18" fmla="*/ 0 w 84"/>
                <a:gd name="T19" fmla="*/ 24 h 95"/>
                <a:gd name="T20" fmla="*/ 0 w 84"/>
                <a:gd name="T21" fmla="*/ 36 h 95"/>
                <a:gd name="T22" fmla="*/ 6 w 84"/>
                <a:gd name="T23" fmla="*/ 59 h 95"/>
                <a:gd name="T24" fmla="*/ 24 w 84"/>
                <a:gd name="T25" fmla="*/ 83 h 95"/>
                <a:gd name="T26" fmla="*/ 36 w 84"/>
                <a:gd name="T27" fmla="*/ 95 h 95"/>
                <a:gd name="T28" fmla="*/ 36 w 84"/>
                <a:gd name="T29" fmla="*/ 95 h 95"/>
                <a:gd name="T30" fmla="*/ 48 w 84"/>
                <a:gd name="T31" fmla="*/ 12 h 95"/>
                <a:gd name="T32" fmla="*/ 66 w 84"/>
                <a:gd name="T33" fmla="*/ 18 h 95"/>
                <a:gd name="T34" fmla="*/ 72 w 84"/>
                <a:gd name="T35" fmla="*/ 30 h 95"/>
                <a:gd name="T36" fmla="*/ 72 w 84"/>
                <a:gd name="T37" fmla="*/ 42 h 95"/>
                <a:gd name="T38" fmla="*/ 66 w 84"/>
                <a:gd name="T39" fmla="*/ 53 h 95"/>
                <a:gd name="T40" fmla="*/ 48 w 84"/>
                <a:gd name="T41" fmla="*/ 71 h 95"/>
                <a:gd name="T42" fmla="*/ 42 w 84"/>
                <a:gd name="T43" fmla="*/ 77 h 95"/>
                <a:gd name="T44" fmla="*/ 36 w 84"/>
                <a:gd name="T45" fmla="*/ 77 h 95"/>
                <a:gd name="T46" fmla="*/ 24 w 84"/>
                <a:gd name="T47" fmla="*/ 65 h 95"/>
                <a:gd name="T48" fmla="*/ 18 w 84"/>
                <a:gd name="T49" fmla="*/ 48 h 95"/>
                <a:gd name="T50" fmla="*/ 18 w 84"/>
                <a:gd name="T51" fmla="*/ 30 h 95"/>
                <a:gd name="T52" fmla="*/ 30 w 84"/>
                <a:gd name="T53" fmla="*/ 12 h 95"/>
                <a:gd name="T54" fmla="*/ 48 w 84"/>
                <a:gd name="T55" fmla="*/ 12 h 95"/>
                <a:gd name="T56" fmla="*/ 48 w 84"/>
                <a:gd name="T57" fmla="*/ 12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84" h="95">
                  <a:moveTo>
                    <a:pt x="36" y="95"/>
                  </a:moveTo>
                  <a:lnTo>
                    <a:pt x="60" y="77"/>
                  </a:lnTo>
                  <a:lnTo>
                    <a:pt x="78" y="53"/>
                  </a:lnTo>
                  <a:lnTo>
                    <a:pt x="84" y="42"/>
                  </a:lnTo>
                  <a:lnTo>
                    <a:pt x="84" y="30"/>
                  </a:lnTo>
                  <a:lnTo>
                    <a:pt x="72" y="6"/>
                  </a:lnTo>
                  <a:lnTo>
                    <a:pt x="42" y="0"/>
                  </a:lnTo>
                  <a:lnTo>
                    <a:pt x="30" y="0"/>
                  </a:lnTo>
                  <a:lnTo>
                    <a:pt x="12" y="12"/>
                  </a:lnTo>
                  <a:lnTo>
                    <a:pt x="0" y="24"/>
                  </a:lnTo>
                  <a:lnTo>
                    <a:pt x="0" y="36"/>
                  </a:lnTo>
                  <a:lnTo>
                    <a:pt x="6" y="59"/>
                  </a:lnTo>
                  <a:lnTo>
                    <a:pt x="24" y="83"/>
                  </a:lnTo>
                  <a:lnTo>
                    <a:pt x="36" y="95"/>
                  </a:lnTo>
                  <a:lnTo>
                    <a:pt x="36" y="95"/>
                  </a:lnTo>
                  <a:close/>
                  <a:moveTo>
                    <a:pt x="48" y="12"/>
                  </a:moveTo>
                  <a:lnTo>
                    <a:pt x="66" y="18"/>
                  </a:lnTo>
                  <a:lnTo>
                    <a:pt x="72" y="30"/>
                  </a:lnTo>
                  <a:lnTo>
                    <a:pt x="72" y="42"/>
                  </a:lnTo>
                  <a:lnTo>
                    <a:pt x="66" y="53"/>
                  </a:lnTo>
                  <a:lnTo>
                    <a:pt x="48" y="71"/>
                  </a:lnTo>
                  <a:lnTo>
                    <a:pt x="42" y="77"/>
                  </a:lnTo>
                  <a:lnTo>
                    <a:pt x="36" y="77"/>
                  </a:lnTo>
                  <a:lnTo>
                    <a:pt x="24" y="65"/>
                  </a:lnTo>
                  <a:lnTo>
                    <a:pt x="18"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145" name="Freeform 25">
              <a:extLst>
                <a:ext uri="{FF2B5EF4-FFF2-40B4-BE49-F238E27FC236}">
                  <a16:creationId xmlns:a16="http://schemas.microsoft.com/office/drawing/2014/main" id="{1A1EA7A3-F773-8766-A4C3-B6AC582E0570}"/>
                </a:ext>
              </a:extLst>
            </p:cNvPr>
            <p:cNvSpPr>
              <a:spLocks noEditPoints="1"/>
            </p:cNvSpPr>
            <p:nvPr/>
          </p:nvSpPr>
          <p:spPr bwMode="ltGray">
            <a:xfrm>
              <a:off x="3779" y="3872"/>
              <a:ext cx="90" cy="108"/>
            </a:xfrm>
            <a:custGeom>
              <a:avLst/>
              <a:gdLst>
                <a:gd name="T0" fmla="*/ 12 w 90"/>
                <a:gd name="T1" fmla="*/ 96 h 108"/>
                <a:gd name="T2" fmla="*/ 24 w 90"/>
                <a:gd name="T3" fmla="*/ 108 h 108"/>
                <a:gd name="T4" fmla="*/ 42 w 90"/>
                <a:gd name="T5" fmla="*/ 108 h 108"/>
                <a:gd name="T6" fmla="*/ 66 w 90"/>
                <a:gd name="T7" fmla="*/ 102 h 108"/>
                <a:gd name="T8" fmla="*/ 84 w 90"/>
                <a:gd name="T9" fmla="*/ 78 h 108"/>
                <a:gd name="T10" fmla="*/ 90 w 90"/>
                <a:gd name="T11" fmla="*/ 66 h 108"/>
                <a:gd name="T12" fmla="*/ 84 w 90"/>
                <a:gd name="T13" fmla="*/ 48 h 108"/>
                <a:gd name="T14" fmla="*/ 66 w 90"/>
                <a:gd name="T15" fmla="*/ 24 h 108"/>
                <a:gd name="T16" fmla="*/ 48 w 90"/>
                <a:gd name="T17" fmla="*/ 12 h 108"/>
                <a:gd name="T18" fmla="*/ 36 w 90"/>
                <a:gd name="T19" fmla="*/ 0 h 108"/>
                <a:gd name="T20" fmla="*/ 30 w 90"/>
                <a:gd name="T21" fmla="*/ 0 h 108"/>
                <a:gd name="T22" fmla="*/ 30 w 90"/>
                <a:gd name="T23" fmla="*/ 0 h 108"/>
                <a:gd name="T24" fmla="*/ 24 w 90"/>
                <a:gd name="T25" fmla="*/ 0 h 108"/>
                <a:gd name="T26" fmla="*/ 12 w 90"/>
                <a:gd name="T27" fmla="*/ 30 h 108"/>
                <a:gd name="T28" fmla="*/ 0 w 90"/>
                <a:gd name="T29" fmla="*/ 54 h 108"/>
                <a:gd name="T30" fmla="*/ 0 w 90"/>
                <a:gd name="T31" fmla="*/ 78 h 108"/>
                <a:gd name="T32" fmla="*/ 12 w 90"/>
                <a:gd name="T33" fmla="*/ 96 h 108"/>
                <a:gd name="T34" fmla="*/ 12 w 90"/>
                <a:gd name="T35" fmla="*/ 96 h 108"/>
                <a:gd name="T36" fmla="*/ 12 w 90"/>
                <a:gd name="T37" fmla="*/ 72 h 108"/>
                <a:gd name="T38" fmla="*/ 18 w 90"/>
                <a:gd name="T39" fmla="*/ 54 h 108"/>
                <a:gd name="T40" fmla="*/ 24 w 90"/>
                <a:gd name="T41" fmla="*/ 36 h 108"/>
                <a:gd name="T42" fmla="*/ 30 w 90"/>
                <a:gd name="T43" fmla="*/ 18 h 108"/>
                <a:gd name="T44" fmla="*/ 30 w 90"/>
                <a:gd name="T45" fmla="*/ 12 h 108"/>
                <a:gd name="T46" fmla="*/ 48 w 90"/>
                <a:gd name="T47" fmla="*/ 24 h 108"/>
                <a:gd name="T48" fmla="*/ 66 w 90"/>
                <a:gd name="T49" fmla="*/ 36 h 108"/>
                <a:gd name="T50" fmla="*/ 78 w 90"/>
                <a:gd name="T51" fmla="*/ 54 h 108"/>
                <a:gd name="T52" fmla="*/ 78 w 90"/>
                <a:gd name="T53" fmla="*/ 72 h 108"/>
                <a:gd name="T54" fmla="*/ 72 w 90"/>
                <a:gd name="T55" fmla="*/ 84 h 108"/>
                <a:gd name="T56" fmla="*/ 48 w 90"/>
                <a:gd name="T57" fmla="*/ 96 h 108"/>
                <a:gd name="T58" fmla="*/ 36 w 90"/>
                <a:gd name="T59" fmla="*/ 96 h 108"/>
                <a:gd name="T60" fmla="*/ 24 w 90"/>
                <a:gd name="T61" fmla="*/ 90 h 108"/>
                <a:gd name="T62" fmla="*/ 18 w 90"/>
                <a:gd name="T63" fmla="*/ 84 h 108"/>
                <a:gd name="T64" fmla="*/ 12 w 90"/>
                <a:gd name="T65" fmla="*/ 72 h 108"/>
                <a:gd name="T66" fmla="*/ 12 w 90"/>
                <a:gd name="T67" fmla="*/ 72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0" h="108">
                  <a:moveTo>
                    <a:pt x="12" y="96"/>
                  </a:moveTo>
                  <a:lnTo>
                    <a:pt x="24" y="108"/>
                  </a:lnTo>
                  <a:lnTo>
                    <a:pt x="42" y="108"/>
                  </a:lnTo>
                  <a:lnTo>
                    <a:pt x="66" y="102"/>
                  </a:lnTo>
                  <a:lnTo>
                    <a:pt x="84" y="78"/>
                  </a:lnTo>
                  <a:lnTo>
                    <a:pt x="90" y="66"/>
                  </a:lnTo>
                  <a:lnTo>
                    <a:pt x="84" y="48"/>
                  </a:lnTo>
                  <a:lnTo>
                    <a:pt x="66" y="24"/>
                  </a:lnTo>
                  <a:lnTo>
                    <a:pt x="48" y="12"/>
                  </a:lnTo>
                  <a:lnTo>
                    <a:pt x="36" y="0"/>
                  </a:lnTo>
                  <a:lnTo>
                    <a:pt x="30" y="0"/>
                  </a:lnTo>
                  <a:lnTo>
                    <a:pt x="30" y="0"/>
                  </a:lnTo>
                  <a:lnTo>
                    <a:pt x="24" y="0"/>
                  </a:lnTo>
                  <a:lnTo>
                    <a:pt x="12" y="30"/>
                  </a:lnTo>
                  <a:lnTo>
                    <a:pt x="0" y="54"/>
                  </a:lnTo>
                  <a:lnTo>
                    <a:pt x="0" y="78"/>
                  </a:lnTo>
                  <a:lnTo>
                    <a:pt x="12" y="96"/>
                  </a:lnTo>
                  <a:lnTo>
                    <a:pt x="12" y="96"/>
                  </a:lnTo>
                  <a:close/>
                  <a:moveTo>
                    <a:pt x="12" y="72"/>
                  </a:moveTo>
                  <a:lnTo>
                    <a:pt x="18" y="54"/>
                  </a:lnTo>
                  <a:lnTo>
                    <a:pt x="24" y="36"/>
                  </a:lnTo>
                  <a:lnTo>
                    <a:pt x="30" y="18"/>
                  </a:lnTo>
                  <a:lnTo>
                    <a:pt x="30" y="12"/>
                  </a:lnTo>
                  <a:lnTo>
                    <a:pt x="48" y="24"/>
                  </a:lnTo>
                  <a:lnTo>
                    <a:pt x="66" y="36"/>
                  </a:lnTo>
                  <a:lnTo>
                    <a:pt x="78" y="54"/>
                  </a:lnTo>
                  <a:lnTo>
                    <a:pt x="78" y="72"/>
                  </a:lnTo>
                  <a:lnTo>
                    <a:pt x="72" y="84"/>
                  </a:lnTo>
                  <a:lnTo>
                    <a:pt x="48" y="96"/>
                  </a:lnTo>
                  <a:lnTo>
                    <a:pt x="36" y="96"/>
                  </a:lnTo>
                  <a:lnTo>
                    <a:pt x="24" y="90"/>
                  </a:lnTo>
                  <a:lnTo>
                    <a:pt x="18" y="84"/>
                  </a:lnTo>
                  <a:lnTo>
                    <a:pt x="12" y="72"/>
                  </a:lnTo>
                  <a:lnTo>
                    <a:pt x="12" y="72"/>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146" name="Freeform 26">
              <a:extLst>
                <a:ext uri="{FF2B5EF4-FFF2-40B4-BE49-F238E27FC236}">
                  <a16:creationId xmlns:a16="http://schemas.microsoft.com/office/drawing/2014/main" id="{824C7AD7-FD05-6847-018D-000D02F75A7E}"/>
                </a:ext>
              </a:extLst>
            </p:cNvPr>
            <p:cNvSpPr>
              <a:spLocks noEditPoints="1"/>
            </p:cNvSpPr>
            <p:nvPr/>
          </p:nvSpPr>
          <p:spPr bwMode="ltGray">
            <a:xfrm>
              <a:off x="2400" y="3872"/>
              <a:ext cx="72" cy="90"/>
            </a:xfrm>
            <a:custGeom>
              <a:avLst/>
              <a:gdLst>
                <a:gd name="T0" fmla="*/ 71 w 71"/>
                <a:gd name="T1" fmla="*/ 90 h 90"/>
                <a:gd name="T2" fmla="*/ 71 w 71"/>
                <a:gd name="T3" fmla="*/ 60 h 90"/>
                <a:gd name="T4" fmla="*/ 71 w 71"/>
                <a:gd name="T5" fmla="*/ 36 h 90"/>
                <a:gd name="T6" fmla="*/ 60 w 71"/>
                <a:gd name="T7" fmla="*/ 12 h 90"/>
                <a:gd name="T8" fmla="*/ 36 w 71"/>
                <a:gd name="T9" fmla="*/ 0 h 90"/>
                <a:gd name="T10" fmla="*/ 12 w 71"/>
                <a:gd name="T11" fmla="*/ 12 h 90"/>
                <a:gd name="T12" fmla="*/ 0 w 71"/>
                <a:gd name="T13" fmla="*/ 36 h 90"/>
                <a:gd name="T14" fmla="*/ 6 w 71"/>
                <a:gd name="T15" fmla="*/ 60 h 90"/>
                <a:gd name="T16" fmla="*/ 30 w 71"/>
                <a:gd name="T17" fmla="*/ 78 h 90"/>
                <a:gd name="T18" fmla="*/ 54 w 71"/>
                <a:gd name="T19" fmla="*/ 90 h 90"/>
                <a:gd name="T20" fmla="*/ 71 w 71"/>
                <a:gd name="T21" fmla="*/ 90 h 90"/>
                <a:gd name="T22" fmla="*/ 71 w 71"/>
                <a:gd name="T23" fmla="*/ 90 h 90"/>
                <a:gd name="T24" fmla="*/ 24 w 71"/>
                <a:gd name="T25" fmla="*/ 18 h 90"/>
                <a:gd name="T26" fmla="*/ 42 w 71"/>
                <a:gd name="T27" fmla="*/ 18 h 90"/>
                <a:gd name="T28" fmla="*/ 54 w 71"/>
                <a:gd name="T29" fmla="*/ 18 h 90"/>
                <a:gd name="T30" fmla="*/ 60 w 71"/>
                <a:gd name="T31" fmla="*/ 42 h 90"/>
                <a:gd name="T32" fmla="*/ 60 w 71"/>
                <a:gd name="T33" fmla="*/ 66 h 90"/>
                <a:gd name="T34" fmla="*/ 60 w 71"/>
                <a:gd name="T35" fmla="*/ 72 h 90"/>
                <a:gd name="T36" fmla="*/ 60 w 71"/>
                <a:gd name="T37" fmla="*/ 78 h 90"/>
                <a:gd name="T38" fmla="*/ 42 w 71"/>
                <a:gd name="T39" fmla="*/ 72 h 90"/>
                <a:gd name="T40" fmla="*/ 24 w 71"/>
                <a:gd name="T41" fmla="*/ 66 h 90"/>
                <a:gd name="T42" fmla="*/ 12 w 71"/>
                <a:gd name="T43" fmla="*/ 48 h 90"/>
                <a:gd name="T44" fmla="*/ 12 w 71"/>
                <a:gd name="T45" fmla="*/ 30 h 90"/>
                <a:gd name="T46" fmla="*/ 24 w 71"/>
                <a:gd name="T47" fmla="*/ 18 h 90"/>
                <a:gd name="T48" fmla="*/ 24 w 71"/>
                <a:gd name="T49" fmla="*/ 18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71" h="90">
                  <a:moveTo>
                    <a:pt x="71" y="90"/>
                  </a:moveTo>
                  <a:lnTo>
                    <a:pt x="71" y="60"/>
                  </a:lnTo>
                  <a:lnTo>
                    <a:pt x="71" y="36"/>
                  </a:lnTo>
                  <a:lnTo>
                    <a:pt x="60" y="12"/>
                  </a:lnTo>
                  <a:lnTo>
                    <a:pt x="36" y="0"/>
                  </a:lnTo>
                  <a:lnTo>
                    <a:pt x="12" y="12"/>
                  </a:lnTo>
                  <a:lnTo>
                    <a:pt x="0" y="36"/>
                  </a:lnTo>
                  <a:lnTo>
                    <a:pt x="6" y="60"/>
                  </a:lnTo>
                  <a:lnTo>
                    <a:pt x="30" y="78"/>
                  </a:lnTo>
                  <a:lnTo>
                    <a:pt x="54" y="90"/>
                  </a:lnTo>
                  <a:lnTo>
                    <a:pt x="71" y="90"/>
                  </a:lnTo>
                  <a:lnTo>
                    <a:pt x="71" y="90"/>
                  </a:lnTo>
                  <a:close/>
                  <a:moveTo>
                    <a:pt x="24" y="18"/>
                  </a:moveTo>
                  <a:lnTo>
                    <a:pt x="42" y="18"/>
                  </a:lnTo>
                  <a:lnTo>
                    <a:pt x="54" y="18"/>
                  </a:lnTo>
                  <a:lnTo>
                    <a:pt x="60" y="42"/>
                  </a:lnTo>
                  <a:lnTo>
                    <a:pt x="60" y="66"/>
                  </a:lnTo>
                  <a:lnTo>
                    <a:pt x="60" y="72"/>
                  </a:lnTo>
                  <a:lnTo>
                    <a:pt x="60" y="78"/>
                  </a:lnTo>
                  <a:lnTo>
                    <a:pt x="42" y="72"/>
                  </a:lnTo>
                  <a:lnTo>
                    <a:pt x="24" y="66"/>
                  </a:lnTo>
                  <a:lnTo>
                    <a:pt x="12" y="48"/>
                  </a:lnTo>
                  <a:lnTo>
                    <a:pt x="12" y="30"/>
                  </a:lnTo>
                  <a:lnTo>
                    <a:pt x="24" y="18"/>
                  </a:lnTo>
                  <a:lnTo>
                    <a:pt x="24" y="18"/>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147" name="Oval 27">
              <a:extLst>
                <a:ext uri="{FF2B5EF4-FFF2-40B4-BE49-F238E27FC236}">
                  <a16:creationId xmlns:a16="http://schemas.microsoft.com/office/drawing/2014/main" id="{3C1B7DB5-EC02-7E7D-16D0-1DAD25CF9EA4}"/>
                </a:ext>
              </a:extLst>
            </p:cNvPr>
            <p:cNvSpPr>
              <a:spLocks noChangeArrowheads="1"/>
            </p:cNvSpPr>
            <p:nvPr/>
          </p:nvSpPr>
          <p:spPr bwMode="ltGray">
            <a:xfrm>
              <a:off x="2444" y="3838"/>
              <a:ext cx="1380" cy="389"/>
            </a:xfrm>
            <a:prstGeom prst="ellipse">
              <a:avLst/>
            </a:prstGeom>
            <a:gradFill rotWithShape="0">
              <a:gsLst>
                <a:gs pos="0">
                  <a:schemeClr val="bg2">
                    <a:gamma/>
                    <a:tint val="81961"/>
                    <a:invGamma/>
                  </a:schemeClr>
                </a:gs>
                <a:gs pos="100000">
                  <a:schemeClr val="bg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5148" name="Oval 28">
              <a:extLst>
                <a:ext uri="{FF2B5EF4-FFF2-40B4-BE49-F238E27FC236}">
                  <a16:creationId xmlns:a16="http://schemas.microsoft.com/office/drawing/2014/main" id="{05ED418A-3AB0-FF0B-1D38-834B9B795030}"/>
                </a:ext>
              </a:extLst>
            </p:cNvPr>
            <p:cNvSpPr>
              <a:spLocks noChangeArrowheads="1"/>
            </p:cNvSpPr>
            <p:nvPr/>
          </p:nvSpPr>
          <p:spPr bwMode="ltGray">
            <a:xfrm>
              <a:off x="2394" y="3834"/>
              <a:ext cx="1502" cy="288"/>
            </a:xfrm>
            <a:prstGeom prst="ellipse">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5149" name="Oval 29">
              <a:extLst>
                <a:ext uri="{FF2B5EF4-FFF2-40B4-BE49-F238E27FC236}">
                  <a16:creationId xmlns:a16="http://schemas.microsoft.com/office/drawing/2014/main" id="{BF481A98-B2B4-5B59-06E4-672556740C67}"/>
                </a:ext>
              </a:extLst>
            </p:cNvPr>
            <p:cNvSpPr>
              <a:spLocks noChangeArrowheads="1"/>
            </p:cNvSpPr>
            <p:nvPr/>
          </p:nvSpPr>
          <p:spPr bwMode="ltGray">
            <a:xfrm>
              <a:off x="2441" y="3860"/>
              <a:ext cx="1425" cy="220"/>
            </a:xfrm>
            <a:prstGeom prst="ellipse">
              <a:avLst/>
            </a:prstGeom>
            <a:gradFill rotWithShape="0">
              <a:gsLst>
                <a:gs pos="0">
                  <a:schemeClr val="bg2"/>
                </a:gs>
                <a:gs pos="100000">
                  <a:schemeClr val="bg2">
                    <a:gamma/>
                    <a:tint val="81961"/>
                    <a:invGamma/>
                  </a:schemeClr>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5150" name="Freeform 30">
              <a:extLst>
                <a:ext uri="{FF2B5EF4-FFF2-40B4-BE49-F238E27FC236}">
                  <a16:creationId xmlns:a16="http://schemas.microsoft.com/office/drawing/2014/main" id="{6D72B6E4-438D-8D8E-05DB-76DD9363BD50}"/>
                </a:ext>
              </a:extLst>
            </p:cNvPr>
            <p:cNvSpPr>
              <a:spLocks noEditPoints="1"/>
            </p:cNvSpPr>
            <p:nvPr/>
          </p:nvSpPr>
          <p:spPr bwMode="ltGray">
            <a:xfrm>
              <a:off x="3743" y="3788"/>
              <a:ext cx="90" cy="96"/>
            </a:xfrm>
            <a:custGeom>
              <a:avLst/>
              <a:gdLst>
                <a:gd name="T0" fmla="*/ 66 w 90"/>
                <a:gd name="T1" fmla="*/ 96 h 96"/>
                <a:gd name="T2" fmla="*/ 78 w 90"/>
                <a:gd name="T3" fmla="*/ 66 h 96"/>
                <a:gd name="T4" fmla="*/ 90 w 90"/>
                <a:gd name="T5" fmla="*/ 42 h 96"/>
                <a:gd name="T6" fmla="*/ 78 w 90"/>
                <a:gd name="T7" fmla="*/ 18 h 96"/>
                <a:gd name="T8" fmla="*/ 60 w 90"/>
                <a:gd name="T9" fmla="*/ 0 h 96"/>
                <a:gd name="T10" fmla="*/ 30 w 90"/>
                <a:gd name="T11" fmla="*/ 6 h 96"/>
                <a:gd name="T12" fmla="*/ 18 w 90"/>
                <a:gd name="T13" fmla="*/ 18 h 96"/>
                <a:gd name="T14" fmla="*/ 6 w 90"/>
                <a:gd name="T15" fmla="*/ 30 h 96"/>
                <a:gd name="T16" fmla="*/ 0 w 90"/>
                <a:gd name="T17" fmla="*/ 42 h 96"/>
                <a:gd name="T18" fmla="*/ 6 w 90"/>
                <a:gd name="T19" fmla="*/ 60 h 96"/>
                <a:gd name="T20" fmla="*/ 24 w 90"/>
                <a:gd name="T21" fmla="*/ 78 h 96"/>
                <a:gd name="T22" fmla="*/ 48 w 90"/>
                <a:gd name="T23" fmla="*/ 90 h 96"/>
                <a:gd name="T24" fmla="*/ 66 w 90"/>
                <a:gd name="T25" fmla="*/ 96 h 96"/>
                <a:gd name="T26" fmla="*/ 66 w 90"/>
                <a:gd name="T27" fmla="*/ 96 h 96"/>
                <a:gd name="T28" fmla="*/ 42 w 90"/>
                <a:gd name="T29" fmla="*/ 18 h 96"/>
                <a:gd name="T30" fmla="*/ 60 w 90"/>
                <a:gd name="T31" fmla="*/ 18 h 96"/>
                <a:gd name="T32" fmla="*/ 72 w 90"/>
                <a:gd name="T33" fmla="*/ 24 h 96"/>
                <a:gd name="T34" fmla="*/ 72 w 90"/>
                <a:gd name="T35" fmla="*/ 36 h 96"/>
                <a:gd name="T36" fmla="*/ 72 w 90"/>
                <a:gd name="T37" fmla="*/ 48 h 96"/>
                <a:gd name="T38" fmla="*/ 66 w 90"/>
                <a:gd name="T39" fmla="*/ 72 h 96"/>
                <a:gd name="T40" fmla="*/ 60 w 90"/>
                <a:gd name="T41" fmla="*/ 78 h 96"/>
                <a:gd name="T42" fmla="*/ 60 w 90"/>
                <a:gd name="T43" fmla="*/ 84 h 96"/>
                <a:gd name="T44" fmla="*/ 42 w 90"/>
                <a:gd name="T45" fmla="*/ 72 h 96"/>
                <a:gd name="T46" fmla="*/ 30 w 90"/>
                <a:gd name="T47" fmla="*/ 66 h 96"/>
                <a:gd name="T48" fmla="*/ 18 w 90"/>
                <a:gd name="T49" fmla="*/ 42 h 96"/>
                <a:gd name="T50" fmla="*/ 24 w 90"/>
                <a:gd name="T51" fmla="*/ 30 h 96"/>
                <a:gd name="T52" fmla="*/ 42 w 90"/>
                <a:gd name="T53" fmla="*/ 18 h 96"/>
                <a:gd name="T54" fmla="*/ 42 w 90"/>
                <a:gd name="T55" fmla="*/ 18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90" h="96">
                  <a:moveTo>
                    <a:pt x="66" y="96"/>
                  </a:moveTo>
                  <a:lnTo>
                    <a:pt x="78" y="66"/>
                  </a:lnTo>
                  <a:lnTo>
                    <a:pt x="90" y="42"/>
                  </a:lnTo>
                  <a:lnTo>
                    <a:pt x="78" y="18"/>
                  </a:lnTo>
                  <a:lnTo>
                    <a:pt x="60" y="0"/>
                  </a:lnTo>
                  <a:lnTo>
                    <a:pt x="30" y="6"/>
                  </a:lnTo>
                  <a:lnTo>
                    <a:pt x="18" y="18"/>
                  </a:lnTo>
                  <a:lnTo>
                    <a:pt x="6" y="30"/>
                  </a:lnTo>
                  <a:lnTo>
                    <a:pt x="0" y="42"/>
                  </a:lnTo>
                  <a:lnTo>
                    <a:pt x="6" y="60"/>
                  </a:lnTo>
                  <a:lnTo>
                    <a:pt x="24" y="78"/>
                  </a:lnTo>
                  <a:lnTo>
                    <a:pt x="48" y="90"/>
                  </a:lnTo>
                  <a:lnTo>
                    <a:pt x="66" y="96"/>
                  </a:lnTo>
                  <a:lnTo>
                    <a:pt x="66" y="96"/>
                  </a:lnTo>
                  <a:close/>
                  <a:moveTo>
                    <a:pt x="42" y="18"/>
                  </a:moveTo>
                  <a:lnTo>
                    <a:pt x="60" y="18"/>
                  </a:lnTo>
                  <a:lnTo>
                    <a:pt x="72" y="24"/>
                  </a:lnTo>
                  <a:lnTo>
                    <a:pt x="72" y="36"/>
                  </a:lnTo>
                  <a:lnTo>
                    <a:pt x="72" y="48"/>
                  </a:lnTo>
                  <a:lnTo>
                    <a:pt x="66" y="72"/>
                  </a:lnTo>
                  <a:lnTo>
                    <a:pt x="60" y="78"/>
                  </a:lnTo>
                  <a:lnTo>
                    <a:pt x="60" y="84"/>
                  </a:lnTo>
                  <a:lnTo>
                    <a:pt x="42" y="72"/>
                  </a:lnTo>
                  <a:lnTo>
                    <a:pt x="30" y="66"/>
                  </a:lnTo>
                  <a:lnTo>
                    <a:pt x="18" y="42"/>
                  </a:lnTo>
                  <a:lnTo>
                    <a:pt x="24" y="30"/>
                  </a:lnTo>
                  <a:lnTo>
                    <a:pt x="42" y="18"/>
                  </a:lnTo>
                  <a:lnTo>
                    <a:pt x="42" y="18"/>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151" name="Freeform 31">
              <a:extLst>
                <a:ext uri="{FF2B5EF4-FFF2-40B4-BE49-F238E27FC236}">
                  <a16:creationId xmlns:a16="http://schemas.microsoft.com/office/drawing/2014/main" id="{5EC21A9E-ABCA-8D31-ECB4-3A91E60B2756}"/>
                </a:ext>
              </a:extLst>
            </p:cNvPr>
            <p:cNvSpPr>
              <a:spLocks noEditPoints="1"/>
            </p:cNvSpPr>
            <p:nvPr/>
          </p:nvSpPr>
          <p:spPr bwMode="ltGray">
            <a:xfrm>
              <a:off x="5422" y="3603"/>
              <a:ext cx="72" cy="108"/>
            </a:xfrm>
            <a:custGeom>
              <a:avLst/>
              <a:gdLst>
                <a:gd name="T0" fmla="*/ 0 w 72"/>
                <a:gd name="T1" fmla="*/ 90 h 108"/>
                <a:gd name="T2" fmla="*/ 12 w 72"/>
                <a:gd name="T3" fmla="*/ 102 h 108"/>
                <a:gd name="T4" fmla="*/ 24 w 72"/>
                <a:gd name="T5" fmla="*/ 108 h 108"/>
                <a:gd name="T6" fmla="*/ 48 w 72"/>
                <a:gd name="T7" fmla="*/ 108 h 108"/>
                <a:gd name="T8" fmla="*/ 66 w 72"/>
                <a:gd name="T9" fmla="*/ 96 h 108"/>
                <a:gd name="T10" fmla="*/ 72 w 72"/>
                <a:gd name="T11" fmla="*/ 66 h 108"/>
                <a:gd name="T12" fmla="*/ 66 w 72"/>
                <a:gd name="T13" fmla="*/ 42 h 108"/>
                <a:gd name="T14" fmla="*/ 60 w 72"/>
                <a:gd name="T15" fmla="*/ 18 h 108"/>
                <a:gd name="T16" fmla="*/ 48 w 72"/>
                <a:gd name="T17" fmla="*/ 6 h 108"/>
                <a:gd name="T18" fmla="*/ 42 w 72"/>
                <a:gd name="T19" fmla="*/ 0 h 108"/>
                <a:gd name="T20" fmla="*/ 42 w 72"/>
                <a:gd name="T21" fmla="*/ 0 h 108"/>
                <a:gd name="T22" fmla="*/ 36 w 72"/>
                <a:gd name="T23" fmla="*/ 0 h 108"/>
                <a:gd name="T24" fmla="*/ 18 w 72"/>
                <a:gd name="T25" fmla="*/ 24 h 108"/>
                <a:gd name="T26" fmla="*/ 6 w 72"/>
                <a:gd name="T27" fmla="*/ 48 h 108"/>
                <a:gd name="T28" fmla="*/ 0 w 72"/>
                <a:gd name="T29" fmla="*/ 66 h 108"/>
                <a:gd name="T30" fmla="*/ 0 w 72"/>
                <a:gd name="T31" fmla="*/ 90 h 108"/>
                <a:gd name="T32" fmla="*/ 0 w 72"/>
                <a:gd name="T33" fmla="*/ 90 h 108"/>
                <a:gd name="T34" fmla="*/ 12 w 72"/>
                <a:gd name="T35" fmla="*/ 66 h 108"/>
                <a:gd name="T36" fmla="*/ 18 w 72"/>
                <a:gd name="T37" fmla="*/ 48 h 108"/>
                <a:gd name="T38" fmla="*/ 24 w 72"/>
                <a:gd name="T39" fmla="*/ 36 h 108"/>
                <a:gd name="T40" fmla="*/ 30 w 72"/>
                <a:gd name="T41" fmla="*/ 24 h 108"/>
                <a:gd name="T42" fmla="*/ 36 w 72"/>
                <a:gd name="T43" fmla="*/ 18 h 108"/>
                <a:gd name="T44" fmla="*/ 54 w 72"/>
                <a:gd name="T45" fmla="*/ 30 h 108"/>
                <a:gd name="T46" fmla="*/ 60 w 72"/>
                <a:gd name="T47" fmla="*/ 48 h 108"/>
                <a:gd name="T48" fmla="*/ 66 w 72"/>
                <a:gd name="T49" fmla="*/ 72 h 108"/>
                <a:gd name="T50" fmla="*/ 66 w 72"/>
                <a:gd name="T51" fmla="*/ 84 h 108"/>
                <a:gd name="T52" fmla="*/ 54 w 72"/>
                <a:gd name="T53" fmla="*/ 96 h 108"/>
                <a:gd name="T54" fmla="*/ 30 w 72"/>
                <a:gd name="T55" fmla="*/ 102 h 108"/>
                <a:gd name="T56" fmla="*/ 24 w 72"/>
                <a:gd name="T57" fmla="*/ 96 h 108"/>
                <a:gd name="T58" fmla="*/ 12 w 72"/>
                <a:gd name="T59" fmla="*/ 90 h 108"/>
                <a:gd name="T60" fmla="*/ 12 w 72"/>
                <a:gd name="T61" fmla="*/ 78 h 108"/>
                <a:gd name="T62" fmla="*/ 12 w 72"/>
                <a:gd name="T63" fmla="*/ 66 h 108"/>
                <a:gd name="T64" fmla="*/ 12 w 72"/>
                <a:gd name="T65" fmla="*/ 66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2" h="108">
                  <a:moveTo>
                    <a:pt x="0" y="90"/>
                  </a:moveTo>
                  <a:lnTo>
                    <a:pt x="12" y="102"/>
                  </a:lnTo>
                  <a:lnTo>
                    <a:pt x="24" y="108"/>
                  </a:lnTo>
                  <a:lnTo>
                    <a:pt x="48" y="108"/>
                  </a:lnTo>
                  <a:lnTo>
                    <a:pt x="66" y="96"/>
                  </a:lnTo>
                  <a:lnTo>
                    <a:pt x="72" y="66"/>
                  </a:lnTo>
                  <a:lnTo>
                    <a:pt x="66" y="42"/>
                  </a:lnTo>
                  <a:lnTo>
                    <a:pt x="60" y="18"/>
                  </a:lnTo>
                  <a:lnTo>
                    <a:pt x="48" y="6"/>
                  </a:lnTo>
                  <a:lnTo>
                    <a:pt x="42" y="0"/>
                  </a:lnTo>
                  <a:lnTo>
                    <a:pt x="42" y="0"/>
                  </a:lnTo>
                  <a:lnTo>
                    <a:pt x="36" y="0"/>
                  </a:lnTo>
                  <a:lnTo>
                    <a:pt x="18" y="24"/>
                  </a:lnTo>
                  <a:lnTo>
                    <a:pt x="6" y="48"/>
                  </a:lnTo>
                  <a:lnTo>
                    <a:pt x="0" y="66"/>
                  </a:lnTo>
                  <a:lnTo>
                    <a:pt x="0" y="90"/>
                  </a:lnTo>
                  <a:lnTo>
                    <a:pt x="0" y="90"/>
                  </a:lnTo>
                  <a:close/>
                  <a:moveTo>
                    <a:pt x="12" y="66"/>
                  </a:moveTo>
                  <a:lnTo>
                    <a:pt x="18" y="48"/>
                  </a:lnTo>
                  <a:lnTo>
                    <a:pt x="24" y="36"/>
                  </a:lnTo>
                  <a:lnTo>
                    <a:pt x="30" y="24"/>
                  </a:lnTo>
                  <a:lnTo>
                    <a:pt x="36" y="18"/>
                  </a:lnTo>
                  <a:lnTo>
                    <a:pt x="54" y="30"/>
                  </a:lnTo>
                  <a:lnTo>
                    <a:pt x="60" y="48"/>
                  </a:lnTo>
                  <a:lnTo>
                    <a:pt x="66" y="72"/>
                  </a:lnTo>
                  <a:lnTo>
                    <a:pt x="66" y="84"/>
                  </a:lnTo>
                  <a:lnTo>
                    <a:pt x="54" y="96"/>
                  </a:lnTo>
                  <a:lnTo>
                    <a:pt x="30" y="102"/>
                  </a:lnTo>
                  <a:lnTo>
                    <a:pt x="24" y="96"/>
                  </a:lnTo>
                  <a:lnTo>
                    <a:pt x="12"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152" name="Rectangle 32">
              <a:extLst>
                <a:ext uri="{FF2B5EF4-FFF2-40B4-BE49-F238E27FC236}">
                  <a16:creationId xmlns:a16="http://schemas.microsoft.com/office/drawing/2014/main" id="{0C9BC018-C5C9-0E6D-5C7F-105574E08725}"/>
                </a:ext>
              </a:extLst>
            </p:cNvPr>
            <p:cNvSpPr>
              <a:spLocks noChangeArrowheads="1"/>
            </p:cNvSpPr>
            <p:nvPr/>
          </p:nvSpPr>
          <p:spPr bwMode="ltGray">
            <a:xfrm>
              <a:off x="4238" y="1773"/>
              <a:ext cx="173" cy="2539"/>
            </a:xfrm>
            <a:prstGeom prst="rect">
              <a:avLst/>
            </a:prstGeom>
            <a:gradFill rotWithShape="0">
              <a:gsLst>
                <a:gs pos="0">
                  <a:schemeClr val="bg2">
                    <a:gamma/>
                    <a:tint val="81961"/>
                    <a:invGamma/>
                  </a:schemeClr>
                </a:gs>
                <a:gs pos="100000">
                  <a:schemeClr val="bg2"/>
                </a:gs>
              </a:gsLst>
              <a:lin ang="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5153" name="Rectangle 33">
              <a:extLst>
                <a:ext uri="{FF2B5EF4-FFF2-40B4-BE49-F238E27FC236}">
                  <a16:creationId xmlns:a16="http://schemas.microsoft.com/office/drawing/2014/main" id="{66E1BF4B-C15B-E957-E53A-3E840D165722}"/>
                </a:ext>
              </a:extLst>
            </p:cNvPr>
            <p:cNvSpPr>
              <a:spLocks noChangeArrowheads="1"/>
            </p:cNvSpPr>
            <p:nvPr/>
          </p:nvSpPr>
          <p:spPr bwMode="ltGray">
            <a:xfrm>
              <a:off x="4288" y="1545"/>
              <a:ext cx="76" cy="240"/>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5154" name="AutoShape 34">
              <a:extLst>
                <a:ext uri="{FF2B5EF4-FFF2-40B4-BE49-F238E27FC236}">
                  <a16:creationId xmlns:a16="http://schemas.microsoft.com/office/drawing/2014/main" id="{596D7FA0-37FB-4379-F030-F1DBB28C1E0A}"/>
                </a:ext>
              </a:extLst>
            </p:cNvPr>
            <p:cNvSpPr>
              <a:spLocks noChangeArrowheads="1"/>
            </p:cNvSpPr>
            <p:nvPr/>
          </p:nvSpPr>
          <p:spPr bwMode="ltGray">
            <a:xfrm>
              <a:off x="4220" y="1743"/>
              <a:ext cx="205" cy="52"/>
            </a:xfrm>
            <a:prstGeom prst="roundRect">
              <a:avLst>
                <a:gd name="adj" fmla="val 16667"/>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5155" name="Freeform 35">
              <a:extLst>
                <a:ext uri="{FF2B5EF4-FFF2-40B4-BE49-F238E27FC236}">
                  <a16:creationId xmlns:a16="http://schemas.microsoft.com/office/drawing/2014/main" id="{0E88DD1C-C665-D95B-8F9D-14E946DF5C40}"/>
                </a:ext>
              </a:extLst>
            </p:cNvPr>
            <p:cNvSpPr>
              <a:spLocks/>
            </p:cNvSpPr>
            <p:nvPr/>
          </p:nvSpPr>
          <p:spPr bwMode="ltGray">
            <a:xfrm>
              <a:off x="4306" y="1529"/>
              <a:ext cx="252" cy="1576"/>
            </a:xfrm>
            <a:custGeom>
              <a:avLst/>
              <a:gdLst>
                <a:gd name="T0" fmla="*/ 252 w 252"/>
                <a:gd name="T1" fmla="*/ 1576 h 1576"/>
                <a:gd name="T2" fmla="*/ 12 w 252"/>
                <a:gd name="T3" fmla="*/ 84 h 1576"/>
                <a:gd name="T4" fmla="*/ 12 w 252"/>
                <a:gd name="T5" fmla="*/ 60 h 1576"/>
                <a:gd name="T6" fmla="*/ 0 w 252"/>
                <a:gd name="T7" fmla="*/ 12 h 1576"/>
                <a:gd name="T8" fmla="*/ 72 w 252"/>
                <a:gd name="T9" fmla="*/ 0 h 1576"/>
                <a:gd name="T10" fmla="*/ 72 w 252"/>
                <a:gd name="T11" fmla="*/ 0 h 1576"/>
                <a:gd name="T12" fmla="*/ 78 w 252"/>
                <a:gd name="T13" fmla="*/ 48 h 1576"/>
                <a:gd name="T14" fmla="*/ 88 w 252"/>
                <a:gd name="T15" fmla="*/ 66 h 157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2" h="1576">
                  <a:moveTo>
                    <a:pt x="252" y="1576"/>
                  </a:moveTo>
                  <a:lnTo>
                    <a:pt x="12" y="84"/>
                  </a:lnTo>
                  <a:lnTo>
                    <a:pt x="12" y="60"/>
                  </a:lnTo>
                  <a:lnTo>
                    <a:pt x="0" y="12"/>
                  </a:lnTo>
                  <a:lnTo>
                    <a:pt x="72" y="0"/>
                  </a:lnTo>
                  <a:lnTo>
                    <a:pt x="72" y="0"/>
                  </a:lnTo>
                  <a:lnTo>
                    <a:pt x="78" y="48"/>
                  </a:lnTo>
                  <a:lnTo>
                    <a:pt x="88" y="66"/>
                  </a:lnTo>
                </a:path>
              </a:pathLst>
            </a:custGeom>
            <a:gradFill rotWithShape="0">
              <a:gsLst>
                <a:gs pos="0">
                  <a:schemeClr val="bg2">
                    <a:gamma/>
                    <a:tint val="81961"/>
                    <a:invGamma/>
                  </a:schemeClr>
                </a:gs>
                <a:gs pos="100000">
                  <a:schemeClr val="bg2"/>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156" name="Freeform 36">
              <a:extLst>
                <a:ext uri="{FF2B5EF4-FFF2-40B4-BE49-F238E27FC236}">
                  <a16:creationId xmlns:a16="http://schemas.microsoft.com/office/drawing/2014/main" id="{1C42B84E-6B74-6E11-D773-596DB2ACC3AF}"/>
                </a:ext>
              </a:extLst>
            </p:cNvPr>
            <p:cNvSpPr>
              <a:spLocks/>
            </p:cNvSpPr>
            <p:nvPr/>
          </p:nvSpPr>
          <p:spPr bwMode="ltGray">
            <a:xfrm>
              <a:off x="4169" y="1421"/>
              <a:ext cx="317" cy="138"/>
            </a:xfrm>
            <a:custGeom>
              <a:avLst/>
              <a:gdLst>
                <a:gd name="T0" fmla="*/ 161 w 316"/>
                <a:gd name="T1" fmla="*/ 0 h 138"/>
                <a:gd name="T2" fmla="*/ 227 w 316"/>
                <a:gd name="T3" fmla="*/ 6 h 138"/>
                <a:gd name="T4" fmla="*/ 275 w 316"/>
                <a:gd name="T5" fmla="*/ 36 h 138"/>
                <a:gd name="T6" fmla="*/ 304 w 316"/>
                <a:gd name="T7" fmla="*/ 78 h 138"/>
                <a:gd name="T8" fmla="*/ 316 w 316"/>
                <a:gd name="T9" fmla="*/ 138 h 138"/>
                <a:gd name="T10" fmla="*/ 0 w 316"/>
                <a:gd name="T11" fmla="*/ 138 h 138"/>
                <a:gd name="T12" fmla="*/ 11 w 316"/>
                <a:gd name="T13" fmla="*/ 78 h 138"/>
                <a:gd name="T14" fmla="*/ 47 w 316"/>
                <a:gd name="T15" fmla="*/ 36 h 138"/>
                <a:gd name="T16" fmla="*/ 95 w 316"/>
                <a:gd name="T17" fmla="*/ 6 h 138"/>
                <a:gd name="T18" fmla="*/ 161 w 316"/>
                <a:gd name="T19" fmla="*/ 0 h 138"/>
                <a:gd name="T20" fmla="*/ 161 w 316"/>
                <a:gd name="T21" fmla="*/ 0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16" h="138">
                  <a:moveTo>
                    <a:pt x="161" y="0"/>
                  </a:moveTo>
                  <a:lnTo>
                    <a:pt x="227" y="6"/>
                  </a:lnTo>
                  <a:lnTo>
                    <a:pt x="275" y="36"/>
                  </a:lnTo>
                  <a:lnTo>
                    <a:pt x="304" y="78"/>
                  </a:lnTo>
                  <a:lnTo>
                    <a:pt x="316" y="138"/>
                  </a:lnTo>
                  <a:lnTo>
                    <a:pt x="0" y="138"/>
                  </a:lnTo>
                  <a:lnTo>
                    <a:pt x="11" y="78"/>
                  </a:lnTo>
                  <a:lnTo>
                    <a:pt x="47" y="36"/>
                  </a:lnTo>
                  <a:lnTo>
                    <a:pt x="95" y="6"/>
                  </a:lnTo>
                  <a:lnTo>
                    <a:pt x="161" y="0"/>
                  </a:lnTo>
                  <a:lnTo>
                    <a:pt x="161" y="0"/>
                  </a:lnTo>
                  <a:close/>
                </a:path>
              </a:pathLst>
            </a:custGeom>
            <a:gradFill rotWithShape="0">
              <a:gsLst>
                <a:gs pos="0">
                  <a:schemeClr val="bg2">
                    <a:gamma/>
                    <a:tint val="81961"/>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sp>
        <p:nvSpPr>
          <p:cNvPr id="5157" name="Rectangle 37">
            <a:extLst>
              <a:ext uri="{FF2B5EF4-FFF2-40B4-BE49-F238E27FC236}">
                <a16:creationId xmlns:a16="http://schemas.microsoft.com/office/drawing/2014/main" id="{3AD7FDAC-D57E-320F-8083-8258C79D390F}"/>
              </a:ext>
            </a:extLst>
          </p:cNvPr>
          <p:cNvSpPr>
            <a:spLocks noGrp="1" noChangeArrowheads="1"/>
          </p:cNvSpPr>
          <p:nvPr>
            <p:ph type="dt" sz="half" idx="2"/>
          </p:nvPr>
        </p:nvSpPr>
        <p:spPr/>
        <p:txBody>
          <a:bodyPr/>
          <a:lstStyle>
            <a:lvl1pPr>
              <a:defRPr/>
            </a:lvl1pPr>
          </a:lstStyle>
          <a:p>
            <a:endParaRPr lang="en-GB" altLang="en-US"/>
          </a:p>
        </p:txBody>
      </p:sp>
      <p:sp>
        <p:nvSpPr>
          <p:cNvPr id="5158" name="Rectangle 38">
            <a:extLst>
              <a:ext uri="{FF2B5EF4-FFF2-40B4-BE49-F238E27FC236}">
                <a16:creationId xmlns:a16="http://schemas.microsoft.com/office/drawing/2014/main" id="{F0561777-3C00-3845-BBFB-E54372FD3ECE}"/>
              </a:ext>
            </a:extLst>
          </p:cNvPr>
          <p:cNvSpPr>
            <a:spLocks noGrp="1" noChangeArrowheads="1"/>
          </p:cNvSpPr>
          <p:nvPr>
            <p:ph type="ftr" sz="quarter" idx="3"/>
          </p:nvPr>
        </p:nvSpPr>
        <p:spPr/>
        <p:txBody>
          <a:bodyPr/>
          <a:lstStyle>
            <a:lvl1pPr>
              <a:defRPr/>
            </a:lvl1pPr>
          </a:lstStyle>
          <a:p>
            <a:endParaRPr lang="en-GB" altLang="en-US"/>
          </a:p>
        </p:txBody>
      </p:sp>
      <p:sp>
        <p:nvSpPr>
          <p:cNvPr id="5159" name="Rectangle 39">
            <a:extLst>
              <a:ext uri="{FF2B5EF4-FFF2-40B4-BE49-F238E27FC236}">
                <a16:creationId xmlns:a16="http://schemas.microsoft.com/office/drawing/2014/main" id="{FB551357-2CB5-B29F-3780-7BE7B5FCE645}"/>
              </a:ext>
            </a:extLst>
          </p:cNvPr>
          <p:cNvSpPr>
            <a:spLocks noGrp="1" noChangeArrowheads="1"/>
          </p:cNvSpPr>
          <p:nvPr>
            <p:ph type="subTitle" idx="1"/>
          </p:nvPr>
        </p:nvSpPr>
        <p:spPr>
          <a:xfrm>
            <a:off x="1371600" y="3886200"/>
            <a:ext cx="6400800" cy="1752600"/>
          </a:xfrm>
        </p:spPr>
        <p:txBody>
          <a:bodyPr/>
          <a:lstStyle>
            <a:lvl1pPr marL="0" indent="0" algn="ctr">
              <a:buFont typeface="Wingdings" panose="05000000000000000000" pitchFamily="2" charset="2"/>
              <a:buNone/>
              <a:defRPr/>
            </a:lvl1pPr>
          </a:lstStyle>
          <a:p>
            <a:pPr lvl="0"/>
            <a:r>
              <a:rPr lang="en-GB" altLang="en-US" noProof="0"/>
              <a:t>Click to edit Master subtitle style</a:t>
            </a:r>
          </a:p>
        </p:txBody>
      </p:sp>
      <p:sp>
        <p:nvSpPr>
          <p:cNvPr id="5160" name="Rectangle 40">
            <a:extLst>
              <a:ext uri="{FF2B5EF4-FFF2-40B4-BE49-F238E27FC236}">
                <a16:creationId xmlns:a16="http://schemas.microsoft.com/office/drawing/2014/main" id="{A1AF1BB3-8223-F0C7-31D8-AEE9DD0E910E}"/>
              </a:ext>
            </a:extLst>
          </p:cNvPr>
          <p:cNvSpPr>
            <a:spLocks noGrp="1" noChangeArrowheads="1"/>
          </p:cNvSpPr>
          <p:nvPr>
            <p:ph type="ctrTitle"/>
          </p:nvPr>
        </p:nvSpPr>
        <p:spPr>
          <a:xfrm>
            <a:off x="685800" y="1768475"/>
            <a:ext cx="7772400" cy="1736725"/>
          </a:xfrm>
        </p:spPr>
        <p:txBody>
          <a:bodyPr anchor="b" anchorCtr="1"/>
          <a:lstStyle>
            <a:lvl1pPr>
              <a:defRPr sz="5400"/>
            </a:lvl1pPr>
          </a:lstStyle>
          <a:p>
            <a:pPr lvl="0"/>
            <a:r>
              <a:rPr lang="en-GB" altLang="en-US" noProof="0"/>
              <a:t>Click to edit Master title style</a:t>
            </a:r>
          </a:p>
        </p:txBody>
      </p:sp>
      <p:sp>
        <p:nvSpPr>
          <p:cNvPr id="5161" name="Rectangle 41">
            <a:extLst>
              <a:ext uri="{FF2B5EF4-FFF2-40B4-BE49-F238E27FC236}">
                <a16:creationId xmlns:a16="http://schemas.microsoft.com/office/drawing/2014/main" id="{19534FB0-3167-F21D-5BD1-45E828413A7A}"/>
              </a:ext>
            </a:extLst>
          </p:cNvPr>
          <p:cNvSpPr>
            <a:spLocks noGrp="1" noChangeArrowheads="1"/>
          </p:cNvSpPr>
          <p:nvPr>
            <p:ph type="sldNum" sz="quarter" idx="4"/>
          </p:nvPr>
        </p:nvSpPr>
        <p:spPr/>
        <p:txBody>
          <a:bodyPr/>
          <a:lstStyle>
            <a:lvl1pPr>
              <a:defRPr/>
            </a:lvl1pPr>
          </a:lstStyle>
          <a:p>
            <a:fld id="{CCEF2D49-9832-4C0B-ACDF-449036EE06E1}" type="slidenum">
              <a:rPr lang="en-GB" altLang="en-US"/>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A40EA-92A3-7017-03C9-6062E2C6112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5B546C1-102E-24FF-92AC-A189E2DB10B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EF39A55-8C2F-F010-B5D8-07EFAD7956FB}"/>
              </a:ext>
            </a:extLst>
          </p:cNvPr>
          <p:cNvSpPr>
            <a:spLocks noGrp="1"/>
          </p:cNvSpPr>
          <p:nvPr>
            <p:ph type="dt" sz="half" idx="10"/>
          </p:nvPr>
        </p:nvSpPr>
        <p:spPr/>
        <p:txBody>
          <a:bodyPr/>
          <a:lstStyle>
            <a:lvl1pPr>
              <a:defRPr/>
            </a:lvl1pPr>
          </a:lstStyle>
          <a:p>
            <a:endParaRPr lang="en-GB" altLang="en-US"/>
          </a:p>
        </p:txBody>
      </p:sp>
      <p:sp>
        <p:nvSpPr>
          <p:cNvPr id="5" name="Footer Placeholder 4">
            <a:extLst>
              <a:ext uri="{FF2B5EF4-FFF2-40B4-BE49-F238E27FC236}">
                <a16:creationId xmlns:a16="http://schemas.microsoft.com/office/drawing/2014/main" id="{4D3B0412-72F7-97D0-AB64-445DFE50DADC}"/>
              </a:ext>
            </a:extLst>
          </p:cNvPr>
          <p:cNvSpPr>
            <a:spLocks noGrp="1"/>
          </p:cNvSpPr>
          <p:nvPr>
            <p:ph type="ftr" sz="quarter" idx="11"/>
          </p:nvPr>
        </p:nvSpPr>
        <p:spPr/>
        <p:txBody>
          <a:bodyPr/>
          <a:lstStyle>
            <a:lvl1pPr>
              <a:defRPr/>
            </a:lvl1pPr>
          </a:lstStyle>
          <a:p>
            <a:endParaRPr lang="en-GB" altLang="en-US"/>
          </a:p>
        </p:txBody>
      </p:sp>
      <p:sp>
        <p:nvSpPr>
          <p:cNvPr id="6" name="Slide Number Placeholder 5">
            <a:extLst>
              <a:ext uri="{FF2B5EF4-FFF2-40B4-BE49-F238E27FC236}">
                <a16:creationId xmlns:a16="http://schemas.microsoft.com/office/drawing/2014/main" id="{30197D38-F474-A14B-EFBF-85BF10406604}"/>
              </a:ext>
            </a:extLst>
          </p:cNvPr>
          <p:cNvSpPr>
            <a:spLocks noGrp="1"/>
          </p:cNvSpPr>
          <p:nvPr>
            <p:ph type="sldNum" sz="quarter" idx="12"/>
          </p:nvPr>
        </p:nvSpPr>
        <p:spPr/>
        <p:txBody>
          <a:bodyPr/>
          <a:lstStyle>
            <a:lvl1pPr>
              <a:defRPr/>
            </a:lvl1pPr>
          </a:lstStyle>
          <a:p>
            <a:fld id="{059F18D2-E39E-4103-AAF5-EC33BA246BB3}" type="slidenum">
              <a:rPr lang="en-GB" altLang="en-US"/>
              <a:pPr/>
              <a:t>‹#›</a:t>
            </a:fld>
            <a:endParaRPr lang="en-GB" altLang="en-US"/>
          </a:p>
        </p:txBody>
      </p:sp>
    </p:spTree>
    <p:extLst>
      <p:ext uri="{BB962C8B-B14F-4D97-AF65-F5344CB8AC3E}">
        <p14:creationId xmlns:p14="http://schemas.microsoft.com/office/powerpoint/2010/main" val="5643139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808B949-4A77-B681-90EB-1F2A652B2F6B}"/>
              </a:ext>
            </a:extLst>
          </p:cNvPr>
          <p:cNvSpPr>
            <a:spLocks noGrp="1"/>
          </p:cNvSpPr>
          <p:nvPr>
            <p:ph type="title" orient="vert"/>
          </p:nvPr>
        </p:nvSpPr>
        <p:spPr>
          <a:xfrm>
            <a:off x="6629400" y="277813"/>
            <a:ext cx="2057400" cy="5853112"/>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5EBB107-8F48-3285-BDF3-24A52C08DE68}"/>
              </a:ext>
            </a:extLst>
          </p:cNvPr>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CBCDC00-9267-1304-DCA7-08C929E3F33C}"/>
              </a:ext>
            </a:extLst>
          </p:cNvPr>
          <p:cNvSpPr>
            <a:spLocks noGrp="1"/>
          </p:cNvSpPr>
          <p:nvPr>
            <p:ph type="dt" sz="half" idx="10"/>
          </p:nvPr>
        </p:nvSpPr>
        <p:spPr/>
        <p:txBody>
          <a:bodyPr/>
          <a:lstStyle>
            <a:lvl1pPr>
              <a:defRPr/>
            </a:lvl1pPr>
          </a:lstStyle>
          <a:p>
            <a:endParaRPr lang="en-GB" altLang="en-US"/>
          </a:p>
        </p:txBody>
      </p:sp>
      <p:sp>
        <p:nvSpPr>
          <p:cNvPr id="5" name="Footer Placeholder 4">
            <a:extLst>
              <a:ext uri="{FF2B5EF4-FFF2-40B4-BE49-F238E27FC236}">
                <a16:creationId xmlns:a16="http://schemas.microsoft.com/office/drawing/2014/main" id="{08837E88-52E1-7B7F-C15A-19AD552749B9}"/>
              </a:ext>
            </a:extLst>
          </p:cNvPr>
          <p:cNvSpPr>
            <a:spLocks noGrp="1"/>
          </p:cNvSpPr>
          <p:nvPr>
            <p:ph type="ftr" sz="quarter" idx="11"/>
          </p:nvPr>
        </p:nvSpPr>
        <p:spPr/>
        <p:txBody>
          <a:bodyPr/>
          <a:lstStyle>
            <a:lvl1pPr>
              <a:defRPr/>
            </a:lvl1pPr>
          </a:lstStyle>
          <a:p>
            <a:endParaRPr lang="en-GB" altLang="en-US"/>
          </a:p>
        </p:txBody>
      </p:sp>
      <p:sp>
        <p:nvSpPr>
          <p:cNvPr id="6" name="Slide Number Placeholder 5">
            <a:extLst>
              <a:ext uri="{FF2B5EF4-FFF2-40B4-BE49-F238E27FC236}">
                <a16:creationId xmlns:a16="http://schemas.microsoft.com/office/drawing/2014/main" id="{2BF2CBA5-253F-7FED-8C57-740B17F77557}"/>
              </a:ext>
            </a:extLst>
          </p:cNvPr>
          <p:cNvSpPr>
            <a:spLocks noGrp="1"/>
          </p:cNvSpPr>
          <p:nvPr>
            <p:ph type="sldNum" sz="quarter" idx="12"/>
          </p:nvPr>
        </p:nvSpPr>
        <p:spPr/>
        <p:txBody>
          <a:bodyPr/>
          <a:lstStyle>
            <a:lvl1pPr>
              <a:defRPr/>
            </a:lvl1pPr>
          </a:lstStyle>
          <a:p>
            <a:fld id="{AB3C92BB-2CB6-47CD-9146-F8154AB3CCF5}" type="slidenum">
              <a:rPr lang="en-GB" altLang="en-US"/>
              <a:pPr/>
              <a:t>‹#›</a:t>
            </a:fld>
            <a:endParaRPr lang="en-GB" altLang="en-US"/>
          </a:p>
        </p:txBody>
      </p:sp>
    </p:spTree>
    <p:extLst>
      <p:ext uri="{BB962C8B-B14F-4D97-AF65-F5344CB8AC3E}">
        <p14:creationId xmlns:p14="http://schemas.microsoft.com/office/powerpoint/2010/main" val="30668230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4B8EBA-36FA-B766-819A-58877BC7584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AA84684-A6A5-FA00-F421-02985AD6BE7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FAC3B98-EEA2-8D7C-2AC9-14A23CD479CA}"/>
              </a:ext>
            </a:extLst>
          </p:cNvPr>
          <p:cNvSpPr>
            <a:spLocks noGrp="1"/>
          </p:cNvSpPr>
          <p:nvPr>
            <p:ph type="dt" sz="half" idx="10"/>
          </p:nvPr>
        </p:nvSpPr>
        <p:spPr/>
        <p:txBody>
          <a:bodyPr/>
          <a:lstStyle>
            <a:lvl1pPr>
              <a:defRPr/>
            </a:lvl1pPr>
          </a:lstStyle>
          <a:p>
            <a:endParaRPr lang="en-GB" altLang="en-US"/>
          </a:p>
        </p:txBody>
      </p:sp>
      <p:sp>
        <p:nvSpPr>
          <p:cNvPr id="5" name="Footer Placeholder 4">
            <a:extLst>
              <a:ext uri="{FF2B5EF4-FFF2-40B4-BE49-F238E27FC236}">
                <a16:creationId xmlns:a16="http://schemas.microsoft.com/office/drawing/2014/main" id="{CB18DE79-A74F-5E2C-E9C1-D0D47C8FF2A3}"/>
              </a:ext>
            </a:extLst>
          </p:cNvPr>
          <p:cNvSpPr>
            <a:spLocks noGrp="1"/>
          </p:cNvSpPr>
          <p:nvPr>
            <p:ph type="ftr" sz="quarter" idx="11"/>
          </p:nvPr>
        </p:nvSpPr>
        <p:spPr/>
        <p:txBody>
          <a:bodyPr/>
          <a:lstStyle>
            <a:lvl1pPr>
              <a:defRPr/>
            </a:lvl1pPr>
          </a:lstStyle>
          <a:p>
            <a:endParaRPr lang="en-GB" altLang="en-US"/>
          </a:p>
        </p:txBody>
      </p:sp>
      <p:sp>
        <p:nvSpPr>
          <p:cNvPr id="6" name="Slide Number Placeholder 5">
            <a:extLst>
              <a:ext uri="{FF2B5EF4-FFF2-40B4-BE49-F238E27FC236}">
                <a16:creationId xmlns:a16="http://schemas.microsoft.com/office/drawing/2014/main" id="{CD995B12-84CB-6E76-7636-772BF381A48D}"/>
              </a:ext>
            </a:extLst>
          </p:cNvPr>
          <p:cNvSpPr>
            <a:spLocks noGrp="1"/>
          </p:cNvSpPr>
          <p:nvPr>
            <p:ph type="sldNum" sz="quarter" idx="12"/>
          </p:nvPr>
        </p:nvSpPr>
        <p:spPr/>
        <p:txBody>
          <a:bodyPr/>
          <a:lstStyle>
            <a:lvl1pPr>
              <a:defRPr/>
            </a:lvl1pPr>
          </a:lstStyle>
          <a:p>
            <a:fld id="{6A853D76-DE55-41F7-9B8D-DEECCAC3E5A2}" type="slidenum">
              <a:rPr lang="en-GB" altLang="en-US"/>
              <a:pPr/>
              <a:t>‹#›</a:t>
            </a:fld>
            <a:endParaRPr lang="en-GB" altLang="en-US"/>
          </a:p>
        </p:txBody>
      </p:sp>
    </p:spTree>
    <p:extLst>
      <p:ext uri="{BB962C8B-B14F-4D97-AF65-F5344CB8AC3E}">
        <p14:creationId xmlns:p14="http://schemas.microsoft.com/office/powerpoint/2010/main" val="23559949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911F71-FB53-6D23-3EF7-8B717EDDF056}"/>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F0E161A-BB1D-6B19-97F2-8D82EA6840A8}"/>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2DB07D61-D17B-52D6-4107-B0019F68AC33}"/>
              </a:ext>
            </a:extLst>
          </p:cNvPr>
          <p:cNvSpPr>
            <a:spLocks noGrp="1"/>
          </p:cNvSpPr>
          <p:nvPr>
            <p:ph type="dt" sz="half" idx="10"/>
          </p:nvPr>
        </p:nvSpPr>
        <p:spPr/>
        <p:txBody>
          <a:bodyPr/>
          <a:lstStyle>
            <a:lvl1pPr>
              <a:defRPr/>
            </a:lvl1pPr>
          </a:lstStyle>
          <a:p>
            <a:endParaRPr lang="en-GB" altLang="en-US"/>
          </a:p>
        </p:txBody>
      </p:sp>
      <p:sp>
        <p:nvSpPr>
          <p:cNvPr id="5" name="Footer Placeholder 4">
            <a:extLst>
              <a:ext uri="{FF2B5EF4-FFF2-40B4-BE49-F238E27FC236}">
                <a16:creationId xmlns:a16="http://schemas.microsoft.com/office/drawing/2014/main" id="{D96ABCDE-B5F4-E03B-CAFD-E87514BBC15B}"/>
              </a:ext>
            </a:extLst>
          </p:cNvPr>
          <p:cNvSpPr>
            <a:spLocks noGrp="1"/>
          </p:cNvSpPr>
          <p:nvPr>
            <p:ph type="ftr" sz="quarter" idx="11"/>
          </p:nvPr>
        </p:nvSpPr>
        <p:spPr/>
        <p:txBody>
          <a:bodyPr/>
          <a:lstStyle>
            <a:lvl1pPr>
              <a:defRPr/>
            </a:lvl1pPr>
          </a:lstStyle>
          <a:p>
            <a:endParaRPr lang="en-GB" altLang="en-US"/>
          </a:p>
        </p:txBody>
      </p:sp>
      <p:sp>
        <p:nvSpPr>
          <p:cNvPr id="6" name="Slide Number Placeholder 5">
            <a:extLst>
              <a:ext uri="{FF2B5EF4-FFF2-40B4-BE49-F238E27FC236}">
                <a16:creationId xmlns:a16="http://schemas.microsoft.com/office/drawing/2014/main" id="{9D1688A1-AC82-34F9-4DEF-A3771399581F}"/>
              </a:ext>
            </a:extLst>
          </p:cNvPr>
          <p:cNvSpPr>
            <a:spLocks noGrp="1"/>
          </p:cNvSpPr>
          <p:nvPr>
            <p:ph type="sldNum" sz="quarter" idx="12"/>
          </p:nvPr>
        </p:nvSpPr>
        <p:spPr/>
        <p:txBody>
          <a:bodyPr/>
          <a:lstStyle>
            <a:lvl1pPr>
              <a:defRPr/>
            </a:lvl1pPr>
          </a:lstStyle>
          <a:p>
            <a:fld id="{905DE339-5C19-437C-A407-441D9D06A754}" type="slidenum">
              <a:rPr lang="en-GB" altLang="en-US"/>
              <a:pPr/>
              <a:t>‹#›</a:t>
            </a:fld>
            <a:endParaRPr lang="en-GB" altLang="en-US"/>
          </a:p>
        </p:txBody>
      </p:sp>
    </p:spTree>
    <p:extLst>
      <p:ext uri="{BB962C8B-B14F-4D97-AF65-F5344CB8AC3E}">
        <p14:creationId xmlns:p14="http://schemas.microsoft.com/office/powerpoint/2010/main" val="34066956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106CA0-2524-A194-FFE8-444CD142A3C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A1E4C73-F30D-F921-779B-874FD295F2C9}"/>
              </a:ext>
            </a:extLst>
          </p:cNvPr>
          <p:cNvSpPr>
            <a:spLocks noGrp="1"/>
          </p:cNvSpPr>
          <p:nvPr>
            <p:ph sz="half" idx="1"/>
          </p:nvPr>
        </p:nvSpPr>
        <p:spPr>
          <a:xfrm>
            <a:off x="457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F16D7C4E-C0B7-AB50-9306-87722D1FEC2E}"/>
              </a:ext>
            </a:extLst>
          </p:cNvPr>
          <p:cNvSpPr>
            <a:spLocks noGrp="1"/>
          </p:cNvSpPr>
          <p:nvPr>
            <p:ph sz="half" idx="2"/>
          </p:nvPr>
        </p:nvSpPr>
        <p:spPr>
          <a:xfrm>
            <a:off x="4648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EF8F5AE-78F4-D2CF-25CB-E1422DE91F55}"/>
              </a:ext>
            </a:extLst>
          </p:cNvPr>
          <p:cNvSpPr>
            <a:spLocks noGrp="1"/>
          </p:cNvSpPr>
          <p:nvPr>
            <p:ph type="dt" sz="half" idx="10"/>
          </p:nvPr>
        </p:nvSpPr>
        <p:spPr/>
        <p:txBody>
          <a:bodyPr/>
          <a:lstStyle>
            <a:lvl1pPr>
              <a:defRPr/>
            </a:lvl1pPr>
          </a:lstStyle>
          <a:p>
            <a:endParaRPr lang="en-GB" altLang="en-US"/>
          </a:p>
        </p:txBody>
      </p:sp>
      <p:sp>
        <p:nvSpPr>
          <p:cNvPr id="6" name="Footer Placeholder 5">
            <a:extLst>
              <a:ext uri="{FF2B5EF4-FFF2-40B4-BE49-F238E27FC236}">
                <a16:creationId xmlns:a16="http://schemas.microsoft.com/office/drawing/2014/main" id="{C9563D8E-E52D-4C3C-4BF1-8CECC9159E99}"/>
              </a:ext>
            </a:extLst>
          </p:cNvPr>
          <p:cNvSpPr>
            <a:spLocks noGrp="1"/>
          </p:cNvSpPr>
          <p:nvPr>
            <p:ph type="ftr" sz="quarter" idx="11"/>
          </p:nvPr>
        </p:nvSpPr>
        <p:spPr/>
        <p:txBody>
          <a:bodyPr/>
          <a:lstStyle>
            <a:lvl1pPr>
              <a:defRPr/>
            </a:lvl1pPr>
          </a:lstStyle>
          <a:p>
            <a:endParaRPr lang="en-GB" altLang="en-US"/>
          </a:p>
        </p:txBody>
      </p:sp>
      <p:sp>
        <p:nvSpPr>
          <p:cNvPr id="7" name="Slide Number Placeholder 6">
            <a:extLst>
              <a:ext uri="{FF2B5EF4-FFF2-40B4-BE49-F238E27FC236}">
                <a16:creationId xmlns:a16="http://schemas.microsoft.com/office/drawing/2014/main" id="{870797C9-6BC5-1A30-0BF2-0B55A350E8D8}"/>
              </a:ext>
            </a:extLst>
          </p:cNvPr>
          <p:cNvSpPr>
            <a:spLocks noGrp="1"/>
          </p:cNvSpPr>
          <p:nvPr>
            <p:ph type="sldNum" sz="quarter" idx="12"/>
          </p:nvPr>
        </p:nvSpPr>
        <p:spPr/>
        <p:txBody>
          <a:bodyPr/>
          <a:lstStyle>
            <a:lvl1pPr>
              <a:defRPr/>
            </a:lvl1pPr>
          </a:lstStyle>
          <a:p>
            <a:fld id="{96736DBE-03D8-484C-B986-ABB875AD2856}" type="slidenum">
              <a:rPr lang="en-GB" altLang="en-US"/>
              <a:pPr/>
              <a:t>‹#›</a:t>
            </a:fld>
            <a:endParaRPr lang="en-GB" altLang="en-US"/>
          </a:p>
        </p:txBody>
      </p:sp>
    </p:spTree>
    <p:extLst>
      <p:ext uri="{BB962C8B-B14F-4D97-AF65-F5344CB8AC3E}">
        <p14:creationId xmlns:p14="http://schemas.microsoft.com/office/powerpoint/2010/main" val="28414838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832803-5DF3-5F54-E605-877C473EDA47}"/>
              </a:ext>
            </a:extLst>
          </p:cNvPr>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113E02D-4E35-74A2-979E-A4F10DF593F2}"/>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55D627C-C604-98AA-B062-B9E652E24083}"/>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7D1080B7-AD00-BCF0-DD02-8129DAC97073}"/>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2AC3EA1-D597-EF0A-5BC1-749A5E786DD0}"/>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ED593A9-5DD1-D650-4594-8283B046B922}"/>
              </a:ext>
            </a:extLst>
          </p:cNvPr>
          <p:cNvSpPr>
            <a:spLocks noGrp="1"/>
          </p:cNvSpPr>
          <p:nvPr>
            <p:ph type="dt" sz="half" idx="10"/>
          </p:nvPr>
        </p:nvSpPr>
        <p:spPr/>
        <p:txBody>
          <a:bodyPr/>
          <a:lstStyle>
            <a:lvl1pPr>
              <a:defRPr/>
            </a:lvl1pPr>
          </a:lstStyle>
          <a:p>
            <a:endParaRPr lang="en-GB" altLang="en-US"/>
          </a:p>
        </p:txBody>
      </p:sp>
      <p:sp>
        <p:nvSpPr>
          <p:cNvPr id="8" name="Footer Placeholder 7">
            <a:extLst>
              <a:ext uri="{FF2B5EF4-FFF2-40B4-BE49-F238E27FC236}">
                <a16:creationId xmlns:a16="http://schemas.microsoft.com/office/drawing/2014/main" id="{69256C8C-2C75-05CD-0E98-407A80B9B97F}"/>
              </a:ext>
            </a:extLst>
          </p:cNvPr>
          <p:cNvSpPr>
            <a:spLocks noGrp="1"/>
          </p:cNvSpPr>
          <p:nvPr>
            <p:ph type="ftr" sz="quarter" idx="11"/>
          </p:nvPr>
        </p:nvSpPr>
        <p:spPr/>
        <p:txBody>
          <a:bodyPr/>
          <a:lstStyle>
            <a:lvl1pPr>
              <a:defRPr/>
            </a:lvl1pPr>
          </a:lstStyle>
          <a:p>
            <a:endParaRPr lang="en-GB" altLang="en-US"/>
          </a:p>
        </p:txBody>
      </p:sp>
      <p:sp>
        <p:nvSpPr>
          <p:cNvPr id="9" name="Slide Number Placeholder 8">
            <a:extLst>
              <a:ext uri="{FF2B5EF4-FFF2-40B4-BE49-F238E27FC236}">
                <a16:creationId xmlns:a16="http://schemas.microsoft.com/office/drawing/2014/main" id="{20E5D9E5-082A-9A52-9C0C-E4D679FEF38B}"/>
              </a:ext>
            </a:extLst>
          </p:cNvPr>
          <p:cNvSpPr>
            <a:spLocks noGrp="1"/>
          </p:cNvSpPr>
          <p:nvPr>
            <p:ph type="sldNum" sz="quarter" idx="12"/>
          </p:nvPr>
        </p:nvSpPr>
        <p:spPr/>
        <p:txBody>
          <a:bodyPr/>
          <a:lstStyle>
            <a:lvl1pPr>
              <a:defRPr/>
            </a:lvl1pPr>
          </a:lstStyle>
          <a:p>
            <a:fld id="{348A1ABA-2B4F-490E-B44E-924DF834B845}" type="slidenum">
              <a:rPr lang="en-GB" altLang="en-US"/>
              <a:pPr/>
              <a:t>‹#›</a:t>
            </a:fld>
            <a:endParaRPr lang="en-GB" altLang="en-US"/>
          </a:p>
        </p:txBody>
      </p:sp>
    </p:spTree>
    <p:extLst>
      <p:ext uri="{BB962C8B-B14F-4D97-AF65-F5344CB8AC3E}">
        <p14:creationId xmlns:p14="http://schemas.microsoft.com/office/powerpoint/2010/main" val="42350271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7A774E-7A3D-A5B2-218A-0E34F6369A2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08C08B6-7E9D-C148-315F-F6AB2137D726}"/>
              </a:ext>
            </a:extLst>
          </p:cNvPr>
          <p:cNvSpPr>
            <a:spLocks noGrp="1"/>
          </p:cNvSpPr>
          <p:nvPr>
            <p:ph type="dt" sz="half" idx="10"/>
          </p:nvPr>
        </p:nvSpPr>
        <p:spPr/>
        <p:txBody>
          <a:bodyPr/>
          <a:lstStyle>
            <a:lvl1pPr>
              <a:defRPr/>
            </a:lvl1pPr>
          </a:lstStyle>
          <a:p>
            <a:endParaRPr lang="en-GB" altLang="en-US"/>
          </a:p>
        </p:txBody>
      </p:sp>
      <p:sp>
        <p:nvSpPr>
          <p:cNvPr id="4" name="Footer Placeholder 3">
            <a:extLst>
              <a:ext uri="{FF2B5EF4-FFF2-40B4-BE49-F238E27FC236}">
                <a16:creationId xmlns:a16="http://schemas.microsoft.com/office/drawing/2014/main" id="{E37BBD74-33C5-C4A6-8820-31F6D2C8273E}"/>
              </a:ext>
            </a:extLst>
          </p:cNvPr>
          <p:cNvSpPr>
            <a:spLocks noGrp="1"/>
          </p:cNvSpPr>
          <p:nvPr>
            <p:ph type="ftr" sz="quarter" idx="11"/>
          </p:nvPr>
        </p:nvSpPr>
        <p:spPr/>
        <p:txBody>
          <a:bodyPr/>
          <a:lstStyle>
            <a:lvl1pPr>
              <a:defRPr/>
            </a:lvl1pPr>
          </a:lstStyle>
          <a:p>
            <a:endParaRPr lang="en-GB" altLang="en-US"/>
          </a:p>
        </p:txBody>
      </p:sp>
      <p:sp>
        <p:nvSpPr>
          <p:cNvPr id="5" name="Slide Number Placeholder 4">
            <a:extLst>
              <a:ext uri="{FF2B5EF4-FFF2-40B4-BE49-F238E27FC236}">
                <a16:creationId xmlns:a16="http://schemas.microsoft.com/office/drawing/2014/main" id="{6CB28674-D09C-0DDD-FFB9-3B8DF6AA189C}"/>
              </a:ext>
            </a:extLst>
          </p:cNvPr>
          <p:cNvSpPr>
            <a:spLocks noGrp="1"/>
          </p:cNvSpPr>
          <p:nvPr>
            <p:ph type="sldNum" sz="quarter" idx="12"/>
          </p:nvPr>
        </p:nvSpPr>
        <p:spPr/>
        <p:txBody>
          <a:bodyPr/>
          <a:lstStyle>
            <a:lvl1pPr>
              <a:defRPr/>
            </a:lvl1pPr>
          </a:lstStyle>
          <a:p>
            <a:fld id="{96C3D9D8-470A-489A-9FCC-DD1645688A83}" type="slidenum">
              <a:rPr lang="en-GB" altLang="en-US"/>
              <a:pPr/>
              <a:t>‹#›</a:t>
            </a:fld>
            <a:endParaRPr lang="en-GB" altLang="en-US"/>
          </a:p>
        </p:txBody>
      </p:sp>
    </p:spTree>
    <p:extLst>
      <p:ext uri="{BB962C8B-B14F-4D97-AF65-F5344CB8AC3E}">
        <p14:creationId xmlns:p14="http://schemas.microsoft.com/office/powerpoint/2010/main" val="1350965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AB83845-D26D-49C3-37A0-2387307C62E3}"/>
              </a:ext>
            </a:extLst>
          </p:cNvPr>
          <p:cNvSpPr>
            <a:spLocks noGrp="1"/>
          </p:cNvSpPr>
          <p:nvPr>
            <p:ph type="dt" sz="half" idx="10"/>
          </p:nvPr>
        </p:nvSpPr>
        <p:spPr/>
        <p:txBody>
          <a:bodyPr/>
          <a:lstStyle>
            <a:lvl1pPr>
              <a:defRPr/>
            </a:lvl1pPr>
          </a:lstStyle>
          <a:p>
            <a:endParaRPr lang="en-GB" altLang="en-US"/>
          </a:p>
        </p:txBody>
      </p:sp>
      <p:sp>
        <p:nvSpPr>
          <p:cNvPr id="3" name="Footer Placeholder 2">
            <a:extLst>
              <a:ext uri="{FF2B5EF4-FFF2-40B4-BE49-F238E27FC236}">
                <a16:creationId xmlns:a16="http://schemas.microsoft.com/office/drawing/2014/main" id="{9C040717-03C0-1F8D-7CA6-59F1C1D20FE6}"/>
              </a:ext>
            </a:extLst>
          </p:cNvPr>
          <p:cNvSpPr>
            <a:spLocks noGrp="1"/>
          </p:cNvSpPr>
          <p:nvPr>
            <p:ph type="ftr" sz="quarter" idx="11"/>
          </p:nvPr>
        </p:nvSpPr>
        <p:spPr/>
        <p:txBody>
          <a:bodyPr/>
          <a:lstStyle>
            <a:lvl1pPr>
              <a:defRPr/>
            </a:lvl1pPr>
          </a:lstStyle>
          <a:p>
            <a:endParaRPr lang="en-GB" altLang="en-US"/>
          </a:p>
        </p:txBody>
      </p:sp>
      <p:sp>
        <p:nvSpPr>
          <p:cNvPr id="4" name="Slide Number Placeholder 3">
            <a:extLst>
              <a:ext uri="{FF2B5EF4-FFF2-40B4-BE49-F238E27FC236}">
                <a16:creationId xmlns:a16="http://schemas.microsoft.com/office/drawing/2014/main" id="{18521E66-92AD-9831-4119-C39E4F70CA2A}"/>
              </a:ext>
            </a:extLst>
          </p:cNvPr>
          <p:cNvSpPr>
            <a:spLocks noGrp="1"/>
          </p:cNvSpPr>
          <p:nvPr>
            <p:ph type="sldNum" sz="quarter" idx="12"/>
          </p:nvPr>
        </p:nvSpPr>
        <p:spPr/>
        <p:txBody>
          <a:bodyPr/>
          <a:lstStyle>
            <a:lvl1pPr>
              <a:defRPr/>
            </a:lvl1pPr>
          </a:lstStyle>
          <a:p>
            <a:fld id="{31C5F3D0-8D94-4F2F-96DB-1610633A28D6}" type="slidenum">
              <a:rPr lang="en-GB" altLang="en-US"/>
              <a:pPr/>
              <a:t>‹#›</a:t>
            </a:fld>
            <a:endParaRPr lang="en-GB" altLang="en-US"/>
          </a:p>
        </p:txBody>
      </p:sp>
    </p:spTree>
    <p:extLst>
      <p:ext uri="{BB962C8B-B14F-4D97-AF65-F5344CB8AC3E}">
        <p14:creationId xmlns:p14="http://schemas.microsoft.com/office/powerpoint/2010/main" val="10128444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EF89C3-5D7F-1115-2CD7-1B0C6F30BE74}"/>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ED70B6E-C393-823E-D16A-78825F34D9EE}"/>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599B55E0-66A9-9845-B285-7900FBBD7753}"/>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51000E7-FB45-076B-2B46-85AB9D941C01}"/>
              </a:ext>
            </a:extLst>
          </p:cNvPr>
          <p:cNvSpPr>
            <a:spLocks noGrp="1"/>
          </p:cNvSpPr>
          <p:nvPr>
            <p:ph type="dt" sz="half" idx="10"/>
          </p:nvPr>
        </p:nvSpPr>
        <p:spPr/>
        <p:txBody>
          <a:bodyPr/>
          <a:lstStyle>
            <a:lvl1pPr>
              <a:defRPr/>
            </a:lvl1pPr>
          </a:lstStyle>
          <a:p>
            <a:endParaRPr lang="en-GB" altLang="en-US"/>
          </a:p>
        </p:txBody>
      </p:sp>
      <p:sp>
        <p:nvSpPr>
          <p:cNvPr id="6" name="Footer Placeholder 5">
            <a:extLst>
              <a:ext uri="{FF2B5EF4-FFF2-40B4-BE49-F238E27FC236}">
                <a16:creationId xmlns:a16="http://schemas.microsoft.com/office/drawing/2014/main" id="{2F5B7418-6A1B-672A-C426-BA1AE434FB71}"/>
              </a:ext>
            </a:extLst>
          </p:cNvPr>
          <p:cNvSpPr>
            <a:spLocks noGrp="1"/>
          </p:cNvSpPr>
          <p:nvPr>
            <p:ph type="ftr" sz="quarter" idx="11"/>
          </p:nvPr>
        </p:nvSpPr>
        <p:spPr/>
        <p:txBody>
          <a:bodyPr/>
          <a:lstStyle>
            <a:lvl1pPr>
              <a:defRPr/>
            </a:lvl1pPr>
          </a:lstStyle>
          <a:p>
            <a:endParaRPr lang="en-GB" altLang="en-US"/>
          </a:p>
        </p:txBody>
      </p:sp>
      <p:sp>
        <p:nvSpPr>
          <p:cNvPr id="7" name="Slide Number Placeholder 6">
            <a:extLst>
              <a:ext uri="{FF2B5EF4-FFF2-40B4-BE49-F238E27FC236}">
                <a16:creationId xmlns:a16="http://schemas.microsoft.com/office/drawing/2014/main" id="{F0198176-BDF4-AAD0-1EFD-52CE012F4B80}"/>
              </a:ext>
            </a:extLst>
          </p:cNvPr>
          <p:cNvSpPr>
            <a:spLocks noGrp="1"/>
          </p:cNvSpPr>
          <p:nvPr>
            <p:ph type="sldNum" sz="quarter" idx="12"/>
          </p:nvPr>
        </p:nvSpPr>
        <p:spPr/>
        <p:txBody>
          <a:bodyPr/>
          <a:lstStyle>
            <a:lvl1pPr>
              <a:defRPr/>
            </a:lvl1pPr>
          </a:lstStyle>
          <a:p>
            <a:fld id="{1C1B285D-9C02-4369-8374-194152ABECDA}" type="slidenum">
              <a:rPr lang="en-GB" altLang="en-US"/>
              <a:pPr/>
              <a:t>‹#›</a:t>
            </a:fld>
            <a:endParaRPr lang="en-GB" altLang="en-US"/>
          </a:p>
        </p:txBody>
      </p:sp>
    </p:spTree>
    <p:extLst>
      <p:ext uri="{BB962C8B-B14F-4D97-AF65-F5344CB8AC3E}">
        <p14:creationId xmlns:p14="http://schemas.microsoft.com/office/powerpoint/2010/main" val="2639312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E9020D-1127-9D3F-1949-F6E551008572}"/>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99770526-58E7-D2DB-052B-9D3CA6AD3257}"/>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37E6DF3-4562-86B6-9CDB-7019ABDE95BE}"/>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4139730-E313-1702-2B6B-5927D0F3E5FF}"/>
              </a:ext>
            </a:extLst>
          </p:cNvPr>
          <p:cNvSpPr>
            <a:spLocks noGrp="1"/>
          </p:cNvSpPr>
          <p:nvPr>
            <p:ph type="dt" sz="half" idx="10"/>
          </p:nvPr>
        </p:nvSpPr>
        <p:spPr/>
        <p:txBody>
          <a:bodyPr/>
          <a:lstStyle>
            <a:lvl1pPr>
              <a:defRPr/>
            </a:lvl1pPr>
          </a:lstStyle>
          <a:p>
            <a:endParaRPr lang="en-GB" altLang="en-US"/>
          </a:p>
        </p:txBody>
      </p:sp>
      <p:sp>
        <p:nvSpPr>
          <p:cNvPr id="6" name="Footer Placeholder 5">
            <a:extLst>
              <a:ext uri="{FF2B5EF4-FFF2-40B4-BE49-F238E27FC236}">
                <a16:creationId xmlns:a16="http://schemas.microsoft.com/office/drawing/2014/main" id="{52DC14A4-F99A-D0C5-0DC4-0FFF18BC06CD}"/>
              </a:ext>
            </a:extLst>
          </p:cNvPr>
          <p:cNvSpPr>
            <a:spLocks noGrp="1"/>
          </p:cNvSpPr>
          <p:nvPr>
            <p:ph type="ftr" sz="quarter" idx="11"/>
          </p:nvPr>
        </p:nvSpPr>
        <p:spPr/>
        <p:txBody>
          <a:bodyPr/>
          <a:lstStyle>
            <a:lvl1pPr>
              <a:defRPr/>
            </a:lvl1pPr>
          </a:lstStyle>
          <a:p>
            <a:endParaRPr lang="en-GB" altLang="en-US"/>
          </a:p>
        </p:txBody>
      </p:sp>
      <p:sp>
        <p:nvSpPr>
          <p:cNvPr id="7" name="Slide Number Placeholder 6">
            <a:extLst>
              <a:ext uri="{FF2B5EF4-FFF2-40B4-BE49-F238E27FC236}">
                <a16:creationId xmlns:a16="http://schemas.microsoft.com/office/drawing/2014/main" id="{3B4D73FE-877F-0C5E-03A9-05BDA2C36DA7}"/>
              </a:ext>
            </a:extLst>
          </p:cNvPr>
          <p:cNvSpPr>
            <a:spLocks noGrp="1"/>
          </p:cNvSpPr>
          <p:nvPr>
            <p:ph type="sldNum" sz="quarter" idx="12"/>
          </p:nvPr>
        </p:nvSpPr>
        <p:spPr/>
        <p:txBody>
          <a:bodyPr/>
          <a:lstStyle>
            <a:lvl1pPr>
              <a:defRPr/>
            </a:lvl1pPr>
          </a:lstStyle>
          <a:p>
            <a:fld id="{DF6B8A36-56CB-441B-9CCB-F9E1D55F46C8}" type="slidenum">
              <a:rPr lang="en-GB" altLang="en-US"/>
              <a:pPr/>
              <a:t>‹#›</a:t>
            </a:fld>
            <a:endParaRPr lang="en-GB" altLang="en-US"/>
          </a:p>
        </p:txBody>
      </p:sp>
    </p:spTree>
    <p:extLst>
      <p:ext uri="{BB962C8B-B14F-4D97-AF65-F5344CB8AC3E}">
        <p14:creationId xmlns:p14="http://schemas.microsoft.com/office/powerpoint/2010/main" val="3675614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50000">
              <a:schemeClr val="bg1"/>
            </a:gs>
            <a:gs pos="100000">
              <a:schemeClr val="bg2"/>
            </a:gs>
          </a:gsLst>
          <a:lin ang="5400000" scaled="1"/>
        </a:gradFill>
        <a:effectLst/>
      </p:bgPr>
    </p:bg>
    <p:spTree>
      <p:nvGrpSpPr>
        <p:cNvPr id="1" name=""/>
        <p:cNvGrpSpPr/>
        <p:nvPr/>
      </p:nvGrpSpPr>
      <p:grpSpPr>
        <a:xfrm>
          <a:off x="0" y="0"/>
          <a:ext cx="0" cy="0"/>
          <a:chOff x="0" y="0"/>
          <a:chExt cx="0" cy="0"/>
        </a:xfrm>
      </p:grpSpPr>
      <p:grpSp>
        <p:nvGrpSpPr>
          <p:cNvPr id="4098" name="Group 2">
            <a:extLst>
              <a:ext uri="{FF2B5EF4-FFF2-40B4-BE49-F238E27FC236}">
                <a16:creationId xmlns:a16="http://schemas.microsoft.com/office/drawing/2014/main" id="{02B7A4E0-C2B0-0B75-47F8-5AA44C97DE92}"/>
              </a:ext>
            </a:extLst>
          </p:cNvPr>
          <p:cNvGrpSpPr>
            <a:grpSpLocks/>
          </p:cNvGrpSpPr>
          <p:nvPr/>
        </p:nvGrpSpPr>
        <p:grpSpPr bwMode="auto">
          <a:xfrm>
            <a:off x="3800475" y="1789113"/>
            <a:ext cx="5340350" cy="5056187"/>
            <a:chOff x="2394" y="1127"/>
            <a:chExt cx="3364" cy="3185"/>
          </a:xfrm>
        </p:grpSpPr>
        <p:sp>
          <p:nvSpPr>
            <p:cNvPr id="4099" name="Rectangle 3">
              <a:extLst>
                <a:ext uri="{FF2B5EF4-FFF2-40B4-BE49-F238E27FC236}">
                  <a16:creationId xmlns:a16="http://schemas.microsoft.com/office/drawing/2014/main" id="{B5B3DE36-3FC2-9E18-FDC5-605701827256}"/>
                </a:ext>
              </a:extLst>
            </p:cNvPr>
            <p:cNvSpPr>
              <a:spLocks noChangeArrowheads="1"/>
            </p:cNvSpPr>
            <p:nvPr userDrawn="1"/>
          </p:nvSpPr>
          <p:spPr bwMode="ltGray">
            <a:xfrm>
              <a:off x="4230" y="1365"/>
              <a:ext cx="197" cy="102"/>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4100" name="Oval 4">
              <a:extLst>
                <a:ext uri="{FF2B5EF4-FFF2-40B4-BE49-F238E27FC236}">
                  <a16:creationId xmlns:a16="http://schemas.microsoft.com/office/drawing/2014/main" id="{4B822470-2455-7B7F-081E-9248CF8C2F38}"/>
                </a:ext>
              </a:extLst>
            </p:cNvPr>
            <p:cNvSpPr>
              <a:spLocks noChangeArrowheads="1"/>
            </p:cNvSpPr>
            <p:nvPr userDrawn="1"/>
          </p:nvSpPr>
          <p:spPr bwMode="ltGray">
            <a:xfrm>
              <a:off x="4299" y="1185"/>
              <a:ext cx="47" cy="47"/>
            </a:xfrm>
            <a:prstGeom prst="ellipse">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4101" name="Rectangle 5">
              <a:extLst>
                <a:ext uri="{FF2B5EF4-FFF2-40B4-BE49-F238E27FC236}">
                  <a16:creationId xmlns:a16="http://schemas.microsoft.com/office/drawing/2014/main" id="{230058FC-67A0-2D10-FCE0-E9B5FAB7E385}"/>
                </a:ext>
              </a:extLst>
            </p:cNvPr>
            <p:cNvSpPr>
              <a:spLocks noChangeArrowheads="1"/>
            </p:cNvSpPr>
            <p:nvPr userDrawn="1"/>
          </p:nvSpPr>
          <p:spPr bwMode="ltGray">
            <a:xfrm rot="995337">
              <a:off x="5205" y="1495"/>
              <a:ext cx="6" cy="2073"/>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4102" name="Freeform 6">
              <a:extLst>
                <a:ext uri="{FF2B5EF4-FFF2-40B4-BE49-F238E27FC236}">
                  <a16:creationId xmlns:a16="http://schemas.microsoft.com/office/drawing/2014/main" id="{4B5FDEA5-8B75-6021-A7F6-5F9CF595956C}"/>
                </a:ext>
              </a:extLst>
            </p:cNvPr>
            <p:cNvSpPr>
              <a:spLocks noEditPoints="1"/>
            </p:cNvSpPr>
            <p:nvPr userDrawn="1"/>
          </p:nvSpPr>
          <p:spPr bwMode="ltGray">
            <a:xfrm>
              <a:off x="4871" y="3508"/>
              <a:ext cx="66" cy="96"/>
            </a:xfrm>
            <a:custGeom>
              <a:avLst/>
              <a:gdLst>
                <a:gd name="T0" fmla="*/ 18 w 66"/>
                <a:gd name="T1" fmla="*/ 96 h 96"/>
                <a:gd name="T2" fmla="*/ 42 w 66"/>
                <a:gd name="T3" fmla="*/ 78 h 96"/>
                <a:gd name="T4" fmla="*/ 60 w 66"/>
                <a:gd name="T5" fmla="*/ 60 h 96"/>
                <a:gd name="T6" fmla="*/ 66 w 66"/>
                <a:gd name="T7" fmla="*/ 36 h 96"/>
                <a:gd name="T8" fmla="*/ 60 w 66"/>
                <a:gd name="T9" fmla="*/ 12 h 96"/>
                <a:gd name="T10" fmla="*/ 36 w 66"/>
                <a:gd name="T11" fmla="*/ 0 h 96"/>
                <a:gd name="T12" fmla="*/ 24 w 66"/>
                <a:gd name="T13" fmla="*/ 6 h 96"/>
                <a:gd name="T14" fmla="*/ 12 w 66"/>
                <a:gd name="T15" fmla="*/ 12 h 96"/>
                <a:gd name="T16" fmla="*/ 0 w 66"/>
                <a:gd name="T17" fmla="*/ 36 h 96"/>
                <a:gd name="T18" fmla="*/ 0 w 66"/>
                <a:gd name="T19" fmla="*/ 60 h 96"/>
                <a:gd name="T20" fmla="*/ 12 w 66"/>
                <a:gd name="T21" fmla="*/ 84 h 96"/>
                <a:gd name="T22" fmla="*/ 18 w 66"/>
                <a:gd name="T23" fmla="*/ 96 h 96"/>
                <a:gd name="T24" fmla="*/ 18 w 66"/>
                <a:gd name="T25" fmla="*/ 96 h 96"/>
                <a:gd name="T26" fmla="*/ 42 w 66"/>
                <a:gd name="T27" fmla="*/ 18 h 96"/>
                <a:gd name="T28" fmla="*/ 54 w 66"/>
                <a:gd name="T29" fmla="*/ 24 h 96"/>
                <a:gd name="T30" fmla="*/ 60 w 66"/>
                <a:gd name="T31" fmla="*/ 36 h 96"/>
                <a:gd name="T32" fmla="*/ 60 w 66"/>
                <a:gd name="T33" fmla="*/ 48 h 96"/>
                <a:gd name="T34" fmla="*/ 54 w 66"/>
                <a:gd name="T35" fmla="*/ 54 h 96"/>
                <a:gd name="T36" fmla="*/ 36 w 66"/>
                <a:gd name="T37" fmla="*/ 72 h 96"/>
                <a:gd name="T38" fmla="*/ 24 w 66"/>
                <a:gd name="T39" fmla="*/ 78 h 96"/>
                <a:gd name="T40" fmla="*/ 24 w 66"/>
                <a:gd name="T41" fmla="*/ 78 h 96"/>
                <a:gd name="T42" fmla="*/ 12 w 66"/>
                <a:gd name="T43" fmla="*/ 48 h 96"/>
                <a:gd name="T44" fmla="*/ 18 w 66"/>
                <a:gd name="T45" fmla="*/ 24 h 96"/>
                <a:gd name="T46" fmla="*/ 30 w 66"/>
                <a:gd name="T47" fmla="*/ 18 h 96"/>
                <a:gd name="T48" fmla="*/ 42 w 66"/>
                <a:gd name="T49" fmla="*/ 18 h 96"/>
                <a:gd name="T50" fmla="*/ 42 w 66"/>
                <a:gd name="T51" fmla="*/ 18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66" h="96">
                  <a:moveTo>
                    <a:pt x="18" y="96"/>
                  </a:moveTo>
                  <a:lnTo>
                    <a:pt x="42" y="78"/>
                  </a:lnTo>
                  <a:lnTo>
                    <a:pt x="60" y="60"/>
                  </a:lnTo>
                  <a:lnTo>
                    <a:pt x="66" y="36"/>
                  </a:lnTo>
                  <a:lnTo>
                    <a:pt x="60" y="12"/>
                  </a:lnTo>
                  <a:lnTo>
                    <a:pt x="36" y="0"/>
                  </a:lnTo>
                  <a:lnTo>
                    <a:pt x="24" y="6"/>
                  </a:lnTo>
                  <a:lnTo>
                    <a:pt x="12" y="12"/>
                  </a:lnTo>
                  <a:lnTo>
                    <a:pt x="0" y="36"/>
                  </a:lnTo>
                  <a:lnTo>
                    <a:pt x="0" y="60"/>
                  </a:lnTo>
                  <a:lnTo>
                    <a:pt x="12" y="84"/>
                  </a:lnTo>
                  <a:lnTo>
                    <a:pt x="18" y="96"/>
                  </a:lnTo>
                  <a:lnTo>
                    <a:pt x="18" y="96"/>
                  </a:lnTo>
                  <a:close/>
                  <a:moveTo>
                    <a:pt x="42" y="18"/>
                  </a:moveTo>
                  <a:lnTo>
                    <a:pt x="54" y="24"/>
                  </a:lnTo>
                  <a:lnTo>
                    <a:pt x="60" y="36"/>
                  </a:lnTo>
                  <a:lnTo>
                    <a:pt x="60" y="48"/>
                  </a:lnTo>
                  <a:lnTo>
                    <a:pt x="54" y="54"/>
                  </a:lnTo>
                  <a:lnTo>
                    <a:pt x="36" y="72"/>
                  </a:lnTo>
                  <a:lnTo>
                    <a:pt x="24" y="78"/>
                  </a:lnTo>
                  <a:lnTo>
                    <a:pt x="24" y="78"/>
                  </a:lnTo>
                  <a:lnTo>
                    <a:pt x="12" y="48"/>
                  </a:lnTo>
                  <a:lnTo>
                    <a:pt x="18" y="24"/>
                  </a:lnTo>
                  <a:lnTo>
                    <a:pt x="30" y="18"/>
                  </a:lnTo>
                  <a:lnTo>
                    <a:pt x="42" y="18"/>
                  </a:lnTo>
                  <a:lnTo>
                    <a:pt x="42" y="18"/>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103" name="Rectangle 7">
              <a:extLst>
                <a:ext uri="{FF2B5EF4-FFF2-40B4-BE49-F238E27FC236}">
                  <a16:creationId xmlns:a16="http://schemas.microsoft.com/office/drawing/2014/main" id="{D28CDF72-D712-4D41-9BB2-5C70F9A2B894}"/>
                </a:ext>
              </a:extLst>
            </p:cNvPr>
            <p:cNvSpPr>
              <a:spLocks noChangeArrowheads="1"/>
            </p:cNvSpPr>
            <p:nvPr userDrawn="1"/>
          </p:nvSpPr>
          <p:spPr bwMode="ltGray">
            <a:xfrm rot="91736">
              <a:off x="5487" y="1535"/>
              <a:ext cx="6" cy="1998"/>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4104" name="Rectangle 8">
              <a:extLst>
                <a:ext uri="{FF2B5EF4-FFF2-40B4-BE49-F238E27FC236}">
                  <a16:creationId xmlns:a16="http://schemas.microsoft.com/office/drawing/2014/main" id="{D0208D4B-ECD3-8FF9-EC40-B8B491A17731}"/>
                </a:ext>
              </a:extLst>
            </p:cNvPr>
            <p:cNvSpPr>
              <a:spLocks noChangeArrowheads="1"/>
            </p:cNvSpPr>
            <p:nvPr userDrawn="1"/>
          </p:nvSpPr>
          <p:spPr bwMode="ltGray">
            <a:xfrm rot="-926223">
              <a:off x="5640" y="1521"/>
              <a:ext cx="6" cy="881"/>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4105" name="Rectangle 9">
              <a:extLst>
                <a:ext uri="{FF2B5EF4-FFF2-40B4-BE49-F238E27FC236}">
                  <a16:creationId xmlns:a16="http://schemas.microsoft.com/office/drawing/2014/main" id="{903DF723-8076-C470-CF68-B5171C67E89C}"/>
                </a:ext>
              </a:extLst>
            </p:cNvPr>
            <p:cNvSpPr>
              <a:spLocks noChangeArrowheads="1"/>
            </p:cNvSpPr>
            <p:nvPr userDrawn="1"/>
          </p:nvSpPr>
          <p:spPr bwMode="ltGray">
            <a:xfrm rot="-1140313">
              <a:off x="3444" y="1816"/>
              <a:ext cx="6" cy="2033"/>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4106" name="Rectangle 10">
              <a:extLst>
                <a:ext uri="{FF2B5EF4-FFF2-40B4-BE49-F238E27FC236}">
                  <a16:creationId xmlns:a16="http://schemas.microsoft.com/office/drawing/2014/main" id="{9BA80139-4755-F0CE-0F8D-AE799AF33E05}"/>
                </a:ext>
              </a:extLst>
            </p:cNvPr>
            <p:cNvSpPr>
              <a:spLocks noChangeArrowheads="1"/>
            </p:cNvSpPr>
            <p:nvPr userDrawn="1"/>
          </p:nvSpPr>
          <p:spPr bwMode="ltGray">
            <a:xfrm rot="1114412">
              <a:off x="2757" y="1821"/>
              <a:ext cx="6" cy="2119"/>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4107" name="Rectangle 11">
              <a:extLst>
                <a:ext uri="{FF2B5EF4-FFF2-40B4-BE49-F238E27FC236}">
                  <a16:creationId xmlns:a16="http://schemas.microsoft.com/office/drawing/2014/main" id="{58172084-FACD-A4DF-DE46-BB30633EAA27}"/>
                </a:ext>
              </a:extLst>
            </p:cNvPr>
            <p:cNvSpPr>
              <a:spLocks noChangeArrowheads="1"/>
            </p:cNvSpPr>
            <p:nvPr userDrawn="1"/>
          </p:nvSpPr>
          <p:spPr bwMode="ltGray">
            <a:xfrm rot="254676">
              <a:off x="3035" y="1870"/>
              <a:ext cx="6" cy="1906"/>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4108" name="Freeform 12">
              <a:extLst>
                <a:ext uri="{FF2B5EF4-FFF2-40B4-BE49-F238E27FC236}">
                  <a16:creationId xmlns:a16="http://schemas.microsoft.com/office/drawing/2014/main" id="{15668573-8B0A-6FF7-01A7-F22649B1F5BB}"/>
                </a:ext>
              </a:extLst>
            </p:cNvPr>
            <p:cNvSpPr>
              <a:spLocks/>
            </p:cNvSpPr>
            <p:nvPr userDrawn="1"/>
          </p:nvSpPr>
          <p:spPr bwMode="ltGray">
            <a:xfrm>
              <a:off x="4007" y="3021"/>
              <a:ext cx="623" cy="156"/>
            </a:xfrm>
            <a:custGeom>
              <a:avLst/>
              <a:gdLst>
                <a:gd name="T0" fmla="*/ 6 w 623"/>
                <a:gd name="T1" fmla="*/ 18 h 156"/>
                <a:gd name="T2" fmla="*/ 162 w 623"/>
                <a:gd name="T3" fmla="*/ 36 h 156"/>
                <a:gd name="T4" fmla="*/ 251 w 623"/>
                <a:gd name="T5" fmla="*/ 36 h 156"/>
                <a:gd name="T6" fmla="*/ 354 w 623"/>
                <a:gd name="T7" fmla="*/ 30 h 156"/>
                <a:gd name="T8" fmla="*/ 473 w 623"/>
                <a:gd name="T9" fmla="*/ 18 h 156"/>
                <a:gd name="T10" fmla="*/ 611 w 623"/>
                <a:gd name="T11" fmla="*/ 0 h 156"/>
                <a:gd name="T12" fmla="*/ 623 w 623"/>
                <a:gd name="T13" fmla="*/ 114 h 156"/>
                <a:gd name="T14" fmla="*/ 497 w 623"/>
                <a:gd name="T15" fmla="*/ 138 h 156"/>
                <a:gd name="T16" fmla="*/ 414 w 623"/>
                <a:gd name="T17" fmla="*/ 150 h 156"/>
                <a:gd name="T18" fmla="*/ 318 w 623"/>
                <a:gd name="T19" fmla="*/ 156 h 156"/>
                <a:gd name="T20" fmla="*/ 215 w 623"/>
                <a:gd name="T21" fmla="*/ 156 h 156"/>
                <a:gd name="T22" fmla="*/ 108 w 623"/>
                <a:gd name="T23" fmla="*/ 150 h 156"/>
                <a:gd name="T24" fmla="*/ 0 w 623"/>
                <a:gd name="T25" fmla="*/ 132 h 156"/>
                <a:gd name="T26" fmla="*/ 6 w 623"/>
                <a:gd name="T27" fmla="*/ 18 h 156"/>
                <a:gd name="T28" fmla="*/ 6 w 623"/>
                <a:gd name="T29" fmla="*/ 1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23" h="156">
                  <a:moveTo>
                    <a:pt x="6" y="18"/>
                  </a:moveTo>
                  <a:lnTo>
                    <a:pt x="162" y="36"/>
                  </a:lnTo>
                  <a:lnTo>
                    <a:pt x="251" y="36"/>
                  </a:lnTo>
                  <a:lnTo>
                    <a:pt x="354" y="30"/>
                  </a:lnTo>
                  <a:lnTo>
                    <a:pt x="473" y="18"/>
                  </a:lnTo>
                  <a:lnTo>
                    <a:pt x="611" y="0"/>
                  </a:lnTo>
                  <a:lnTo>
                    <a:pt x="623" y="114"/>
                  </a:lnTo>
                  <a:lnTo>
                    <a:pt x="497" y="138"/>
                  </a:lnTo>
                  <a:lnTo>
                    <a:pt x="414" y="150"/>
                  </a:lnTo>
                  <a:lnTo>
                    <a:pt x="318" y="156"/>
                  </a:lnTo>
                  <a:lnTo>
                    <a:pt x="215" y="156"/>
                  </a:lnTo>
                  <a:lnTo>
                    <a:pt x="108" y="150"/>
                  </a:lnTo>
                  <a:lnTo>
                    <a:pt x="0" y="132"/>
                  </a:lnTo>
                  <a:lnTo>
                    <a:pt x="6" y="18"/>
                  </a:lnTo>
                  <a:lnTo>
                    <a:pt x="6" y="18"/>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109" name="Freeform 13">
              <a:extLst>
                <a:ext uri="{FF2B5EF4-FFF2-40B4-BE49-F238E27FC236}">
                  <a16:creationId xmlns:a16="http://schemas.microsoft.com/office/drawing/2014/main" id="{941D53FB-8FD2-3DA7-BD06-45D91B54F607}"/>
                </a:ext>
              </a:extLst>
            </p:cNvPr>
            <p:cNvSpPr>
              <a:spLocks/>
            </p:cNvSpPr>
            <p:nvPr userDrawn="1"/>
          </p:nvSpPr>
          <p:spPr bwMode="ltGray">
            <a:xfrm>
              <a:off x="4762" y="3591"/>
              <a:ext cx="996" cy="126"/>
            </a:xfrm>
            <a:custGeom>
              <a:avLst/>
              <a:gdLst>
                <a:gd name="T0" fmla="*/ 754 w 993"/>
                <a:gd name="T1" fmla="*/ 6 h 126"/>
                <a:gd name="T2" fmla="*/ 652 w 993"/>
                <a:gd name="T3" fmla="*/ 6 h 126"/>
                <a:gd name="T4" fmla="*/ 563 w 993"/>
                <a:gd name="T5" fmla="*/ 6 h 126"/>
                <a:gd name="T6" fmla="*/ 479 w 993"/>
                <a:gd name="T7" fmla="*/ 6 h 126"/>
                <a:gd name="T8" fmla="*/ 401 w 993"/>
                <a:gd name="T9" fmla="*/ 6 h 126"/>
                <a:gd name="T10" fmla="*/ 335 w 993"/>
                <a:gd name="T11" fmla="*/ 0 h 126"/>
                <a:gd name="T12" fmla="*/ 276 w 993"/>
                <a:gd name="T13" fmla="*/ 0 h 126"/>
                <a:gd name="T14" fmla="*/ 222 w 993"/>
                <a:gd name="T15" fmla="*/ 0 h 126"/>
                <a:gd name="T16" fmla="*/ 180 w 993"/>
                <a:gd name="T17" fmla="*/ 6 h 126"/>
                <a:gd name="T18" fmla="*/ 138 w 993"/>
                <a:gd name="T19" fmla="*/ 6 h 126"/>
                <a:gd name="T20" fmla="*/ 108 w 993"/>
                <a:gd name="T21" fmla="*/ 6 h 126"/>
                <a:gd name="T22" fmla="*/ 54 w 993"/>
                <a:gd name="T23" fmla="*/ 6 h 126"/>
                <a:gd name="T24" fmla="*/ 24 w 993"/>
                <a:gd name="T25" fmla="*/ 12 h 126"/>
                <a:gd name="T26" fmla="*/ 6 w 993"/>
                <a:gd name="T27" fmla="*/ 18 h 126"/>
                <a:gd name="T28" fmla="*/ 0 w 993"/>
                <a:gd name="T29" fmla="*/ 24 h 126"/>
                <a:gd name="T30" fmla="*/ 12 w 993"/>
                <a:gd name="T31" fmla="*/ 42 h 126"/>
                <a:gd name="T32" fmla="*/ 18 w 993"/>
                <a:gd name="T33" fmla="*/ 48 h 126"/>
                <a:gd name="T34" fmla="*/ 30 w 993"/>
                <a:gd name="T35" fmla="*/ 54 h 126"/>
                <a:gd name="T36" fmla="*/ 60 w 993"/>
                <a:gd name="T37" fmla="*/ 60 h 126"/>
                <a:gd name="T38" fmla="*/ 90 w 993"/>
                <a:gd name="T39" fmla="*/ 72 h 126"/>
                <a:gd name="T40" fmla="*/ 144 w 993"/>
                <a:gd name="T41" fmla="*/ 84 h 126"/>
                <a:gd name="T42" fmla="*/ 210 w 993"/>
                <a:gd name="T43" fmla="*/ 90 h 126"/>
                <a:gd name="T44" fmla="*/ 293 w 993"/>
                <a:gd name="T45" fmla="*/ 102 h 126"/>
                <a:gd name="T46" fmla="*/ 389 w 993"/>
                <a:gd name="T47" fmla="*/ 108 h 126"/>
                <a:gd name="T48" fmla="*/ 503 w 993"/>
                <a:gd name="T49" fmla="*/ 120 h 126"/>
                <a:gd name="T50" fmla="*/ 622 w 993"/>
                <a:gd name="T51" fmla="*/ 120 h 126"/>
                <a:gd name="T52" fmla="*/ 754 w 993"/>
                <a:gd name="T53" fmla="*/ 126 h 126"/>
                <a:gd name="T54" fmla="*/ 873 w 993"/>
                <a:gd name="T55" fmla="*/ 126 h 126"/>
                <a:gd name="T56" fmla="*/ 993 w 993"/>
                <a:gd name="T57" fmla="*/ 126 h 126"/>
                <a:gd name="T58" fmla="*/ 993 w 993"/>
                <a:gd name="T59" fmla="*/ 12 h 126"/>
                <a:gd name="T60" fmla="*/ 879 w 993"/>
                <a:gd name="T61" fmla="*/ 12 h 126"/>
                <a:gd name="T62" fmla="*/ 754 w 993"/>
                <a:gd name="T63" fmla="*/ 6 h 126"/>
                <a:gd name="T64" fmla="*/ 754 w 993"/>
                <a:gd name="T65" fmla="*/ 6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93" h="126">
                  <a:moveTo>
                    <a:pt x="754" y="6"/>
                  </a:moveTo>
                  <a:lnTo>
                    <a:pt x="652" y="6"/>
                  </a:lnTo>
                  <a:lnTo>
                    <a:pt x="563" y="6"/>
                  </a:lnTo>
                  <a:lnTo>
                    <a:pt x="479" y="6"/>
                  </a:lnTo>
                  <a:lnTo>
                    <a:pt x="401" y="6"/>
                  </a:lnTo>
                  <a:lnTo>
                    <a:pt x="335" y="0"/>
                  </a:lnTo>
                  <a:lnTo>
                    <a:pt x="276" y="0"/>
                  </a:lnTo>
                  <a:lnTo>
                    <a:pt x="222" y="0"/>
                  </a:lnTo>
                  <a:lnTo>
                    <a:pt x="180" y="6"/>
                  </a:lnTo>
                  <a:lnTo>
                    <a:pt x="138" y="6"/>
                  </a:lnTo>
                  <a:lnTo>
                    <a:pt x="108" y="6"/>
                  </a:lnTo>
                  <a:lnTo>
                    <a:pt x="54" y="6"/>
                  </a:lnTo>
                  <a:lnTo>
                    <a:pt x="24" y="12"/>
                  </a:lnTo>
                  <a:lnTo>
                    <a:pt x="6" y="18"/>
                  </a:lnTo>
                  <a:lnTo>
                    <a:pt x="0" y="24"/>
                  </a:lnTo>
                  <a:lnTo>
                    <a:pt x="12" y="42"/>
                  </a:lnTo>
                  <a:lnTo>
                    <a:pt x="18" y="48"/>
                  </a:lnTo>
                  <a:lnTo>
                    <a:pt x="30" y="54"/>
                  </a:lnTo>
                  <a:lnTo>
                    <a:pt x="60" y="60"/>
                  </a:lnTo>
                  <a:lnTo>
                    <a:pt x="90" y="72"/>
                  </a:lnTo>
                  <a:lnTo>
                    <a:pt x="144" y="84"/>
                  </a:lnTo>
                  <a:lnTo>
                    <a:pt x="210" y="90"/>
                  </a:lnTo>
                  <a:lnTo>
                    <a:pt x="293" y="102"/>
                  </a:lnTo>
                  <a:lnTo>
                    <a:pt x="389" y="108"/>
                  </a:lnTo>
                  <a:lnTo>
                    <a:pt x="503" y="120"/>
                  </a:lnTo>
                  <a:lnTo>
                    <a:pt x="622" y="120"/>
                  </a:lnTo>
                  <a:lnTo>
                    <a:pt x="754" y="126"/>
                  </a:lnTo>
                  <a:lnTo>
                    <a:pt x="873" y="126"/>
                  </a:lnTo>
                  <a:lnTo>
                    <a:pt x="993" y="126"/>
                  </a:lnTo>
                  <a:lnTo>
                    <a:pt x="993" y="12"/>
                  </a:lnTo>
                  <a:lnTo>
                    <a:pt x="879" y="12"/>
                  </a:lnTo>
                  <a:lnTo>
                    <a:pt x="754" y="6"/>
                  </a:lnTo>
                  <a:lnTo>
                    <a:pt x="754" y="6"/>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110" name="Freeform 14">
              <a:extLst>
                <a:ext uri="{FF2B5EF4-FFF2-40B4-BE49-F238E27FC236}">
                  <a16:creationId xmlns:a16="http://schemas.microsoft.com/office/drawing/2014/main" id="{5506F241-8946-2CF4-EE93-9823A2D9D5F7}"/>
                </a:ext>
              </a:extLst>
            </p:cNvPr>
            <p:cNvSpPr>
              <a:spLocks/>
            </p:cNvSpPr>
            <p:nvPr userDrawn="1"/>
          </p:nvSpPr>
          <p:spPr bwMode="ltGray">
            <a:xfrm>
              <a:off x="4786" y="3645"/>
              <a:ext cx="972" cy="245"/>
            </a:xfrm>
            <a:custGeom>
              <a:avLst/>
              <a:gdLst>
                <a:gd name="T0" fmla="*/ 0 w 969"/>
                <a:gd name="T1" fmla="*/ 0 h 245"/>
                <a:gd name="T2" fmla="*/ 24 w 969"/>
                <a:gd name="T3" fmla="*/ 54 h 245"/>
                <a:gd name="T4" fmla="*/ 66 w 969"/>
                <a:gd name="T5" fmla="*/ 96 h 245"/>
                <a:gd name="T6" fmla="*/ 120 w 969"/>
                <a:gd name="T7" fmla="*/ 137 h 245"/>
                <a:gd name="T8" fmla="*/ 198 w 969"/>
                <a:gd name="T9" fmla="*/ 173 h 245"/>
                <a:gd name="T10" fmla="*/ 293 w 969"/>
                <a:gd name="T11" fmla="*/ 203 h 245"/>
                <a:gd name="T12" fmla="*/ 353 w 969"/>
                <a:gd name="T13" fmla="*/ 215 h 245"/>
                <a:gd name="T14" fmla="*/ 413 w 969"/>
                <a:gd name="T15" fmla="*/ 227 h 245"/>
                <a:gd name="T16" fmla="*/ 479 w 969"/>
                <a:gd name="T17" fmla="*/ 233 h 245"/>
                <a:gd name="T18" fmla="*/ 556 w 969"/>
                <a:gd name="T19" fmla="*/ 239 h 245"/>
                <a:gd name="T20" fmla="*/ 634 w 969"/>
                <a:gd name="T21" fmla="*/ 245 h 245"/>
                <a:gd name="T22" fmla="*/ 724 w 969"/>
                <a:gd name="T23" fmla="*/ 245 h 245"/>
                <a:gd name="T24" fmla="*/ 855 w 969"/>
                <a:gd name="T25" fmla="*/ 245 h 245"/>
                <a:gd name="T26" fmla="*/ 969 w 969"/>
                <a:gd name="T27" fmla="*/ 239 h 245"/>
                <a:gd name="T28" fmla="*/ 969 w 969"/>
                <a:gd name="T29" fmla="*/ 60 h 245"/>
                <a:gd name="T30" fmla="*/ 700 w 969"/>
                <a:gd name="T31" fmla="*/ 60 h 245"/>
                <a:gd name="T32" fmla="*/ 503 w 969"/>
                <a:gd name="T33" fmla="*/ 54 h 245"/>
                <a:gd name="T34" fmla="*/ 317 w 969"/>
                <a:gd name="T35" fmla="*/ 42 h 245"/>
                <a:gd name="T36" fmla="*/ 150 w 969"/>
                <a:gd name="T37" fmla="*/ 24 h 245"/>
                <a:gd name="T38" fmla="*/ 72 w 969"/>
                <a:gd name="T39" fmla="*/ 12 h 245"/>
                <a:gd name="T40" fmla="*/ 0 w 969"/>
                <a:gd name="T41" fmla="*/ 0 h 245"/>
                <a:gd name="T42" fmla="*/ 0 w 969"/>
                <a:gd name="T43" fmla="*/ 0 h 2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69" h="245">
                  <a:moveTo>
                    <a:pt x="0" y="0"/>
                  </a:moveTo>
                  <a:lnTo>
                    <a:pt x="24" y="54"/>
                  </a:lnTo>
                  <a:lnTo>
                    <a:pt x="66" y="96"/>
                  </a:lnTo>
                  <a:lnTo>
                    <a:pt x="120" y="137"/>
                  </a:lnTo>
                  <a:lnTo>
                    <a:pt x="198" y="173"/>
                  </a:lnTo>
                  <a:lnTo>
                    <a:pt x="293" y="203"/>
                  </a:lnTo>
                  <a:lnTo>
                    <a:pt x="353" y="215"/>
                  </a:lnTo>
                  <a:lnTo>
                    <a:pt x="413" y="227"/>
                  </a:lnTo>
                  <a:lnTo>
                    <a:pt x="479" y="233"/>
                  </a:lnTo>
                  <a:lnTo>
                    <a:pt x="556" y="239"/>
                  </a:lnTo>
                  <a:lnTo>
                    <a:pt x="634" y="245"/>
                  </a:lnTo>
                  <a:lnTo>
                    <a:pt x="724" y="245"/>
                  </a:lnTo>
                  <a:lnTo>
                    <a:pt x="855" y="245"/>
                  </a:lnTo>
                  <a:lnTo>
                    <a:pt x="969" y="239"/>
                  </a:lnTo>
                  <a:lnTo>
                    <a:pt x="969" y="60"/>
                  </a:lnTo>
                  <a:lnTo>
                    <a:pt x="700" y="60"/>
                  </a:lnTo>
                  <a:lnTo>
                    <a:pt x="503" y="54"/>
                  </a:lnTo>
                  <a:lnTo>
                    <a:pt x="317" y="42"/>
                  </a:lnTo>
                  <a:lnTo>
                    <a:pt x="150" y="24"/>
                  </a:lnTo>
                  <a:lnTo>
                    <a:pt x="72" y="12"/>
                  </a:lnTo>
                  <a:lnTo>
                    <a:pt x="0" y="0"/>
                  </a:lnTo>
                  <a:lnTo>
                    <a:pt x="0" y="0"/>
                  </a:lnTo>
                  <a:close/>
                </a:path>
              </a:pathLst>
            </a:custGeom>
            <a:gradFill rotWithShape="0">
              <a:gsLst>
                <a:gs pos="0">
                  <a:schemeClr val="bg2"/>
                </a:gs>
                <a:gs pos="100000">
                  <a:schemeClr val="bg2">
                    <a:gamma/>
                    <a:tint val="81961"/>
                    <a:invGamma/>
                  </a:schemeClr>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111" name="Freeform 15">
              <a:extLst>
                <a:ext uri="{FF2B5EF4-FFF2-40B4-BE49-F238E27FC236}">
                  <a16:creationId xmlns:a16="http://schemas.microsoft.com/office/drawing/2014/main" id="{4377EF93-CF50-A8DB-66A8-4A42D7D30DEF}"/>
                </a:ext>
              </a:extLst>
            </p:cNvPr>
            <p:cNvSpPr>
              <a:spLocks/>
            </p:cNvSpPr>
            <p:nvPr userDrawn="1"/>
          </p:nvSpPr>
          <p:spPr bwMode="ltGray">
            <a:xfrm>
              <a:off x="4804" y="3591"/>
              <a:ext cx="954" cy="90"/>
            </a:xfrm>
            <a:custGeom>
              <a:avLst/>
              <a:gdLst>
                <a:gd name="T0" fmla="*/ 700 w 951"/>
                <a:gd name="T1" fmla="*/ 0 h 90"/>
                <a:gd name="T2" fmla="*/ 598 w 951"/>
                <a:gd name="T3" fmla="*/ 0 h 90"/>
                <a:gd name="T4" fmla="*/ 515 w 951"/>
                <a:gd name="T5" fmla="*/ 0 h 90"/>
                <a:gd name="T6" fmla="*/ 431 w 951"/>
                <a:gd name="T7" fmla="*/ 0 h 90"/>
                <a:gd name="T8" fmla="*/ 365 w 951"/>
                <a:gd name="T9" fmla="*/ 0 h 90"/>
                <a:gd name="T10" fmla="*/ 299 w 951"/>
                <a:gd name="T11" fmla="*/ 0 h 90"/>
                <a:gd name="T12" fmla="*/ 245 w 951"/>
                <a:gd name="T13" fmla="*/ 0 h 90"/>
                <a:gd name="T14" fmla="*/ 198 w 951"/>
                <a:gd name="T15" fmla="*/ 0 h 90"/>
                <a:gd name="T16" fmla="*/ 162 w 951"/>
                <a:gd name="T17" fmla="*/ 0 h 90"/>
                <a:gd name="T18" fmla="*/ 126 w 951"/>
                <a:gd name="T19" fmla="*/ 6 h 90"/>
                <a:gd name="T20" fmla="*/ 96 w 951"/>
                <a:gd name="T21" fmla="*/ 6 h 90"/>
                <a:gd name="T22" fmla="*/ 54 w 951"/>
                <a:gd name="T23" fmla="*/ 12 h 90"/>
                <a:gd name="T24" fmla="*/ 30 w 951"/>
                <a:gd name="T25" fmla="*/ 12 h 90"/>
                <a:gd name="T26" fmla="*/ 12 w 951"/>
                <a:gd name="T27" fmla="*/ 18 h 90"/>
                <a:gd name="T28" fmla="*/ 6 w 951"/>
                <a:gd name="T29" fmla="*/ 18 h 90"/>
                <a:gd name="T30" fmla="*/ 0 w 951"/>
                <a:gd name="T31" fmla="*/ 24 h 90"/>
                <a:gd name="T32" fmla="*/ 6 w 951"/>
                <a:gd name="T33" fmla="*/ 30 h 90"/>
                <a:gd name="T34" fmla="*/ 24 w 951"/>
                <a:gd name="T35" fmla="*/ 36 h 90"/>
                <a:gd name="T36" fmla="*/ 54 w 951"/>
                <a:gd name="T37" fmla="*/ 42 h 90"/>
                <a:gd name="T38" fmla="*/ 102 w 951"/>
                <a:gd name="T39" fmla="*/ 54 h 90"/>
                <a:gd name="T40" fmla="*/ 168 w 951"/>
                <a:gd name="T41" fmla="*/ 60 h 90"/>
                <a:gd name="T42" fmla="*/ 251 w 951"/>
                <a:gd name="T43" fmla="*/ 66 h 90"/>
                <a:gd name="T44" fmla="*/ 341 w 951"/>
                <a:gd name="T45" fmla="*/ 78 h 90"/>
                <a:gd name="T46" fmla="*/ 449 w 951"/>
                <a:gd name="T47" fmla="*/ 84 h 90"/>
                <a:gd name="T48" fmla="*/ 568 w 951"/>
                <a:gd name="T49" fmla="*/ 84 h 90"/>
                <a:gd name="T50" fmla="*/ 694 w 951"/>
                <a:gd name="T51" fmla="*/ 90 h 90"/>
                <a:gd name="T52" fmla="*/ 825 w 951"/>
                <a:gd name="T53" fmla="*/ 90 h 90"/>
                <a:gd name="T54" fmla="*/ 951 w 951"/>
                <a:gd name="T55" fmla="*/ 90 h 90"/>
                <a:gd name="T56" fmla="*/ 951 w 951"/>
                <a:gd name="T57" fmla="*/ 6 h 90"/>
                <a:gd name="T58" fmla="*/ 831 w 951"/>
                <a:gd name="T59" fmla="*/ 6 h 90"/>
                <a:gd name="T60" fmla="*/ 772 w 951"/>
                <a:gd name="T61" fmla="*/ 6 h 90"/>
                <a:gd name="T62" fmla="*/ 700 w 951"/>
                <a:gd name="T63" fmla="*/ 0 h 90"/>
                <a:gd name="T64" fmla="*/ 700 w 951"/>
                <a:gd name="T65" fmla="*/ 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51" h="90">
                  <a:moveTo>
                    <a:pt x="700" y="0"/>
                  </a:moveTo>
                  <a:lnTo>
                    <a:pt x="598" y="0"/>
                  </a:lnTo>
                  <a:lnTo>
                    <a:pt x="515" y="0"/>
                  </a:lnTo>
                  <a:lnTo>
                    <a:pt x="431" y="0"/>
                  </a:lnTo>
                  <a:lnTo>
                    <a:pt x="365" y="0"/>
                  </a:lnTo>
                  <a:lnTo>
                    <a:pt x="299" y="0"/>
                  </a:lnTo>
                  <a:lnTo>
                    <a:pt x="245" y="0"/>
                  </a:lnTo>
                  <a:lnTo>
                    <a:pt x="198" y="0"/>
                  </a:lnTo>
                  <a:lnTo>
                    <a:pt x="162" y="0"/>
                  </a:lnTo>
                  <a:lnTo>
                    <a:pt x="126" y="6"/>
                  </a:lnTo>
                  <a:lnTo>
                    <a:pt x="96" y="6"/>
                  </a:lnTo>
                  <a:lnTo>
                    <a:pt x="54" y="12"/>
                  </a:lnTo>
                  <a:lnTo>
                    <a:pt x="30" y="12"/>
                  </a:lnTo>
                  <a:lnTo>
                    <a:pt x="12" y="18"/>
                  </a:lnTo>
                  <a:lnTo>
                    <a:pt x="6" y="18"/>
                  </a:lnTo>
                  <a:lnTo>
                    <a:pt x="0" y="24"/>
                  </a:lnTo>
                  <a:lnTo>
                    <a:pt x="6" y="30"/>
                  </a:lnTo>
                  <a:lnTo>
                    <a:pt x="24" y="36"/>
                  </a:lnTo>
                  <a:lnTo>
                    <a:pt x="54" y="42"/>
                  </a:lnTo>
                  <a:lnTo>
                    <a:pt x="102" y="54"/>
                  </a:lnTo>
                  <a:lnTo>
                    <a:pt x="168" y="60"/>
                  </a:lnTo>
                  <a:lnTo>
                    <a:pt x="251" y="66"/>
                  </a:lnTo>
                  <a:lnTo>
                    <a:pt x="341" y="78"/>
                  </a:lnTo>
                  <a:lnTo>
                    <a:pt x="449" y="84"/>
                  </a:lnTo>
                  <a:lnTo>
                    <a:pt x="568" y="84"/>
                  </a:lnTo>
                  <a:lnTo>
                    <a:pt x="694" y="90"/>
                  </a:lnTo>
                  <a:lnTo>
                    <a:pt x="825" y="90"/>
                  </a:lnTo>
                  <a:lnTo>
                    <a:pt x="951" y="90"/>
                  </a:lnTo>
                  <a:lnTo>
                    <a:pt x="951" y="6"/>
                  </a:lnTo>
                  <a:lnTo>
                    <a:pt x="831" y="6"/>
                  </a:lnTo>
                  <a:lnTo>
                    <a:pt x="772" y="6"/>
                  </a:lnTo>
                  <a:lnTo>
                    <a:pt x="700" y="0"/>
                  </a:lnTo>
                  <a:lnTo>
                    <a:pt x="700" y="0"/>
                  </a:lnTo>
                  <a:close/>
                </a:path>
              </a:pathLst>
            </a:custGeom>
            <a:gradFill rotWithShape="0">
              <a:gsLst>
                <a:gs pos="0">
                  <a:schemeClr val="bg2">
                    <a:gamma/>
                    <a:tint val="81961"/>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112" name="Freeform 16">
              <a:extLst>
                <a:ext uri="{FF2B5EF4-FFF2-40B4-BE49-F238E27FC236}">
                  <a16:creationId xmlns:a16="http://schemas.microsoft.com/office/drawing/2014/main" id="{ED3C2E4F-6DBE-AE56-5A6D-928A73491AE8}"/>
                </a:ext>
              </a:extLst>
            </p:cNvPr>
            <p:cNvSpPr>
              <a:spLocks/>
            </p:cNvSpPr>
            <p:nvPr userDrawn="1"/>
          </p:nvSpPr>
          <p:spPr bwMode="ltGray">
            <a:xfrm>
              <a:off x="3059" y="1541"/>
              <a:ext cx="102" cy="155"/>
            </a:xfrm>
            <a:custGeom>
              <a:avLst/>
              <a:gdLst>
                <a:gd name="T0" fmla="*/ 102 w 102"/>
                <a:gd name="T1" fmla="*/ 0 h 155"/>
                <a:gd name="T2" fmla="*/ 0 w 102"/>
                <a:gd name="T3" fmla="*/ 12 h 155"/>
                <a:gd name="T4" fmla="*/ 30 w 102"/>
                <a:gd name="T5" fmla="*/ 72 h 155"/>
                <a:gd name="T6" fmla="*/ 30 w 102"/>
                <a:gd name="T7" fmla="*/ 155 h 155"/>
                <a:gd name="T8" fmla="*/ 72 w 102"/>
                <a:gd name="T9" fmla="*/ 155 h 155"/>
                <a:gd name="T10" fmla="*/ 72 w 102"/>
                <a:gd name="T11" fmla="*/ 66 h 155"/>
                <a:gd name="T12" fmla="*/ 102 w 102"/>
                <a:gd name="T13" fmla="*/ 0 h 155"/>
                <a:gd name="T14" fmla="*/ 102 w 102"/>
                <a:gd name="T15" fmla="*/ 0 h 15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2" h="155">
                  <a:moveTo>
                    <a:pt x="102" y="0"/>
                  </a:moveTo>
                  <a:lnTo>
                    <a:pt x="0" y="12"/>
                  </a:lnTo>
                  <a:lnTo>
                    <a:pt x="30" y="72"/>
                  </a:lnTo>
                  <a:lnTo>
                    <a:pt x="30" y="155"/>
                  </a:lnTo>
                  <a:lnTo>
                    <a:pt x="72" y="155"/>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113" name="Freeform 17">
              <a:extLst>
                <a:ext uri="{FF2B5EF4-FFF2-40B4-BE49-F238E27FC236}">
                  <a16:creationId xmlns:a16="http://schemas.microsoft.com/office/drawing/2014/main" id="{E98C66E2-B4D7-9B4F-5886-C73114FB246E}"/>
                </a:ext>
              </a:extLst>
            </p:cNvPr>
            <p:cNvSpPr>
              <a:spLocks noEditPoints="1"/>
            </p:cNvSpPr>
            <p:nvPr userDrawn="1"/>
          </p:nvSpPr>
          <p:spPr bwMode="ltGray">
            <a:xfrm>
              <a:off x="3059" y="1690"/>
              <a:ext cx="90" cy="96"/>
            </a:xfrm>
            <a:custGeom>
              <a:avLst/>
              <a:gdLst>
                <a:gd name="T0" fmla="*/ 48 w 90"/>
                <a:gd name="T1" fmla="*/ 96 h 96"/>
                <a:gd name="T2" fmla="*/ 72 w 90"/>
                <a:gd name="T3" fmla="*/ 72 h 96"/>
                <a:gd name="T4" fmla="*/ 84 w 90"/>
                <a:gd name="T5" fmla="*/ 48 h 96"/>
                <a:gd name="T6" fmla="*/ 90 w 90"/>
                <a:gd name="T7" fmla="*/ 36 h 96"/>
                <a:gd name="T8" fmla="*/ 84 w 90"/>
                <a:gd name="T9" fmla="*/ 24 h 96"/>
                <a:gd name="T10" fmla="*/ 66 w 90"/>
                <a:gd name="T11" fmla="*/ 6 h 96"/>
                <a:gd name="T12" fmla="*/ 42 w 90"/>
                <a:gd name="T13" fmla="*/ 0 h 96"/>
                <a:gd name="T14" fmla="*/ 24 w 90"/>
                <a:gd name="T15" fmla="*/ 0 h 96"/>
                <a:gd name="T16" fmla="*/ 12 w 90"/>
                <a:gd name="T17" fmla="*/ 12 h 96"/>
                <a:gd name="T18" fmla="*/ 6 w 90"/>
                <a:gd name="T19" fmla="*/ 24 h 96"/>
                <a:gd name="T20" fmla="*/ 0 w 90"/>
                <a:gd name="T21" fmla="*/ 36 h 96"/>
                <a:gd name="T22" fmla="*/ 12 w 90"/>
                <a:gd name="T23" fmla="*/ 66 h 96"/>
                <a:gd name="T24" fmla="*/ 30 w 90"/>
                <a:gd name="T25" fmla="*/ 84 h 96"/>
                <a:gd name="T26" fmla="*/ 48 w 90"/>
                <a:gd name="T27" fmla="*/ 96 h 96"/>
                <a:gd name="T28" fmla="*/ 48 w 90"/>
                <a:gd name="T29" fmla="*/ 96 h 96"/>
                <a:gd name="T30" fmla="*/ 48 w 90"/>
                <a:gd name="T31" fmla="*/ 12 h 96"/>
                <a:gd name="T32" fmla="*/ 66 w 90"/>
                <a:gd name="T33" fmla="*/ 18 h 96"/>
                <a:gd name="T34" fmla="*/ 72 w 90"/>
                <a:gd name="T35" fmla="*/ 24 h 96"/>
                <a:gd name="T36" fmla="*/ 72 w 90"/>
                <a:gd name="T37" fmla="*/ 36 h 96"/>
                <a:gd name="T38" fmla="*/ 72 w 90"/>
                <a:gd name="T39" fmla="*/ 48 h 96"/>
                <a:gd name="T40" fmla="*/ 54 w 90"/>
                <a:gd name="T41" fmla="*/ 66 h 96"/>
                <a:gd name="T42" fmla="*/ 48 w 90"/>
                <a:gd name="T43" fmla="*/ 78 h 96"/>
                <a:gd name="T44" fmla="*/ 30 w 90"/>
                <a:gd name="T45" fmla="*/ 66 h 96"/>
                <a:gd name="T46" fmla="*/ 24 w 90"/>
                <a:gd name="T47" fmla="*/ 48 h 96"/>
                <a:gd name="T48" fmla="*/ 18 w 90"/>
                <a:gd name="T49" fmla="*/ 30 h 96"/>
                <a:gd name="T50" fmla="*/ 30 w 90"/>
                <a:gd name="T51" fmla="*/ 12 h 96"/>
                <a:gd name="T52" fmla="*/ 48 w 90"/>
                <a:gd name="T53" fmla="*/ 12 h 96"/>
                <a:gd name="T54" fmla="*/ 48 w 90"/>
                <a:gd name="T55" fmla="*/ 12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90" h="96">
                  <a:moveTo>
                    <a:pt x="48" y="96"/>
                  </a:moveTo>
                  <a:lnTo>
                    <a:pt x="72" y="72"/>
                  </a:lnTo>
                  <a:lnTo>
                    <a:pt x="84" y="48"/>
                  </a:lnTo>
                  <a:lnTo>
                    <a:pt x="90" y="36"/>
                  </a:lnTo>
                  <a:lnTo>
                    <a:pt x="84" y="24"/>
                  </a:lnTo>
                  <a:lnTo>
                    <a:pt x="66" y="6"/>
                  </a:lnTo>
                  <a:lnTo>
                    <a:pt x="42" y="0"/>
                  </a:lnTo>
                  <a:lnTo>
                    <a:pt x="24" y="0"/>
                  </a:lnTo>
                  <a:lnTo>
                    <a:pt x="12" y="12"/>
                  </a:lnTo>
                  <a:lnTo>
                    <a:pt x="6" y="24"/>
                  </a:lnTo>
                  <a:lnTo>
                    <a:pt x="0" y="36"/>
                  </a:lnTo>
                  <a:lnTo>
                    <a:pt x="12" y="66"/>
                  </a:lnTo>
                  <a:lnTo>
                    <a:pt x="30" y="84"/>
                  </a:lnTo>
                  <a:lnTo>
                    <a:pt x="48" y="96"/>
                  </a:lnTo>
                  <a:lnTo>
                    <a:pt x="48" y="96"/>
                  </a:lnTo>
                  <a:close/>
                  <a:moveTo>
                    <a:pt x="48" y="12"/>
                  </a:moveTo>
                  <a:lnTo>
                    <a:pt x="66" y="18"/>
                  </a:lnTo>
                  <a:lnTo>
                    <a:pt x="72" y="24"/>
                  </a:lnTo>
                  <a:lnTo>
                    <a:pt x="72" y="36"/>
                  </a:lnTo>
                  <a:lnTo>
                    <a:pt x="72" y="48"/>
                  </a:lnTo>
                  <a:lnTo>
                    <a:pt x="54" y="66"/>
                  </a:lnTo>
                  <a:lnTo>
                    <a:pt x="48" y="78"/>
                  </a:lnTo>
                  <a:lnTo>
                    <a:pt x="30" y="66"/>
                  </a:lnTo>
                  <a:lnTo>
                    <a:pt x="24"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114" name="Freeform 18">
              <a:extLst>
                <a:ext uri="{FF2B5EF4-FFF2-40B4-BE49-F238E27FC236}">
                  <a16:creationId xmlns:a16="http://schemas.microsoft.com/office/drawing/2014/main" id="{B58D5C82-F1FA-8C5A-725A-8EC272119467}"/>
                </a:ext>
              </a:extLst>
            </p:cNvPr>
            <p:cNvSpPr>
              <a:spLocks noEditPoints="1"/>
            </p:cNvSpPr>
            <p:nvPr userDrawn="1"/>
          </p:nvSpPr>
          <p:spPr bwMode="ltGray">
            <a:xfrm>
              <a:off x="3059" y="1768"/>
              <a:ext cx="90" cy="108"/>
            </a:xfrm>
            <a:custGeom>
              <a:avLst/>
              <a:gdLst>
                <a:gd name="T0" fmla="*/ 0 w 90"/>
                <a:gd name="T1" fmla="*/ 90 h 108"/>
                <a:gd name="T2" fmla="*/ 12 w 90"/>
                <a:gd name="T3" fmla="*/ 102 h 108"/>
                <a:gd name="T4" fmla="*/ 24 w 90"/>
                <a:gd name="T5" fmla="*/ 108 h 108"/>
                <a:gd name="T6" fmla="*/ 54 w 90"/>
                <a:gd name="T7" fmla="*/ 108 h 108"/>
                <a:gd name="T8" fmla="*/ 78 w 90"/>
                <a:gd name="T9" fmla="*/ 96 h 108"/>
                <a:gd name="T10" fmla="*/ 90 w 90"/>
                <a:gd name="T11" fmla="*/ 72 h 108"/>
                <a:gd name="T12" fmla="*/ 84 w 90"/>
                <a:gd name="T13" fmla="*/ 42 h 108"/>
                <a:gd name="T14" fmla="*/ 66 w 90"/>
                <a:gd name="T15" fmla="*/ 24 h 108"/>
                <a:gd name="T16" fmla="*/ 54 w 90"/>
                <a:gd name="T17" fmla="*/ 12 h 108"/>
                <a:gd name="T18" fmla="*/ 48 w 90"/>
                <a:gd name="T19" fmla="*/ 6 h 108"/>
                <a:gd name="T20" fmla="*/ 48 w 90"/>
                <a:gd name="T21" fmla="*/ 6 h 108"/>
                <a:gd name="T22" fmla="*/ 48 w 90"/>
                <a:gd name="T23" fmla="*/ 0 h 108"/>
                <a:gd name="T24" fmla="*/ 24 w 90"/>
                <a:gd name="T25" fmla="*/ 24 h 108"/>
                <a:gd name="T26" fmla="*/ 6 w 90"/>
                <a:gd name="T27" fmla="*/ 48 h 108"/>
                <a:gd name="T28" fmla="*/ 0 w 90"/>
                <a:gd name="T29" fmla="*/ 66 h 108"/>
                <a:gd name="T30" fmla="*/ 0 w 90"/>
                <a:gd name="T31" fmla="*/ 90 h 108"/>
                <a:gd name="T32" fmla="*/ 0 w 90"/>
                <a:gd name="T33" fmla="*/ 90 h 108"/>
                <a:gd name="T34" fmla="*/ 12 w 90"/>
                <a:gd name="T35" fmla="*/ 66 h 108"/>
                <a:gd name="T36" fmla="*/ 18 w 90"/>
                <a:gd name="T37" fmla="*/ 48 h 108"/>
                <a:gd name="T38" fmla="*/ 30 w 90"/>
                <a:gd name="T39" fmla="*/ 36 h 108"/>
                <a:gd name="T40" fmla="*/ 42 w 90"/>
                <a:gd name="T41" fmla="*/ 24 h 108"/>
                <a:gd name="T42" fmla="*/ 48 w 90"/>
                <a:gd name="T43" fmla="*/ 18 h 108"/>
                <a:gd name="T44" fmla="*/ 66 w 90"/>
                <a:gd name="T45" fmla="*/ 30 h 108"/>
                <a:gd name="T46" fmla="*/ 72 w 90"/>
                <a:gd name="T47" fmla="*/ 48 h 108"/>
                <a:gd name="T48" fmla="*/ 78 w 90"/>
                <a:gd name="T49" fmla="*/ 72 h 108"/>
                <a:gd name="T50" fmla="*/ 78 w 90"/>
                <a:gd name="T51" fmla="*/ 84 h 108"/>
                <a:gd name="T52" fmla="*/ 66 w 90"/>
                <a:gd name="T53" fmla="*/ 96 h 108"/>
                <a:gd name="T54" fmla="*/ 42 w 90"/>
                <a:gd name="T55" fmla="*/ 102 h 108"/>
                <a:gd name="T56" fmla="*/ 30 w 90"/>
                <a:gd name="T57" fmla="*/ 96 h 108"/>
                <a:gd name="T58" fmla="*/ 18 w 90"/>
                <a:gd name="T59" fmla="*/ 90 h 108"/>
                <a:gd name="T60" fmla="*/ 12 w 90"/>
                <a:gd name="T61" fmla="*/ 78 h 108"/>
                <a:gd name="T62" fmla="*/ 12 w 90"/>
                <a:gd name="T63" fmla="*/ 66 h 108"/>
                <a:gd name="T64" fmla="*/ 12 w 90"/>
                <a:gd name="T65" fmla="*/ 66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0" h="108">
                  <a:moveTo>
                    <a:pt x="0" y="90"/>
                  </a:moveTo>
                  <a:lnTo>
                    <a:pt x="12" y="102"/>
                  </a:lnTo>
                  <a:lnTo>
                    <a:pt x="24" y="108"/>
                  </a:lnTo>
                  <a:lnTo>
                    <a:pt x="54" y="108"/>
                  </a:lnTo>
                  <a:lnTo>
                    <a:pt x="78" y="96"/>
                  </a:lnTo>
                  <a:lnTo>
                    <a:pt x="90" y="72"/>
                  </a:lnTo>
                  <a:lnTo>
                    <a:pt x="84" y="42"/>
                  </a:lnTo>
                  <a:lnTo>
                    <a:pt x="66" y="24"/>
                  </a:lnTo>
                  <a:lnTo>
                    <a:pt x="54" y="12"/>
                  </a:lnTo>
                  <a:lnTo>
                    <a:pt x="48" y="6"/>
                  </a:lnTo>
                  <a:lnTo>
                    <a:pt x="48" y="6"/>
                  </a:lnTo>
                  <a:lnTo>
                    <a:pt x="48" y="0"/>
                  </a:lnTo>
                  <a:lnTo>
                    <a:pt x="24" y="24"/>
                  </a:lnTo>
                  <a:lnTo>
                    <a:pt x="6" y="48"/>
                  </a:lnTo>
                  <a:lnTo>
                    <a:pt x="0" y="66"/>
                  </a:lnTo>
                  <a:lnTo>
                    <a:pt x="0" y="90"/>
                  </a:lnTo>
                  <a:lnTo>
                    <a:pt x="0" y="90"/>
                  </a:lnTo>
                  <a:close/>
                  <a:moveTo>
                    <a:pt x="12" y="66"/>
                  </a:moveTo>
                  <a:lnTo>
                    <a:pt x="18" y="48"/>
                  </a:lnTo>
                  <a:lnTo>
                    <a:pt x="30" y="36"/>
                  </a:lnTo>
                  <a:lnTo>
                    <a:pt x="42" y="24"/>
                  </a:lnTo>
                  <a:lnTo>
                    <a:pt x="48" y="18"/>
                  </a:lnTo>
                  <a:lnTo>
                    <a:pt x="66" y="30"/>
                  </a:lnTo>
                  <a:lnTo>
                    <a:pt x="72" y="48"/>
                  </a:lnTo>
                  <a:lnTo>
                    <a:pt x="78" y="72"/>
                  </a:lnTo>
                  <a:lnTo>
                    <a:pt x="78" y="84"/>
                  </a:lnTo>
                  <a:lnTo>
                    <a:pt x="66" y="96"/>
                  </a:lnTo>
                  <a:lnTo>
                    <a:pt x="42" y="102"/>
                  </a:lnTo>
                  <a:lnTo>
                    <a:pt x="30" y="96"/>
                  </a:lnTo>
                  <a:lnTo>
                    <a:pt x="18"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115" name="Freeform 19">
              <a:extLst>
                <a:ext uri="{FF2B5EF4-FFF2-40B4-BE49-F238E27FC236}">
                  <a16:creationId xmlns:a16="http://schemas.microsoft.com/office/drawing/2014/main" id="{11E090BB-9436-E52E-AA26-CD1A158B5BF2}"/>
                </a:ext>
              </a:extLst>
            </p:cNvPr>
            <p:cNvSpPr>
              <a:spLocks/>
            </p:cNvSpPr>
            <p:nvPr userDrawn="1"/>
          </p:nvSpPr>
          <p:spPr bwMode="ltGray">
            <a:xfrm>
              <a:off x="5470" y="1205"/>
              <a:ext cx="102" cy="156"/>
            </a:xfrm>
            <a:custGeom>
              <a:avLst/>
              <a:gdLst>
                <a:gd name="T0" fmla="*/ 102 w 102"/>
                <a:gd name="T1" fmla="*/ 0 h 156"/>
                <a:gd name="T2" fmla="*/ 0 w 102"/>
                <a:gd name="T3" fmla="*/ 6 h 156"/>
                <a:gd name="T4" fmla="*/ 30 w 102"/>
                <a:gd name="T5" fmla="*/ 72 h 156"/>
                <a:gd name="T6" fmla="*/ 30 w 102"/>
                <a:gd name="T7" fmla="*/ 156 h 156"/>
                <a:gd name="T8" fmla="*/ 72 w 102"/>
                <a:gd name="T9" fmla="*/ 156 h 156"/>
                <a:gd name="T10" fmla="*/ 72 w 102"/>
                <a:gd name="T11" fmla="*/ 66 h 156"/>
                <a:gd name="T12" fmla="*/ 102 w 102"/>
                <a:gd name="T13" fmla="*/ 0 h 156"/>
                <a:gd name="T14" fmla="*/ 102 w 102"/>
                <a:gd name="T15" fmla="*/ 0 h 15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2" h="156">
                  <a:moveTo>
                    <a:pt x="102" y="0"/>
                  </a:moveTo>
                  <a:lnTo>
                    <a:pt x="0" y="6"/>
                  </a:lnTo>
                  <a:lnTo>
                    <a:pt x="30" y="72"/>
                  </a:lnTo>
                  <a:lnTo>
                    <a:pt x="30" y="156"/>
                  </a:lnTo>
                  <a:lnTo>
                    <a:pt x="72" y="156"/>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116" name="Freeform 20">
              <a:extLst>
                <a:ext uri="{FF2B5EF4-FFF2-40B4-BE49-F238E27FC236}">
                  <a16:creationId xmlns:a16="http://schemas.microsoft.com/office/drawing/2014/main" id="{0A3F4786-E146-86CA-7C0F-C4AABD94B826}"/>
                </a:ext>
              </a:extLst>
            </p:cNvPr>
            <p:cNvSpPr>
              <a:spLocks noEditPoints="1"/>
            </p:cNvSpPr>
            <p:nvPr userDrawn="1"/>
          </p:nvSpPr>
          <p:spPr bwMode="ltGray">
            <a:xfrm>
              <a:off x="5476" y="1349"/>
              <a:ext cx="84" cy="96"/>
            </a:xfrm>
            <a:custGeom>
              <a:avLst/>
              <a:gdLst>
                <a:gd name="T0" fmla="*/ 42 w 84"/>
                <a:gd name="T1" fmla="*/ 96 h 96"/>
                <a:gd name="T2" fmla="*/ 66 w 84"/>
                <a:gd name="T3" fmla="*/ 78 h 96"/>
                <a:gd name="T4" fmla="*/ 84 w 84"/>
                <a:gd name="T5" fmla="*/ 54 h 96"/>
                <a:gd name="T6" fmla="*/ 84 w 84"/>
                <a:gd name="T7" fmla="*/ 30 h 96"/>
                <a:gd name="T8" fmla="*/ 66 w 84"/>
                <a:gd name="T9" fmla="*/ 6 h 96"/>
                <a:gd name="T10" fmla="*/ 42 w 84"/>
                <a:gd name="T11" fmla="*/ 0 h 96"/>
                <a:gd name="T12" fmla="*/ 24 w 84"/>
                <a:gd name="T13" fmla="*/ 6 h 96"/>
                <a:gd name="T14" fmla="*/ 12 w 84"/>
                <a:gd name="T15" fmla="*/ 18 h 96"/>
                <a:gd name="T16" fmla="*/ 6 w 84"/>
                <a:gd name="T17" fmla="*/ 30 h 96"/>
                <a:gd name="T18" fmla="*/ 0 w 84"/>
                <a:gd name="T19" fmla="*/ 42 h 96"/>
                <a:gd name="T20" fmla="*/ 12 w 84"/>
                <a:gd name="T21" fmla="*/ 66 h 96"/>
                <a:gd name="T22" fmla="*/ 30 w 84"/>
                <a:gd name="T23" fmla="*/ 84 h 96"/>
                <a:gd name="T24" fmla="*/ 42 w 84"/>
                <a:gd name="T25" fmla="*/ 96 h 96"/>
                <a:gd name="T26" fmla="*/ 42 w 84"/>
                <a:gd name="T27" fmla="*/ 96 h 96"/>
                <a:gd name="T28" fmla="*/ 48 w 84"/>
                <a:gd name="T29" fmla="*/ 12 h 96"/>
                <a:gd name="T30" fmla="*/ 66 w 84"/>
                <a:gd name="T31" fmla="*/ 18 h 96"/>
                <a:gd name="T32" fmla="*/ 72 w 84"/>
                <a:gd name="T33" fmla="*/ 30 h 96"/>
                <a:gd name="T34" fmla="*/ 72 w 84"/>
                <a:gd name="T35" fmla="*/ 42 h 96"/>
                <a:gd name="T36" fmla="*/ 66 w 84"/>
                <a:gd name="T37" fmla="*/ 54 h 96"/>
                <a:gd name="T38" fmla="*/ 54 w 84"/>
                <a:gd name="T39" fmla="*/ 72 h 96"/>
                <a:gd name="T40" fmla="*/ 42 w 84"/>
                <a:gd name="T41" fmla="*/ 84 h 96"/>
                <a:gd name="T42" fmla="*/ 42 w 84"/>
                <a:gd name="T43" fmla="*/ 84 h 96"/>
                <a:gd name="T44" fmla="*/ 30 w 84"/>
                <a:gd name="T45" fmla="*/ 72 h 96"/>
                <a:gd name="T46" fmla="*/ 18 w 84"/>
                <a:gd name="T47" fmla="*/ 54 h 96"/>
                <a:gd name="T48" fmla="*/ 18 w 84"/>
                <a:gd name="T49" fmla="*/ 30 h 96"/>
                <a:gd name="T50" fmla="*/ 30 w 84"/>
                <a:gd name="T51" fmla="*/ 18 h 96"/>
                <a:gd name="T52" fmla="*/ 48 w 84"/>
                <a:gd name="T53" fmla="*/ 12 h 96"/>
                <a:gd name="T54" fmla="*/ 48 w 84"/>
                <a:gd name="T55" fmla="*/ 12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84" h="96">
                  <a:moveTo>
                    <a:pt x="42" y="96"/>
                  </a:moveTo>
                  <a:lnTo>
                    <a:pt x="66" y="78"/>
                  </a:lnTo>
                  <a:lnTo>
                    <a:pt x="84" y="54"/>
                  </a:lnTo>
                  <a:lnTo>
                    <a:pt x="84" y="30"/>
                  </a:lnTo>
                  <a:lnTo>
                    <a:pt x="66" y="6"/>
                  </a:lnTo>
                  <a:lnTo>
                    <a:pt x="42" y="0"/>
                  </a:lnTo>
                  <a:lnTo>
                    <a:pt x="24" y="6"/>
                  </a:lnTo>
                  <a:lnTo>
                    <a:pt x="12" y="18"/>
                  </a:lnTo>
                  <a:lnTo>
                    <a:pt x="6" y="30"/>
                  </a:lnTo>
                  <a:lnTo>
                    <a:pt x="0" y="42"/>
                  </a:lnTo>
                  <a:lnTo>
                    <a:pt x="12" y="66"/>
                  </a:lnTo>
                  <a:lnTo>
                    <a:pt x="30" y="84"/>
                  </a:lnTo>
                  <a:lnTo>
                    <a:pt x="42" y="96"/>
                  </a:lnTo>
                  <a:lnTo>
                    <a:pt x="42" y="96"/>
                  </a:lnTo>
                  <a:close/>
                  <a:moveTo>
                    <a:pt x="48" y="12"/>
                  </a:moveTo>
                  <a:lnTo>
                    <a:pt x="66" y="18"/>
                  </a:lnTo>
                  <a:lnTo>
                    <a:pt x="72" y="30"/>
                  </a:lnTo>
                  <a:lnTo>
                    <a:pt x="72" y="42"/>
                  </a:lnTo>
                  <a:lnTo>
                    <a:pt x="66" y="54"/>
                  </a:lnTo>
                  <a:lnTo>
                    <a:pt x="54" y="72"/>
                  </a:lnTo>
                  <a:lnTo>
                    <a:pt x="42" y="84"/>
                  </a:lnTo>
                  <a:lnTo>
                    <a:pt x="42" y="84"/>
                  </a:lnTo>
                  <a:lnTo>
                    <a:pt x="30" y="72"/>
                  </a:lnTo>
                  <a:lnTo>
                    <a:pt x="18" y="54"/>
                  </a:lnTo>
                  <a:lnTo>
                    <a:pt x="18" y="30"/>
                  </a:lnTo>
                  <a:lnTo>
                    <a:pt x="30" y="18"/>
                  </a:lnTo>
                  <a:lnTo>
                    <a:pt x="48" y="12"/>
                  </a:lnTo>
                  <a:lnTo>
                    <a:pt x="48" y="12"/>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117" name="Freeform 21">
              <a:extLst>
                <a:ext uri="{FF2B5EF4-FFF2-40B4-BE49-F238E27FC236}">
                  <a16:creationId xmlns:a16="http://schemas.microsoft.com/office/drawing/2014/main" id="{2C86C70E-4539-A03A-A6BA-807D121E4660}"/>
                </a:ext>
              </a:extLst>
            </p:cNvPr>
            <p:cNvSpPr>
              <a:spLocks noEditPoints="1"/>
            </p:cNvSpPr>
            <p:nvPr userDrawn="1"/>
          </p:nvSpPr>
          <p:spPr bwMode="ltGray">
            <a:xfrm>
              <a:off x="5470" y="1433"/>
              <a:ext cx="90" cy="108"/>
            </a:xfrm>
            <a:custGeom>
              <a:avLst/>
              <a:gdLst>
                <a:gd name="T0" fmla="*/ 6 w 90"/>
                <a:gd name="T1" fmla="*/ 90 h 108"/>
                <a:gd name="T2" fmla="*/ 18 w 90"/>
                <a:gd name="T3" fmla="*/ 102 h 108"/>
                <a:gd name="T4" fmla="*/ 30 w 90"/>
                <a:gd name="T5" fmla="*/ 108 h 108"/>
                <a:gd name="T6" fmla="*/ 60 w 90"/>
                <a:gd name="T7" fmla="*/ 108 h 108"/>
                <a:gd name="T8" fmla="*/ 84 w 90"/>
                <a:gd name="T9" fmla="*/ 96 h 108"/>
                <a:gd name="T10" fmla="*/ 90 w 90"/>
                <a:gd name="T11" fmla="*/ 84 h 108"/>
                <a:gd name="T12" fmla="*/ 90 w 90"/>
                <a:gd name="T13" fmla="*/ 66 h 108"/>
                <a:gd name="T14" fmla="*/ 84 w 90"/>
                <a:gd name="T15" fmla="*/ 36 h 108"/>
                <a:gd name="T16" fmla="*/ 72 w 90"/>
                <a:gd name="T17" fmla="*/ 18 h 108"/>
                <a:gd name="T18" fmla="*/ 60 w 90"/>
                <a:gd name="T19" fmla="*/ 6 h 108"/>
                <a:gd name="T20" fmla="*/ 54 w 90"/>
                <a:gd name="T21" fmla="*/ 0 h 108"/>
                <a:gd name="T22" fmla="*/ 54 w 90"/>
                <a:gd name="T23" fmla="*/ 0 h 108"/>
                <a:gd name="T24" fmla="*/ 48 w 90"/>
                <a:gd name="T25" fmla="*/ 0 h 108"/>
                <a:gd name="T26" fmla="*/ 24 w 90"/>
                <a:gd name="T27" fmla="*/ 24 h 108"/>
                <a:gd name="T28" fmla="*/ 12 w 90"/>
                <a:gd name="T29" fmla="*/ 48 h 108"/>
                <a:gd name="T30" fmla="*/ 0 w 90"/>
                <a:gd name="T31" fmla="*/ 66 h 108"/>
                <a:gd name="T32" fmla="*/ 6 w 90"/>
                <a:gd name="T33" fmla="*/ 90 h 108"/>
                <a:gd name="T34" fmla="*/ 6 w 90"/>
                <a:gd name="T35" fmla="*/ 90 h 108"/>
                <a:gd name="T36" fmla="*/ 18 w 90"/>
                <a:gd name="T37" fmla="*/ 66 h 108"/>
                <a:gd name="T38" fmla="*/ 24 w 90"/>
                <a:gd name="T39" fmla="*/ 48 h 108"/>
                <a:gd name="T40" fmla="*/ 36 w 90"/>
                <a:gd name="T41" fmla="*/ 30 h 108"/>
                <a:gd name="T42" fmla="*/ 42 w 90"/>
                <a:gd name="T43" fmla="*/ 18 h 108"/>
                <a:gd name="T44" fmla="*/ 48 w 90"/>
                <a:gd name="T45" fmla="*/ 12 h 108"/>
                <a:gd name="T46" fmla="*/ 78 w 90"/>
                <a:gd name="T47" fmla="*/ 42 h 108"/>
                <a:gd name="T48" fmla="*/ 84 w 90"/>
                <a:gd name="T49" fmla="*/ 66 h 108"/>
                <a:gd name="T50" fmla="*/ 66 w 90"/>
                <a:gd name="T51" fmla="*/ 90 h 108"/>
                <a:gd name="T52" fmla="*/ 54 w 90"/>
                <a:gd name="T53" fmla="*/ 96 h 108"/>
                <a:gd name="T54" fmla="*/ 42 w 90"/>
                <a:gd name="T55" fmla="*/ 96 h 108"/>
                <a:gd name="T56" fmla="*/ 30 w 90"/>
                <a:gd name="T57" fmla="*/ 96 h 108"/>
                <a:gd name="T58" fmla="*/ 24 w 90"/>
                <a:gd name="T59" fmla="*/ 84 h 108"/>
                <a:gd name="T60" fmla="*/ 18 w 90"/>
                <a:gd name="T61" fmla="*/ 78 h 108"/>
                <a:gd name="T62" fmla="*/ 18 w 90"/>
                <a:gd name="T63" fmla="*/ 66 h 108"/>
                <a:gd name="T64" fmla="*/ 18 w 90"/>
                <a:gd name="T65" fmla="*/ 66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0" h="108">
                  <a:moveTo>
                    <a:pt x="6" y="90"/>
                  </a:moveTo>
                  <a:lnTo>
                    <a:pt x="18" y="102"/>
                  </a:lnTo>
                  <a:lnTo>
                    <a:pt x="30" y="108"/>
                  </a:lnTo>
                  <a:lnTo>
                    <a:pt x="60" y="108"/>
                  </a:lnTo>
                  <a:lnTo>
                    <a:pt x="84" y="96"/>
                  </a:lnTo>
                  <a:lnTo>
                    <a:pt x="90" y="84"/>
                  </a:lnTo>
                  <a:lnTo>
                    <a:pt x="90" y="66"/>
                  </a:lnTo>
                  <a:lnTo>
                    <a:pt x="84" y="36"/>
                  </a:lnTo>
                  <a:lnTo>
                    <a:pt x="72" y="18"/>
                  </a:lnTo>
                  <a:lnTo>
                    <a:pt x="60" y="6"/>
                  </a:lnTo>
                  <a:lnTo>
                    <a:pt x="54" y="0"/>
                  </a:lnTo>
                  <a:lnTo>
                    <a:pt x="54" y="0"/>
                  </a:lnTo>
                  <a:lnTo>
                    <a:pt x="48" y="0"/>
                  </a:lnTo>
                  <a:lnTo>
                    <a:pt x="24" y="24"/>
                  </a:lnTo>
                  <a:lnTo>
                    <a:pt x="12" y="48"/>
                  </a:lnTo>
                  <a:lnTo>
                    <a:pt x="0" y="66"/>
                  </a:lnTo>
                  <a:lnTo>
                    <a:pt x="6" y="90"/>
                  </a:lnTo>
                  <a:lnTo>
                    <a:pt x="6" y="90"/>
                  </a:lnTo>
                  <a:close/>
                  <a:moveTo>
                    <a:pt x="18" y="66"/>
                  </a:moveTo>
                  <a:lnTo>
                    <a:pt x="24" y="48"/>
                  </a:lnTo>
                  <a:lnTo>
                    <a:pt x="36" y="30"/>
                  </a:lnTo>
                  <a:lnTo>
                    <a:pt x="42" y="18"/>
                  </a:lnTo>
                  <a:lnTo>
                    <a:pt x="48" y="12"/>
                  </a:lnTo>
                  <a:lnTo>
                    <a:pt x="78" y="42"/>
                  </a:lnTo>
                  <a:lnTo>
                    <a:pt x="84" y="66"/>
                  </a:lnTo>
                  <a:lnTo>
                    <a:pt x="66" y="90"/>
                  </a:lnTo>
                  <a:lnTo>
                    <a:pt x="54" y="96"/>
                  </a:lnTo>
                  <a:lnTo>
                    <a:pt x="42" y="96"/>
                  </a:lnTo>
                  <a:lnTo>
                    <a:pt x="30" y="96"/>
                  </a:lnTo>
                  <a:lnTo>
                    <a:pt x="24" y="84"/>
                  </a:lnTo>
                  <a:lnTo>
                    <a:pt x="18" y="78"/>
                  </a:lnTo>
                  <a:lnTo>
                    <a:pt x="18" y="66"/>
                  </a:lnTo>
                  <a:lnTo>
                    <a:pt x="18" y="66"/>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118" name="Freeform 22">
              <a:extLst>
                <a:ext uri="{FF2B5EF4-FFF2-40B4-BE49-F238E27FC236}">
                  <a16:creationId xmlns:a16="http://schemas.microsoft.com/office/drawing/2014/main" id="{459829AC-A490-43DD-4DD0-0528A15A80C2}"/>
                </a:ext>
              </a:extLst>
            </p:cNvPr>
            <p:cNvSpPr>
              <a:spLocks noEditPoints="1"/>
            </p:cNvSpPr>
            <p:nvPr userDrawn="1"/>
          </p:nvSpPr>
          <p:spPr bwMode="ltGray">
            <a:xfrm>
              <a:off x="5428" y="3525"/>
              <a:ext cx="66" cy="96"/>
            </a:xfrm>
            <a:custGeom>
              <a:avLst/>
              <a:gdLst>
                <a:gd name="T0" fmla="*/ 30 w 66"/>
                <a:gd name="T1" fmla="*/ 96 h 96"/>
                <a:gd name="T2" fmla="*/ 54 w 66"/>
                <a:gd name="T3" fmla="*/ 72 h 96"/>
                <a:gd name="T4" fmla="*/ 66 w 66"/>
                <a:gd name="T5" fmla="*/ 48 h 96"/>
                <a:gd name="T6" fmla="*/ 66 w 66"/>
                <a:gd name="T7" fmla="*/ 24 h 96"/>
                <a:gd name="T8" fmla="*/ 54 w 66"/>
                <a:gd name="T9" fmla="*/ 6 h 96"/>
                <a:gd name="T10" fmla="*/ 30 w 66"/>
                <a:gd name="T11" fmla="*/ 0 h 96"/>
                <a:gd name="T12" fmla="*/ 18 w 66"/>
                <a:gd name="T13" fmla="*/ 0 h 96"/>
                <a:gd name="T14" fmla="*/ 6 w 66"/>
                <a:gd name="T15" fmla="*/ 12 h 96"/>
                <a:gd name="T16" fmla="*/ 0 w 66"/>
                <a:gd name="T17" fmla="*/ 36 h 96"/>
                <a:gd name="T18" fmla="*/ 6 w 66"/>
                <a:gd name="T19" fmla="*/ 60 h 96"/>
                <a:gd name="T20" fmla="*/ 18 w 66"/>
                <a:gd name="T21" fmla="*/ 84 h 96"/>
                <a:gd name="T22" fmla="*/ 30 w 66"/>
                <a:gd name="T23" fmla="*/ 96 h 96"/>
                <a:gd name="T24" fmla="*/ 30 w 66"/>
                <a:gd name="T25" fmla="*/ 96 h 96"/>
                <a:gd name="T26" fmla="*/ 30 w 66"/>
                <a:gd name="T27" fmla="*/ 12 h 96"/>
                <a:gd name="T28" fmla="*/ 48 w 66"/>
                <a:gd name="T29" fmla="*/ 18 h 96"/>
                <a:gd name="T30" fmla="*/ 54 w 66"/>
                <a:gd name="T31" fmla="*/ 24 h 96"/>
                <a:gd name="T32" fmla="*/ 54 w 66"/>
                <a:gd name="T33" fmla="*/ 36 h 96"/>
                <a:gd name="T34" fmla="*/ 48 w 66"/>
                <a:gd name="T35" fmla="*/ 48 h 96"/>
                <a:gd name="T36" fmla="*/ 36 w 66"/>
                <a:gd name="T37" fmla="*/ 66 h 96"/>
                <a:gd name="T38" fmla="*/ 30 w 66"/>
                <a:gd name="T39" fmla="*/ 78 h 96"/>
                <a:gd name="T40" fmla="*/ 18 w 66"/>
                <a:gd name="T41" fmla="*/ 66 h 96"/>
                <a:gd name="T42" fmla="*/ 12 w 66"/>
                <a:gd name="T43" fmla="*/ 48 h 96"/>
                <a:gd name="T44" fmla="*/ 6 w 66"/>
                <a:gd name="T45" fmla="*/ 30 h 96"/>
                <a:gd name="T46" fmla="*/ 18 w 66"/>
                <a:gd name="T47" fmla="*/ 12 h 96"/>
                <a:gd name="T48" fmla="*/ 30 w 66"/>
                <a:gd name="T49" fmla="*/ 12 h 96"/>
                <a:gd name="T50" fmla="*/ 30 w 66"/>
                <a:gd name="T51" fmla="*/ 12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66" h="96">
                  <a:moveTo>
                    <a:pt x="30" y="96"/>
                  </a:moveTo>
                  <a:lnTo>
                    <a:pt x="54" y="72"/>
                  </a:lnTo>
                  <a:lnTo>
                    <a:pt x="66" y="48"/>
                  </a:lnTo>
                  <a:lnTo>
                    <a:pt x="66" y="24"/>
                  </a:lnTo>
                  <a:lnTo>
                    <a:pt x="54" y="6"/>
                  </a:lnTo>
                  <a:lnTo>
                    <a:pt x="30" y="0"/>
                  </a:lnTo>
                  <a:lnTo>
                    <a:pt x="18" y="0"/>
                  </a:lnTo>
                  <a:lnTo>
                    <a:pt x="6" y="12"/>
                  </a:lnTo>
                  <a:lnTo>
                    <a:pt x="0" y="36"/>
                  </a:lnTo>
                  <a:lnTo>
                    <a:pt x="6" y="60"/>
                  </a:lnTo>
                  <a:lnTo>
                    <a:pt x="18" y="84"/>
                  </a:lnTo>
                  <a:lnTo>
                    <a:pt x="30" y="96"/>
                  </a:lnTo>
                  <a:lnTo>
                    <a:pt x="30" y="96"/>
                  </a:lnTo>
                  <a:close/>
                  <a:moveTo>
                    <a:pt x="30" y="12"/>
                  </a:moveTo>
                  <a:lnTo>
                    <a:pt x="48" y="18"/>
                  </a:lnTo>
                  <a:lnTo>
                    <a:pt x="54" y="24"/>
                  </a:lnTo>
                  <a:lnTo>
                    <a:pt x="54" y="36"/>
                  </a:lnTo>
                  <a:lnTo>
                    <a:pt x="48" y="48"/>
                  </a:lnTo>
                  <a:lnTo>
                    <a:pt x="36" y="66"/>
                  </a:lnTo>
                  <a:lnTo>
                    <a:pt x="30" y="78"/>
                  </a:lnTo>
                  <a:lnTo>
                    <a:pt x="18" y="66"/>
                  </a:lnTo>
                  <a:lnTo>
                    <a:pt x="12" y="48"/>
                  </a:lnTo>
                  <a:lnTo>
                    <a:pt x="6" y="30"/>
                  </a:lnTo>
                  <a:lnTo>
                    <a:pt x="18" y="12"/>
                  </a:lnTo>
                  <a:lnTo>
                    <a:pt x="30" y="12"/>
                  </a:lnTo>
                  <a:lnTo>
                    <a:pt x="30" y="12"/>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119" name="Freeform 23">
              <a:extLst>
                <a:ext uri="{FF2B5EF4-FFF2-40B4-BE49-F238E27FC236}">
                  <a16:creationId xmlns:a16="http://schemas.microsoft.com/office/drawing/2014/main" id="{EFFFC980-D229-BFBC-6860-66A6B47459F7}"/>
                </a:ext>
              </a:extLst>
            </p:cNvPr>
            <p:cNvSpPr>
              <a:spLocks/>
            </p:cNvSpPr>
            <p:nvPr userDrawn="1"/>
          </p:nvSpPr>
          <p:spPr bwMode="ltGray">
            <a:xfrm>
              <a:off x="3017" y="1127"/>
              <a:ext cx="2603" cy="444"/>
            </a:xfrm>
            <a:custGeom>
              <a:avLst/>
              <a:gdLst>
                <a:gd name="T0" fmla="*/ 2577 w 2594"/>
                <a:gd name="T1" fmla="*/ 0 h 444"/>
                <a:gd name="T2" fmla="*/ 2594 w 2594"/>
                <a:gd name="T3" fmla="*/ 72 h 444"/>
                <a:gd name="T4" fmla="*/ 6 w 2594"/>
                <a:gd name="T5" fmla="*/ 444 h 444"/>
                <a:gd name="T6" fmla="*/ 0 w 2594"/>
                <a:gd name="T7" fmla="*/ 396 h 444"/>
                <a:gd name="T8" fmla="*/ 1225 w 2594"/>
                <a:gd name="T9" fmla="*/ 96 h 444"/>
                <a:gd name="T10" fmla="*/ 1351 w 2594"/>
                <a:gd name="T11" fmla="*/ 78 h 444"/>
                <a:gd name="T12" fmla="*/ 2577 w 2594"/>
                <a:gd name="T13" fmla="*/ 0 h 444"/>
                <a:gd name="T14" fmla="*/ 2577 w 2594"/>
                <a:gd name="T15" fmla="*/ 0 h 4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94" h="444">
                  <a:moveTo>
                    <a:pt x="2577" y="0"/>
                  </a:moveTo>
                  <a:lnTo>
                    <a:pt x="2594" y="72"/>
                  </a:lnTo>
                  <a:lnTo>
                    <a:pt x="6" y="444"/>
                  </a:lnTo>
                  <a:lnTo>
                    <a:pt x="0" y="396"/>
                  </a:lnTo>
                  <a:lnTo>
                    <a:pt x="1225" y="96"/>
                  </a:lnTo>
                  <a:lnTo>
                    <a:pt x="1351" y="78"/>
                  </a:lnTo>
                  <a:lnTo>
                    <a:pt x="2577" y="0"/>
                  </a:lnTo>
                  <a:lnTo>
                    <a:pt x="2577" y="0"/>
                  </a:lnTo>
                  <a:close/>
                </a:path>
              </a:pathLst>
            </a:custGeom>
            <a:gradFill rotWithShape="0">
              <a:gsLst>
                <a:gs pos="0">
                  <a:schemeClr val="bg2">
                    <a:gamma/>
                    <a:tint val="81961"/>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120" name="Freeform 24">
              <a:extLst>
                <a:ext uri="{FF2B5EF4-FFF2-40B4-BE49-F238E27FC236}">
                  <a16:creationId xmlns:a16="http://schemas.microsoft.com/office/drawing/2014/main" id="{239FCF9A-BFF6-A295-40BC-7AEEBCC1B07D}"/>
                </a:ext>
              </a:extLst>
            </p:cNvPr>
            <p:cNvSpPr>
              <a:spLocks noEditPoints="1"/>
            </p:cNvSpPr>
            <p:nvPr userDrawn="1"/>
          </p:nvSpPr>
          <p:spPr bwMode="ltGray">
            <a:xfrm>
              <a:off x="2934" y="3773"/>
              <a:ext cx="84" cy="95"/>
            </a:xfrm>
            <a:custGeom>
              <a:avLst/>
              <a:gdLst>
                <a:gd name="T0" fmla="*/ 36 w 84"/>
                <a:gd name="T1" fmla="*/ 95 h 95"/>
                <a:gd name="T2" fmla="*/ 60 w 84"/>
                <a:gd name="T3" fmla="*/ 77 h 95"/>
                <a:gd name="T4" fmla="*/ 78 w 84"/>
                <a:gd name="T5" fmla="*/ 53 h 95"/>
                <a:gd name="T6" fmla="*/ 84 w 84"/>
                <a:gd name="T7" fmla="*/ 42 h 95"/>
                <a:gd name="T8" fmla="*/ 84 w 84"/>
                <a:gd name="T9" fmla="*/ 30 h 95"/>
                <a:gd name="T10" fmla="*/ 72 w 84"/>
                <a:gd name="T11" fmla="*/ 6 h 95"/>
                <a:gd name="T12" fmla="*/ 42 w 84"/>
                <a:gd name="T13" fmla="*/ 0 h 95"/>
                <a:gd name="T14" fmla="*/ 30 w 84"/>
                <a:gd name="T15" fmla="*/ 0 h 95"/>
                <a:gd name="T16" fmla="*/ 12 w 84"/>
                <a:gd name="T17" fmla="*/ 12 h 95"/>
                <a:gd name="T18" fmla="*/ 0 w 84"/>
                <a:gd name="T19" fmla="*/ 24 h 95"/>
                <a:gd name="T20" fmla="*/ 0 w 84"/>
                <a:gd name="T21" fmla="*/ 36 h 95"/>
                <a:gd name="T22" fmla="*/ 6 w 84"/>
                <a:gd name="T23" fmla="*/ 59 h 95"/>
                <a:gd name="T24" fmla="*/ 24 w 84"/>
                <a:gd name="T25" fmla="*/ 83 h 95"/>
                <a:gd name="T26" fmla="*/ 36 w 84"/>
                <a:gd name="T27" fmla="*/ 95 h 95"/>
                <a:gd name="T28" fmla="*/ 36 w 84"/>
                <a:gd name="T29" fmla="*/ 95 h 95"/>
                <a:gd name="T30" fmla="*/ 48 w 84"/>
                <a:gd name="T31" fmla="*/ 12 h 95"/>
                <a:gd name="T32" fmla="*/ 66 w 84"/>
                <a:gd name="T33" fmla="*/ 18 h 95"/>
                <a:gd name="T34" fmla="*/ 72 w 84"/>
                <a:gd name="T35" fmla="*/ 30 h 95"/>
                <a:gd name="T36" fmla="*/ 72 w 84"/>
                <a:gd name="T37" fmla="*/ 42 h 95"/>
                <a:gd name="T38" fmla="*/ 66 w 84"/>
                <a:gd name="T39" fmla="*/ 53 h 95"/>
                <a:gd name="T40" fmla="*/ 48 w 84"/>
                <a:gd name="T41" fmla="*/ 71 h 95"/>
                <a:gd name="T42" fmla="*/ 42 w 84"/>
                <a:gd name="T43" fmla="*/ 77 h 95"/>
                <a:gd name="T44" fmla="*/ 36 w 84"/>
                <a:gd name="T45" fmla="*/ 77 h 95"/>
                <a:gd name="T46" fmla="*/ 24 w 84"/>
                <a:gd name="T47" fmla="*/ 65 h 95"/>
                <a:gd name="T48" fmla="*/ 18 w 84"/>
                <a:gd name="T49" fmla="*/ 48 h 95"/>
                <a:gd name="T50" fmla="*/ 18 w 84"/>
                <a:gd name="T51" fmla="*/ 30 h 95"/>
                <a:gd name="T52" fmla="*/ 30 w 84"/>
                <a:gd name="T53" fmla="*/ 12 h 95"/>
                <a:gd name="T54" fmla="*/ 48 w 84"/>
                <a:gd name="T55" fmla="*/ 12 h 95"/>
                <a:gd name="T56" fmla="*/ 48 w 84"/>
                <a:gd name="T57" fmla="*/ 12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84" h="95">
                  <a:moveTo>
                    <a:pt x="36" y="95"/>
                  </a:moveTo>
                  <a:lnTo>
                    <a:pt x="60" y="77"/>
                  </a:lnTo>
                  <a:lnTo>
                    <a:pt x="78" y="53"/>
                  </a:lnTo>
                  <a:lnTo>
                    <a:pt x="84" y="42"/>
                  </a:lnTo>
                  <a:lnTo>
                    <a:pt x="84" y="30"/>
                  </a:lnTo>
                  <a:lnTo>
                    <a:pt x="72" y="6"/>
                  </a:lnTo>
                  <a:lnTo>
                    <a:pt x="42" y="0"/>
                  </a:lnTo>
                  <a:lnTo>
                    <a:pt x="30" y="0"/>
                  </a:lnTo>
                  <a:lnTo>
                    <a:pt x="12" y="12"/>
                  </a:lnTo>
                  <a:lnTo>
                    <a:pt x="0" y="24"/>
                  </a:lnTo>
                  <a:lnTo>
                    <a:pt x="0" y="36"/>
                  </a:lnTo>
                  <a:lnTo>
                    <a:pt x="6" y="59"/>
                  </a:lnTo>
                  <a:lnTo>
                    <a:pt x="24" y="83"/>
                  </a:lnTo>
                  <a:lnTo>
                    <a:pt x="36" y="95"/>
                  </a:lnTo>
                  <a:lnTo>
                    <a:pt x="36" y="95"/>
                  </a:lnTo>
                  <a:close/>
                  <a:moveTo>
                    <a:pt x="48" y="12"/>
                  </a:moveTo>
                  <a:lnTo>
                    <a:pt x="66" y="18"/>
                  </a:lnTo>
                  <a:lnTo>
                    <a:pt x="72" y="30"/>
                  </a:lnTo>
                  <a:lnTo>
                    <a:pt x="72" y="42"/>
                  </a:lnTo>
                  <a:lnTo>
                    <a:pt x="66" y="53"/>
                  </a:lnTo>
                  <a:lnTo>
                    <a:pt x="48" y="71"/>
                  </a:lnTo>
                  <a:lnTo>
                    <a:pt x="42" y="77"/>
                  </a:lnTo>
                  <a:lnTo>
                    <a:pt x="36" y="77"/>
                  </a:lnTo>
                  <a:lnTo>
                    <a:pt x="24" y="65"/>
                  </a:lnTo>
                  <a:lnTo>
                    <a:pt x="18"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121" name="Freeform 25">
              <a:extLst>
                <a:ext uri="{FF2B5EF4-FFF2-40B4-BE49-F238E27FC236}">
                  <a16:creationId xmlns:a16="http://schemas.microsoft.com/office/drawing/2014/main" id="{850A9D52-ABB6-CF04-BA9C-3B31D9236AD1}"/>
                </a:ext>
              </a:extLst>
            </p:cNvPr>
            <p:cNvSpPr>
              <a:spLocks noEditPoints="1"/>
            </p:cNvSpPr>
            <p:nvPr userDrawn="1"/>
          </p:nvSpPr>
          <p:spPr bwMode="ltGray">
            <a:xfrm>
              <a:off x="3779" y="3872"/>
              <a:ext cx="90" cy="108"/>
            </a:xfrm>
            <a:custGeom>
              <a:avLst/>
              <a:gdLst>
                <a:gd name="T0" fmla="*/ 12 w 90"/>
                <a:gd name="T1" fmla="*/ 96 h 108"/>
                <a:gd name="T2" fmla="*/ 24 w 90"/>
                <a:gd name="T3" fmla="*/ 108 h 108"/>
                <a:gd name="T4" fmla="*/ 42 w 90"/>
                <a:gd name="T5" fmla="*/ 108 h 108"/>
                <a:gd name="T6" fmla="*/ 66 w 90"/>
                <a:gd name="T7" fmla="*/ 102 h 108"/>
                <a:gd name="T8" fmla="*/ 84 w 90"/>
                <a:gd name="T9" fmla="*/ 78 h 108"/>
                <a:gd name="T10" fmla="*/ 90 w 90"/>
                <a:gd name="T11" fmla="*/ 66 h 108"/>
                <a:gd name="T12" fmla="*/ 84 w 90"/>
                <a:gd name="T13" fmla="*/ 48 h 108"/>
                <a:gd name="T14" fmla="*/ 66 w 90"/>
                <a:gd name="T15" fmla="*/ 24 h 108"/>
                <a:gd name="T16" fmla="*/ 48 w 90"/>
                <a:gd name="T17" fmla="*/ 12 h 108"/>
                <a:gd name="T18" fmla="*/ 36 w 90"/>
                <a:gd name="T19" fmla="*/ 0 h 108"/>
                <a:gd name="T20" fmla="*/ 30 w 90"/>
                <a:gd name="T21" fmla="*/ 0 h 108"/>
                <a:gd name="T22" fmla="*/ 30 w 90"/>
                <a:gd name="T23" fmla="*/ 0 h 108"/>
                <a:gd name="T24" fmla="*/ 24 w 90"/>
                <a:gd name="T25" fmla="*/ 0 h 108"/>
                <a:gd name="T26" fmla="*/ 12 w 90"/>
                <a:gd name="T27" fmla="*/ 30 h 108"/>
                <a:gd name="T28" fmla="*/ 0 w 90"/>
                <a:gd name="T29" fmla="*/ 54 h 108"/>
                <a:gd name="T30" fmla="*/ 0 w 90"/>
                <a:gd name="T31" fmla="*/ 78 h 108"/>
                <a:gd name="T32" fmla="*/ 12 w 90"/>
                <a:gd name="T33" fmla="*/ 96 h 108"/>
                <a:gd name="T34" fmla="*/ 12 w 90"/>
                <a:gd name="T35" fmla="*/ 96 h 108"/>
                <a:gd name="T36" fmla="*/ 12 w 90"/>
                <a:gd name="T37" fmla="*/ 72 h 108"/>
                <a:gd name="T38" fmla="*/ 18 w 90"/>
                <a:gd name="T39" fmla="*/ 54 h 108"/>
                <a:gd name="T40" fmla="*/ 24 w 90"/>
                <a:gd name="T41" fmla="*/ 36 h 108"/>
                <a:gd name="T42" fmla="*/ 30 w 90"/>
                <a:gd name="T43" fmla="*/ 18 h 108"/>
                <a:gd name="T44" fmla="*/ 30 w 90"/>
                <a:gd name="T45" fmla="*/ 12 h 108"/>
                <a:gd name="T46" fmla="*/ 48 w 90"/>
                <a:gd name="T47" fmla="*/ 24 h 108"/>
                <a:gd name="T48" fmla="*/ 66 w 90"/>
                <a:gd name="T49" fmla="*/ 36 h 108"/>
                <a:gd name="T50" fmla="*/ 78 w 90"/>
                <a:gd name="T51" fmla="*/ 54 h 108"/>
                <a:gd name="T52" fmla="*/ 78 w 90"/>
                <a:gd name="T53" fmla="*/ 72 h 108"/>
                <a:gd name="T54" fmla="*/ 72 w 90"/>
                <a:gd name="T55" fmla="*/ 84 h 108"/>
                <a:gd name="T56" fmla="*/ 48 w 90"/>
                <a:gd name="T57" fmla="*/ 96 h 108"/>
                <a:gd name="T58" fmla="*/ 36 w 90"/>
                <a:gd name="T59" fmla="*/ 96 h 108"/>
                <a:gd name="T60" fmla="*/ 24 w 90"/>
                <a:gd name="T61" fmla="*/ 90 h 108"/>
                <a:gd name="T62" fmla="*/ 18 w 90"/>
                <a:gd name="T63" fmla="*/ 84 h 108"/>
                <a:gd name="T64" fmla="*/ 12 w 90"/>
                <a:gd name="T65" fmla="*/ 72 h 108"/>
                <a:gd name="T66" fmla="*/ 12 w 90"/>
                <a:gd name="T67" fmla="*/ 72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0" h="108">
                  <a:moveTo>
                    <a:pt x="12" y="96"/>
                  </a:moveTo>
                  <a:lnTo>
                    <a:pt x="24" y="108"/>
                  </a:lnTo>
                  <a:lnTo>
                    <a:pt x="42" y="108"/>
                  </a:lnTo>
                  <a:lnTo>
                    <a:pt x="66" y="102"/>
                  </a:lnTo>
                  <a:lnTo>
                    <a:pt x="84" y="78"/>
                  </a:lnTo>
                  <a:lnTo>
                    <a:pt x="90" y="66"/>
                  </a:lnTo>
                  <a:lnTo>
                    <a:pt x="84" y="48"/>
                  </a:lnTo>
                  <a:lnTo>
                    <a:pt x="66" y="24"/>
                  </a:lnTo>
                  <a:lnTo>
                    <a:pt x="48" y="12"/>
                  </a:lnTo>
                  <a:lnTo>
                    <a:pt x="36" y="0"/>
                  </a:lnTo>
                  <a:lnTo>
                    <a:pt x="30" y="0"/>
                  </a:lnTo>
                  <a:lnTo>
                    <a:pt x="30" y="0"/>
                  </a:lnTo>
                  <a:lnTo>
                    <a:pt x="24" y="0"/>
                  </a:lnTo>
                  <a:lnTo>
                    <a:pt x="12" y="30"/>
                  </a:lnTo>
                  <a:lnTo>
                    <a:pt x="0" y="54"/>
                  </a:lnTo>
                  <a:lnTo>
                    <a:pt x="0" y="78"/>
                  </a:lnTo>
                  <a:lnTo>
                    <a:pt x="12" y="96"/>
                  </a:lnTo>
                  <a:lnTo>
                    <a:pt x="12" y="96"/>
                  </a:lnTo>
                  <a:close/>
                  <a:moveTo>
                    <a:pt x="12" y="72"/>
                  </a:moveTo>
                  <a:lnTo>
                    <a:pt x="18" y="54"/>
                  </a:lnTo>
                  <a:lnTo>
                    <a:pt x="24" y="36"/>
                  </a:lnTo>
                  <a:lnTo>
                    <a:pt x="30" y="18"/>
                  </a:lnTo>
                  <a:lnTo>
                    <a:pt x="30" y="12"/>
                  </a:lnTo>
                  <a:lnTo>
                    <a:pt x="48" y="24"/>
                  </a:lnTo>
                  <a:lnTo>
                    <a:pt x="66" y="36"/>
                  </a:lnTo>
                  <a:lnTo>
                    <a:pt x="78" y="54"/>
                  </a:lnTo>
                  <a:lnTo>
                    <a:pt x="78" y="72"/>
                  </a:lnTo>
                  <a:lnTo>
                    <a:pt x="72" y="84"/>
                  </a:lnTo>
                  <a:lnTo>
                    <a:pt x="48" y="96"/>
                  </a:lnTo>
                  <a:lnTo>
                    <a:pt x="36" y="96"/>
                  </a:lnTo>
                  <a:lnTo>
                    <a:pt x="24" y="90"/>
                  </a:lnTo>
                  <a:lnTo>
                    <a:pt x="18" y="84"/>
                  </a:lnTo>
                  <a:lnTo>
                    <a:pt x="12" y="72"/>
                  </a:lnTo>
                  <a:lnTo>
                    <a:pt x="12" y="72"/>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122" name="Freeform 26">
              <a:extLst>
                <a:ext uri="{FF2B5EF4-FFF2-40B4-BE49-F238E27FC236}">
                  <a16:creationId xmlns:a16="http://schemas.microsoft.com/office/drawing/2014/main" id="{22BD8098-0851-8F4C-2C2D-FC6824E187C8}"/>
                </a:ext>
              </a:extLst>
            </p:cNvPr>
            <p:cNvSpPr>
              <a:spLocks noEditPoints="1"/>
            </p:cNvSpPr>
            <p:nvPr userDrawn="1"/>
          </p:nvSpPr>
          <p:spPr bwMode="ltGray">
            <a:xfrm>
              <a:off x="2400" y="3872"/>
              <a:ext cx="72" cy="90"/>
            </a:xfrm>
            <a:custGeom>
              <a:avLst/>
              <a:gdLst>
                <a:gd name="T0" fmla="*/ 71 w 71"/>
                <a:gd name="T1" fmla="*/ 90 h 90"/>
                <a:gd name="T2" fmla="*/ 71 w 71"/>
                <a:gd name="T3" fmla="*/ 60 h 90"/>
                <a:gd name="T4" fmla="*/ 71 w 71"/>
                <a:gd name="T5" fmla="*/ 36 h 90"/>
                <a:gd name="T6" fmla="*/ 60 w 71"/>
                <a:gd name="T7" fmla="*/ 12 h 90"/>
                <a:gd name="T8" fmla="*/ 36 w 71"/>
                <a:gd name="T9" fmla="*/ 0 h 90"/>
                <a:gd name="T10" fmla="*/ 12 w 71"/>
                <a:gd name="T11" fmla="*/ 12 h 90"/>
                <a:gd name="T12" fmla="*/ 0 w 71"/>
                <a:gd name="T13" fmla="*/ 36 h 90"/>
                <a:gd name="T14" fmla="*/ 6 w 71"/>
                <a:gd name="T15" fmla="*/ 60 h 90"/>
                <a:gd name="T16" fmla="*/ 30 w 71"/>
                <a:gd name="T17" fmla="*/ 78 h 90"/>
                <a:gd name="T18" fmla="*/ 54 w 71"/>
                <a:gd name="T19" fmla="*/ 90 h 90"/>
                <a:gd name="T20" fmla="*/ 71 w 71"/>
                <a:gd name="T21" fmla="*/ 90 h 90"/>
                <a:gd name="T22" fmla="*/ 71 w 71"/>
                <a:gd name="T23" fmla="*/ 90 h 90"/>
                <a:gd name="T24" fmla="*/ 24 w 71"/>
                <a:gd name="T25" fmla="*/ 18 h 90"/>
                <a:gd name="T26" fmla="*/ 42 w 71"/>
                <a:gd name="T27" fmla="*/ 18 h 90"/>
                <a:gd name="T28" fmla="*/ 54 w 71"/>
                <a:gd name="T29" fmla="*/ 18 h 90"/>
                <a:gd name="T30" fmla="*/ 60 w 71"/>
                <a:gd name="T31" fmla="*/ 42 h 90"/>
                <a:gd name="T32" fmla="*/ 60 w 71"/>
                <a:gd name="T33" fmla="*/ 66 h 90"/>
                <a:gd name="T34" fmla="*/ 60 w 71"/>
                <a:gd name="T35" fmla="*/ 72 h 90"/>
                <a:gd name="T36" fmla="*/ 60 w 71"/>
                <a:gd name="T37" fmla="*/ 78 h 90"/>
                <a:gd name="T38" fmla="*/ 42 w 71"/>
                <a:gd name="T39" fmla="*/ 72 h 90"/>
                <a:gd name="T40" fmla="*/ 24 w 71"/>
                <a:gd name="T41" fmla="*/ 66 h 90"/>
                <a:gd name="T42" fmla="*/ 12 w 71"/>
                <a:gd name="T43" fmla="*/ 48 h 90"/>
                <a:gd name="T44" fmla="*/ 12 w 71"/>
                <a:gd name="T45" fmla="*/ 30 h 90"/>
                <a:gd name="T46" fmla="*/ 24 w 71"/>
                <a:gd name="T47" fmla="*/ 18 h 90"/>
                <a:gd name="T48" fmla="*/ 24 w 71"/>
                <a:gd name="T49" fmla="*/ 18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71" h="90">
                  <a:moveTo>
                    <a:pt x="71" y="90"/>
                  </a:moveTo>
                  <a:lnTo>
                    <a:pt x="71" y="60"/>
                  </a:lnTo>
                  <a:lnTo>
                    <a:pt x="71" y="36"/>
                  </a:lnTo>
                  <a:lnTo>
                    <a:pt x="60" y="12"/>
                  </a:lnTo>
                  <a:lnTo>
                    <a:pt x="36" y="0"/>
                  </a:lnTo>
                  <a:lnTo>
                    <a:pt x="12" y="12"/>
                  </a:lnTo>
                  <a:lnTo>
                    <a:pt x="0" y="36"/>
                  </a:lnTo>
                  <a:lnTo>
                    <a:pt x="6" y="60"/>
                  </a:lnTo>
                  <a:lnTo>
                    <a:pt x="30" y="78"/>
                  </a:lnTo>
                  <a:lnTo>
                    <a:pt x="54" y="90"/>
                  </a:lnTo>
                  <a:lnTo>
                    <a:pt x="71" y="90"/>
                  </a:lnTo>
                  <a:lnTo>
                    <a:pt x="71" y="90"/>
                  </a:lnTo>
                  <a:close/>
                  <a:moveTo>
                    <a:pt x="24" y="18"/>
                  </a:moveTo>
                  <a:lnTo>
                    <a:pt x="42" y="18"/>
                  </a:lnTo>
                  <a:lnTo>
                    <a:pt x="54" y="18"/>
                  </a:lnTo>
                  <a:lnTo>
                    <a:pt x="60" y="42"/>
                  </a:lnTo>
                  <a:lnTo>
                    <a:pt x="60" y="66"/>
                  </a:lnTo>
                  <a:lnTo>
                    <a:pt x="60" y="72"/>
                  </a:lnTo>
                  <a:lnTo>
                    <a:pt x="60" y="78"/>
                  </a:lnTo>
                  <a:lnTo>
                    <a:pt x="42" y="72"/>
                  </a:lnTo>
                  <a:lnTo>
                    <a:pt x="24" y="66"/>
                  </a:lnTo>
                  <a:lnTo>
                    <a:pt x="12" y="48"/>
                  </a:lnTo>
                  <a:lnTo>
                    <a:pt x="12" y="30"/>
                  </a:lnTo>
                  <a:lnTo>
                    <a:pt x="24" y="18"/>
                  </a:lnTo>
                  <a:lnTo>
                    <a:pt x="24" y="18"/>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123" name="Oval 27">
              <a:extLst>
                <a:ext uri="{FF2B5EF4-FFF2-40B4-BE49-F238E27FC236}">
                  <a16:creationId xmlns:a16="http://schemas.microsoft.com/office/drawing/2014/main" id="{30881323-1819-32DC-24D2-8FAB02704FDF}"/>
                </a:ext>
              </a:extLst>
            </p:cNvPr>
            <p:cNvSpPr>
              <a:spLocks noChangeArrowheads="1"/>
            </p:cNvSpPr>
            <p:nvPr userDrawn="1"/>
          </p:nvSpPr>
          <p:spPr bwMode="ltGray">
            <a:xfrm>
              <a:off x="2444" y="3838"/>
              <a:ext cx="1380" cy="389"/>
            </a:xfrm>
            <a:prstGeom prst="ellipse">
              <a:avLst/>
            </a:prstGeom>
            <a:gradFill rotWithShape="0">
              <a:gsLst>
                <a:gs pos="0">
                  <a:schemeClr val="bg2">
                    <a:gamma/>
                    <a:tint val="81961"/>
                    <a:invGamma/>
                  </a:schemeClr>
                </a:gs>
                <a:gs pos="100000">
                  <a:schemeClr val="bg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4124" name="Oval 28">
              <a:extLst>
                <a:ext uri="{FF2B5EF4-FFF2-40B4-BE49-F238E27FC236}">
                  <a16:creationId xmlns:a16="http://schemas.microsoft.com/office/drawing/2014/main" id="{E46A9481-F250-6D4E-2C42-B29CD2F82468}"/>
                </a:ext>
              </a:extLst>
            </p:cNvPr>
            <p:cNvSpPr>
              <a:spLocks noChangeArrowheads="1"/>
            </p:cNvSpPr>
            <p:nvPr userDrawn="1"/>
          </p:nvSpPr>
          <p:spPr bwMode="ltGray">
            <a:xfrm>
              <a:off x="2394" y="3834"/>
              <a:ext cx="1502" cy="288"/>
            </a:xfrm>
            <a:prstGeom prst="ellipse">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4125" name="Oval 29">
              <a:extLst>
                <a:ext uri="{FF2B5EF4-FFF2-40B4-BE49-F238E27FC236}">
                  <a16:creationId xmlns:a16="http://schemas.microsoft.com/office/drawing/2014/main" id="{3A646F0F-A100-1AB1-4EC3-1599E5933B6A}"/>
                </a:ext>
              </a:extLst>
            </p:cNvPr>
            <p:cNvSpPr>
              <a:spLocks noChangeArrowheads="1"/>
            </p:cNvSpPr>
            <p:nvPr userDrawn="1"/>
          </p:nvSpPr>
          <p:spPr bwMode="ltGray">
            <a:xfrm>
              <a:off x="2441" y="3860"/>
              <a:ext cx="1425" cy="220"/>
            </a:xfrm>
            <a:prstGeom prst="ellipse">
              <a:avLst/>
            </a:prstGeom>
            <a:gradFill rotWithShape="0">
              <a:gsLst>
                <a:gs pos="0">
                  <a:schemeClr val="bg2"/>
                </a:gs>
                <a:gs pos="100000">
                  <a:schemeClr val="bg2">
                    <a:gamma/>
                    <a:tint val="81961"/>
                    <a:invGamma/>
                  </a:schemeClr>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4126" name="Freeform 30">
              <a:extLst>
                <a:ext uri="{FF2B5EF4-FFF2-40B4-BE49-F238E27FC236}">
                  <a16:creationId xmlns:a16="http://schemas.microsoft.com/office/drawing/2014/main" id="{C789A89F-B8F8-5ABE-E906-CAEE6C909547}"/>
                </a:ext>
              </a:extLst>
            </p:cNvPr>
            <p:cNvSpPr>
              <a:spLocks noEditPoints="1"/>
            </p:cNvSpPr>
            <p:nvPr userDrawn="1"/>
          </p:nvSpPr>
          <p:spPr bwMode="ltGray">
            <a:xfrm>
              <a:off x="3743" y="3788"/>
              <a:ext cx="90" cy="96"/>
            </a:xfrm>
            <a:custGeom>
              <a:avLst/>
              <a:gdLst>
                <a:gd name="T0" fmla="*/ 66 w 90"/>
                <a:gd name="T1" fmla="*/ 96 h 96"/>
                <a:gd name="T2" fmla="*/ 78 w 90"/>
                <a:gd name="T3" fmla="*/ 66 h 96"/>
                <a:gd name="T4" fmla="*/ 90 w 90"/>
                <a:gd name="T5" fmla="*/ 42 h 96"/>
                <a:gd name="T6" fmla="*/ 78 w 90"/>
                <a:gd name="T7" fmla="*/ 18 h 96"/>
                <a:gd name="T8" fmla="*/ 60 w 90"/>
                <a:gd name="T9" fmla="*/ 0 h 96"/>
                <a:gd name="T10" fmla="*/ 30 w 90"/>
                <a:gd name="T11" fmla="*/ 6 h 96"/>
                <a:gd name="T12" fmla="*/ 18 w 90"/>
                <a:gd name="T13" fmla="*/ 18 h 96"/>
                <a:gd name="T14" fmla="*/ 6 w 90"/>
                <a:gd name="T15" fmla="*/ 30 h 96"/>
                <a:gd name="T16" fmla="*/ 0 w 90"/>
                <a:gd name="T17" fmla="*/ 42 h 96"/>
                <a:gd name="T18" fmla="*/ 6 w 90"/>
                <a:gd name="T19" fmla="*/ 60 h 96"/>
                <a:gd name="T20" fmla="*/ 24 w 90"/>
                <a:gd name="T21" fmla="*/ 78 h 96"/>
                <a:gd name="T22" fmla="*/ 48 w 90"/>
                <a:gd name="T23" fmla="*/ 90 h 96"/>
                <a:gd name="T24" fmla="*/ 66 w 90"/>
                <a:gd name="T25" fmla="*/ 96 h 96"/>
                <a:gd name="T26" fmla="*/ 66 w 90"/>
                <a:gd name="T27" fmla="*/ 96 h 96"/>
                <a:gd name="T28" fmla="*/ 42 w 90"/>
                <a:gd name="T29" fmla="*/ 18 h 96"/>
                <a:gd name="T30" fmla="*/ 60 w 90"/>
                <a:gd name="T31" fmla="*/ 18 h 96"/>
                <a:gd name="T32" fmla="*/ 72 w 90"/>
                <a:gd name="T33" fmla="*/ 24 h 96"/>
                <a:gd name="T34" fmla="*/ 72 w 90"/>
                <a:gd name="T35" fmla="*/ 36 h 96"/>
                <a:gd name="T36" fmla="*/ 72 w 90"/>
                <a:gd name="T37" fmla="*/ 48 h 96"/>
                <a:gd name="T38" fmla="*/ 66 w 90"/>
                <a:gd name="T39" fmla="*/ 72 h 96"/>
                <a:gd name="T40" fmla="*/ 60 w 90"/>
                <a:gd name="T41" fmla="*/ 78 h 96"/>
                <a:gd name="T42" fmla="*/ 60 w 90"/>
                <a:gd name="T43" fmla="*/ 84 h 96"/>
                <a:gd name="T44" fmla="*/ 42 w 90"/>
                <a:gd name="T45" fmla="*/ 72 h 96"/>
                <a:gd name="T46" fmla="*/ 30 w 90"/>
                <a:gd name="T47" fmla="*/ 66 h 96"/>
                <a:gd name="T48" fmla="*/ 18 w 90"/>
                <a:gd name="T49" fmla="*/ 42 h 96"/>
                <a:gd name="T50" fmla="*/ 24 w 90"/>
                <a:gd name="T51" fmla="*/ 30 h 96"/>
                <a:gd name="T52" fmla="*/ 42 w 90"/>
                <a:gd name="T53" fmla="*/ 18 h 96"/>
                <a:gd name="T54" fmla="*/ 42 w 90"/>
                <a:gd name="T55" fmla="*/ 18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90" h="96">
                  <a:moveTo>
                    <a:pt x="66" y="96"/>
                  </a:moveTo>
                  <a:lnTo>
                    <a:pt x="78" y="66"/>
                  </a:lnTo>
                  <a:lnTo>
                    <a:pt x="90" y="42"/>
                  </a:lnTo>
                  <a:lnTo>
                    <a:pt x="78" y="18"/>
                  </a:lnTo>
                  <a:lnTo>
                    <a:pt x="60" y="0"/>
                  </a:lnTo>
                  <a:lnTo>
                    <a:pt x="30" y="6"/>
                  </a:lnTo>
                  <a:lnTo>
                    <a:pt x="18" y="18"/>
                  </a:lnTo>
                  <a:lnTo>
                    <a:pt x="6" y="30"/>
                  </a:lnTo>
                  <a:lnTo>
                    <a:pt x="0" y="42"/>
                  </a:lnTo>
                  <a:lnTo>
                    <a:pt x="6" y="60"/>
                  </a:lnTo>
                  <a:lnTo>
                    <a:pt x="24" y="78"/>
                  </a:lnTo>
                  <a:lnTo>
                    <a:pt x="48" y="90"/>
                  </a:lnTo>
                  <a:lnTo>
                    <a:pt x="66" y="96"/>
                  </a:lnTo>
                  <a:lnTo>
                    <a:pt x="66" y="96"/>
                  </a:lnTo>
                  <a:close/>
                  <a:moveTo>
                    <a:pt x="42" y="18"/>
                  </a:moveTo>
                  <a:lnTo>
                    <a:pt x="60" y="18"/>
                  </a:lnTo>
                  <a:lnTo>
                    <a:pt x="72" y="24"/>
                  </a:lnTo>
                  <a:lnTo>
                    <a:pt x="72" y="36"/>
                  </a:lnTo>
                  <a:lnTo>
                    <a:pt x="72" y="48"/>
                  </a:lnTo>
                  <a:lnTo>
                    <a:pt x="66" y="72"/>
                  </a:lnTo>
                  <a:lnTo>
                    <a:pt x="60" y="78"/>
                  </a:lnTo>
                  <a:lnTo>
                    <a:pt x="60" y="84"/>
                  </a:lnTo>
                  <a:lnTo>
                    <a:pt x="42" y="72"/>
                  </a:lnTo>
                  <a:lnTo>
                    <a:pt x="30" y="66"/>
                  </a:lnTo>
                  <a:lnTo>
                    <a:pt x="18" y="42"/>
                  </a:lnTo>
                  <a:lnTo>
                    <a:pt x="24" y="30"/>
                  </a:lnTo>
                  <a:lnTo>
                    <a:pt x="42" y="18"/>
                  </a:lnTo>
                  <a:lnTo>
                    <a:pt x="42" y="18"/>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127" name="Freeform 31">
              <a:extLst>
                <a:ext uri="{FF2B5EF4-FFF2-40B4-BE49-F238E27FC236}">
                  <a16:creationId xmlns:a16="http://schemas.microsoft.com/office/drawing/2014/main" id="{BE5A807B-3E7F-A7B0-DEF4-416B4DCF0BF5}"/>
                </a:ext>
              </a:extLst>
            </p:cNvPr>
            <p:cNvSpPr>
              <a:spLocks noEditPoints="1"/>
            </p:cNvSpPr>
            <p:nvPr userDrawn="1"/>
          </p:nvSpPr>
          <p:spPr bwMode="ltGray">
            <a:xfrm>
              <a:off x="5422" y="3603"/>
              <a:ext cx="72" cy="108"/>
            </a:xfrm>
            <a:custGeom>
              <a:avLst/>
              <a:gdLst>
                <a:gd name="T0" fmla="*/ 0 w 72"/>
                <a:gd name="T1" fmla="*/ 90 h 108"/>
                <a:gd name="T2" fmla="*/ 12 w 72"/>
                <a:gd name="T3" fmla="*/ 102 h 108"/>
                <a:gd name="T4" fmla="*/ 24 w 72"/>
                <a:gd name="T5" fmla="*/ 108 h 108"/>
                <a:gd name="T6" fmla="*/ 48 w 72"/>
                <a:gd name="T7" fmla="*/ 108 h 108"/>
                <a:gd name="T8" fmla="*/ 66 w 72"/>
                <a:gd name="T9" fmla="*/ 96 h 108"/>
                <a:gd name="T10" fmla="*/ 72 w 72"/>
                <a:gd name="T11" fmla="*/ 66 h 108"/>
                <a:gd name="T12" fmla="*/ 66 w 72"/>
                <a:gd name="T13" fmla="*/ 42 h 108"/>
                <a:gd name="T14" fmla="*/ 60 w 72"/>
                <a:gd name="T15" fmla="*/ 18 h 108"/>
                <a:gd name="T16" fmla="*/ 48 w 72"/>
                <a:gd name="T17" fmla="*/ 6 h 108"/>
                <a:gd name="T18" fmla="*/ 42 w 72"/>
                <a:gd name="T19" fmla="*/ 0 h 108"/>
                <a:gd name="T20" fmla="*/ 42 w 72"/>
                <a:gd name="T21" fmla="*/ 0 h 108"/>
                <a:gd name="T22" fmla="*/ 36 w 72"/>
                <a:gd name="T23" fmla="*/ 0 h 108"/>
                <a:gd name="T24" fmla="*/ 18 w 72"/>
                <a:gd name="T25" fmla="*/ 24 h 108"/>
                <a:gd name="T26" fmla="*/ 6 w 72"/>
                <a:gd name="T27" fmla="*/ 48 h 108"/>
                <a:gd name="T28" fmla="*/ 0 w 72"/>
                <a:gd name="T29" fmla="*/ 66 h 108"/>
                <a:gd name="T30" fmla="*/ 0 w 72"/>
                <a:gd name="T31" fmla="*/ 90 h 108"/>
                <a:gd name="T32" fmla="*/ 0 w 72"/>
                <a:gd name="T33" fmla="*/ 90 h 108"/>
                <a:gd name="T34" fmla="*/ 12 w 72"/>
                <a:gd name="T35" fmla="*/ 66 h 108"/>
                <a:gd name="T36" fmla="*/ 18 w 72"/>
                <a:gd name="T37" fmla="*/ 48 h 108"/>
                <a:gd name="T38" fmla="*/ 24 w 72"/>
                <a:gd name="T39" fmla="*/ 36 h 108"/>
                <a:gd name="T40" fmla="*/ 30 w 72"/>
                <a:gd name="T41" fmla="*/ 24 h 108"/>
                <a:gd name="T42" fmla="*/ 36 w 72"/>
                <a:gd name="T43" fmla="*/ 18 h 108"/>
                <a:gd name="T44" fmla="*/ 54 w 72"/>
                <a:gd name="T45" fmla="*/ 30 h 108"/>
                <a:gd name="T46" fmla="*/ 60 w 72"/>
                <a:gd name="T47" fmla="*/ 48 h 108"/>
                <a:gd name="T48" fmla="*/ 66 w 72"/>
                <a:gd name="T49" fmla="*/ 72 h 108"/>
                <a:gd name="T50" fmla="*/ 66 w 72"/>
                <a:gd name="T51" fmla="*/ 84 h 108"/>
                <a:gd name="T52" fmla="*/ 54 w 72"/>
                <a:gd name="T53" fmla="*/ 96 h 108"/>
                <a:gd name="T54" fmla="*/ 30 w 72"/>
                <a:gd name="T55" fmla="*/ 102 h 108"/>
                <a:gd name="T56" fmla="*/ 24 w 72"/>
                <a:gd name="T57" fmla="*/ 96 h 108"/>
                <a:gd name="T58" fmla="*/ 12 w 72"/>
                <a:gd name="T59" fmla="*/ 90 h 108"/>
                <a:gd name="T60" fmla="*/ 12 w 72"/>
                <a:gd name="T61" fmla="*/ 78 h 108"/>
                <a:gd name="T62" fmla="*/ 12 w 72"/>
                <a:gd name="T63" fmla="*/ 66 h 108"/>
                <a:gd name="T64" fmla="*/ 12 w 72"/>
                <a:gd name="T65" fmla="*/ 66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2" h="108">
                  <a:moveTo>
                    <a:pt x="0" y="90"/>
                  </a:moveTo>
                  <a:lnTo>
                    <a:pt x="12" y="102"/>
                  </a:lnTo>
                  <a:lnTo>
                    <a:pt x="24" y="108"/>
                  </a:lnTo>
                  <a:lnTo>
                    <a:pt x="48" y="108"/>
                  </a:lnTo>
                  <a:lnTo>
                    <a:pt x="66" y="96"/>
                  </a:lnTo>
                  <a:lnTo>
                    <a:pt x="72" y="66"/>
                  </a:lnTo>
                  <a:lnTo>
                    <a:pt x="66" y="42"/>
                  </a:lnTo>
                  <a:lnTo>
                    <a:pt x="60" y="18"/>
                  </a:lnTo>
                  <a:lnTo>
                    <a:pt x="48" y="6"/>
                  </a:lnTo>
                  <a:lnTo>
                    <a:pt x="42" y="0"/>
                  </a:lnTo>
                  <a:lnTo>
                    <a:pt x="42" y="0"/>
                  </a:lnTo>
                  <a:lnTo>
                    <a:pt x="36" y="0"/>
                  </a:lnTo>
                  <a:lnTo>
                    <a:pt x="18" y="24"/>
                  </a:lnTo>
                  <a:lnTo>
                    <a:pt x="6" y="48"/>
                  </a:lnTo>
                  <a:lnTo>
                    <a:pt x="0" y="66"/>
                  </a:lnTo>
                  <a:lnTo>
                    <a:pt x="0" y="90"/>
                  </a:lnTo>
                  <a:lnTo>
                    <a:pt x="0" y="90"/>
                  </a:lnTo>
                  <a:close/>
                  <a:moveTo>
                    <a:pt x="12" y="66"/>
                  </a:moveTo>
                  <a:lnTo>
                    <a:pt x="18" y="48"/>
                  </a:lnTo>
                  <a:lnTo>
                    <a:pt x="24" y="36"/>
                  </a:lnTo>
                  <a:lnTo>
                    <a:pt x="30" y="24"/>
                  </a:lnTo>
                  <a:lnTo>
                    <a:pt x="36" y="18"/>
                  </a:lnTo>
                  <a:lnTo>
                    <a:pt x="54" y="30"/>
                  </a:lnTo>
                  <a:lnTo>
                    <a:pt x="60" y="48"/>
                  </a:lnTo>
                  <a:lnTo>
                    <a:pt x="66" y="72"/>
                  </a:lnTo>
                  <a:lnTo>
                    <a:pt x="66" y="84"/>
                  </a:lnTo>
                  <a:lnTo>
                    <a:pt x="54" y="96"/>
                  </a:lnTo>
                  <a:lnTo>
                    <a:pt x="30" y="102"/>
                  </a:lnTo>
                  <a:lnTo>
                    <a:pt x="24" y="96"/>
                  </a:lnTo>
                  <a:lnTo>
                    <a:pt x="12"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128" name="Rectangle 32">
              <a:extLst>
                <a:ext uri="{FF2B5EF4-FFF2-40B4-BE49-F238E27FC236}">
                  <a16:creationId xmlns:a16="http://schemas.microsoft.com/office/drawing/2014/main" id="{10D7927F-1FAB-9DA8-E3E7-1D56C5CC3B41}"/>
                </a:ext>
              </a:extLst>
            </p:cNvPr>
            <p:cNvSpPr>
              <a:spLocks noChangeArrowheads="1"/>
            </p:cNvSpPr>
            <p:nvPr userDrawn="1"/>
          </p:nvSpPr>
          <p:spPr bwMode="ltGray">
            <a:xfrm>
              <a:off x="4238" y="1773"/>
              <a:ext cx="173" cy="2539"/>
            </a:xfrm>
            <a:prstGeom prst="rect">
              <a:avLst/>
            </a:prstGeom>
            <a:gradFill rotWithShape="0">
              <a:gsLst>
                <a:gs pos="0">
                  <a:schemeClr val="bg2">
                    <a:gamma/>
                    <a:tint val="81961"/>
                    <a:invGamma/>
                  </a:schemeClr>
                </a:gs>
                <a:gs pos="100000">
                  <a:schemeClr val="bg2"/>
                </a:gs>
              </a:gsLst>
              <a:lin ang="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4129" name="Rectangle 33">
              <a:extLst>
                <a:ext uri="{FF2B5EF4-FFF2-40B4-BE49-F238E27FC236}">
                  <a16:creationId xmlns:a16="http://schemas.microsoft.com/office/drawing/2014/main" id="{28628634-9F5A-6CB8-E4B6-8EFCD1729AB0}"/>
                </a:ext>
              </a:extLst>
            </p:cNvPr>
            <p:cNvSpPr>
              <a:spLocks noChangeArrowheads="1"/>
            </p:cNvSpPr>
            <p:nvPr userDrawn="1"/>
          </p:nvSpPr>
          <p:spPr bwMode="ltGray">
            <a:xfrm>
              <a:off x="4288" y="1545"/>
              <a:ext cx="76" cy="240"/>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4130" name="AutoShape 34">
              <a:extLst>
                <a:ext uri="{FF2B5EF4-FFF2-40B4-BE49-F238E27FC236}">
                  <a16:creationId xmlns:a16="http://schemas.microsoft.com/office/drawing/2014/main" id="{00ABCAF5-C150-42BD-D12F-CB68AA7E62F9}"/>
                </a:ext>
              </a:extLst>
            </p:cNvPr>
            <p:cNvSpPr>
              <a:spLocks noChangeArrowheads="1"/>
            </p:cNvSpPr>
            <p:nvPr userDrawn="1"/>
          </p:nvSpPr>
          <p:spPr bwMode="ltGray">
            <a:xfrm>
              <a:off x="4220" y="1743"/>
              <a:ext cx="205" cy="52"/>
            </a:xfrm>
            <a:prstGeom prst="roundRect">
              <a:avLst>
                <a:gd name="adj" fmla="val 16667"/>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4131" name="Freeform 35">
              <a:extLst>
                <a:ext uri="{FF2B5EF4-FFF2-40B4-BE49-F238E27FC236}">
                  <a16:creationId xmlns:a16="http://schemas.microsoft.com/office/drawing/2014/main" id="{91C06E7E-DFE4-18C1-9BB3-3B3279846B97}"/>
                </a:ext>
              </a:extLst>
            </p:cNvPr>
            <p:cNvSpPr>
              <a:spLocks/>
            </p:cNvSpPr>
            <p:nvPr userDrawn="1"/>
          </p:nvSpPr>
          <p:spPr bwMode="ltGray">
            <a:xfrm>
              <a:off x="4306" y="1529"/>
              <a:ext cx="252" cy="1576"/>
            </a:xfrm>
            <a:custGeom>
              <a:avLst/>
              <a:gdLst>
                <a:gd name="T0" fmla="*/ 252 w 252"/>
                <a:gd name="T1" fmla="*/ 1576 h 1576"/>
                <a:gd name="T2" fmla="*/ 12 w 252"/>
                <a:gd name="T3" fmla="*/ 84 h 1576"/>
                <a:gd name="T4" fmla="*/ 12 w 252"/>
                <a:gd name="T5" fmla="*/ 60 h 1576"/>
                <a:gd name="T6" fmla="*/ 0 w 252"/>
                <a:gd name="T7" fmla="*/ 12 h 1576"/>
                <a:gd name="T8" fmla="*/ 72 w 252"/>
                <a:gd name="T9" fmla="*/ 0 h 1576"/>
                <a:gd name="T10" fmla="*/ 72 w 252"/>
                <a:gd name="T11" fmla="*/ 0 h 1576"/>
                <a:gd name="T12" fmla="*/ 78 w 252"/>
                <a:gd name="T13" fmla="*/ 48 h 1576"/>
                <a:gd name="T14" fmla="*/ 88 w 252"/>
                <a:gd name="T15" fmla="*/ 66 h 157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2" h="1576">
                  <a:moveTo>
                    <a:pt x="252" y="1576"/>
                  </a:moveTo>
                  <a:lnTo>
                    <a:pt x="12" y="84"/>
                  </a:lnTo>
                  <a:lnTo>
                    <a:pt x="12" y="60"/>
                  </a:lnTo>
                  <a:lnTo>
                    <a:pt x="0" y="12"/>
                  </a:lnTo>
                  <a:lnTo>
                    <a:pt x="72" y="0"/>
                  </a:lnTo>
                  <a:lnTo>
                    <a:pt x="72" y="0"/>
                  </a:lnTo>
                  <a:lnTo>
                    <a:pt x="78" y="48"/>
                  </a:lnTo>
                  <a:lnTo>
                    <a:pt x="88" y="66"/>
                  </a:lnTo>
                </a:path>
              </a:pathLst>
            </a:custGeom>
            <a:gradFill rotWithShape="0">
              <a:gsLst>
                <a:gs pos="0">
                  <a:schemeClr val="bg2">
                    <a:gamma/>
                    <a:tint val="81961"/>
                    <a:invGamma/>
                  </a:schemeClr>
                </a:gs>
                <a:gs pos="100000">
                  <a:schemeClr val="bg2"/>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132" name="Freeform 36">
              <a:extLst>
                <a:ext uri="{FF2B5EF4-FFF2-40B4-BE49-F238E27FC236}">
                  <a16:creationId xmlns:a16="http://schemas.microsoft.com/office/drawing/2014/main" id="{8B4BD3EF-1C4B-9A5A-163C-B786DD59EBEC}"/>
                </a:ext>
              </a:extLst>
            </p:cNvPr>
            <p:cNvSpPr>
              <a:spLocks/>
            </p:cNvSpPr>
            <p:nvPr userDrawn="1"/>
          </p:nvSpPr>
          <p:spPr bwMode="ltGray">
            <a:xfrm>
              <a:off x="4169" y="1421"/>
              <a:ext cx="317" cy="138"/>
            </a:xfrm>
            <a:custGeom>
              <a:avLst/>
              <a:gdLst>
                <a:gd name="T0" fmla="*/ 161 w 316"/>
                <a:gd name="T1" fmla="*/ 0 h 138"/>
                <a:gd name="T2" fmla="*/ 227 w 316"/>
                <a:gd name="T3" fmla="*/ 6 h 138"/>
                <a:gd name="T4" fmla="*/ 275 w 316"/>
                <a:gd name="T5" fmla="*/ 36 h 138"/>
                <a:gd name="T6" fmla="*/ 304 w 316"/>
                <a:gd name="T7" fmla="*/ 78 h 138"/>
                <a:gd name="T8" fmla="*/ 316 w 316"/>
                <a:gd name="T9" fmla="*/ 138 h 138"/>
                <a:gd name="T10" fmla="*/ 0 w 316"/>
                <a:gd name="T11" fmla="*/ 138 h 138"/>
                <a:gd name="T12" fmla="*/ 11 w 316"/>
                <a:gd name="T13" fmla="*/ 78 h 138"/>
                <a:gd name="T14" fmla="*/ 47 w 316"/>
                <a:gd name="T15" fmla="*/ 36 h 138"/>
                <a:gd name="T16" fmla="*/ 95 w 316"/>
                <a:gd name="T17" fmla="*/ 6 h 138"/>
                <a:gd name="T18" fmla="*/ 161 w 316"/>
                <a:gd name="T19" fmla="*/ 0 h 138"/>
                <a:gd name="T20" fmla="*/ 161 w 316"/>
                <a:gd name="T21" fmla="*/ 0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16" h="138">
                  <a:moveTo>
                    <a:pt x="161" y="0"/>
                  </a:moveTo>
                  <a:lnTo>
                    <a:pt x="227" y="6"/>
                  </a:lnTo>
                  <a:lnTo>
                    <a:pt x="275" y="36"/>
                  </a:lnTo>
                  <a:lnTo>
                    <a:pt x="304" y="78"/>
                  </a:lnTo>
                  <a:lnTo>
                    <a:pt x="316" y="138"/>
                  </a:lnTo>
                  <a:lnTo>
                    <a:pt x="0" y="138"/>
                  </a:lnTo>
                  <a:lnTo>
                    <a:pt x="11" y="78"/>
                  </a:lnTo>
                  <a:lnTo>
                    <a:pt x="47" y="36"/>
                  </a:lnTo>
                  <a:lnTo>
                    <a:pt x="95" y="6"/>
                  </a:lnTo>
                  <a:lnTo>
                    <a:pt x="161" y="0"/>
                  </a:lnTo>
                  <a:lnTo>
                    <a:pt x="161" y="0"/>
                  </a:lnTo>
                  <a:close/>
                </a:path>
              </a:pathLst>
            </a:custGeom>
            <a:gradFill rotWithShape="0">
              <a:gsLst>
                <a:gs pos="0">
                  <a:schemeClr val="bg2">
                    <a:gamma/>
                    <a:tint val="81961"/>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sp>
        <p:nvSpPr>
          <p:cNvPr id="4133" name="Rectangle 37">
            <a:extLst>
              <a:ext uri="{FF2B5EF4-FFF2-40B4-BE49-F238E27FC236}">
                <a16:creationId xmlns:a16="http://schemas.microsoft.com/office/drawing/2014/main" id="{9F3142FA-EFE2-10EF-6C6C-992BB06D0686}"/>
              </a:ext>
            </a:extLst>
          </p:cNvPr>
          <p:cNvSpPr>
            <a:spLocks noGrp="1" noChangeArrowheads="1"/>
          </p:cNvSpPr>
          <p:nvPr>
            <p:ph type="title"/>
          </p:nvPr>
        </p:nvSpPr>
        <p:spPr bwMode="auto">
          <a:xfrm>
            <a:off x="457200" y="277813"/>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a:t>Click to edit Master title style</a:t>
            </a:r>
          </a:p>
        </p:txBody>
      </p:sp>
      <p:sp>
        <p:nvSpPr>
          <p:cNvPr id="4134" name="Rectangle 38">
            <a:extLst>
              <a:ext uri="{FF2B5EF4-FFF2-40B4-BE49-F238E27FC236}">
                <a16:creationId xmlns:a16="http://schemas.microsoft.com/office/drawing/2014/main" id="{49E8EF3F-D97E-514E-451B-37A0B093FF86}"/>
              </a:ext>
            </a:extLst>
          </p:cNvPr>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35" name="Rectangle 39">
            <a:extLst>
              <a:ext uri="{FF2B5EF4-FFF2-40B4-BE49-F238E27FC236}">
                <a16:creationId xmlns:a16="http://schemas.microsoft.com/office/drawing/2014/main" id="{29666954-A02D-CDCB-AC40-ECDF5C488802}"/>
              </a:ext>
            </a:extLst>
          </p:cNvPr>
          <p:cNvSpPr>
            <a:spLocks noGrp="1" noChangeArrowheads="1"/>
          </p:cNvSpPr>
          <p:nvPr>
            <p:ph type="dt" sz="half" idx="2"/>
          </p:nvPr>
        </p:nvSpPr>
        <p:spPr bwMode="auto">
          <a:xfrm>
            <a:off x="457200" y="6278563"/>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GB" altLang="en-US"/>
          </a:p>
        </p:txBody>
      </p:sp>
      <p:sp>
        <p:nvSpPr>
          <p:cNvPr id="4136" name="Rectangle 40">
            <a:extLst>
              <a:ext uri="{FF2B5EF4-FFF2-40B4-BE49-F238E27FC236}">
                <a16:creationId xmlns:a16="http://schemas.microsoft.com/office/drawing/2014/main" id="{6A5E0F50-2534-A136-5562-FD92FE3D92F5}"/>
              </a:ext>
            </a:extLst>
          </p:cNvPr>
          <p:cNvSpPr>
            <a:spLocks noGrp="1" noChangeArrowheads="1"/>
          </p:cNvSpPr>
          <p:nvPr>
            <p:ph type="ftr" sz="quarter" idx="3"/>
          </p:nvPr>
        </p:nvSpPr>
        <p:spPr bwMode="auto">
          <a:xfrm>
            <a:off x="3124200" y="6278563"/>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200"/>
            </a:lvl1pPr>
          </a:lstStyle>
          <a:p>
            <a:endParaRPr lang="en-GB" altLang="en-US"/>
          </a:p>
        </p:txBody>
      </p:sp>
      <p:sp>
        <p:nvSpPr>
          <p:cNvPr id="4137" name="Rectangle 41">
            <a:extLst>
              <a:ext uri="{FF2B5EF4-FFF2-40B4-BE49-F238E27FC236}">
                <a16:creationId xmlns:a16="http://schemas.microsoft.com/office/drawing/2014/main" id="{928EB503-B22B-7981-F2F8-27BB2EE277B1}"/>
              </a:ext>
            </a:extLst>
          </p:cNvPr>
          <p:cNvSpPr>
            <a:spLocks noGrp="1" noChangeArrowheads="1"/>
          </p:cNvSpPr>
          <p:nvPr>
            <p:ph type="sldNum" sz="quarter" idx="4"/>
          </p:nvPr>
        </p:nvSpPr>
        <p:spPr bwMode="auto">
          <a:xfrm>
            <a:off x="6553200" y="6278563"/>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E147DBDC-B9F6-46FC-9E56-9B0BC1504B03}" type="slidenum">
              <a:rPr lang="en-GB" altLang="en-US"/>
              <a:pPr/>
              <a:t>‹#›</a:t>
            </a:fld>
            <a:endParaRPr lang="en-GB" altLang="en-US"/>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rtl="0" fontAlgn="base">
        <a:spcBef>
          <a:spcPct val="0"/>
        </a:spcBef>
        <a:spcAft>
          <a:spcPct val="0"/>
        </a:spcAft>
        <a:defRPr sz="4400" kern="12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9pPr>
    </p:titleStyle>
    <p:bodyStyle>
      <a:lvl1pPr marL="342900" indent="-342900" algn="l" rtl="0" fontAlgn="base">
        <a:spcBef>
          <a:spcPct val="20000"/>
        </a:spcBef>
        <a:spcAft>
          <a:spcPct val="0"/>
        </a:spcAft>
        <a:buClr>
          <a:schemeClr val="hlink"/>
        </a:buClr>
        <a:buSzPct val="65000"/>
        <a:buFont typeface="Wingdings" panose="05000000000000000000" pitchFamily="2" charset="2"/>
        <a:buChar char="n"/>
        <a:defRPr sz="3200" kern="1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tx1"/>
        </a:buClr>
        <a:buSzPct val="65000"/>
        <a:buFont typeface="Wingdings" panose="05000000000000000000" pitchFamily="2" charset="2"/>
        <a:buChar char="n"/>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fontAlgn="base">
        <a:spcBef>
          <a:spcPct val="20000"/>
        </a:spcBef>
        <a:spcAft>
          <a:spcPct val="0"/>
        </a:spcAft>
        <a:buClr>
          <a:schemeClr val="accent2"/>
        </a:buClr>
        <a:buSzPct val="65000"/>
        <a:buFont typeface="Wingdings" panose="05000000000000000000" pitchFamily="2" charset="2"/>
        <a:buChar char="n"/>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fontAlgn="base">
        <a:spcBef>
          <a:spcPct val="20000"/>
        </a:spcBef>
        <a:spcAft>
          <a:spcPct val="0"/>
        </a:spcAft>
        <a:buClr>
          <a:schemeClr val="tx1"/>
        </a:buClr>
        <a:buSzPct val="65000"/>
        <a:buFont typeface="Wingdings" panose="05000000000000000000" pitchFamily="2" charset="2"/>
        <a:buChar char="n"/>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fontAlgn="base">
        <a:spcBef>
          <a:spcPct val="20000"/>
        </a:spcBef>
        <a:spcAft>
          <a:spcPct val="0"/>
        </a:spcAft>
        <a:buClr>
          <a:schemeClr val="folHlink"/>
        </a:buClr>
        <a:buSzPct val="65000"/>
        <a:buFont typeface="Wingdings" panose="05000000000000000000" pitchFamily="2" charset="2"/>
        <a:buChar char="n"/>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hewett.norfolk.sch.uk/_vti_bin/shtml.dll/curric/SOC/CRIME/devmap.htm/map"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20.png"/></Relationships>
</file>

<file path=ppt/slides/_rels/slide11.xml.rels><?xml version="1.0" encoding="UTF-8" standalone="yes"?>
<Relationships xmlns="http://schemas.openxmlformats.org/package/2006/relationships"><Relationship Id="rId3" Type="http://schemas.openxmlformats.org/officeDocument/2006/relationships/hyperlink" Target="http://www.worldofteaching.com/"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7.jpeg"/><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10.jpeg"/><Relationship Id="rId4" Type="http://schemas.openxmlformats.org/officeDocument/2006/relationships/image" Target="../media/image9.jpeg"/></Relationships>
</file>

<file path=ppt/slides/_rels/slide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4.jpeg"/></Relationships>
</file>

<file path=ppt/slides/_rels/slide8.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6.jpeg"/></Relationships>
</file>

<file path=ppt/slides/_rels/slide9.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19.png"/><Relationship Id="rId4" Type="http://schemas.openxmlformats.org/officeDocument/2006/relationships/image" Target="../media/image1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21E4234B-AEFD-08CF-B924-19AB4E224A02}"/>
              </a:ext>
            </a:extLst>
          </p:cNvPr>
          <p:cNvSpPr>
            <a:spLocks noGrp="1" noChangeArrowheads="1"/>
          </p:cNvSpPr>
          <p:nvPr>
            <p:ph type="ctrTitle"/>
          </p:nvPr>
        </p:nvSpPr>
        <p:spPr>
          <a:xfrm>
            <a:off x="827088" y="-171450"/>
            <a:ext cx="7772400" cy="1736725"/>
          </a:xfrm>
        </p:spPr>
        <p:txBody>
          <a:bodyPr/>
          <a:lstStyle/>
          <a:p>
            <a:r>
              <a:rPr lang="en-GB" altLang="en-US" sz="4400" b="1"/>
              <a:t>Introduction to Crime and Deviance</a:t>
            </a:r>
          </a:p>
        </p:txBody>
      </p:sp>
      <p:sp>
        <p:nvSpPr>
          <p:cNvPr id="2051" name="Rectangle 3">
            <a:extLst>
              <a:ext uri="{FF2B5EF4-FFF2-40B4-BE49-F238E27FC236}">
                <a16:creationId xmlns:a16="http://schemas.microsoft.com/office/drawing/2014/main" id="{6A89E4FD-B6F4-2977-BB75-5149A989574D}"/>
              </a:ext>
            </a:extLst>
          </p:cNvPr>
          <p:cNvSpPr>
            <a:spLocks noGrp="1" noChangeArrowheads="1"/>
          </p:cNvSpPr>
          <p:nvPr>
            <p:ph type="subTitle" idx="1"/>
          </p:nvPr>
        </p:nvSpPr>
        <p:spPr>
          <a:xfrm>
            <a:off x="1331913" y="1628775"/>
            <a:ext cx="6400800" cy="1752600"/>
          </a:xfrm>
        </p:spPr>
        <p:txBody>
          <a:bodyPr/>
          <a:lstStyle/>
          <a:p>
            <a:pPr>
              <a:lnSpc>
                <a:spcPct val="90000"/>
              </a:lnSpc>
              <a:buFontTx/>
              <a:buNone/>
            </a:pPr>
            <a:r>
              <a:rPr lang="en-GB" altLang="en-US" sz="2000" b="1"/>
              <a:t>*Though </a:t>
            </a:r>
            <a:r>
              <a:rPr lang="en-GB" altLang="en-US" sz="2000" b="1" i="1"/>
              <a:t>crim</a:t>
            </a:r>
            <a:r>
              <a:rPr lang="en-GB" altLang="en-US" sz="2000" b="1"/>
              <a:t>e is an issue that dominates the public imagination, is the subject of regularly lurid tabloid headlines, and keeps politicians of all parties awake at night, we nonetheless have an ambiguous attitude towards it. For example, how many of you have ever broken the law?</a:t>
            </a:r>
          </a:p>
          <a:p>
            <a:pPr>
              <a:lnSpc>
                <a:spcPct val="90000"/>
              </a:lnSpc>
              <a:buFontTx/>
              <a:buChar char="•"/>
            </a:pPr>
            <a:endParaRPr lang="en-GB" altLang="en-US" sz="2000" b="1"/>
          </a:p>
        </p:txBody>
      </p:sp>
      <p:pic>
        <p:nvPicPr>
          <p:cNvPr id="2053" name="Picture 5">
            <a:extLst>
              <a:ext uri="{FF2B5EF4-FFF2-40B4-BE49-F238E27FC236}">
                <a16:creationId xmlns:a16="http://schemas.microsoft.com/office/drawing/2014/main" id="{427393F1-A3FF-662D-3106-A234B7FD17F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84438" y="3429000"/>
            <a:ext cx="4103687" cy="32321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9118B305-CA71-95AB-AC18-B268CC178D12}"/>
              </a:ext>
            </a:extLst>
          </p:cNvPr>
          <p:cNvSpPr>
            <a:spLocks noGrp="1" noChangeArrowheads="1"/>
          </p:cNvSpPr>
          <p:nvPr>
            <p:ph type="title"/>
          </p:nvPr>
        </p:nvSpPr>
        <p:spPr/>
        <p:txBody>
          <a:bodyPr/>
          <a:lstStyle/>
          <a:p>
            <a:r>
              <a:rPr lang="en-GB" altLang="en-US" b="1"/>
              <a:t>Next Week…</a:t>
            </a:r>
          </a:p>
        </p:txBody>
      </p:sp>
      <p:sp>
        <p:nvSpPr>
          <p:cNvPr id="18435" name="Rectangle 3">
            <a:extLst>
              <a:ext uri="{FF2B5EF4-FFF2-40B4-BE49-F238E27FC236}">
                <a16:creationId xmlns:a16="http://schemas.microsoft.com/office/drawing/2014/main" id="{6CDE55C2-9D24-A983-FEB0-47761744D75D}"/>
              </a:ext>
            </a:extLst>
          </p:cNvPr>
          <p:cNvSpPr>
            <a:spLocks noGrp="1" noChangeArrowheads="1"/>
          </p:cNvSpPr>
          <p:nvPr>
            <p:ph type="body" idx="1"/>
          </p:nvPr>
        </p:nvSpPr>
        <p:spPr>
          <a:xfrm>
            <a:off x="468313" y="1196975"/>
            <a:ext cx="8229600" cy="4530725"/>
          </a:xfrm>
        </p:spPr>
        <p:txBody>
          <a:bodyPr/>
          <a:lstStyle/>
          <a:p>
            <a:r>
              <a:rPr lang="en-GB" altLang="en-US" sz="2000" b="1"/>
              <a:t>We will be considering a number of individual theories over the next weeks; </a:t>
            </a:r>
            <a:r>
              <a:rPr lang="en-GB" altLang="en-US" sz="2000" b="1" i="1"/>
              <a:t>Left Realism, Marxism,  Interactionism </a:t>
            </a:r>
            <a:r>
              <a:rPr lang="en-GB" altLang="en-US" sz="2000" b="1"/>
              <a:t>and </a:t>
            </a:r>
            <a:r>
              <a:rPr lang="en-GB" altLang="en-US" sz="2000" b="1" i="1"/>
              <a:t>Labelling,</a:t>
            </a:r>
            <a:r>
              <a:rPr lang="en-GB" altLang="en-US" sz="2000" b="1"/>
              <a:t> all of which can be found in Haralambos ‘Themes and Perspectives’ in the Crime and Deviance chapter, as well as on the ‘Sociology at Hewett’ web-site. </a:t>
            </a:r>
          </a:p>
        </p:txBody>
      </p:sp>
      <p:pic>
        <p:nvPicPr>
          <p:cNvPr id="18439" name="Picture 7">
            <a:hlinkClick r:id="rId3"/>
            <a:extLst>
              <a:ext uri="{FF2B5EF4-FFF2-40B4-BE49-F238E27FC236}">
                <a16:creationId xmlns:a16="http://schemas.microsoft.com/office/drawing/2014/main" id="{70D3E89B-41E6-03E7-6E1F-87D3AA6BA3C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2988" y="2830513"/>
            <a:ext cx="7273925" cy="402748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Box 2">
            <a:extLst>
              <a:ext uri="{FF2B5EF4-FFF2-40B4-BE49-F238E27FC236}">
                <a16:creationId xmlns:a16="http://schemas.microsoft.com/office/drawing/2014/main" id="{AA6A0455-148B-9269-4C03-163F6FF9488B}"/>
              </a:ext>
            </a:extLst>
          </p:cNvPr>
          <p:cNvSpPr txBox="1">
            <a:spLocks noChangeArrowheads="1"/>
          </p:cNvSpPr>
          <p:nvPr/>
        </p:nvSpPr>
        <p:spPr bwMode="auto">
          <a:xfrm>
            <a:off x="684213" y="1052513"/>
            <a:ext cx="7920037" cy="3743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GB" altLang="en-US" sz="2400">
                <a:latin typeface="Arial" panose="020B0604020202020204" pitchFamily="34" charset="0"/>
                <a:cs typeface="Arial" panose="020B0604020202020204" pitchFamily="34" charset="0"/>
              </a:rPr>
              <a:t>This powerpoint was kindly donated to </a:t>
            </a:r>
            <a:r>
              <a:rPr lang="en-GB" altLang="en-US" sz="2400">
                <a:latin typeface="Arial" panose="020B0604020202020204" pitchFamily="34" charset="0"/>
                <a:cs typeface="Arial" panose="020B0604020202020204" pitchFamily="34" charset="0"/>
                <a:hlinkClick r:id="rId3"/>
              </a:rPr>
              <a:t>www.worldofteaching.com</a:t>
            </a:r>
            <a:endParaRPr lang="en-GB" altLang="en-US" sz="2400">
              <a:latin typeface="Arial" panose="020B0604020202020204" pitchFamily="34" charset="0"/>
              <a:cs typeface="Arial" panose="020B0604020202020204" pitchFamily="34" charset="0"/>
            </a:endParaRPr>
          </a:p>
          <a:p>
            <a:endParaRPr lang="en-GB" altLang="en-US" sz="2400">
              <a:latin typeface="Arial" panose="020B0604020202020204" pitchFamily="34" charset="0"/>
              <a:cs typeface="Arial" panose="020B0604020202020204" pitchFamily="34" charset="0"/>
            </a:endParaRPr>
          </a:p>
          <a:p>
            <a:endParaRPr lang="en-GB" altLang="en-US" sz="2400">
              <a:latin typeface="Arial" panose="020B0604020202020204" pitchFamily="34" charset="0"/>
              <a:cs typeface="Arial" panose="020B0604020202020204" pitchFamily="34" charset="0"/>
            </a:endParaRPr>
          </a:p>
          <a:p>
            <a:endParaRPr lang="en-GB" altLang="en-US" sz="2400">
              <a:latin typeface="Arial" panose="020B0604020202020204" pitchFamily="34" charset="0"/>
              <a:cs typeface="Arial" panose="020B0604020202020204" pitchFamily="34" charset="0"/>
            </a:endParaRPr>
          </a:p>
          <a:p>
            <a:endParaRPr lang="en-GB" altLang="en-US" sz="2400">
              <a:latin typeface="Arial" panose="020B0604020202020204" pitchFamily="34" charset="0"/>
              <a:cs typeface="Arial" panose="020B0604020202020204" pitchFamily="34" charset="0"/>
            </a:endParaRPr>
          </a:p>
          <a:p>
            <a:r>
              <a:rPr lang="en-GB" altLang="en-US" sz="2400">
                <a:latin typeface="Arial" panose="020B0604020202020204" pitchFamily="34" charset="0"/>
                <a:cs typeface="Arial" panose="020B0604020202020204" pitchFamily="34" charset="0"/>
                <a:hlinkClick r:id="rId3"/>
              </a:rPr>
              <a:t>http://www.worldofteaching.com</a:t>
            </a:r>
            <a:r>
              <a:rPr lang="en-GB" altLang="en-US" sz="2400">
                <a:latin typeface="Arial" panose="020B0604020202020204" pitchFamily="34" charset="0"/>
                <a:cs typeface="Arial" panose="020B0604020202020204" pitchFamily="34" charset="0"/>
              </a:rPr>
              <a:t> is home to over a thousand powerpoints submitted by teachers. This is a completely free site and requires no registration. Please visit and I hope it will help in your teaching.</a:t>
            </a:r>
            <a:endParaRPr lang="en-US" altLang="en-US" sz="2400">
              <a:latin typeface="Arial" panose="020B0604020202020204" pitchFamily="34" charset="0"/>
              <a:cs typeface="Arial"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593994F9-0731-C1D5-75B2-13DDD3652F40}"/>
              </a:ext>
            </a:extLst>
          </p:cNvPr>
          <p:cNvSpPr>
            <a:spLocks noGrp="1" noChangeArrowheads="1"/>
          </p:cNvSpPr>
          <p:nvPr>
            <p:ph type="title"/>
          </p:nvPr>
        </p:nvSpPr>
        <p:spPr/>
        <p:txBody>
          <a:bodyPr/>
          <a:lstStyle/>
          <a:p>
            <a:r>
              <a:rPr lang="en-GB" altLang="en-US" b="1"/>
              <a:t>Crime and Deviance</a:t>
            </a:r>
          </a:p>
        </p:txBody>
      </p:sp>
      <p:sp>
        <p:nvSpPr>
          <p:cNvPr id="7171" name="Rectangle 3">
            <a:extLst>
              <a:ext uri="{FF2B5EF4-FFF2-40B4-BE49-F238E27FC236}">
                <a16:creationId xmlns:a16="http://schemas.microsoft.com/office/drawing/2014/main" id="{AA458544-262D-D031-3BA4-2E560BEF0D77}"/>
              </a:ext>
            </a:extLst>
          </p:cNvPr>
          <p:cNvSpPr>
            <a:spLocks noGrp="1" noChangeArrowheads="1"/>
          </p:cNvSpPr>
          <p:nvPr>
            <p:ph type="body" idx="1"/>
          </p:nvPr>
        </p:nvSpPr>
        <p:spPr>
          <a:xfrm>
            <a:off x="395288" y="1268413"/>
            <a:ext cx="8229600" cy="4530725"/>
          </a:xfrm>
        </p:spPr>
        <p:txBody>
          <a:bodyPr/>
          <a:lstStyle/>
          <a:p>
            <a:r>
              <a:rPr lang="en-GB" altLang="en-US" sz="2000" b="1"/>
              <a:t>The study of crime and deviance involves a number of contributing disciplines, not all of which we will be required to consider; </a:t>
            </a:r>
            <a:r>
              <a:rPr lang="en-GB" altLang="en-US" sz="2000" b="1" i="1"/>
              <a:t>statistics, psychology, biology</a:t>
            </a:r>
            <a:r>
              <a:rPr lang="en-GB" altLang="en-US" sz="2000" b="1"/>
              <a:t> to name but a few, and of course the largest contributor </a:t>
            </a:r>
            <a:r>
              <a:rPr lang="en-GB" altLang="en-US" sz="2000" b="1" i="1"/>
              <a:t>sociology.</a:t>
            </a:r>
          </a:p>
          <a:p>
            <a:r>
              <a:rPr lang="en-GB" altLang="en-US" sz="2000" b="1"/>
              <a:t>However, it is a good idea to first distinguish terms; what is the difference between a </a:t>
            </a:r>
            <a:r>
              <a:rPr lang="en-GB" altLang="en-US" sz="2000" b="1" i="1"/>
              <a:t>deviant</a:t>
            </a:r>
            <a:r>
              <a:rPr lang="en-GB" altLang="en-US" sz="2000" b="1"/>
              <a:t> and a </a:t>
            </a:r>
            <a:r>
              <a:rPr lang="en-GB" altLang="en-US" sz="2000" b="1" i="1"/>
              <a:t>criminal</a:t>
            </a:r>
            <a:r>
              <a:rPr lang="en-GB" altLang="en-US" sz="2000" b="1"/>
              <a:t> act?</a:t>
            </a:r>
          </a:p>
        </p:txBody>
      </p:sp>
      <p:pic>
        <p:nvPicPr>
          <p:cNvPr id="7173" name="Picture 5">
            <a:extLst>
              <a:ext uri="{FF2B5EF4-FFF2-40B4-BE49-F238E27FC236}">
                <a16:creationId xmlns:a16="http://schemas.microsoft.com/office/drawing/2014/main" id="{EC511D38-CE2A-1DDC-163F-D5E33C6B084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08400" y="3644900"/>
            <a:ext cx="2157413" cy="3074988"/>
          </a:xfrm>
          <a:prstGeom prst="rect">
            <a:avLst/>
          </a:prstGeom>
          <a:noFill/>
          <a:extLst>
            <a:ext uri="{909E8E84-426E-40DD-AFC4-6F175D3DCCD1}">
              <a14:hiddenFill xmlns:a14="http://schemas.microsoft.com/office/drawing/2010/main">
                <a:solidFill>
                  <a:srgbClr val="FFFFFF"/>
                </a:solidFill>
              </a14:hiddenFill>
            </a:ext>
          </a:extLst>
        </p:spPr>
      </p:pic>
      <p:pic>
        <p:nvPicPr>
          <p:cNvPr id="7175" name="Picture 7">
            <a:extLst>
              <a:ext uri="{FF2B5EF4-FFF2-40B4-BE49-F238E27FC236}">
                <a16:creationId xmlns:a16="http://schemas.microsoft.com/office/drawing/2014/main" id="{4BD30A5C-F966-36BA-4017-D13E1BAC345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71550" y="3357563"/>
            <a:ext cx="2185988" cy="3384550"/>
          </a:xfrm>
          <a:prstGeom prst="rect">
            <a:avLst/>
          </a:prstGeom>
          <a:noFill/>
          <a:extLst>
            <a:ext uri="{909E8E84-426E-40DD-AFC4-6F175D3DCCD1}">
              <a14:hiddenFill xmlns:a14="http://schemas.microsoft.com/office/drawing/2010/main">
                <a:solidFill>
                  <a:srgbClr val="FFFFFF"/>
                </a:solidFill>
              </a14:hiddenFill>
            </a:ext>
          </a:extLst>
        </p:spPr>
      </p:pic>
      <p:pic>
        <p:nvPicPr>
          <p:cNvPr id="7177" name="Picture 9">
            <a:extLst>
              <a:ext uri="{FF2B5EF4-FFF2-40B4-BE49-F238E27FC236}">
                <a16:creationId xmlns:a16="http://schemas.microsoft.com/office/drawing/2014/main" id="{63D9E007-F1BF-0422-9CAF-8DF69014F6F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27763" y="4076700"/>
            <a:ext cx="2695575" cy="25241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C270CE64-DA28-4247-B5CB-88E90D234521}"/>
              </a:ext>
            </a:extLst>
          </p:cNvPr>
          <p:cNvSpPr>
            <a:spLocks noGrp="1" noChangeArrowheads="1"/>
          </p:cNvSpPr>
          <p:nvPr>
            <p:ph type="title"/>
          </p:nvPr>
        </p:nvSpPr>
        <p:spPr>
          <a:xfrm>
            <a:off x="468313" y="0"/>
            <a:ext cx="8229600" cy="1143000"/>
          </a:xfrm>
        </p:spPr>
        <p:txBody>
          <a:bodyPr/>
          <a:lstStyle/>
          <a:p>
            <a:r>
              <a:rPr lang="en-GB" altLang="en-US" b="1"/>
              <a:t>Crime and Deviance</a:t>
            </a:r>
          </a:p>
        </p:txBody>
      </p:sp>
      <p:sp>
        <p:nvSpPr>
          <p:cNvPr id="8195" name="Rectangle 3">
            <a:extLst>
              <a:ext uri="{FF2B5EF4-FFF2-40B4-BE49-F238E27FC236}">
                <a16:creationId xmlns:a16="http://schemas.microsoft.com/office/drawing/2014/main" id="{B7671511-174C-AEB1-D6B8-E60823C30C53}"/>
              </a:ext>
            </a:extLst>
          </p:cNvPr>
          <p:cNvSpPr>
            <a:spLocks noGrp="1" noChangeArrowheads="1"/>
          </p:cNvSpPr>
          <p:nvPr>
            <p:ph type="body" idx="1"/>
          </p:nvPr>
        </p:nvSpPr>
        <p:spPr>
          <a:xfrm>
            <a:off x="468313" y="981075"/>
            <a:ext cx="8229600" cy="4530725"/>
          </a:xfrm>
        </p:spPr>
        <p:txBody>
          <a:bodyPr/>
          <a:lstStyle/>
          <a:p>
            <a:r>
              <a:rPr lang="en-GB" altLang="en-US" sz="2000" b="1"/>
              <a:t>A crime is any act which breaks the </a:t>
            </a:r>
            <a:r>
              <a:rPr lang="en-GB" altLang="en-US" sz="2000" b="1" i="1"/>
              <a:t>formal,</a:t>
            </a:r>
            <a:r>
              <a:rPr lang="en-GB" altLang="en-US" sz="2000" b="1"/>
              <a:t> written laws of a state. Can you think of examples, and what </a:t>
            </a:r>
            <a:r>
              <a:rPr lang="en-GB" altLang="en-US" sz="2000" b="1" i="1"/>
              <a:t>formal sanctions </a:t>
            </a:r>
            <a:r>
              <a:rPr lang="en-GB" altLang="en-US" sz="2000" b="1"/>
              <a:t>(or punishments) await those involved in either committing a crime, or allowing such acts to take place?</a:t>
            </a:r>
          </a:p>
          <a:p>
            <a:r>
              <a:rPr lang="en-GB" altLang="en-US" sz="2000" b="1"/>
              <a:t>Deviance is any act that breaks society’s </a:t>
            </a:r>
            <a:r>
              <a:rPr lang="en-GB" altLang="en-US" sz="2000" b="1" i="1"/>
              <a:t>unwritten rules,</a:t>
            </a:r>
            <a:r>
              <a:rPr lang="en-GB" altLang="en-US" sz="2000" b="1"/>
              <a:t> or expected ‘norms’ of behaviour. In other words, non-conformist behaviour. Can you think of examples of these, and what </a:t>
            </a:r>
            <a:r>
              <a:rPr lang="en-GB" altLang="en-US" sz="2000" b="1" i="1"/>
              <a:t>informal sanctions</a:t>
            </a:r>
            <a:r>
              <a:rPr lang="en-GB" altLang="en-US" sz="2000" b="1"/>
              <a:t> may await those who transgress?</a:t>
            </a:r>
          </a:p>
        </p:txBody>
      </p:sp>
      <p:pic>
        <p:nvPicPr>
          <p:cNvPr id="8199" name="Picture 7">
            <a:extLst>
              <a:ext uri="{FF2B5EF4-FFF2-40B4-BE49-F238E27FC236}">
                <a16:creationId xmlns:a16="http://schemas.microsoft.com/office/drawing/2014/main" id="{9E786754-C787-7536-DFAA-5540A4177B9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3575" y="3573463"/>
            <a:ext cx="2279650" cy="3122612"/>
          </a:xfrm>
          <a:prstGeom prst="rect">
            <a:avLst/>
          </a:prstGeom>
          <a:noFill/>
          <a:extLst>
            <a:ext uri="{909E8E84-426E-40DD-AFC4-6F175D3DCCD1}">
              <a14:hiddenFill xmlns:a14="http://schemas.microsoft.com/office/drawing/2010/main">
                <a:solidFill>
                  <a:srgbClr val="FFFFFF"/>
                </a:solidFill>
              </a14:hiddenFill>
            </a:ext>
          </a:extLst>
        </p:spPr>
      </p:pic>
      <p:pic>
        <p:nvPicPr>
          <p:cNvPr id="8201" name="Picture 9">
            <a:extLst>
              <a:ext uri="{FF2B5EF4-FFF2-40B4-BE49-F238E27FC236}">
                <a16:creationId xmlns:a16="http://schemas.microsoft.com/office/drawing/2014/main" id="{7AFB1CDF-05A8-60C5-DE61-6F883B29F60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40425" y="3789363"/>
            <a:ext cx="1905000" cy="2886075"/>
          </a:xfrm>
          <a:prstGeom prst="rect">
            <a:avLst/>
          </a:prstGeom>
          <a:noFill/>
          <a:extLst>
            <a:ext uri="{909E8E84-426E-40DD-AFC4-6F175D3DCCD1}">
              <a14:hiddenFill xmlns:a14="http://schemas.microsoft.com/office/drawing/2010/main">
                <a:solidFill>
                  <a:srgbClr val="FFFFFF"/>
                </a:solidFill>
              </a14:hiddenFill>
            </a:ext>
          </a:extLst>
        </p:spPr>
      </p:pic>
      <p:pic>
        <p:nvPicPr>
          <p:cNvPr id="8203" name="Picture 11" descr="Teen Hoods in Leather Jackets &amp; Ducktails!  It's time to slip on your leather jacket and slick back your ducktail!  We specialize in rare 1950s &amp; 1960s teenage exploitation films that feature greasy hoods, teen gangs, &amp; rockin' juvenile delinquents!">
            <a:extLst>
              <a:ext uri="{FF2B5EF4-FFF2-40B4-BE49-F238E27FC236}">
                <a16:creationId xmlns:a16="http://schemas.microsoft.com/office/drawing/2014/main" id="{865E9FF9-5E1B-C593-4240-A7D3D51F85C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39813" y="3933825"/>
            <a:ext cx="1765300" cy="273526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E1CDE754-23C4-F8F5-B7DA-B72988DA93E7}"/>
              </a:ext>
            </a:extLst>
          </p:cNvPr>
          <p:cNvSpPr>
            <a:spLocks noGrp="1" noChangeArrowheads="1"/>
          </p:cNvSpPr>
          <p:nvPr>
            <p:ph type="title"/>
          </p:nvPr>
        </p:nvSpPr>
        <p:spPr/>
        <p:txBody>
          <a:bodyPr/>
          <a:lstStyle/>
          <a:p>
            <a:r>
              <a:rPr lang="en-GB" altLang="en-US" b="1"/>
              <a:t>Crime and Deviance</a:t>
            </a:r>
          </a:p>
        </p:txBody>
      </p:sp>
      <p:sp>
        <p:nvSpPr>
          <p:cNvPr id="9219" name="Rectangle 3">
            <a:extLst>
              <a:ext uri="{FF2B5EF4-FFF2-40B4-BE49-F238E27FC236}">
                <a16:creationId xmlns:a16="http://schemas.microsoft.com/office/drawing/2014/main" id="{A3DD2112-0CBB-B143-5ECE-C90C63764A24}"/>
              </a:ext>
            </a:extLst>
          </p:cNvPr>
          <p:cNvSpPr>
            <a:spLocks noGrp="1" noChangeArrowheads="1"/>
          </p:cNvSpPr>
          <p:nvPr>
            <p:ph type="body" idx="1"/>
          </p:nvPr>
        </p:nvSpPr>
        <p:spPr/>
        <p:txBody>
          <a:bodyPr/>
          <a:lstStyle/>
          <a:p>
            <a:r>
              <a:rPr lang="en-GB" altLang="en-US" sz="2000" b="1"/>
              <a:t>Some acts, previously considered deviant and/or criminal, may well become routine and unexceptional in the future (and vice-versa).</a:t>
            </a:r>
          </a:p>
          <a:p>
            <a:r>
              <a:rPr lang="en-GB" altLang="en-US" sz="2000" b="1"/>
              <a:t>Can you think of any examples?  </a:t>
            </a:r>
            <a:endParaRPr lang="en-GB" altLang="en-US"/>
          </a:p>
        </p:txBody>
      </p:sp>
      <p:pic>
        <p:nvPicPr>
          <p:cNvPr id="9221" name="Picture 5">
            <a:extLst>
              <a:ext uri="{FF2B5EF4-FFF2-40B4-BE49-F238E27FC236}">
                <a16:creationId xmlns:a16="http://schemas.microsoft.com/office/drawing/2014/main" id="{1C35635C-0396-2F6D-86AB-F588EDEB3CB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388" y="3716338"/>
            <a:ext cx="1905000" cy="3028950"/>
          </a:xfrm>
          <a:prstGeom prst="rect">
            <a:avLst/>
          </a:prstGeom>
          <a:noFill/>
          <a:extLst>
            <a:ext uri="{909E8E84-426E-40DD-AFC4-6F175D3DCCD1}">
              <a14:hiddenFill xmlns:a14="http://schemas.microsoft.com/office/drawing/2010/main">
                <a:solidFill>
                  <a:srgbClr val="FFFFFF"/>
                </a:solidFill>
              </a14:hiddenFill>
            </a:ext>
          </a:extLst>
        </p:spPr>
      </p:pic>
      <p:pic>
        <p:nvPicPr>
          <p:cNvPr id="9223" name="Picture 7">
            <a:extLst>
              <a:ext uri="{FF2B5EF4-FFF2-40B4-BE49-F238E27FC236}">
                <a16:creationId xmlns:a16="http://schemas.microsoft.com/office/drawing/2014/main" id="{CA1C0B6F-F58C-69D8-AC2E-F54BE3C76CD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67400" y="2852738"/>
            <a:ext cx="2811463" cy="3879850"/>
          </a:xfrm>
          <a:prstGeom prst="rect">
            <a:avLst/>
          </a:prstGeom>
          <a:noFill/>
          <a:extLst>
            <a:ext uri="{909E8E84-426E-40DD-AFC4-6F175D3DCCD1}">
              <a14:hiddenFill xmlns:a14="http://schemas.microsoft.com/office/drawing/2010/main">
                <a:solidFill>
                  <a:srgbClr val="FFFFFF"/>
                </a:solidFill>
              </a14:hiddenFill>
            </a:ext>
          </a:extLst>
        </p:spPr>
      </p:pic>
      <p:pic>
        <p:nvPicPr>
          <p:cNvPr id="9224" name="Picture 8">
            <a:extLst>
              <a:ext uri="{FF2B5EF4-FFF2-40B4-BE49-F238E27FC236}">
                <a16:creationId xmlns:a16="http://schemas.microsoft.com/office/drawing/2014/main" id="{EC1A7602-7543-375F-928E-78068CD1883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68538" y="4005263"/>
            <a:ext cx="3384550" cy="24320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9224"/>
                                        </p:tgtEl>
                                        <p:attrNameLst>
                                          <p:attrName>style.visibility</p:attrName>
                                        </p:attrNameLst>
                                      </p:cBhvr>
                                      <p:to>
                                        <p:strVal val="visible"/>
                                      </p:to>
                                    </p:set>
                                    <p:animEffect transition="in" filter="dissolve">
                                      <p:cBhvr>
                                        <p:cTn id="7" dur="500"/>
                                        <p:tgtEl>
                                          <p:spTgt spid="92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9D448EB4-2505-E7A2-E7D0-B24300A1F5D2}"/>
              </a:ext>
            </a:extLst>
          </p:cNvPr>
          <p:cNvSpPr>
            <a:spLocks noGrp="1" noChangeArrowheads="1"/>
          </p:cNvSpPr>
          <p:nvPr>
            <p:ph type="title"/>
          </p:nvPr>
        </p:nvSpPr>
        <p:spPr>
          <a:xfrm>
            <a:off x="468313" y="-242888"/>
            <a:ext cx="8229600" cy="1143001"/>
          </a:xfrm>
        </p:spPr>
        <p:txBody>
          <a:bodyPr/>
          <a:lstStyle/>
          <a:p>
            <a:r>
              <a:rPr lang="en-GB" altLang="en-US" b="1"/>
              <a:t>Crime and Deviance</a:t>
            </a:r>
          </a:p>
        </p:txBody>
      </p:sp>
      <p:sp>
        <p:nvSpPr>
          <p:cNvPr id="11267" name="Rectangle 3">
            <a:extLst>
              <a:ext uri="{FF2B5EF4-FFF2-40B4-BE49-F238E27FC236}">
                <a16:creationId xmlns:a16="http://schemas.microsoft.com/office/drawing/2014/main" id="{522FB7B9-DEA5-6B5F-BFC5-6B5B78EE2BC5}"/>
              </a:ext>
            </a:extLst>
          </p:cNvPr>
          <p:cNvSpPr>
            <a:spLocks noGrp="1" noChangeArrowheads="1"/>
          </p:cNvSpPr>
          <p:nvPr>
            <p:ph type="body" idx="1"/>
          </p:nvPr>
        </p:nvSpPr>
        <p:spPr>
          <a:xfrm>
            <a:off x="395288" y="692150"/>
            <a:ext cx="8229600" cy="4530725"/>
          </a:xfrm>
        </p:spPr>
        <p:txBody>
          <a:bodyPr/>
          <a:lstStyle/>
          <a:p>
            <a:r>
              <a:rPr lang="en-GB" altLang="en-US" sz="2000" b="1" u="sng"/>
              <a:t>Social Control</a:t>
            </a:r>
            <a:r>
              <a:rPr lang="en-GB" altLang="en-US" sz="2000" b="1"/>
              <a:t> –</a:t>
            </a:r>
            <a:r>
              <a:rPr lang="en-GB" altLang="en-US"/>
              <a:t> </a:t>
            </a:r>
            <a:r>
              <a:rPr lang="en-GB" altLang="en-US" sz="2000" b="1"/>
              <a:t>the</a:t>
            </a:r>
            <a:r>
              <a:rPr lang="en-GB" altLang="en-US" sz="2000"/>
              <a:t> </a:t>
            </a:r>
            <a:r>
              <a:rPr lang="en-GB" altLang="en-US" sz="2000" b="1"/>
              <a:t>concepts of ‘socialisation,’ ‘norms and values’, deviancy and conformity should all lead you to ask  questions along the lines of – </a:t>
            </a:r>
            <a:r>
              <a:rPr lang="en-GB" altLang="en-US" sz="2000" b="1" i="1"/>
              <a:t>what is ‘normal,’ and who</a:t>
            </a:r>
            <a:r>
              <a:rPr lang="en-GB" altLang="en-US" sz="2000" b="1"/>
              <a:t> </a:t>
            </a:r>
            <a:r>
              <a:rPr lang="en-GB" altLang="en-US" sz="2000" b="1" i="1"/>
              <a:t>decides?</a:t>
            </a:r>
            <a:r>
              <a:rPr lang="en-GB" altLang="en-US" sz="2000" b="1"/>
              <a:t> That is the issue of most concern to Sociologists. Which social groups are empowered to have their conceptions of the above accepted as part of the prevailing order?</a:t>
            </a:r>
          </a:p>
          <a:p>
            <a:r>
              <a:rPr lang="en-GB" altLang="en-US" sz="2000" b="1"/>
              <a:t>Whoever it is will clearly enjoy a great measure of influence over the behaviour of others. To be able to categorise some behaviours as ‘deviant’ and others as ‘normal’ suggests real power. </a:t>
            </a:r>
            <a:endParaRPr lang="en-GB" altLang="en-US" b="1"/>
          </a:p>
        </p:txBody>
      </p:sp>
      <p:pic>
        <p:nvPicPr>
          <p:cNvPr id="11271" name="Picture 7">
            <a:extLst>
              <a:ext uri="{FF2B5EF4-FFF2-40B4-BE49-F238E27FC236}">
                <a16:creationId xmlns:a16="http://schemas.microsoft.com/office/drawing/2014/main" id="{91112E70-9B28-53F0-AFE0-020CBBE0758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55875" y="4076700"/>
            <a:ext cx="3816350" cy="259556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19D3107D-439E-F604-F529-2AD366F426A8}"/>
              </a:ext>
            </a:extLst>
          </p:cNvPr>
          <p:cNvSpPr>
            <a:spLocks noGrp="1" noChangeArrowheads="1"/>
          </p:cNvSpPr>
          <p:nvPr>
            <p:ph type="title"/>
          </p:nvPr>
        </p:nvSpPr>
        <p:spPr>
          <a:xfrm>
            <a:off x="468313" y="0"/>
            <a:ext cx="8229600" cy="1143000"/>
          </a:xfrm>
        </p:spPr>
        <p:txBody>
          <a:bodyPr/>
          <a:lstStyle/>
          <a:p>
            <a:r>
              <a:rPr lang="en-GB" altLang="en-US" b="1"/>
              <a:t>Crime and Deviance</a:t>
            </a:r>
          </a:p>
        </p:txBody>
      </p:sp>
      <p:sp>
        <p:nvSpPr>
          <p:cNvPr id="14339" name="Rectangle 3">
            <a:extLst>
              <a:ext uri="{FF2B5EF4-FFF2-40B4-BE49-F238E27FC236}">
                <a16:creationId xmlns:a16="http://schemas.microsoft.com/office/drawing/2014/main" id="{7095C180-4E0B-9000-F89F-5E89EFA95329}"/>
              </a:ext>
            </a:extLst>
          </p:cNvPr>
          <p:cNvSpPr>
            <a:spLocks noGrp="1" noChangeArrowheads="1"/>
          </p:cNvSpPr>
          <p:nvPr>
            <p:ph type="body" idx="1"/>
          </p:nvPr>
        </p:nvSpPr>
        <p:spPr>
          <a:xfrm>
            <a:off x="468313" y="1052513"/>
            <a:ext cx="8229600" cy="4530725"/>
          </a:xfrm>
        </p:spPr>
        <p:txBody>
          <a:bodyPr/>
          <a:lstStyle/>
          <a:p>
            <a:r>
              <a:rPr lang="en-GB" altLang="en-US" sz="2000" b="1"/>
              <a:t>An example is the way in which ‘White Collar Crime’ is perceived in relation to ‘lower class’ crime. Compare how often you are asked, by the media, politicians and other ‘agents of social control’,  to be outraged or fearful of the latter, as compared to the former. Now reflect on the relative damage to society traceable to each. </a:t>
            </a:r>
          </a:p>
        </p:txBody>
      </p:sp>
      <p:pic>
        <p:nvPicPr>
          <p:cNvPr id="14341" name="Picture 5">
            <a:extLst>
              <a:ext uri="{FF2B5EF4-FFF2-40B4-BE49-F238E27FC236}">
                <a16:creationId xmlns:a16="http://schemas.microsoft.com/office/drawing/2014/main" id="{4FEB776C-7E9A-3BB4-68D9-7F4AA61CD2E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87675" y="3068638"/>
            <a:ext cx="3071813" cy="357028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F547D608-CFF4-91F9-F1C8-D2188FC2A52A}"/>
              </a:ext>
            </a:extLst>
          </p:cNvPr>
          <p:cNvSpPr>
            <a:spLocks noGrp="1" noChangeArrowheads="1"/>
          </p:cNvSpPr>
          <p:nvPr>
            <p:ph type="title"/>
          </p:nvPr>
        </p:nvSpPr>
        <p:spPr>
          <a:xfrm>
            <a:off x="468313" y="0"/>
            <a:ext cx="8229600" cy="1143000"/>
          </a:xfrm>
        </p:spPr>
        <p:txBody>
          <a:bodyPr/>
          <a:lstStyle/>
          <a:p>
            <a:r>
              <a:rPr lang="en-GB" altLang="en-US" b="1"/>
              <a:t>Crime and Deviance</a:t>
            </a:r>
          </a:p>
        </p:txBody>
      </p:sp>
      <p:sp>
        <p:nvSpPr>
          <p:cNvPr id="15363" name="Rectangle 3">
            <a:extLst>
              <a:ext uri="{FF2B5EF4-FFF2-40B4-BE49-F238E27FC236}">
                <a16:creationId xmlns:a16="http://schemas.microsoft.com/office/drawing/2014/main" id="{F8053EA7-3120-4C46-1D52-914942F611FD}"/>
              </a:ext>
            </a:extLst>
          </p:cNvPr>
          <p:cNvSpPr>
            <a:spLocks noGrp="1" noChangeArrowheads="1"/>
          </p:cNvSpPr>
          <p:nvPr>
            <p:ph type="body" idx="1"/>
          </p:nvPr>
        </p:nvSpPr>
        <p:spPr>
          <a:xfrm>
            <a:off x="468313" y="981075"/>
            <a:ext cx="8229600" cy="4530725"/>
          </a:xfrm>
        </p:spPr>
        <p:txBody>
          <a:bodyPr/>
          <a:lstStyle/>
          <a:p>
            <a:r>
              <a:rPr lang="en-GB" altLang="en-US" sz="2000" b="1"/>
              <a:t>There has been major changes in the way Sociologists perceive and study crime.</a:t>
            </a:r>
          </a:p>
          <a:p>
            <a:r>
              <a:rPr lang="en-GB" altLang="en-US" sz="2000" b="1"/>
              <a:t>Female criminality was once all but ignored, with some feminist sociologists arguing that Criminology had nothing valuable to say on the subject of women at all. </a:t>
            </a:r>
          </a:p>
          <a:p>
            <a:pPr>
              <a:buFont typeface="Wingdings" panose="05000000000000000000" pitchFamily="2" charset="2"/>
              <a:buNone/>
            </a:pPr>
            <a:r>
              <a:rPr lang="en-GB" altLang="en-US" sz="2000" b="1"/>
              <a:t>     Lombroso, the ‘father of Criminology,’ regarded female crime as rooted in hormonal imbalances, an inability to reproduce, or a sign of ‘evil.’ </a:t>
            </a:r>
          </a:p>
          <a:p>
            <a:r>
              <a:rPr lang="en-GB" altLang="en-US" sz="2000" b="1"/>
              <a:t>Strange to say that such Social Scientists fell into ‘common sense’ traps as soon as they were confronted with the issue of female criminality!</a:t>
            </a:r>
          </a:p>
        </p:txBody>
      </p:sp>
      <p:pic>
        <p:nvPicPr>
          <p:cNvPr id="15365" name="Picture 5">
            <a:extLst>
              <a:ext uri="{FF2B5EF4-FFF2-40B4-BE49-F238E27FC236}">
                <a16:creationId xmlns:a16="http://schemas.microsoft.com/office/drawing/2014/main" id="{E86B9DCC-8384-84DF-0947-4C84B53835F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0063" y="4652963"/>
            <a:ext cx="2381250" cy="2009775"/>
          </a:xfrm>
          <a:prstGeom prst="rect">
            <a:avLst/>
          </a:prstGeom>
          <a:noFill/>
          <a:extLst>
            <a:ext uri="{909E8E84-426E-40DD-AFC4-6F175D3DCCD1}">
              <a14:hiddenFill xmlns:a14="http://schemas.microsoft.com/office/drawing/2010/main">
                <a:solidFill>
                  <a:srgbClr val="FFFFFF"/>
                </a:solidFill>
              </a14:hiddenFill>
            </a:ext>
          </a:extLst>
        </p:spPr>
      </p:pic>
      <p:pic>
        <p:nvPicPr>
          <p:cNvPr id="15367" name="Picture 7">
            <a:extLst>
              <a:ext uri="{FF2B5EF4-FFF2-40B4-BE49-F238E27FC236}">
                <a16:creationId xmlns:a16="http://schemas.microsoft.com/office/drawing/2014/main" id="{ECEB3B11-54B0-3B82-E4C0-0F5FAE8BBCD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92275" y="4581525"/>
            <a:ext cx="3302000" cy="21177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A45F59A2-8660-0895-A97F-8B1637AE2AD7}"/>
              </a:ext>
            </a:extLst>
          </p:cNvPr>
          <p:cNvSpPr>
            <a:spLocks noGrp="1" noChangeArrowheads="1"/>
          </p:cNvSpPr>
          <p:nvPr>
            <p:ph type="title"/>
          </p:nvPr>
        </p:nvSpPr>
        <p:spPr/>
        <p:txBody>
          <a:bodyPr/>
          <a:lstStyle/>
          <a:p>
            <a:r>
              <a:rPr lang="en-GB" altLang="en-US" b="1"/>
              <a:t>Crime and Deviance</a:t>
            </a:r>
          </a:p>
        </p:txBody>
      </p:sp>
      <p:sp>
        <p:nvSpPr>
          <p:cNvPr id="16387" name="Rectangle 3">
            <a:extLst>
              <a:ext uri="{FF2B5EF4-FFF2-40B4-BE49-F238E27FC236}">
                <a16:creationId xmlns:a16="http://schemas.microsoft.com/office/drawing/2014/main" id="{E5967C4F-4503-CD0A-E8CD-296D035B057E}"/>
              </a:ext>
            </a:extLst>
          </p:cNvPr>
          <p:cNvSpPr>
            <a:spLocks noGrp="1" noChangeArrowheads="1"/>
          </p:cNvSpPr>
          <p:nvPr>
            <p:ph type="body" idx="1"/>
          </p:nvPr>
        </p:nvSpPr>
        <p:spPr/>
        <p:txBody>
          <a:bodyPr/>
          <a:lstStyle/>
          <a:p>
            <a:endParaRPr lang="en-US" altLang="en-US"/>
          </a:p>
        </p:txBody>
      </p:sp>
      <p:pic>
        <p:nvPicPr>
          <p:cNvPr id="16389" name="Picture 5">
            <a:extLst>
              <a:ext uri="{FF2B5EF4-FFF2-40B4-BE49-F238E27FC236}">
                <a16:creationId xmlns:a16="http://schemas.microsoft.com/office/drawing/2014/main" id="{0B5A3F98-0FD3-552F-5727-73F9EB8A0CB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750" y="1196975"/>
            <a:ext cx="3835400" cy="5545138"/>
          </a:xfrm>
          <a:prstGeom prst="rect">
            <a:avLst/>
          </a:prstGeom>
          <a:noFill/>
          <a:extLst>
            <a:ext uri="{909E8E84-426E-40DD-AFC4-6F175D3DCCD1}">
              <a14:hiddenFill xmlns:a14="http://schemas.microsoft.com/office/drawing/2010/main">
                <a:solidFill>
                  <a:srgbClr val="FFFFFF"/>
                </a:solidFill>
              </a14:hiddenFill>
            </a:ext>
          </a:extLst>
        </p:spPr>
      </p:pic>
      <p:pic>
        <p:nvPicPr>
          <p:cNvPr id="16391" name="Picture 7">
            <a:extLst>
              <a:ext uri="{FF2B5EF4-FFF2-40B4-BE49-F238E27FC236}">
                <a16:creationId xmlns:a16="http://schemas.microsoft.com/office/drawing/2014/main" id="{925C3BE8-C63D-466F-96E3-9541D4EBE6E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87900" y="1268413"/>
            <a:ext cx="3641725" cy="54006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9BACE31E-DC50-0B90-74F7-5FFEDD3C2DAE}"/>
              </a:ext>
            </a:extLst>
          </p:cNvPr>
          <p:cNvSpPr>
            <a:spLocks noGrp="1" noChangeArrowheads="1"/>
          </p:cNvSpPr>
          <p:nvPr>
            <p:ph type="title"/>
          </p:nvPr>
        </p:nvSpPr>
        <p:spPr>
          <a:xfrm>
            <a:off x="468313" y="549275"/>
            <a:ext cx="8229600" cy="1143000"/>
          </a:xfrm>
        </p:spPr>
        <p:txBody>
          <a:bodyPr/>
          <a:lstStyle/>
          <a:p>
            <a:r>
              <a:rPr lang="en-GB" altLang="en-US" b="1"/>
              <a:t>Crime and Deviance</a:t>
            </a:r>
          </a:p>
        </p:txBody>
      </p:sp>
      <p:sp>
        <p:nvSpPr>
          <p:cNvPr id="17411" name="Rectangle 3">
            <a:extLst>
              <a:ext uri="{FF2B5EF4-FFF2-40B4-BE49-F238E27FC236}">
                <a16:creationId xmlns:a16="http://schemas.microsoft.com/office/drawing/2014/main" id="{D46D0A6A-F68D-E36C-E593-E04E6724243C}"/>
              </a:ext>
            </a:extLst>
          </p:cNvPr>
          <p:cNvSpPr>
            <a:spLocks noGrp="1" noChangeArrowheads="1"/>
          </p:cNvSpPr>
          <p:nvPr>
            <p:ph type="body" idx="1"/>
          </p:nvPr>
        </p:nvSpPr>
        <p:spPr>
          <a:xfrm>
            <a:off x="539750" y="1773238"/>
            <a:ext cx="8229600" cy="4530725"/>
          </a:xfrm>
        </p:spPr>
        <p:txBody>
          <a:bodyPr/>
          <a:lstStyle/>
          <a:p>
            <a:r>
              <a:rPr lang="en-GB" altLang="en-US" sz="2000" b="1"/>
              <a:t>Sociologists also tended to concentrate on working class crime, particularly ‘juvenile delinquency.’ Ring any bells?</a:t>
            </a:r>
          </a:p>
          <a:p>
            <a:endParaRPr lang="en-GB" altLang="en-US" sz="2000" b="1"/>
          </a:p>
          <a:p>
            <a:r>
              <a:rPr lang="en-GB" altLang="en-US" sz="2000" b="1"/>
              <a:t>It is only recently that issues such as White Collar Crime have become of concern.</a:t>
            </a:r>
          </a:p>
        </p:txBody>
      </p:sp>
      <p:pic>
        <p:nvPicPr>
          <p:cNvPr id="17413" name="Picture 5">
            <a:extLst>
              <a:ext uri="{FF2B5EF4-FFF2-40B4-BE49-F238E27FC236}">
                <a16:creationId xmlns:a16="http://schemas.microsoft.com/office/drawing/2014/main" id="{4176A331-1D8D-0163-3161-5FBA53AC308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56325" y="3284538"/>
            <a:ext cx="2857500" cy="3295650"/>
          </a:xfrm>
          <a:prstGeom prst="rect">
            <a:avLst/>
          </a:prstGeom>
          <a:noFill/>
          <a:extLst>
            <a:ext uri="{909E8E84-426E-40DD-AFC4-6F175D3DCCD1}">
              <a14:hiddenFill xmlns:a14="http://schemas.microsoft.com/office/drawing/2010/main">
                <a:solidFill>
                  <a:srgbClr val="FFFFFF"/>
                </a:solidFill>
              </a14:hiddenFill>
            </a:ext>
          </a:extLst>
        </p:spPr>
      </p:pic>
      <p:pic>
        <p:nvPicPr>
          <p:cNvPr id="17415" name="Picture 7">
            <a:extLst>
              <a:ext uri="{FF2B5EF4-FFF2-40B4-BE49-F238E27FC236}">
                <a16:creationId xmlns:a16="http://schemas.microsoft.com/office/drawing/2014/main" id="{8A36908C-FA6F-3F19-7A88-A3DBAA65311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9388" y="4137025"/>
            <a:ext cx="3440112" cy="2516188"/>
          </a:xfrm>
          <a:prstGeom prst="rect">
            <a:avLst/>
          </a:prstGeom>
          <a:noFill/>
          <a:extLst>
            <a:ext uri="{909E8E84-426E-40DD-AFC4-6F175D3DCCD1}">
              <a14:hiddenFill xmlns:a14="http://schemas.microsoft.com/office/drawing/2010/main">
                <a:solidFill>
                  <a:srgbClr val="FFFFFF"/>
                </a:solidFill>
              </a14:hiddenFill>
            </a:ext>
          </a:extLst>
        </p:spPr>
      </p:pic>
      <p:pic>
        <p:nvPicPr>
          <p:cNvPr id="17417" name="Picture 9">
            <a:extLst>
              <a:ext uri="{FF2B5EF4-FFF2-40B4-BE49-F238E27FC236}">
                <a16:creationId xmlns:a16="http://schemas.microsoft.com/office/drawing/2014/main" id="{FE0E21D8-E7B8-6767-4DD2-D9768F98D7B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08400" y="4797425"/>
            <a:ext cx="2374900" cy="179863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theme/theme1.xml><?xml version="1.0" encoding="utf-8"?>
<a:theme xmlns:a="http://schemas.openxmlformats.org/drawingml/2006/main" name="Balance">
  <a:themeElements>
    <a:clrScheme name="Balance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fontScheme name="Balance">
      <a:majorFont>
        <a:latin typeface="Arial"/>
        <a:ea typeface=""/>
        <a:cs typeface=""/>
      </a:majorFont>
      <a:minorFont>
        <a:latin typeface="Tahom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Balance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clrMap bg1="dk2" tx1="lt1" bg2="dk1" tx2="lt2" accent1="accent1" accent2="accent2" accent3="accent3" accent4="accent4" accent5="accent5" accent6="accent6" hlink="hlink" folHlink="folHlink"/>
    </a:extraClrScheme>
    <a:extraClrScheme>
      <a:clrScheme name="Balance 2">
        <a:dk1>
          <a:srgbClr val="660000"/>
        </a:dk1>
        <a:lt1>
          <a:srgbClr val="FFFFFF"/>
        </a:lt1>
        <a:dk2>
          <a:srgbClr val="800000"/>
        </a:dk2>
        <a:lt2>
          <a:srgbClr val="FFFFCC"/>
        </a:lt2>
        <a:accent1>
          <a:srgbClr val="CC6600"/>
        </a:accent1>
        <a:accent2>
          <a:srgbClr val="BE7960"/>
        </a:accent2>
        <a:accent3>
          <a:srgbClr val="C0AAAA"/>
        </a:accent3>
        <a:accent4>
          <a:srgbClr val="DADADA"/>
        </a:accent4>
        <a:accent5>
          <a:srgbClr val="E2B8AA"/>
        </a:accent5>
        <a:accent6>
          <a:srgbClr val="AC6D56"/>
        </a:accent6>
        <a:hlink>
          <a:srgbClr val="FFFF99"/>
        </a:hlink>
        <a:folHlink>
          <a:srgbClr val="E5B325"/>
        </a:folHlink>
      </a:clrScheme>
      <a:clrMap bg1="dk2" tx1="lt1" bg2="dk1" tx2="lt2" accent1="accent1" accent2="accent2" accent3="accent3" accent4="accent4" accent5="accent5" accent6="accent6" hlink="hlink" folHlink="folHlink"/>
    </a:extraClrScheme>
    <a:extraClrScheme>
      <a:clrScheme name="Balance 3">
        <a:dk1>
          <a:srgbClr val="003300"/>
        </a:dk1>
        <a:lt1>
          <a:srgbClr val="FFFFFF"/>
        </a:lt1>
        <a:dk2>
          <a:srgbClr val="4D6A2A"/>
        </a:dk2>
        <a:lt2>
          <a:srgbClr val="CCFF99"/>
        </a:lt2>
        <a:accent1>
          <a:srgbClr val="2EB62E"/>
        </a:accent1>
        <a:accent2>
          <a:srgbClr val="527C3A"/>
        </a:accent2>
        <a:accent3>
          <a:srgbClr val="B2B9AC"/>
        </a:accent3>
        <a:accent4>
          <a:srgbClr val="DADADA"/>
        </a:accent4>
        <a:accent5>
          <a:srgbClr val="ADD7AD"/>
        </a:accent5>
        <a:accent6>
          <a:srgbClr val="497034"/>
        </a:accent6>
        <a:hlink>
          <a:srgbClr val="DDD800"/>
        </a:hlink>
        <a:folHlink>
          <a:srgbClr val="009999"/>
        </a:folHlink>
      </a:clrScheme>
      <a:clrMap bg1="dk2" tx1="lt1" bg2="dk1" tx2="lt2" accent1="accent1" accent2="accent2" accent3="accent3" accent4="accent4" accent5="accent5" accent6="accent6" hlink="hlink" folHlink="folHlink"/>
    </a:extraClrScheme>
    <a:extraClrScheme>
      <a:clrScheme name="Balance 4">
        <a:dk1>
          <a:srgbClr val="005A58"/>
        </a:dk1>
        <a:lt1>
          <a:srgbClr val="FFFFFF"/>
        </a:lt1>
        <a:dk2>
          <a:srgbClr val="00716E"/>
        </a:dk2>
        <a:lt2>
          <a:srgbClr val="FFFF99"/>
        </a:lt2>
        <a:accent1>
          <a:srgbClr val="2DB3B0"/>
        </a:accent1>
        <a:accent2>
          <a:srgbClr val="6D6FC7"/>
        </a:accent2>
        <a:accent3>
          <a:srgbClr val="AABBBA"/>
        </a:accent3>
        <a:accent4>
          <a:srgbClr val="DADADA"/>
        </a:accent4>
        <a:accent5>
          <a:srgbClr val="ADD6D4"/>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alance 5">
        <a:dk1>
          <a:srgbClr val="003366"/>
        </a:dk1>
        <a:lt1>
          <a:srgbClr val="FFFFFF"/>
        </a:lt1>
        <a:dk2>
          <a:srgbClr val="2B5481"/>
        </a:dk2>
        <a:lt2>
          <a:srgbClr val="E5FFFF"/>
        </a:lt2>
        <a:accent1>
          <a:srgbClr val="336699"/>
        </a:accent1>
        <a:accent2>
          <a:srgbClr val="00B000"/>
        </a:accent2>
        <a:accent3>
          <a:srgbClr val="ACB3C1"/>
        </a:accent3>
        <a:accent4>
          <a:srgbClr val="DADADA"/>
        </a:accent4>
        <a:accent5>
          <a:srgbClr val="ADB8CA"/>
        </a:accent5>
        <a:accent6>
          <a:srgbClr val="009F00"/>
        </a:accent6>
        <a:hlink>
          <a:srgbClr val="00CCFF"/>
        </a:hlink>
        <a:folHlink>
          <a:srgbClr val="B5FFFB"/>
        </a:folHlink>
      </a:clrScheme>
      <a:clrMap bg1="dk2" tx1="lt1" bg2="dk1" tx2="lt2" accent1="accent1" accent2="accent2" accent3="accent3" accent4="accent4" accent5="accent5" accent6="accent6" hlink="hlink" folHlink="folHlink"/>
    </a:extraClrScheme>
    <a:extraClrScheme>
      <a:clrScheme name="Balance 6">
        <a:dk1>
          <a:srgbClr val="2F2D25"/>
        </a:dk1>
        <a:lt1>
          <a:srgbClr val="FFFFFF"/>
        </a:lt1>
        <a:dk2>
          <a:srgbClr val="656151"/>
        </a:dk2>
        <a:lt2>
          <a:srgbClr val="FFFFCC"/>
        </a:lt2>
        <a:accent1>
          <a:srgbClr val="818173"/>
        </a:accent1>
        <a:accent2>
          <a:srgbClr val="809EA8"/>
        </a:accent2>
        <a:accent3>
          <a:srgbClr val="B8B7B3"/>
        </a:accent3>
        <a:accent4>
          <a:srgbClr val="DADADA"/>
        </a:accent4>
        <a:accent5>
          <a:srgbClr val="C1C1BC"/>
        </a:accent5>
        <a:accent6>
          <a:srgbClr val="738F98"/>
        </a:accent6>
        <a:hlink>
          <a:srgbClr val="E2C86A"/>
        </a:hlink>
        <a:folHlink>
          <a:srgbClr val="B7B6A3"/>
        </a:folHlink>
      </a:clrScheme>
      <a:clrMap bg1="dk2" tx1="lt1" bg2="dk1" tx2="lt2" accent1="accent1" accent2="accent2" accent3="accent3" accent4="accent4" accent5="accent5" accent6="accent6" hlink="hlink" folHlink="folHlink"/>
    </a:extraClrScheme>
    <a:extraClrScheme>
      <a:clrScheme name="Balance 7">
        <a:dk1>
          <a:srgbClr val="B4AF80"/>
        </a:dk1>
        <a:lt1>
          <a:srgbClr val="FFFFFF"/>
        </a:lt1>
        <a:dk2>
          <a:srgbClr val="C8C6A2"/>
        </a:dk2>
        <a:lt2>
          <a:srgbClr val="827F4C"/>
        </a:lt2>
        <a:accent1>
          <a:srgbClr val="7C784E"/>
        </a:accent1>
        <a:accent2>
          <a:srgbClr val="A2A4AC"/>
        </a:accent2>
        <a:accent3>
          <a:srgbClr val="E0DFCE"/>
        </a:accent3>
        <a:accent4>
          <a:srgbClr val="DADADA"/>
        </a:accent4>
        <a:accent5>
          <a:srgbClr val="BFBEB2"/>
        </a:accent5>
        <a:accent6>
          <a:srgbClr val="92949B"/>
        </a:accent6>
        <a:hlink>
          <a:srgbClr val="33CCCC"/>
        </a:hlink>
        <a:folHlink>
          <a:srgbClr val="009999"/>
        </a:folHlink>
      </a:clrScheme>
      <a:clrMap bg1="dk2" tx1="lt1" bg2="dk1" tx2="lt2" accent1="accent1" accent2="accent2" accent3="accent3" accent4="accent4" accent5="accent5" accent6="accent6" hlink="hlink" folHlink="folHlink"/>
    </a:extraClrScheme>
    <a:extraClrScheme>
      <a:clrScheme name="Balance 8">
        <a:dk1>
          <a:srgbClr val="000000"/>
        </a:dk1>
        <a:lt1>
          <a:srgbClr val="DDDDDD"/>
        </a:lt1>
        <a:dk2>
          <a:srgbClr val="000000"/>
        </a:dk2>
        <a:lt2>
          <a:srgbClr val="B8B7D1"/>
        </a:lt2>
        <a:accent1>
          <a:srgbClr val="F1F0F4"/>
        </a:accent1>
        <a:accent2>
          <a:srgbClr val="C1BCFC"/>
        </a:accent2>
        <a:accent3>
          <a:srgbClr val="EBEBEB"/>
        </a:accent3>
        <a:accent4>
          <a:srgbClr val="000000"/>
        </a:accent4>
        <a:accent5>
          <a:srgbClr val="F7F6F8"/>
        </a:accent5>
        <a:accent6>
          <a:srgbClr val="AFAAE4"/>
        </a:accent6>
        <a:hlink>
          <a:srgbClr val="5454C6"/>
        </a:hlink>
        <a:folHlink>
          <a:srgbClr val="6A6F86"/>
        </a:folHlink>
      </a:clrScheme>
      <a:clrMap bg1="lt1" tx1="dk1" bg2="lt2" tx2="dk2" accent1="accent1" accent2="accent2" accent3="accent3" accent4="accent4" accent5="accent5" accent6="accent6" hlink="hlink" folHlink="folHlink"/>
    </a:extraClrScheme>
    <a:extraClrScheme>
      <a:clrScheme name="Balance 9">
        <a:dk1>
          <a:srgbClr val="000000"/>
        </a:dk1>
        <a:lt1>
          <a:srgbClr val="FFFFFF"/>
        </a:lt1>
        <a:dk2>
          <a:srgbClr val="00A29E"/>
        </a:dk2>
        <a:lt2>
          <a:srgbClr val="CBCBCB"/>
        </a:lt2>
        <a:accent1>
          <a:srgbClr val="E5E5FF"/>
        </a:accent1>
        <a:accent2>
          <a:srgbClr val="79CD6B"/>
        </a:accent2>
        <a:accent3>
          <a:srgbClr val="FFFFFF"/>
        </a:accent3>
        <a:accent4>
          <a:srgbClr val="000000"/>
        </a:accent4>
        <a:accent5>
          <a:srgbClr val="F0F0FF"/>
        </a:accent5>
        <a:accent6>
          <a:srgbClr val="6DBA60"/>
        </a:accent6>
        <a:hlink>
          <a:srgbClr val="4477DE"/>
        </a:hlink>
        <a:folHlink>
          <a:srgbClr val="65498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Balance</Template>
  <TotalTime>111</TotalTime>
  <Words>701</Words>
  <Application>Microsoft Office PowerPoint</Application>
  <PresentationFormat>On-screen Show (4:3)</PresentationFormat>
  <Paragraphs>45</Paragraphs>
  <Slides>11</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Tahoma</vt:lpstr>
      <vt:lpstr>Wingdings</vt:lpstr>
      <vt:lpstr>Balance</vt:lpstr>
      <vt:lpstr>Introduction to Crime and Deviance</vt:lpstr>
      <vt:lpstr>Crime and Deviance</vt:lpstr>
      <vt:lpstr>Crime and Deviance</vt:lpstr>
      <vt:lpstr>Crime and Deviance</vt:lpstr>
      <vt:lpstr>Crime and Deviance</vt:lpstr>
      <vt:lpstr>Crime and Deviance</vt:lpstr>
      <vt:lpstr>Crime and Deviance</vt:lpstr>
      <vt:lpstr>Crime and Deviance</vt:lpstr>
      <vt:lpstr>Crime and Deviance</vt:lpstr>
      <vt:lpstr>Next Week…</vt:lpstr>
      <vt:lpstr>PowerPoint Presentation</vt:lpstr>
    </vt:vector>
  </TitlesOfParts>
  <Company>Edinburgh's Telford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Crime and Deviance</dc:title>
  <dc:creator>mikecowley</dc:creator>
  <cp:lastModifiedBy>Nayan GRIFFITHS</cp:lastModifiedBy>
  <cp:revision>6</cp:revision>
  <dcterms:created xsi:type="dcterms:W3CDTF">2007-02-28T10:43:21Z</dcterms:created>
  <dcterms:modified xsi:type="dcterms:W3CDTF">2023-03-21T14:23:05Z</dcterms:modified>
</cp:coreProperties>
</file>