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9" d="100"/>
          <a:sy n="129" d="100"/>
        </p:scale>
        <p:origin x="306" y="13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D422065-D647-1695-08CD-655605AB9DB8}"/>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GB"/>
          </a:p>
        </p:txBody>
      </p:sp>
      <p:sp>
        <p:nvSpPr>
          <p:cNvPr id="3" name="Date Placeholder 2">
            <a:extLst>
              <a:ext uri="{FF2B5EF4-FFF2-40B4-BE49-F238E27FC236}">
                <a16:creationId xmlns:a16="http://schemas.microsoft.com/office/drawing/2014/main" id="{A8DE6839-CC8F-D48E-887C-06D832B078BA}"/>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ACE3C514-8847-4410-A530-E9F906E559B7}" type="datetimeFigureOut">
              <a:rPr lang="en-US"/>
              <a:pPr>
                <a:defRPr/>
              </a:pPr>
              <a:t>3/21/2023</a:t>
            </a:fld>
            <a:endParaRPr lang="en-GB"/>
          </a:p>
        </p:txBody>
      </p:sp>
      <p:sp>
        <p:nvSpPr>
          <p:cNvPr id="4" name="Slide Image Placeholder 3">
            <a:extLst>
              <a:ext uri="{FF2B5EF4-FFF2-40B4-BE49-F238E27FC236}">
                <a16:creationId xmlns:a16="http://schemas.microsoft.com/office/drawing/2014/main" id="{58BAD7E0-E5AB-FDA0-A9BD-99D61B438C22}"/>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a:extLst>
              <a:ext uri="{FF2B5EF4-FFF2-40B4-BE49-F238E27FC236}">
                <a16:creationId xmlns:a16="http://schemas.microsoft.com/office/drawing/2014/main" id="{96BB8BC4-5372-F711-72EB-6C3E4887A540}"/>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a:extLst>
              <a:ext uri="{FF2B5EF4-FFF2-40B4-BE49-F238E27FC236}">
                <a16:creationId xmlns:a16="http://schemas.microsoft.com/office/drawing/2014/main" id="{8DB402E8-66C2-A7FA-13B3-D22F201EA8CB}"/>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GB"/>
          </a:p>
        </p:txBody>
      </p:sp>
      <p:sp>
        <p:nvSpPr>
          <p:cNvPr id="7" name="Slide Number Placeholder 6">
            <a:extLst>
              <a:ext uri="{FF2B5EF4-FFF2-40B4-BE49-F238E27FC236}">
                <a16:creationId xmlns:a16="http://schemas.microsoft.com/office/drawing/2014/main" id="{72A4DA3A-D83A-615C-CF25-504A42899303}"/>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A5C0EFF1-E824-44A9-953A-D07F6E500080}"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a:extLst>
              <a:ext uri="{FF2B5EF4-FFF2-40B4-BE49-F238E27FC236}">
                <a16:creationId xmlns:a16="http://schemas.microsoft.com/office/drawing/2014/main" id="{650D78A1-1671-44A6-B7D9-444DDBF8EE68}"/>
              </a:ext>
            </a:extLst>
          </p:cNvPr>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2" name="Notes Placeholder 2">
            <a:extLst>
              <a:ext uri="{FF2B5EF4-FFF2-40B4-BE49-F238E27FC236}">
                <a16:creationId xmlns:a16="http://schemas.microsoft.com/office/drawing/2014/main" id="{3F788682-0A2C-AF6B-77DC-A35D6243216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en-US"/>
          </a:p>
        </p:txBody>
      </p:sp>
      <p:sp>
        <p:nvSpPr>
          <p:cNvPr id="15363" name="Slide Number Placeholder 3">
            <a:extLst>
              <a:ext uri="{FF2B5EF4-FFF2-40B4-BE49-F238E27FC236}">
                <a16:creationId xmlns:a16="http://schemas.microsoft.com/office/drawing/2014/main" id="{6770A874-1AB3-3EAE-CCA8-1A98C7EF45A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cs typeface="Arial" panose="020B0604020202020204" pitchFamily="34" charset="0"/>
              </a:defRPr>
            </a:lvl1pPr>
            <a:lvl2pPr marL="742950" indent="-285750">
              <a:defRPr>
                <a:solidFill>
                  <a:schemeClr val="tx1"/>
                </a:solidFill>
                <a:latin typeface="Constantia" panose="02030602050306030303" pitchFamily="18" charset="0"/>
                <a:cs typeface="Arial" panose="020B0604020202020204" pitchFamily="34" charset="0"/>
              </a:defRPr>
            </a:lvl2pPr>
            <a:lvl3pPr marL="1143000" indent="-228600">
              <a:defRPr>
                <a:solidFill>
                  <a:schemeClr val="tx1"/>
                </a:solidFill>
                <a:latin typeface="Constantia" panose="02030602050306030303" pitchFamily="18" charset="0"/>
                <a:cs typeface="Arial" panose="020B0604020202020204" pitchFamily="34" charset="0"/>
              </a:defRPr>
            </a:lvl3pPr>
            <a:lvl4pPr marL="1600200" indent="-228600">
              <a:defRPr>
                <a:solidFill>
                  <a:schemeClr val="tx1"/>
                </a:solidFill>
                <a:latin typeface="Constantia" panose="02030602050306030303" pitchFamily="18" charset="0"/>
                <a:cs typeface="Arial" panose="020B0604020202020204" pitchFamily="34" charset="0"/>
              </a:defRPr>
            </a:lvl4pPr>
            <a:lvl5pPr marL="2057400" indent="-228600">
              <a:defRPr>
                <a:solidFill>
                  <a:schemeClr val="tx1"/>
                </a:solidFill>
                <a:latin typeface="Constantia" panose="02030602050306030303" pitchFamily="18" charset="0"/>
                <a:cs typeface="Arial" panose="020B0604020202020204" pitchFamily="34" charset="0"/>
              </a:defRPr>
            </a:lvl5pPr>
            <a:lvl6pPr marL="25146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6pPr>
            <a:lvl7pPr marL="29718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7pPr>
            <a:lvl8pPr marL="34290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8pPr>
            <a:lvl9pPr marL="38862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9pPr>
          </a:lstStyle>
          <a:p>
            <a:fld id="{EBBD598B-D01C-4D02-95BE-4AB4DDB65887}" type="slidenum">
              <a:rPr lang="en-GB" altLang="en-US">
                <a:latin typeface="Calibri" panose="020F0502020204030204" pitchFamily="34" charset="0"/>
              </a:rPr>
              <a:pPr/>
              <a:t>1</a:t>
            </a:fld>
            <a:endParaRPr lang="en-GB" altLang="en-US">
              <a:latin typeface="Calibri" panose="020F0502020204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a:extLst>
              <a:ext uri="{FF2B5EF4-FFF2-40B4-BE49-F238E27FC236}">
                <a16:creationId xmlns:a16="http://schemas.microsoft.com/office/drawing/2014/main" id="{ACEB1064-D335-29A1-B5F9-C316CFA4DB13}"/>
              </a:ext>
            </a:extLst>
          </p:cNvPr>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0" name="Notes Placeholder 2">
            <a:extLst>
              <a:ext uri="{FF2B5EF4-FFF2-40B4-BE49-F238E27FC236}">
                <a16:creationId xmlns:a16="http://schemas.microsoft.com/office/drawing/2014/main" id="{3B19395E-402F-9665-F6BE-A89EF049823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en-US"/>
          </a:p>
        </p:txBody>
      </p:sp>
      <p:sp>
        <p:nvSpPr>
          <p:cNvPr id="17411" name="Slide Number Placeholder 3">
            <a:extLst>
              <a:ext uri="{FF2B5EF4-FFF2-40B4-BE49-F238E27FC236}">
                <a16:creationId xmlns:a16="http://schemas.microsoft.com/office/drawing/2014/main" id="{475B91A8-0C62-EE88-80DD-0FE91BD29B6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cs typeface="Arial" panose="020B0604020202020204" pitchFamily="34" charset="0"/>
              </a:defRPr>
            </a:lvl1pPr>
            <a:lvl2pPr marL="742950" indent="-285750">
              <a:defRPr>
                <a:solidFill>
                  <a:schemeClr val="tx1"/>
                </a:solidFill>
                <a:latin typeface="Constantia" panose="02030602050306030303" pitchFamily="18" charset="0"/>
                <a:cs typeface="Arial" panose="020B0604020202020204" pitchFamily="34" charset="0"/>
              </a:defRPr>
            </a:lvl2pPr>
            <a:lvl3pPr marL="1143000" indent="-228600">
              <a:defRPr>
                <a:solidFill>
                  <a:schemeClr val="tx1"/>
                </a:solidFill>
                <a:latin typeface="Constantia" panose="02030602050306030303" pitchFamily="18" charset="0"/>
                <a:cs typeface="Arial" panose="020B0604020202020204" pitchFamily="34" charset="0"/>
              </a:defRPr>
            </a:lvl3pPr>
            <a:lvl4pPr marL="1600200" indent="-228600">
              <a:defRPr>
                <a:solidFill>
                  <a:schemeClr val="tx1"/>
                </a:solidFill>
                <a:latin typeface="Constantia" panose="02030602050306030303" pitchFamily="18" charset="0"/>
                <a:cs typeface="Arial" panose="020B0604020202020204" pitchFamily="34" charset="0"/>
              </a:defRPr>
            </a:lvl4pPr>
            <a:lvl5pPr marL="2057400" indent="-228600">
              <a:defRPr>
                <a:solidFill>
                  <a:schemeClr val="tx1"/>
                </a:solidFill>
                <a:latin typeface="Constantia" panose="02030602050306030303" pitchFamily="18" charset="0"/>
                <a:cs typeface="Arial" panose="020B0604020202020204" pitchFamily="34" charset="0"/>
              </a:defRPr>
            </a:lvl5pPr>
            <a:lvl6pPr marL="25146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6pPr>
            <a:lvl7pPr marL="29718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7pPr>
            <a:lvl8pPr marL="34290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8pPr>
            <a:lvl9pPr marL="38862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9pPr>
          </a:lstStyle>
          <a:p>
            <a:fld id="{1FB5B870-75AB-44C7-AEA4-4075231B55D7}" type="slidenum">
              <a:rPr lang="en-GB" altLang="en-US">
                <a:latin typeface="Calibri" panose="020F0502020204030204" pitchFamily="34" charset="0"/>
              </a:rPr>
              <a:pPr/>
              <a:t>2</a:t>
            </a:fld>
            <a:endParaRPr lang="en-GB" altLang="en-US">
              <a:latin typeface="Calibri" panose="020F050202020403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a:extLst>
              <a:ext uri="{FF2B5EF4-FFF2-40B4-BE49-F238E27FC236}">
                <a16:creationId xmlns:a16="http://schemas.microsoft.com/office/drawing/2014/main" id="{A2993E1C-17D1-5847-B73E-7776C5BAF0AF}"/>
              </a:ext>
            </a:extLst>
          </p:cNvPr>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8" name="Notes Placeholder 2">
            <a:extLst>
              <a:ext uri="{FF2B5EF4-FFF2-40B4-BE49-F238E27FC236}">
                <a16:creationId xmlns:a16="http://schemas.microsoft.com/office/drawing/2014/main" id="{9BE36251-8CCC-554C-A488-B94591CBF1D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en-US"/>
          </a:p>
        </p:txBody>
      </p:sp>
      <p:sp>
        <p:nvSpPr>
          <p:cNvPr id="19459" name="Slide Number Placeholder 3">
            <a:extLst>
              <a:ext uri="{FF2B5EF4-FFF2-40B4-BE49-F238E27FC236}">
                <a16:creationId xmlns:a16="http://schemas.microsoft.com/office/drawing/2014/main" id="{1FD4C60C-5F2C-631F-6D56-8A8340DBDED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cs typeface="Arial" panose="020B0604020202020204" pitchFamily="34" charset="0"/>
              </a:defRPr>
            </a:lvl1pPr>
            <a:lvl2pPr marL="742950" indent="-285750">
              <a:defRPr>
                <a:solidFill>
                  <a:schemeClr val="tx1"/>
                </a:solidFill>
                <a:latin typeface="Constantia" panose="02030602050306030303" pitchFamily="18" charset="0"/>
                <a:cs typeface="Arial" panose="020B0604020202020204" pitchFamily="34" charset="0"/>
              </a:defRPr>
            </a:lvl2pPr>
            <a:lvl3pPr marL="1143000" indent="-228600">
              <a:defRPr>
                <a:solidFill>
                  <a:schemeClr val="tx1"/>
                </a:solidFill>
                <a:latin typeface="Constantia" panose="02030602050306030303" pitchFamily="18" charset="0"/>
                <a:cs typeface="Arial" panose="020B0604020202020204" pitchFamily="34" charset="0"/>
              </a:defRPr>
            </a:lvl3pPr>
            <a:lvl4pPr marL="1600200" indent="-228600">
              <a:defRPr>
                <a:solidFill>
                  <a:schemeClr val="tx1"/>
                </a:solidFill>
                <a:latin typeface="Constantia" panose="02030602050306030303" pitchFamily="18" charset="0"/>
                <a:cs typeface="Arial" panose="020B0604020202020204" pitchFamily="34" charset="0"/>
              </a:defRPr>
            </a:lvl4pPr>
            <a:lvl5pPr marL="2057400" indent="-228600">
              <a:defRPr>
                <a:solidFill>
                  <a:schemeClr val="tx1"/>
                </a:solidFill>
                <a:latin typeface="Constantia" panose="02030602050306030303" pitchFamily="18" charset="0"/>
                <a:cs typeface="Arial" panose="020B0604020202020204" pitchFamily="34" charset="0"/>
              </a:defRPr>
            </a:lvl5pPr>
            <a:lvl6pPr marL="25146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6pPr>
            <a:lvl7pPr marL="29718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7pPr>
            <a:lvl8pPr marL="34290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8pPr>
            <a:lvl9pPr marL="38862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9pPr>
          </a:lstStyle>
          <a:p>
            <a:fld id="{39155E7E-30DC-4268-A646-32EB4DAEF7ED}" type="slidenum">
              <a:rPr lang="en-GB" altLang="en-US">
                <a:latin typeface="Calibri" panose="020F0502020204030204" pitchFamily="34" charset="0"/>
              </a:rPr>
              <a:pPr/>
              <a:t>3</a:t>
            </a:fld>
            <a:endParaRPr lang="en-GB" altLang="en-US">
              <a:latin typeface="Calibri" panose="020F050202020403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a:extLst>
              <a:ext uri="{FF2B5EF4-FFF2-40B4-BE49-F238E27FC236}">
                <a16:creationId xmlns:a16="http://schemas.microsoft.com/office/drawing/2014/main" id="{ADBE236D-F9F1-E8E3-B198-EB1E2D40AF4B}"/>
              </a:ext>
            </a:extLst>
          </p:cNvPr>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6" name="Notes Placeholder 2">
            <a:extLst>
              <a:ext uri="{FF2B5EF4-FFF2-40B4-BE49-F238E27FC236}">
                <a16:creationId xmlns:a16="http://schemas.microsoft.com/office/drawing/2014/main" id="{0BDFC1A4-B380-CAA6-E8E6-9C8F3D45A39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en-US"/>
          </a:p>
        </p:txBody>
      </p:sp>
      <p:sp>
        <p:nvSpPr>
          <p:cNvPr id="21507" name="Slide Number Placeholder 3">
            <a:extLst>
              <a:ext uri="{FF2B5EF4-FFF2-40B4-BE49-F238E27FC236}">
                <a16:creationId xmlns:a16="http://schemas.microsoft.com/office/drawing/2014/main" id="{8FB326F8-84B5-D82B-C95C-14EEB7C075F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cs typeface="Arial" panose="020B0604020202020204" pitchFamily="34" charset="0"/>
              </a:defRPr>
            </a:lvl1pPr>
            <a:lvl2pPr marL="742950" indent="-285750">
              <a:defRPr>
                <a:solidFill>
                  <a:schemeClr val="tx1"/>
                </a:solidFill>
                <a:latin typeface="Constantia" panose="02030602050306030303" pitchFamily="18" charset="0"/>
                <a:cs typeface="Arial" panose="020B0604020202020204" pitchFamily="34" charset="0"/>
              </a:defRPr>
            </a:lvl2pPr>
            <a:lvl3pPr marL="1143000" indent="-228600">
              <a:defRPr>
                <a:solidFill>
                  <a:schemeClr val="tx1"/>
                </a:solidFill>
                <a:latin typeface="Constantia" panose="02030602050306030303" pitchFamily="18" charset="0"/>
                <a:cs typeface="Arial" panose="020B0604020202020204" pitchFamily="34" charset="0"/>
              </a:defRPr>
            </a:lvl3pPr>
            <a:lvl4pPr marL="1600200" indent="-228600">
              <a:defRPr>
                <a:solidFill>
                  <a:schemeClr val="tx1"/>
                </a:solidFill>
                <a:latin typeface="Constantia" panose="02030602050306030303" pitchFamily="18" charset="0"/>
                <a:cs typeface="Arial" panose="020B0604020202020204" pitchFamily="34" charset="0"/>
              </a:defRPr>
            </a:lvl4pPr>
            <a:lvl5pPr marL="2057400" indent="-228600">
              <a:defRPr>
                <a:solidFill>
                  <a:schemeClr val="tx1"/>
                </a:solidFill>
                <a:latin typeface="Constantia" panose="02030602050306030303" pitchFamily="18" charset="0"/>
                <a:cs typeface="Arial" panose="020B0604020202020204" pitchFamily="34" charset="0"/>
              </a:defRPr>
            </a:lvl5pPr>
            <a:lvl6pPr marL="25146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6pPr>
            <a:lvl7pPr marL="29718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7pPr>
            <a:lvl8pPr marL="34290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8pPr>
            <a:lvl9pPr marL="38862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9pPr>
          </a:lstStyle>
          <a:p>
            <a:fld id="{AA0E3E56-173F-488E-AF40-2A48066FD6FB}" type="slidenum">
              <a:rPr lang="en-GB" altLang="en-US">
                <a:latin typeface="Calibri" panose="020F0502020204030204" pitchFamily="34" charset="0"/>
              </a:rPr>
              <a:pPr/>
              <a:t>4</a:t>
            </a:fld>
            <a:endParaRPr lang="en-GB" altLang="en-US">
              <a:latin typeface="Calibri" panose="020F050202020403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a:extLst>
              <a:ext uri="{FF2B5EF4-FFF2-40B4-BE49-F238E27FC236}">
                <a16:creationId xmlns:a16="http://schemas.microsoft.com/office/drawing/2014/main" id="{4753B472-DFF0-70DA-0475-B5FA4AFFEB70}"/>
              </a:ext>
            </a:extLst>
          </p:cNvPr>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4" name="Notes Placeholder 2">
            <a:extLst>
              <a:ext uri="{FF2B5EF4-FFF2-40B4-BE49-F238E27FC236}">
                <a16:creationId xmlns:a16="http://schemas.microsoft.com/office/drawing/2014/main" id="{C0498E5B-479A-07F8-1CD9-A37FF19FEAF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en-US"/>
          </a:p>
        </p:txBody>
      </p:sp>
      <p:sp>
        <p:nvSpPr>
          <p:cNvPr id="23555" name="Slide Number Placeholder 3">
            <a:extLst>
              <a:ext uri="{FF2B5EF4-FFF2-40B4-BE49-F238E27FC236}">
                <a16:creationId xmlns:a16="http://schemas.microsoft.com/office/drawing/2014/main" id="{B58AC969-9E64-BD21-3930-67FEFBB32D6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cs typeface="Arial" panose="020B0604020202020204" pitchFamily="34" charset="0"/>
              </a:defRPr>
            </a:lvl1pPr>
            <a:lvl2pPr marL="742950" indent="-285750">
              <a:defRPr>
                <a:solidFill>
                  <a:schemeClr val="tx1"/>
                </a:solidFill>
                <a:latin typeface="Constantia" panose="02030602050306030303" pitchFamily="18" charset="0"/>
                <a:cs typeface="Arial" panose="020B0604020202020204" pitchFamily="34" charset="0"/>
              </a:defRPr>
            </a:lvl2pPr>
            <a:lvl3pPr marL="1143000" indent="-228600">
              <a:defRPr>
                <a:solidFill>
                  <a:schemeClr val="tx1"/>
                </a:solidFill>
                <a:latin typeface="Constantia" panose="02030602050306030303" pitchFamily="18" charset="0"/>
                <a:cs typeface="Arial" panose="020B0604020202020204" pitchFamily="34" charset="0"/>
              </a:defRPr>
            </a:lvl3pPr>
            <a:lvl4pPr marL="1600200" indent="-228600">
              <a:defRPr>
                <a:solidFill>
                  <a:schemeClr val="tx1"/>
                </a:solidFill>
                <a:latin typeface="Constantia" panose="02030602050306030303" pitchFamily="18" charset="0"/>
                <a:cs typeface="Arial" panose="020B0604020202020204" pitchFamily="34" charset="0"/>
              </a:defRPr>
            </a:lvl4pPr>
            <a:lvl5pPr marL="2057400" indent="-228600">
              <a:defRPr>
                <a:solidFill>
                  <a:schemeClr val="tx1"/>
                </a:solidFill>
                <a:latin typeface="Constantia" panose="02030602050306030303" pitchFamily="18" charset="0"/>
                <a:cs typeface="Arial" panose="020B0604020202020204" pitchFamily="34" charset="0"/>
              </a:defRPr>
            </a:lvl5pPr>
            <a:lvl6pPr marL="25146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6pPr>
            <a:lvl7pPr marL="29718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7pPr>
            <a:lvl8pPr marL="34290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8pPr>
            <a:lvl9pPr marL="38862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9pPr>
          </a:lstStyle>
          <a:p>
            <a:fld id="{CAC4BB0B-1654-485B-B6B1-6532D3E3260A}" type="slidenum">
              <a:rPr lang="en-GB" altLang="en-US">
                <a:latin typeface="Calibri" panose="020F0502020204030204" pitchFamily="34" charset="0"/>
              </a:rPr>
              <a:pPr/>
              <a:t>5</a:t>
            </a:fld>
            <a:endParaRPr lang="en-GB" altLang="en-US">
              <a:latin typeface="Calibri" panose="020F050202020403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a:extLst>
              <a:ext uri="{FF2B5EF4-FFF2-40B4-BE49-F238E27FC236}">
                <a16:creationId xmlns:a16="http://schemas.microsoft.com/office/drawing/2014/main" id="{0E65F215-06D5-E7D2-67B1-71883AE84F5D}"/>
              </a:ext>
            </a:extLst>
          </p:cNvPr>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2" name="Notes Placeholder 2">
            <a:extLst>
              <a:ext uri="{FF2B5EF4-FFF2-40B4-BE49-F238E27FC236}">
                <a16:creationId xmlns:a16="http://schemas.microsoft.com/office/drawing/2014/main" id="{9824A6C7-7F14-DF79-97DB-BD528E0BB14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en-US"/>
          </a:p>
        </p:txBody>
      </p:sp>
      <p:sp>
        <p:nvSpPr>
          <p:cNvPr id="25603" name="Slide Number Placeholder 3">
            <a:extLst>
              <a:ext uri="{FF2B5EF4-FFF2-40B4-BE49-F238E27FC236}">
                <a16:creationId xmlns:a16="http://schemas.microsoft.com/office/drawing/2014/main" id="{A2CCE309-C97E-48E0-BB13-F9565F8D34A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cs typeface="Arial" panose="020B0604020202020204" pitchFamily="34" charset="0"/>
              </a:defRPr>
            </a:lvl1pPr>
            <a:lvl2pPr marL="742950" indent="-285750">
              <a:defRPr>
                <a:solidFill>
                  <a:schemeClr val="tx1"/>
                </a:solidFill>
                <a:latin typeface="Constantia" panose="02030602050306030303" pitchFamily="18" charset="0"/>
                <a:cs typeface="Arial" panose="020B0604020202020204" pitchFamily="34" charset="0"/>
              </a:defRPr>
            </a:lvl2pPr>
            <a:lvl3pPr marL="1143000" indent="-228600">
              <a:defRPr>
                <a:solidFill>
                  <a:schemeClr val="tx1"/>
                </a:solidFill>
                <a:latin typeface="Constantia" panose="02030602050306030303" pitchFamily="18" charset="0"/>
                <a:cs typeface="Arial" panose="020B0604020202020204" pitchFamily="34" charset="0"/>
              </a:defRPr>
            </a:lvl3pPr>
            <a:lvl4pPr marL="1600200" indent="-228600">
              <a:defRPr>
                <a:solidFill>
                  <a:schemeClr val="tx1"/>
                </a:solidFill>
                <a:latin typeface="Constantia" panose="02030602050306030303" pitchFamily="18" charset="0"/>
                <a:cs typeface="Arial" panose="020B0604020202020204" pitchFamily="34" charset="0"/>
              </a:defRPr>
            </a:lvl4pPr>
            <a:lvl5pPr marL="2057400" indent="-228600">
              <a:defRPr>
                <a:solidFill>
                  <a:schemeClr val="tx1"/>
                </a:solidFill>
                <a:latin typeface="Constantia" panose="02030602050306030303" pitchFamily="18" charset="0"/>
                <a:cs typeface="Arial" panose="020B0604020202020204" pitchFamily="34" charset="0"/>
              </a:defRPr>
            </a:lvl5pPr>
            <a:lvl6pPr marL="25146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6pPr>
            <a:lvl7pPr marL="29718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7pPr>
            <a:lvl8pPr marL="34290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8pPr>
            <a:lvl9pPr marL="38862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9pPr>
          </a:lstStyle>
          <a:p>
            <a:fld id="{0D1F6DC0-BC04-4C83-8A1D-1531C3144B2C}" type="slidenum">
              <a:rPr lang="en-GB" altLang="en-US">
                <a:latin typeface="Calibri" panose="020F0502020204030204" pitchFamily="34" charset="0"/>
              </a:rPr>
              <a:pPr/>
              <a:t>6</a:t>
            </a:fld>
            <a:endParaRPr lang="en-GB" altLang="en-US">
              <a:latin typeface="Calibri" panose="020F050202020403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a:extLst>
              <a:ext uri="{FF2B5EF4-FFF2-40B4-BE49-F238E27FC236}">
                <a16:creationId xmlns:a16="http://schemas.microsoft.com/office/drawing/2014/main" id="{4EBC3CCA-CA98-95BF-BD60-14D2DFA67318}"/>
              </a:ext>
            </a:extLst>
          </p:cNvPr>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0" name="Notes Placeholder 2">
            <a:extLst>
              <a:ext uri="{FF2B5EF4-FFF2-40B4-BE49-F238E27FC236}">
                <a16:creationId xmlns:a16="http://schemas.microsoft.com/office/drawing/2014/main" id="{8D5424C2-095A-67EE-7E98-C476DDF7424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en-US"/>
          </a:p>
        </p:txBody>
      </p:sp>
      <p:sp>
        <p:nvSpPr>
          <p:cNvPr id="27651" name="Slide Number Placeholder 3">
            <a:extLst>
              <a:ext uri="{FF2B5EF4-FFF2-40B4-BE49-F238E27FC236}">
                <a16:creationId xmlns:a16="http://schemas.microsoft.com/office/drawing/2014/main" id="{6B576338-BF3E-26A1-8E42-5DE2921F549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cs typeface="Arial" panose="020B0604020202020204" pitchFamily="34" charset="0"/>
              </a:defRPr>
            </a:lvl1pPr>
            <a:lvl2pPr marL="742950" indent="-285750">
              <a:defRPr>
                <a:solidFill>
                  <a:schemeClr val="tx1"/>
                </a:solidFill>
                <a:latin typeface="Constantia" panose="02030602050306030303" pitchFamily="18" charset="0"/>
                <a:cs typeface="Arial" panose="020B0604020202020204" pitchFamily="34" charset="0"/>
              </a:defRPr>
            </a:lvl2pPr>
            <a:lvl3pPr marL="1143000" indent="-228600">
              <a:defRPr>
                <a:solidFill>
                  <a:schemeClr val="tx1"/>
                </a:solidFill>
                <a:latin typeface="Constantia" panose="02030602050306030303" pitchFamily="18" charset="0"/>
                <a:cs typeface="Arial" panose="020B0604020202020204" pitchFamily="34" charset="0"/>
              </a:defRPr>
            </a:lvl3pPr>
            <a:lvl4pPr marL="1600200" indent="-228600">
              <a:defRPr>
                <a:solidFill>
                  <a:schemeClr val="tx1"/>
                </a:solidFill>
                <a:latin typeface="Constantia" panose="02030602050306030303" pitchFamily="18" charset="0"/>
                <a:cs typeface="Arial" panose="020B0604020202020204" pitchFamily="34" charset="0"/>
              </a:defRPr>
            </a:lvl4pPr>
            <a:lvl5pPr marL="2057400" indent="-228600">
              <a:defRPr>
                <a:solidFill>
                  <a:schemeClr val="tx1"/>
                </a:solidFill>
                <a:latin typeface="Constantia" panose="02030602050306030303" pitchFamily="18" charset="0"/>
                <a:cs typeface="Arial" panose="020B0604020202020204" pitchFamily="34" charset="0"/>
              </a:defRPr>
            </a:lvl5pPr>
            <a:lvl6pPr marL="25146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6pPr>
            <a:lvl7pPr marL="29718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7pPr>
            <a:lvl8pPr marL="34290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8pPr>
            <a:lvl9pPr marL="38862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9pPr>
          </a:lstStyle>
          <a:p>
            <a:fld id="{80A68AB5-2558-4C91-A9E4-2496B36954D3}" type="slidenum">
              <a:rPr lang="en-GB" altLang="en-US">
                <a:latin typeface="Calibri" panose="020F0502020204030204" pitchFamily="34" charset="0"/>
              </a:rPr>
              <a:pPr/>
              <a:t>7</a:t>
            </a:fld>
            <a:endParaRPr lang="en-GB" altLang="en-US">
              <a:latin typeface="Calibri" panose="020F050202020403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a:extLst>
              <a:ext uri="{FF2B5EF4-FFF2-40B4-BE49-F238E27FC236}">
                <a16:creationId xmlns:a16="http://schemas.microsoft.com/office/drawing/2014/main" id="{1E8014AE-DF34-28AF-8EAC-D98252A70C5F}"/>
              </a:ext>
            </a:extLst>
          </p:cNvPr>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8" name="Notes Placeholder 2">
            <a:extLst>
              <a:ext uri="{FF2B5EF4-FFF2-40B4-BE49-F238E27FC236}">
                <a16:creationId xmlns:a16="http://schemas.microsoft.com/office/drawing/2014/main" id="{0251EFBD-64BC-D3C7-4D8F-98BBE13A843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en-US"/>
          </a:p>
        </p:txBody>
      </p:sp>
      <p:sp>
        <p:nvSpPr>
          <p:cNvPr id="29699" name="Slide Number Placeholder 3">
            <a:extLst>
              <a:ext uri="{FF2B5EF4-FFF2-40B4-BE49-F238E27FC236}">
                <a16:creationId xmlns:a16="http://schemas.microsoft.com/office/drawing/2014/main" id="{3E4C8808-45BA-E25A-442D-6CF03F08D8F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cs typeface="Arial" panose="020B0604020202020204" pitchFamily="34" charset="0"/>
              </a:defRPr>
            </a:lvl1pPr>
            <a:lvl2pPr marL="742950" indent="-285750">
              <a:defRPr>
                <a:solidFill>
                  <a:schemeClr val="tx1"/>
                </a:solidFill>
                <a:latin typeface="Constantia" panose="02030602050306030303" pitchFamily="18" charset="0"/>
                <a:cs typeface="Arial" panose="020B0604020202020204" pitchFamily="34" charset="0"/>
              </a:defRPr>
            </a:lvl2pPr>
            <a:lvl3pPr marL="1143000" indent="-228600">
              <a:defRPr>
                <a:solidFill>
                  <a:schemeClr val="tx1"/>
                </a:solidFill>
                <a:latin typeface="Constantia" panose="02030602050306030303" pitchFamily="18" charset="0"/>
                <a:cs typeface="Arial" panose="020B0604020202020204" pitchFamily="34" charset="0"/>
              </a:defRPr>
            </a:lvl3pPr>
            <a:lvl4pPr marL="1600200" indent="-228600">
              <a:defRPr>
                <a:solidFill>
                  <a:schemeClr val="tx1"/>
                </a:solidFill>
                <a:latin typeface="Constantia" panose="02030602050306030303" pitchFamily="18" charset="0"/>
                <a:cs typeface="Arial" panose="020B0604020202020204" pitchFamily="34" charset="0"/>
              </a:defRPr>
            </a:lvl4pPr>
            <a:lvl5pPr marL="2057400" indent="-228600">
              <a:defRPr>
                <a:solidFill>
                  <a:schemeClr val="tx1"/>
                </a:solidFill>
                <a:latin typeface="Constantia" panose="02030602050306030303" pitchFamily="18" charset="0"/>
                <a:cs typeface="Arial" panose="020B0604020202020204" pitchFamily="34" charset="0"/>
              </a:defRPr>
            </a:lvl5pPr>
            <a:lvl6pPr marL="25146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6pPr>
            <a:lvl7pPr marL="29718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7pPr>
            <a:lvl8pPr marL="34290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8pPr>
            <a:lvl9pPr marL="38862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9pPr>
          </a:lstStyle>
          <a:p>
            <a:fld id="{6C8D44ED-EE1A-44F3-8CF4-06A8FEF645B0}" type="slidenum">
              <a:rPr lang="en-GB" altLang="en-US">
                <a:latin typeface="Calibri" panose="020F0502020204030204" pitchFamily="34" charset="0"/>
              </a:rPr>
              <a:pPr/>
              <a:t>8</a:t>
            </a:fld>
            <a:endParaRPr lang="en-GB" altLang="en-US">
              <a:latin typeface="Calibri" panose="020F050202020403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a:extLst>
              <a:ext uri="{FF2B5EF4-FFF2-40B4-BE49-F238E27FC236}">
                <a16:creationId xmlns:a16="http://schemas.microsoft.com/office/drawing/2014/main" id="{E41DA6AA-8A5A-3C1F-8187-FCB695DBD5FB}"/>
              </a:ext>
            </a:extLst>
          </p:cNvPr>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6" name="Notes Placeholder 2">
            <a:extLst>
              <a:ext uri="{FF2B5EF4-FFF2-40B4-BE49-F238E27FC236}">
                <a16:creationId xmlns:a16="http://schemas.microsoft.com/office/drawing/2014/main" id="{5AE4F733-977B-8FF6-BABE-6B1D9164761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en-US"/>
          </a:p>
        </p:txBody>
      </p:sp>
      <p:sp>
        <p:nvSpPr>
          <p:cNvPr id="31747" name="Slide Number Placeholder 3">
            <a:extLst>
              <a:ext uri="{FF2B5EF4-FFF2-40B4-BE49-F238E27FC236}">
                <a16:creationId xmlns:a16="http://schemas.microsoft.com/office/drawing/2014/main" id="{79F570E4-3771-BAD3-39FD-733517E33E5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cs typeface="Arial" panose="020B0604020202020204" pitchFamily="34" charset="0"/>
              </a:defRPr>
            </a:lvl1pPr>
            <a:lvl2pPr marL="742950" indent="-285750">
              <a:defRPr>
                <a:solidFill>
                  <a:schemeClr val="tx1"/>
                </a:solidFill>
                <a:latin typeface="Constantia" panose="02030602050306030303" pitchFamily="18" charset="0"/>
                <a:cs typeface="Arial" panose="020B0604020202020204" pitchFamily="34" charset="0"/>
              </a:defRPr>
            </a:lvl2pPr>
            <a:lvl3pPr marL="1143000" indent="-228600">
              <a:defRPr>
                <a:solidFill>
                  <a:schemeClr val="tx1"/>
                </a:solidFill>
                <a:latin typeface="Constantia" panose="02030602050306030303" pitchFamily="18" charset="0"/>
                <a:cs typeface="Arial" panose="020B0604020202020204" pitchFamily="34" charset="0"/>
              </a:defRPr>
            </a:lvl3pPr>
            <a:lvl4pPr marL="1600200" indent="-228600">
              <a:defRPr>
                <a:solidFill>
                  <a:schemeClr val="tx1"/>
                </a:solidFill>
                <a:latin typeface="Constantia" panose="02030602050306030303" pitchFamily="18" charset="0"/>
                <a:cs typeface="Arial" panose="020B0604020202020204" pitchFamily="34" charset="0"/>
              </a:defRPr>
            </a:lvl4pPr>
            <a:lvl5pPr marL="2057400" indent="-228600">
              <a:defRPr>
                <a:solidFill>
                  <a:schemeClr val="tx1"/>
                </a:solidFill>
                <a:latin typeface="Constantia" panose="02030602050306030303" pitchFamily="18" charset="0"/>
                <a:cs typeface="Arial" panose="020B0604020202020204" pitchFamily="34" charset="0"/>
              </a:defRPr>
            </a:lvl5pPr>
            <a:lvl6pPr marL="25146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6pPr>
            <a:lvl7pPr marL="29718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7pPr>
            <a:lvl8pPr marL="34290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8pPr>
            <a:lvl9pPr marL="38862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9pPr>
          </a:lstStyle>
          <a:p>
            <a:fld id="{3ABAED81-DE13-48E7-B7F3-AEEA5C2B8EE8}" type="slidenum">
              <a:rPr lang="en-GB" altLang="en-US">
                <a:latin typeface="Calibri" panose="020F0502020204030204" pitchFamily="34" charset="0"/>
              </a:rPr>
              <a:pPr/>
              <a:t>9</a:t>
            </a:fld>
            <a:endParaRPr lang="en-GB" altLang="en-US">
              <a:latin typeface="Calibri" panose="020F0502020204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cxnSp>
        <p:nvCxnSpPr>
          <p:cNvPr id="2" name="Straight Connector 7">
            <a:extLst>
              <a:ext uri="{FF2B5EF4-FFF2-40B4-BE49-F238E27FC236}">
                <a16:creationId xmlns:a16="http://schemas.microsoft.com/office/drawing/2014/main" id="{285B5A49-2916-5E55-D145-126B5B9A6841}"/>
              </a:ext>
            </a:extLst>
          </p:cNvPr>
          <p:cNvCxnSpPr/>
          <p:nvPr/>
        </p:nvCxnSpPr>
        <p:spPr>
          <a:xfrm>
            <a:off x="1463675" y="3549650"/>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3" name="Straight Connector 12">
            <a:extLst>
              <a:ext uri="{FF2B5EF4-FFF2-40B4-BE49-F238E27FC236}">
                <a16:creationId xmlns:a16="http://schemas.microsoft.com/office/drawing/2014/main" id="{04112166-A228-29E9-0749-4C8947C2AB39}"/>
              </a:ext>
            </a:extLst>
          </p:cNvPr>
          <p:cNvCxnSpPr/>
          <p:nvPr/>
        </p:nvCxnSpPr>
        <p:spPr>
          <a:xfrm>
            <a:off x="4708525" y="3549650"/>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4" name="Oval 13">
            <a:extLst>
              <a:ext uri="{FF2B5EF4-FFF2-40B4-BE49-F238E27FC236}">
                <a16:creationId xmlns:a16="http://schemas.microsoft.com/office/drawing/2014/main" id="{5E52E5BB-03FC-FD8D-50EF-EB811A803422}"/>
              </a:ext>
            </a:extLst>
          </p:cNvPr>
          <p:cNvSpPr/>
          <p:nvPr/>
        </p:nvSpPr>
        <p:spPr>
          <a:xfrm>
            <a:off x="4540250" y="3525838"/>
            <a:ext cx="46038" cy="46037"/>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en-US"/>
          </a:p>
        </p:txBody>
      </p:sp>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28" name="Title 27"/>
          <p:cNvSpPr>
            <a:spLocks noGrp="1"/>
          </p:cNvSpPr>
          <p:nvPr>
            <p:ph type="ctrTitle"/>
          </p:nvPr>
        </p:nvSpPr>
        <p:spPr>
          <a:xfrm>
            <a:off x="457200" y="1433732"/>
            <a:ext cx="8305800" cy="1981200"/>
          </a:xfrm>
          <a:ln w="6350" cap="rnd">
            <a:noFill/>
          </a:ln>
        </p:spPr>
        <p:txBody>
          <a:bodyPr>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lang="en-US"/>
              <a:t>Click to edit Master title style</a:t>
            </a:r>
          </a:p>
        </p:txBody>
      </p:sp>
      <p:sp>
        <p:nvSpPr>
          <p:cNvPr id="5" name="Date Placeholder 14">
            <a:extLst>
              <a:ext uri="{FF2B5EF4-FFF2-40B4-BE49-F238E27FC236}">
                <a16:creationId xmlns:a16="http://schemas.microsoft.com/office/drawing/2014/main" id="{015EB64E-4B6D-06D7-A400-F01F1D4E0A1D}"/>
              </a:ext>
            </a:extLst>
          </p:cNvPr>
          <p:cNvSpPr>
            <a:spLocks noGrp="1"/>
          </p:cNvSpPr>
          <p:nvPr>
            <p:ph type="dt" sz="half" idx="10"/>
          </p:nvPr>
        </p:nvSpPr>
        <p:spPr/>
        <p:txBody>
          <a:bodyPr/>
          <a:lstStyle>
            <a:lvl1pPr>
              <a:defRPr/>
            </a:lvl1pPr>
          </a:lstStyle>
          <a:p>
            <a:pPr>
              <a:defRPr/>
            </a:pPr>
            <a:fld id="{3406C427-E8CC-4BAC-B317-5C4408AFA2E1}" type="datetime1">
              <a:rPr lang="en-GB"/>
              <a:pPr>
                <a:defRPr/>
              </a:pPr>
              <a:t>21/03/2023</a:t>
            </a:fld>
            <a:endParaRPr lang="en-GB"/>
          </a:p>
        </p:txBody>
      </p:sp>
      <p:sp>
        <p:nvSpPr>
          <p:cNvPr id="6" name="Slide Number Placeholder 15">
            <a:extLst>
              <a:ext uri="{FF2B5EF4-FFF2-40B4-BE49-F238E27FC236}">
                <a16:creationId xmlns:a16="http://schemas.microsoft.com/office/drawing/2014/main" id="{750C39F2-1129-F1C5-04C5-C1B25873E138}"/>
              </a:ext>
            </a:extLst>
          </p:cNvPr>
          <p:cNvSpPr>
            <a:spLocks noGrp="1"/>
          </p:cNvSpPr>
          <p:nvPr>
            <p:ph type="sldNum" sz="quarter" idx="11"/>
          </p:nvPr>
        </p:nvSpPr>
        <p:spPr/>
        <p:txBody>
          <a:bodyPr/>
          <a:lstStyle>
            <a:lvl1pPr>
              <a:defRPr/>
            </a:lvl1pPr>
          </a:lstStyle>
          <a:p>
            <a:fld id="{05743854-7A7F-4C3F-B1DB-8C1039EC7228}" type="slidenum">
              <a:rPr lang="en-GB" altLang="en-US"/>
              <a:pPr/>
              <a:t>‹#›</a:t>
            </a:fld>
            <a:endParaRPr lang="en-GB" altLang="en-US"/>
          </a:p>
        </p:txBody>
      </p:sp>
      <p:sp>
        <p:nvSpPr>
          <p:cNvPr id="7" name="Footer Placeholder 16">
            <a:extLst>
              <a:ext uri="{FF2B5EF4-FFF2-40B4-BE49-F238E27FC236}">
                <a16:creationId xmlns:a16="http://schemas.microsoft.com/office/drawing/2014/main" id="{387BCB76-91F5-04FF-86C4-D5DC7F26D152}"/>
              </a:ext>
            </a:extLst>
          </p:cNvPr>
          <p:cNvSpPr>
            <a:spLocks noGrp="1"/>
          </p:cNvSpPr>
          <p:nvPr>
            <p:ph type="ftr" sz="quarter" idx="12"/>
          </p:nvPr>
        </p:nvSpPr>
        <p:spPr/>
        <p:txBody>
          <a:bodyPr/>
          <a:lstStyle>
            <a:lvl1pPr>
              <a:defRPr/>
            </a:lvl1pPr>
          </a:lstStyle>
          <a:p>
            <a:pPr>
              <a:defRPr/>
            </a:pPr>
            <a:endParaRPr lang="en-GB"/>
          </a:p>
        </p:txBody>
      </p:sp>
    </p:spTree>
    <p:extLst>
      <p:ext uri="{BB962C8B-B14F-4D97-AF65-F5344CB8AC3E}">
        <p14:creationId xmlns:p14="http://schemas.microsoft.com/office/powerpoint/2010/main" val="40677960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3">
            <a:extLst>
              <a:ext uri="{FF2B5EF4-FFF2-40B4-BE49-F238E27FC236}">
                <a16:creationId xmlns:a16="http://schemas.microsoft.com/office/drawing/2014/main" id="{0C551589-78A4-E0DF-5A47-EECC5FCD5FA5}"/>
              </a:ext>
            </a:extLst>
          </p:cNvPr>
          <p:cNvSpPr>
            <a:spLocks noGrp="1"/>
          </p:cNvSpPr>
          <p:nvPr>
            <p:ph type="dt" sz="half" idx="10"/>
          </p:nvPr>
        </p:nvSpPr>
        <p:spPr/>
        <p:txBody>
          <a:bodyPr/>
          <a:lstStyle>
            <a:lvl1pPr>
              <a:defRPr/>
            </a:lvl1pPr>
          </a:lstStyle>
          <a:p>
            <a:pPr>
              <a:defRPr/>
            </a:pPr>
            <a:fld id="{5B6105B7-44AC-475A-A9D6-FD186DF96F69}" type="datetime1">
              <a:rPr lang="en-GB"/>
              <a:pPr>
                <a:defRPr/>
              </a:pPr>
              <a:t>21/03/2023</a:t>
            </a:fld>
            <a:endParaRPr lang="en-GB"/>
          </a:p>
        </p:txBody>
      </p:sp>
      <p:sp>
        <p:nvSpPr>
          <p:cNvPr id="5" name="Footer Placeholder 9">
            <a:extLst>
              <a:ext uri="{FF2B5EF4-FFF2-40B4-BE49-F238E27FC236}">
                <a16:creationId xmlns:a16="http://schemas.microsoft.com/office/drawing/2014/main" id="{CCFD0935-487E-07C5-0AF5-9672375FE053}"/>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21">
            <a:extLst>
              <a:ext uri="{FF2B5EF4-FFF2-40B4-BE49-F238E27FC236}">
                <a16:creationId xmlns:a16="http://schemas.microsoft.com/office/drawing/2014/main" id="{FFB63ACA-AEFD-CDAB-0A1E-863D4AED8815}"/>
              </a:ext>
            </a:extLst>
          </p:cNvPr>
          <p:cNvSpPr>
            <a:spLocks noGrp="1"/>
          </p:cNvSpPr>
          <p:nvPr>
            <p:ph type="sldNum" sz="quarter" idx="12"/>
          </p:nvPr>
        </p:nvSpPr>
        <p:spPr/>
        <p:txBody>
          <a:bodyPr/>
          <a:lstStyle>
            <a:lvl1pPr>
              <a:defRPr/>
            </a:lvl1pPr>
          </a:lstStyle>
          <a:p>
            <a:fld id="{0141DAA7-DC43-439D-96D5-85E216F9A35A}" type="slidenum">
              <a:rPr lang="en-GB" altLang="en-US"/>
              <a:pPr/>
              <a:t>‹#›</a:t>
            </a:fld>
            <a:endParaRPr lang="en-GB" altLang="en-US"/>
          </a:p>
        </p:txBody>
      </p:sp>
    </p:spTree>
    <p:extLst>
      <p:ext uri="{BB962C8B-B14F-4D97-AF65-F5344CB8AC3E}">
        <p14:creationId xmlns:p14="http://schemas.microsoft.com/office/powerpoint/2010/main" val="6026895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3">
            <a:extLst>
              <a:ext uri="{FF2B5EF4-FFF2-40B4-BE49-F238E27FC236}">
                <a16:creationId xmlns:a16="http://schemas.microsoft.com/office/drawing/2014/main" id="{3000E609-5796-3671-5B74-E24F6FC9836A}"/>
              </a:ext>
            </a:extLst>
          </p:cNvPr>
          <p:cNvSpPr>
            <a:spLocks noGrp="1"/>
          </p:cNvSpPr>
          <p:nvPr>
            <p:ph type="dt" sz="half" idx="10"/>
          </p:nvPr>
        </p:nvSpPr>
        <p:spPr/>
        <p:txBody>
          <a:bodyPr/>
          <a:lstStyle>
            <a:lvl1pPr>
              <a:defRPr/>
            </a:lvl1pPr>
          </a:lstStyle>
          <a:p>
            <a:pPr>
              <a:defRPr/>
            </a:pPr>
            <a:fld id="{170868E9-D23F-47C2-A8C3-1B71E609E8E5}" type="datetime1">
              <a:rPr lang="en-GB"/>
              <a:pPr>
                <a:defRPr/>
              </a:pPr>
              <a:t>21/03/2023</a:t>
            </a:fld>
            <a:endParaRPr lang="en-GB"/>
          </a:p>
        </p:txBody>
      </p:sp>
      <p:sp>
        <p:nvSpPr>
          <p:cNvPr id="5" name="Footer Placeholder 9">
            <a:extLst>
              <a:ext uri="{FF2B5EF4-FFF2-40B4-BE49-F238E27FC236}">
                <a16:creationId xmlns:a16="http://schemas.microsoft.com/office/drawing/2014/main" id="{A89A53AA-6FB7-C77F-8BAF-11EBB782E3AE}"/>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21">
            <a:extLst>
              <a:ext uri="{FF2B5EF4-FFF2-40B4-BE49-F238E27FC236}">
                <a16:creationId xmlns:a16="http://schemas.microsoft.com/office/drawing/2014/main" id="{99706A14-EBC7-A34B-6ECA-4D0BDB03308C}"/>
              </a:ext>
            </a:extLst>
          </p:cNvPr>
          <p:cNvSpPr>
            <a:spLocks noGrp="1"/>
          </p:cNvSpPr>
          <p:nvPr>
            <p:ph type="sldNum" sz="quarter" idx="12"/>
          </p:nvPr>
        </p:nvSpPr>
        <p:spPr/>
        <p:txBody>
          <a:bodyPr/>
          <a:lstStyle>
            <a:lvl1pPr>
              <a:defRPr/>
            </a:lvl1pPr>
          </a:lstStyle>
          <a:p>
            <a:fld id="{1CCFFE32-589B-4676-A4E5-6D541F654AEE}" type="slidenum">
              <a:rPr lang="en-GB" altLang="en-US"/>
              <a:pPr/>
              <a:t>‹#›</a:t>
            </a:fld>
            <a:endParaRPr lang="en-GB" altLang="en-US"/>
          </a:p>
        </p:txBody>
      </p:sp>
    </p:spTree>
    <p:extLst>
      <p:ext uri="{BB962C8B-B14F-4D97-AF65-F5344CB8AC3E}">
        <p14:creationId xmlns:p14="http://schemas.microsoft.com/office/powerpoint/2010/main" val="2545051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Title 16"/>
          <p:cNvSpPr>
            <a:spLocks noGrp="1"/>
          </p:cNvSpPr>
          <p:nvPr>
            <p:ph type="title"/>
          </p:nvPr>
        </p:nvSpPr>
        <p:spPr/>
        <p:txBody>
          <a:bodyPr rtlCol="0"/>
          <a:lstStyle/>
          <a:p>
            <a:r>
              <a:rPr lang="en-US"/>
              <a:t>Click to edit Master title style</a:t>
            </a:r>
          </a:p>
        </p:txBody>
      </p:sp>
      <p:sp>
        <p:nvSpPr>
          <p:cNvPr id="2" name="Date Placeholder 23">
            <a:extLst>
              <a:ext uri="{FF2B5EF4-FFF2-40B4-BE49-F238E27FC236}">
                <a16:creationId xmlns:a16="http://schemas.microsoft.com/office/drawing/2014/main" id="{87641A94-AD11-56FA-0471-1EFDB88AC8B9}"/>
              </a:ext>
            </a:extLst>
          </p:cNvPr>
          <p:cNvSpPr>
            <a:spLocks noGrp="1"/>
          </p:cNvSpPr>
          <p:nvPr>
            <p:ph type="dt" sz="half" idx="10"/>
          </p:nvPr>
        </p:nvSpPr>
        <p:spPr/>
        <p:txBody>
          <a:bodyPr/>
          <a:lstStyle>
            <a:lvl1pPr>
              <a:defRPr/>
            </a:lvl1pPr>
          </a:lstStyle>
          <a:p>
            <a:pPr>
              <a:defRPr/>
            </a:pPr>
            <a:fld id="{8CE7B208-6BBB-4170-B73E-B257BE95AB74}" type="datetime1">
              <a:rPr lang="en-GB"/>
              <a:pPr>
                <a:defRPr/>
              </a:pPr>
              <a:t>21/03/2023</a:t>
            </a:fld>
            <a:endParaRPr lang="en-GB"/>
          </a:p>
        </p:txBody>
      </p:sp>
      <p:sp>
        <p:nvSpPr>
          <p:cNvPr id="3" name="Footer Placeholder 9">
            <a:extLst>
              <a:ext uri="{FF2B5EF4-FFF2-40B4-BE49-F238E27FC236}">
                <a16:creationId xmlns:a16="http://schemas.microsoft.com/office/drawing/2014/main" id="{18B55DD8-D75D-044C-4D07-29F1173DC94B}"/>
              </a:ext>
            </a:extLst>
          </p:cNvPr>
          <p:cNvSpPr>
            <a:spLocks noGrp="1"/>
          </p:cNvSpPr>
          <p:nvPr>
            <p:ph type="ftr" sz="quarter" idx="11"/>
          </p:nvPr>
        </p:nvSpPr>
        <p:spPr/>
        <p:txBody>
          <a:bodyPr/>
          <a:lstStyle>
            <a:lvl1pPr>
              <a:defRPr/>
            </a:lvl1pPr>
          </a:lstStyle>
          <a:p>
            <a:pPr>
              <a:defRPr/>
            </a:pPr>
            <a:endParaRPr lang="en-GB"/>
          </a:p>
        </p:txBody>
      </p:sp>
      <p:sp>
        <p:nvSpPr>
          <p:cNvPr id="4" name="Slide Number Placeholder 21">
            <a:extLst>
              <a:ext uri="{FF2B5EF4-FFF2-40B4-BE49-F238E27FC236}">
                <a16:creationId xmlns:a16="http://schemas.microsoft.com/office/drawing/2014/main" id="{A4D125FF-C473-EF56-BD25-F9A4E44FD46A}"/>
              </a:ext>
            </a:extLst>
          </p:cNvPr>
          <p:cNvSpPr>
            <a:spLocks noGrp="1"/>
          </p:cNvSpPr>
          <p:nvPr>
            <p:ph type="sldNum" sz="quarter" idx="12"/>
          </p:nvPr>
        </p:nvSpPr>
        <p:spPr/>
        <p:txBody>
          <a:bodyPr/>
          <a:lstStyle>
            <a:lvl1pPr>
              <a:defRPr/>
            </a:lvl1pPr>
          </a:lstStyle>
          <a:p>
            <a:fld id="{7E33CE6A-3822-4528-9BDB-F642B9D52675}" type="slidenum">
              <a:rPr lang="en-GB" altLang="en-US"/>
              <a:pPr/>
              <a:t>‹#›</a:t>
            </a:fld>
            <a:endParaRPr lang="en-GB" altLang="en-US"/>
          </a:p>
        </p:txBody>
      </p:sp>
    </p:spTree>
    <p:extLst>
      <p:ext uri="{BB962C8B-B14F-4D97-AF65-F5344CB8AC3E}">
        <p14:creationId xmlns:p14="http://schemas.microsoft.com/office/powerpoint/2010/main" val="2306952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22CE2A77-6961-CB91-7FEC-B0E5B61B6737}"/>
              </a:ext>
            </a:extLst>
          </p:cNvPr>
          <p:cNvCxnSpPr/>
          <p:nvPr/>
        </p:nvCxnSpPr>
        <p:spPr>
          <a:xfrm>
            <a:off x="685800" y="4916488"/>
            <a:ext cx="7924800" cy="4762"/>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lang="en-US"/>
              <a:t>Click to edit Master title style</a:t>
            </a:r>
          </a:p>
        </p:txBody>
      </p:sp>
      <p:sp>
        <p:nvSpPr>
          <p:cNvPr id="3" name="Text Placeholder 2"/>
          <p:cNvSpPr>
            <a:spLocks noGrp="1"/>
          </p:cNvSpPr>
          <p:nvPr>
            <p:ph type="body" idx="1"/>
          </p:nvPr>
        </p:nvSpPr>
        <p:spPr>
          <a:xfrm>
            <a:off x="685800" y="4958864"/>
            <a:ext cx="7924800" cy="984736"/>
          </a:xfrm>
        </p:spPr>
        <p:txBody>
          <a:bodyPr/>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5" name="Date Placeholder 3">
            <a:extLst>
              <a:ext uri="{FF2B5EF4-FFF2-40B4-BE49-F238E27FC236}">
                <a16:creationId xmlns:a16="http://schemas.microsoft.com/office/drawing/2014/main" id="{1F183E2A-4F81-45F9-347F-256A30377A55}"/>
              </a:ext>
            </a:extLst>
          </p:cNvPr>
          <p:cNvSpPr>
            <a:spLocks noGrp="1"/>
          </p:cNvSpPr>
          <p:nvPr>
            <p:ph type="dt" sz="half" idx="10"/>
          </p:nvPr>
        </p:nvSpPr>
        <p:spPr/>
        <p:txBody>
          <a:bodyPr/>
          <a:lstStyle>
            <a:lvl1pPr>
              <a:defRPr/>
            </a:lvl1pPr>
          </a:lstStyle>
          <a:p>
            <a:pPr>
              <a:defRPr/>
            </a:pPr>
            <a:fld id="{12BC1E28-6A16-4C28-BB08-44D63A6677A5}" type="datetime1">
              <a:rPr lang="en-GB"/>
              <a:pPr>
                <a:defRPr/>
              </a:pPr>
              <a:t>21/03/2023</a:t>
            </a:fld>
            <a:endParaRPr lang="en-GB"/>
          </a:p>
        </p:txBody>
      </p:sp>
      <p:sp>
        <p:nvSpPr>
          <p:cNvPr id="6" name="Footer Placeholder 4">
            <a:extLst>
              <a:ext uri="{FF2B5EF4-FFF2-40B4-BE49-F238E27FC236}">
                <a16:creationId xmlns:a16="http://schemas.microsoft.com/office/drawing/2014/main" id="{2148D9D6-8DA2-8557-10E5-A22EAFF6A79A}"/>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37D61146-4116-FA43-1B97-027CBB5E9913}"/>
              </a:ext>
            </a:extLst>
          </p:cNvPr>
          <p:cNvSpPr>
            <a:spLocks noGrp="1"/>
          </p:cNvSpPr>
          <p:nvPr>
            <p:ph type="sldNum" sz="quarter" idx="12"/>
          </p:nvPr>
        </p:nvSpPr>
        <p:spPr/>
        <p:txBody>
          <a:bodyPr/>
          <a:lstStyle>
            <a:lvl1pPr>
              <a:defRPr/>
            </a:lvl1pPr>
          </a:lstStyle>
          <a:p>
            <a:fld id="{8E949390-3269-459B-A449-9A90DC68EC94}" type="slidenum">
              <a:rPr lang="en-GB" altLang="en-US"/>
              <a:pPr/>
              <a:t>‹#›</a:t>
            </a:fld>
            <a:endParaRPr lang="en-GB" altLang="en-US"/>
          </a:p>
        </p:txBody>
      </p:sp>
    </p:spTree>
    <p:extLst>
      <p:ext uri="{BB962C8B-B14F-4D97-AF65-F5344CB8AC3E}">
        <p14:creationId xmlns:p14="http://schemas.microsoft.com/office/powerpoint/2010/main" val="40987267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11" name="Content Placeholder 10"/>
          <p:cNvSpPr>
            <a:spLocks noGrp="1"/>
          </p:cNvSpPr>
          <p:nvPr>
            <p:ph sz="half" idx="1"/>
          </p:nvPr>
        </p:nvSpPr>
        <p:spPr>
          <a:xfrm>
            <a:off x="457200" y="1524000"/>
            <a:ext cx="4059936"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2"/>
          </p:nvPr>
        </p:nvSpPr>
        <p:spPr>
          <a:xfrm>
            <a:off x="4648200" y="1524000"/>
            <a:ext cx="4059936"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23">
            <a:extLst>
              <a:ext uri="{FF2B5EF4-FFF2-40B4-BE49-F238E27FC236}">
                <a16:creationId xmlns:a16="http://schemas.microsoft.com/office/drawing/2014/main" id="{719C2DEA-DF37-B377-5D5D-879023B880C8}"/>
              </a:ext>
            </a:extLst>
          </p:cNvPr>
          <p:cNvSpPr>
            <a:spLocks noGrp="1"/>
          </p:cNvSpPr>
          <p:nvPr>
            <p:ph type="dt" sz="half" idx="10"/>
          </p:nvPr>
        </p:nvSpPr>
        <p:spPr/>
        <p:txBody>
          <a:bodyPr/>
          <a:lstStyle>
            <a:lvl1pPr>
              <a:defRPr/>
            </a:lvl1pPr>
          </a:lstStyle>
          <a:p>
            <a:pPr>
              <a:defRPr/>
            </a:pPr>
            <a:fld id="{E22947FA-A993-432E-9D7F-72FAFD130767}" type="datetime1">
              <a:rPr lang="en-GB"/>
              <a:pPr>
                <a:defRPr/>
              </a:pPr>
              <a:t>21/03/2023</a:t>
            </a:fld>
            <a:endParaRPr lang="en-GB"/>
          </a:p>
        </p:txBody>
      </p:sp>
      <p:sp>
        <p:nvSpPr>
          <p:cNvPr id="4" name="Footer Placeholder 9">
            <a:extLst>
              <a:ext uri="{FF2B5EF4-FFF2-40B4-BE49-F238E27FC236}">
                <a16:creationId xmlns:a16="http://schemas.microsoft.com/office/drawing/2014/main" id="{B589BEAE-6C13-DB49-89F7-E3D7C757D537}"/>
              </a:ext>
            </a:extLst>
          </p:cNvPr>
          <p:cNvSpPr>
            <a:spLocks noGrp="1"/>
          </p:cNvSpPr>
          <p:nvPr>
            <p:ph type="ftr" sz="quarter" idx="11"/>
          </p:nvPr>
        </p:nvSpPr>
        <p:spPr/>
        <p:txBody>
          <a:bodyPr/>
          <a:lstStyle>
            <a:lvl1pPr>
              <a:defRPr/>
            </a:lvl1pPr>
          </a:lstStyle>
          <a:p>
            <a:pPr>
              <a:defRPr/>
            </a:pPr>
            <a:endParaRPr lang="en-GB"/>
          </a:p>
        </p:txBody>
      </p:sp>
      <p:sp>
        <p:nvSpPr>
          <p:cNvPr id="5" name="Slide Number Placeholder 21">
            <a:extLst>
              <a:ext uri="{FF2B5EF4-FFF2-40B4-BE49-F238E27FC236}">
                <a16:creationId xmlns:a16="http://schemas.microsoft.com/office/drawing/2014/main" id="{5255601B-1F4E-AF0E-87AF-A71E612BDF9F}"/>
              </a:ext>
            </a:extLst>
          </p:cNvPr>
          <p:cNvSpPr>
            <a:spLocks noGrp="1"/>
          </p:cNvSpPr>
          <p:nvPr>
            <p:ph type="sldNum" sz="quarter" idx="12"/>
          </p:nvPr>
        </p:nvSpPr>
        <p:spPr/>
        <p:txBody>
          <a:bodyPr/>
          <a:lstStyle>
            <a:lvl1pPr>
              <a:defRPr/>
            </a:lvl1pPr>
          </a:lstStyle>
          <a:p>
            <a:fld id="{F3E2BA6E-CC8B-4759-B2E5-D6C97BCE214F}" type="slidenum">
              <a:rPr lang="en-GB" altLang="en-US"/>
              <a:pPr/>
              <a:t>‹#›</a:t>
            </a:fld>
            <a:endParaRPr lang="en-GB" altLang="en-US"/>
          </a:p>
        </p:txBody>
      </p:sp>
    </p:spTree>
    <p:extLst>
      <p:ext uri="{BB962C8B-B14F-4D97-AF65-F5344CB8AC3E}">
        <p14:creationId xmlns:p14="http://schemas.microsoft.com/office/powerpoint/2010/main" val="4223515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4" name="Straight Connector 9">
            <a:extLst>
              <a:ext uri="{FF2B5EF4-FFF2-40B4-BE49-F238E27FC236}">
                <a16:creationId xmlns:a16="http://schemas.microsoft.com/office/drawing/2014/main" id="{4E82428B-532E-36B1-06A7-73066C1A6382}"/>
              </a:ext>
            </a:extLst>
          </p:cNvPr>
          <p:cNvCxnSpPr/>
          <p:nvPr/>
        </p:nvCxnSpPr>
        <p:spPr>
          <a:xfrm>
            <a:off x="563563" y="2179638"/>
            <a:ext cx="3748087" cy="1587"/>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5" name="Straight Connector 16">
            <a:extLst>
              <a:ext uri="{FF2B5EF4-FFF2-40B4-BE49-F238E27FC236}">
                <a16:creationId xmlns:a16="http://schemas.microsoft.com/office/drawing/2014/main" id="{83BC2005-5225-6319-A24F-E1123B0A7FA1}"/>
              </a:ext>
            </a:extLst>
          </p:cNvPr>
          <p:cNvCxnSpPr/>
          <p:nvPr/>
        </p:nvCxnSpPr>
        <p:spPr>
          <a:xfrm>
            <a:off x="4754563" y="2179638"/>
            <a:ext cx="3749675" cy="1587"/>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4" name="Content Placeholder 33"/>
          <p:cNvSpPr>
            <a:spLocks noGrp="1"/>
          </p:cNvSpPr>
          <p:nvPr>
            <p:ph sz="quarter" idx="4"/>
          </p:nvPr>
        </p:nvSpPr>
        <p:spPr>
          <a:xfrm>
            <a:off x="4649788" y="2201896"/>
            <a:ext cx="4038600" cy="39136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p:cNvSpPr>
            <a:spLocks noGrp="1"/>
          </p:cNvSpPr>
          <p:nvPr>
            <p:ph type="title"/>
          </p:nvPr>
        </p:nvSpPr>
        <p:spPr>
          <a:xfrm>
            <a:off x="457200" y="155448"/>
            <a:ext cx="8229600" cy="1143000"/>
          </a:xfrm>
        </p:spPr>
        <p:txBody>
          <a:bodyPr/>
          <a:lstStyle>
            <a:lvl1pPr>
              <a:defRPr/>
            </a:lvl1pPr>
          </a:lstStyle>
          <a:p>
            <a:r>
              <a:rPr lang="en-US"/>
              <a:t>Click to edit Master title style</a:t>
            </a:r>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6" name="Slide Number Placeholder 8">
            <a:extLst>
              <a:ext uri="{FF2B5EF4-FFF2-40B4-BE49-F238E27FC236}">
                <a16:creationId xmlns:a16="http://schemas.microsoft.com/office/drawing/2014/main" id="{1F729AE6-E421-1A73-4A1C-C2AADAE814FD}"/>
              </a:ext>
            </a:extLst>
          </p:cNvPr>
          <p:cNvSpPr>
            <a:spLocks noGrp="1"/>
          </p:cNvSpPr>
          <p:nvPr>
            <p:ph type="sldNum" sz="quarter" idx="10"/>
          </p:nvPr>
        </p:nvSpPr>
        <p:spPr/>
        <p:txBody>
          <a:bodyPr/>
          <a:lstStyle>
            <a:lvl1pPr>
              <a:defRPr/>
            </a:lvl1pPr>
          </a:lstStyle>
          <a:p>
            <a:fld id="{D24A7565-F9E4-495B-A808-5BC330D981D6}" type="slidenum">
              <a:rPr lang="en-GB" altLang="en-US"/>
              <a:pPr/>
              <a:t>‹#›</a:t>
            </a:fld>
            <a:endParaRPr lang="en-GB" altLang="en-US"/>
          </a:p>
        </p:txBody>
      </p:sp>
      <p:sp>
        <p:nvSpPr>
          <p:cNvPr id="7" name="Footer Placeholder 7">
            <a:extLst>
              <a:ext uri="{FF2B5EF4-FFF2-40B4-BE49-F238E27FC236}">
                <a16:creationId xmlns:a16="http://schemas.microsoft.com/office/drawing/2014/main" id="{D3970DF4-7E4F-28A6-540D-4DE26B41DAE9}"/>
              </a:ext>
            </a:extLst>
          </p:cNvPr>
          <p:cNvSpPr>
            <a:spLocks noGrp="1"/>
          </p:cNvSpPr>
          <p:nvPr>
            <p:ph type="ftr" sz="quarter" idx="11"/>
          </p:nvPr>
        </p:nvSpPr>
        <p:spPr/>
        <p:txBody>
          <a:bodyPr/>
          <a:lstStyle>
            <a:lvl1pPr>
              <a:defRPr/>
            </a:lvl1pPr>
          </a:lstStyle>
          <a:p>
            <a:pPr>
              <a:defRPr/>
            </a:pPr>
            <a:endParaRPr lang="en-GB"/>
          </a:p>
        </p:txBody>
      </p:sp>
      <p:sp>
        <p:nvSpPr>
          <p:cNvPr id="8" name="Date Placeholder 6">
            <a:extLst>
              <a:ext uri="{FF2B5EF4-FFF2-40B4-BE49-F238E27FC236}">
                <a16:creationId xmlns:a16="http://schemas.microsoft.com/office/drawing/2014/main" id="{95CA5947-5FDD-1A44-6490-98C911B5DC06}"/>
              </a:ext>
            </a:extLst>
          </p:cNvPr>
          <p:cNvSpPr>
            <a:spLocks noGrp="1"/>
          </p:cNvSpPr>
          <p:nvPr>
            <p:ph type="dt" sz="half" idx="12"/>
          </p:nvPr>
        </p:nvSpPr>
        <p:spPr/>
        <p:txBody>
          <a:bodyPr/>
          <a:lstStyle>
            <a:lvl1pPr>
              <a:defRPr/>
            </a:lvl1pPr>
          </a:lstStyle>
          <a:p>
            <a:pPr>
              <a:defRPr/>
            </a:pPr>
            <a:fld id="{8D34C61F-666D-4665-A25C-ACA664C4BFA9}" type="datetime1">
              <a:rPr lang="en-GB"/>
              <a:pPr>
                <a:defRPr/>
              </a:pPr>
              <a:t>21/03/2023</a:t>
            </a:fld>
            <a:endParaRPr lang="en-GB"/>
          </a:p>
        </p:txBody>
      </p:sp>
    </p:spTree>
    <p:extLst>
      <p:ext uri="{BB962C8B-B14F-4D97-AF65-F5344CB8AC3E}">
        <p14:creationId xmlns:p14="http://schemas.microsoft.com/office/powerpoint/2010/main" val="28596495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3">
            <a:extLst>
              <a:ext uri="{FF2B5EF4-FFF2-40B4-BE49-F238E27FC236}">
                <a16:creationId xmlns:a16="http://schemas.microsoft.com/office/drawing/2014/main" id="{CD0EF207-5D83-F553-BAB8-DB99F5E96185}"/>
              </a:ext>
            </a:extLst>
          </p:cNvPr>
          <p:cNvSpPr>
            <a:spLocks noGrp="1"/>
          </p:cNvSpPr>
          <p:nvPr>
            <p:ph type="dt" sz="half" idx="10"/>
          </p:nvPr>
        </p:nvSpPr>
        <p:spPr/>
        <p:txBody>
          <a:bodyPr/>
          <a:lstStyle>
            <a:lvl1pPr>
              <a:defRPr/>
            </a:lvl1pPr>
          </a:lstStyle>
          <a:p>
            <a:pPr>
              <a:defRPr/>
            </a:pPr>
            <a:fld id="{779FA452-507F-4609-AB78-79D72CDA98AA}" type="datetime1">
              <a:rPr lang="en-GB"/>
              <a:pPr>
                <a:defRPr/>
              </a:pPr>
              <a:t>21/03/2023</a:t>
            </a:fld>
            <a:endParaRPr lang="en-GB"/>
          </a:p>
        </p:txBody>
      </p:sp>
      <p:sp>
        <p:nvSpPr>
          <p:cNvPr id="4" name="Footer Placeholder 9">
            <a:extLst>
              <a:ext uri="{FF2B5EF4-FFF2-40B4-BE49-F238E27FC236}">
                <a16:creationId xmlns:a16="http://schemas.microsoft.com/office/drawing/2014/main" id="{F8906C29-5B54-5582-5011-905AB6C834B5}"/>
              </a:ext>
            </a:extLst>
          </p:cNvPr>
          <p:cNvSpPr>
            <a:spLocks noGrp="1"/>
          </p:cNvSpPr>
          <p:nvPr>
            <p:ph type="ftr" sz="quarter" idx="11"/>
          </p:nvPr>
        </p:nvSpPr>
        <p:spPr/>
        <p:txBody>
          <a:bodyPr/>
          <a:lstStyle>
            <a:lvl1pPr>
              <a:defRPr/>
            </a:lvl1pPr>
          </a:lstStyle>
          <a:p>
            <a:pPr>
              <a:defRPr/>
            </a:pPr>
            <a:endParaRPr lang="en-GB"/>
          </a:p>
        </p:txBody>
      </p:sp>
      <p:sp>
        <p:nvSpPr>
          <p:cNvPr id="5" name="Slide Number Placeholder 21">
            <a:extLst>
              <a:ext uri="{FF2B5EF4-FFF2-40B4-BE49-F238E27FC236}">
                <a16:creationId xmlns:a16="http://schemas.microsoft.com/office/drawing/2014/main" id="{710C9C75-E621-C4BF-7A6C-FF49293C5196}"/>
              </a:ext>
            </a:extLst>
          </p:cNvPr>
          <p:cNvSpPr>
            <a:spLocks noGrp="1"/>
          </p:cNvSpPr>
          <p:nvPr>
            <p:ph type="sldNum" sz="quarter" idx="12"/>
          </p:nvPr>
        </p:nvSpPr>
        <p:spPr/>
        <p:txBody>
          <a:bodyPr/>
          <a:lstStyle>
            <a:lvl1pPr>
              <a:defRPr/>
            </a:lvl1pPr>
          </a:lstStyle>
          <a:p>
            <a:fld id="{763C4173-1963-4F40-BCAD-CFA99D76E83B}" type="slidenum">
              <a:rPr lang="en-GB" altLang="en-US"/>
              <a:pPr/>
              <a:t>‹#›</a:t>
            </a:fld>
            <a:endParaRPr lang="en-GB" altLang="en-US"/>
          </a:p>
        </p:txBody>
      </p:sp>
    </p:spTree>
    <p:extLst>
      <p:ext uri="{BB962C8B-B14F-4D97-AF65-F5344CB8AC3E}">
        <p14:creationId xmlns:p14="http://schemas.microsoft.com/office/powerpoint/2010/main" val="4881816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23">
            <a:extLst>
              <a:ext uri="{FF2B5EF4-FFF2-40B4-BE49-F238E27FC236}">
                <a16:creationId xmlns:a16="http://schemas.microsoft.com/office/drawing/2014/main" id="{C122CCCF-4EFC-BDAB-E669-2A016C0D2D3B}"/>
              </a:ext>
            </a:extLst>
          </p:cNvPr>
          <p:cNvSpPr>
            <a:spLocks noGrp="1"/>
          </p:cNvSpPr>
          <p:nvPr>
            <p:ph type="dt" sz="half" idx="10"/>
          </p:nvPr>
        </p:nvSpPr>
        <p:spPr/>
        <p:txBody>
          <a:bodyPr/>
          <a:lstStyle>
            <a:lvl1pPr>
              <a:defRPr/>
            </a:lvl1pPr>
          </a:lstStyle>
          <a:p>
            <a:pPr>
              <a:defRPr/>
            </a:pPr>
            <a:fld id="{80AC1113-8287-4117-BCC5-43A3D19D32FC}" type="datetime1">
              <a:rPr lang="en-GB"/>
              <a:pPr>
                <a:defRPr/>
              </a:pPr>
              <a:t>21/03/2023</a:t>
            </a:fld>
            <a:endParaRPr lang="en-GB"/>
          </a:p>
        </p:txBody>
      </p:sp>
      <p:sp>
        <p:nvSpPr>
          <p:cNvPr id="3" name="Footer Placeholder 9">
            <a:extLst>
              <a:ext uri="{FF2B5EF4-FFF2-40B4-BE49-F238E27FC236}">
                <a16:creationId xmlns:a16="http://schemas.microsoft.com/office/drawing/2014/main" id="{3B48749A-59C7-5385-389D-46FF96F9C8A1}"/>
              </a:ext>
            </a:extLst>
          </p:cNvPr>
          <p:cNvSpPr>
            <a:spLocks noGrp="1"/>
          </p:cNvSpPr>
          <p:nvPr>
            <p:ph type="ftr" sz="quarter" idx="11"/>
          </p:nvPr>
        </p:nvSpPr>
        <p:spPr/>
        <p:txBody>
          <a:bodyPr/>
          <a:lstStyle>
            <a:lvl1pPr>
              <a:defRPr/>
            </a:lvl1pPr>
          </a:lstStyle>
          <a:p>
            <a:pPr>
              <a:defRPr/>
            </a:pPr>
            <a:endParaRPr lang="en-GB"/>
          </a:p>
        </p:txBody>
      </p:sp>
      <p:sp>
        <p:nvSpPr>
          <p:cNvPr id="4" name="Slide Number Placeholder 21">
            <a:extLst>
              <a:ext uri="{FF2B5EF4-FFF2-40B4-BE49-F238E27FC236}">
                <a16:creationId xmlns:a16="http://schemas.microsoft.com/office/drawing/2014/main" id="{8DFAE352-8B82-3424-9371-A4C22EF52CA3}"/>
              </a:ext>
            </a:extLst>
          </p:cNvPr>
          <p:cNvSpPr>
            <a:spLocks noGrp="1"/>
          </p:cNvSpPr>
          <p:nvPr>
            <p:ph type="sldNum" sz="quarter" idx="12"/>
          </p:nvPr>
        </p:nvSpPr>
        <p:spPr/>
        <p:txBody>
          <a:bodyPr/>
          <a:lstStyle>
            <a:lvl1pPr>
              <a:defRPr/>
            </a:lvl1pPr>
          </a:lstStyle>
          <a:p>
            <a:fld id="{8D659533-5AA8-4C13-A543-66C45569A1A5}" type="slidenum">
              <a:rPr lang="en-GB" altLang="en-US"/>
              <a:pPr/>
              <a:t>‹#›</a:t>
            </a:fld>
            <a:endParaRPr lang="en-GB" altLang="en-US"/>
          </a:p>
        </p:txBody>
      </p:sp>
    </p:spTree>
    <p:extLst>
      <p:ext uri="{BB962C8B-B14F-4D97-AF65-F5344CB8AC3E}">
        <p14:creationId xmlns:p14="http://schemas.microsoft.com/office/powerpoint/2010/main" val="15417433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ext Placeholder 2"/>
          <p:cNvSpPr>
            <a:spLocks noGrp="1"/>
          </p:cNvSpPr>
          <p:nvPr>
            <p:ph type="body" idx="2"/>
          </p:nvPr>
        </p:nvSpPr>
        <p:spPr>
          <a:xfrm>
            <a:off x="6781800" y="1600200"/>
            <a:ext cx="1984248" cy="3733800"/>
          </a:xfrm>
        </p:spPr>
        <p:txBody>
          <a:bodyPr/>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31" name="Title 30"/>
          <p:cNvSpPr>
            <a:spLocks noGrp="1"/>
          </p:cNvSpPr>
          <p:nvPr>
            <p:ph type="title"/>
          </p:nvPr>
        </p:nvSpPr>
        <p:spPr>
          <a:xfrm>
            <a:off x="6781800" y="457200"/>
            <a:ext cx="1981200" cy="1066800"/>
          </a:xfrm>
        </p:spPr>
        <p:txBody>
          <a:bodyPr lIns="91440" tIns="91440"/>
          <a:lstStyle>
            <a:lvl1pPr algn="l">
              <a:buNone/>
              <a:defRPr sz="1800" b="1" spc="-50" baseline="0">
                <a:ln w="3175">
                  <a:noFill/>
                </a:ln>
                <a:solidFill>
                  <a:schemeClr val="tx2"/>
                </a:solidFill>
                <a:effectLst/>
                <a:latin typeface="+mn-lt"/>
                <a:ea typeface="+mn-ea"/>
                <a:cs typeface="+mn-cs"/>
              </a:defRPr>
            </a:lvl1pPr>
          </a:lstStyle>
          <a:p>
            <a:r>
              <a:rPr lang="en-US"/>
              <a:t>Click to edit Master title style</a:t>
            </a:r>
          </a:p>
        </p:txBody>
      </p:sp>
      <p:sp>
        <p:nvSpPr>
          <p:cNvPr id="2" name="Date Placeholder 7">
            <a:extLst>
              <a:ext uri="{FF2B5EF4-FFF2-40B4-BE49-F238E27FC236}">
                <a16:creationId xmlns:a16="http://schemas.microsoft.com/office/drawing/2014/main" id="{B20DC4F5-42FF-B0C9-4F9C-0D7405C082E3}"/>
              </a:ext>
            </a:extLst>
          </p:cNvPr>
          <p:cNvSpPr>
            <a:spLocks noGrp="1"/>
          </p:cNvSpPr>
          <p:nvPr>
            <p:ph type="dt" sz="half" idx="10"/>
          </p:nvPr>
        </p:nvSpPr>
        <p:spPr/>
        <p:txBody>
          <a:bodyPr/>
          <a:lstStyle>
            <a:lvl1pPr>
              <a:defRPr/>
            </a:lvl1pPr>
          </a:lstStyle>
          <a:p>
            <a:pPr>
              <a:defRPr/>
            </a:pPr>
            <a:fld id="{E5ABDDBC-7DA3-4A2D-BA64-92FFC6946832}" type="datetime1">
              <a:rPr lang="en-GB"/>
              <a:pPr>
                <a:defRPr/>
              </a:pPr>
              <a:t>21/03/2023</a:t>
            </a:fld>
            <a:endParaRPr lang="en-GB"/>
          </a:p>
        </p:txBody>
      </p:sp>
      <p:sp>
        <p:nvSpPr>
          <p:cNvPr id="4" name="Slide Number Placeholder 8">
            <a:extLst>
              <a:ext uri="{FF2B5EF4-FFF2-40B4-BE49-F238E27FC236}">
                <a16:creationId xmlns:a16="http://schemas.microsoft.com/office/drawing/2014/main" id="{8A17B4B9-A5C9-CCE7-90D1-FFF3420BC77C}"/>
              </a:ext>
            </a:extLst>
          </p:cNvPr>
          <p:cNvSpPr>
            <a:spLocks noGrp="1"/>
          </p:cNvSpPr>
          <p:nvPr>
            <p:ph type="sldNum" sz="quarter" idx="11"/>
          </p:nvPr>
        </p:nvSpPr>
        <p:spPr/>
        <p:txBody>
          <a:bodyPr/>
          <a:lstStyle>
            <a:lvl1pPr>
              <a:defRPr/>
            </a:lvl1pPr>
          </a:lstStyle>
          <a:p>
            <a:fld id="{207C904D-4AA4-49F3-81CA-75C65A953AD4}" type="slidenum">
              <a:rPr lang="en-GB" altLang="en-US"/>
              <a:pPr/>
              <a:t>‹#›</a:t>
            </a:fld>
            <a:endParaRPr lang="en-GB" altLang="en-US"/>
          </a:p>
        </p:txBody>
      </p:sp>
      <p:sp>
        <p:nvSpPr>
          <p:cNvPr id="5" name="Footer Placeholder 9">
            <a:extLst>
              <a:ext uri="{FF2B5EF4-FFF2-40B4-BE49-F238E27FC236}">
                <a16:creationId xmlns:a16="http://schemas.microsoft.com/office/drawing/2014/main" id="{1C821B86-A232-B9FB-F597-EEF3FC4E300F}"/>
              </a:ext>
            </a:extLst>
          </p:cNvPr>
          <p:cNvSpPr>
            <a:spLocks noGrp="1"/>
          </p:cNvSpPr>
          <p:nvPr>
            <p:ph type="ftr" sz="quarter" idx="12"/>
          </p:nvPr>
        </p:nvSpPr>
        <p:spPr/>
        <p:txBody>
          <a:bodyPr/>
          <a:lstStyle>
            <a:lvl1pPr>
              <a:defRPr/>
            </a:lvl1pPr>
          </a:lstStyle>
          <a:p>
            <a:pPr>
              <a:defRPr/>
            </a:pPr>
            <a:endParaRPr lang="en-GB"/>
          </a:p>
        </p:txBody>
      </p:sp>
    </p:spTree>
    <p:extLst>
      <p:ext uri="{BB962C8B-B14F-4D97-AF65-F5344CB8AC3E}">
        <p14:creationId xmlns:p14="http://schemas.microsoft.com/office/powerpoint/2010/main" val="1140807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lstStyle>
            <a:lvl1pPr algn="l">
              <a:buNone/>
              <a:defRPr sz="1800" b="1" spc="-50" baseline="0">
                <a:ln w="3175">
                  <a:noFill/>
                </a:ln>
                <a:solidFill>
                  <a:schemeClr val="tx2"/>
                </a:solidFill>
                <a:effectLst/>
                <a:latin typeface="+mn-lt"/>
                <a:ea typeface="+mn-ea"/>
                <a:cs typeface="+mn-cs"/>
              </a:defRPr>
            </a:lvl1pPr>
          </a:lstStyle>
          <a:p>
            <a:r>
              <a:rPr lang="en-US"/>
              <a:t>Click to edit Master title style</a:t>
            </a:r>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normAutofit/>
          </a:bodyPr>
          <a:lstStyle>
            <a:lvl1pPr marL="0" indent="0">
              <a:buNone/>
              <a:defRPr sz="3200">
                <a:solidFill>
                  <a:schemeClr val="bg1"/>
                </a:solidFill>
              </a:defRPr>
            </a:lvl1pPr>
          </a:lstStyle>
          <a:p>
            <a:pPr lvl="0"/>
            <a:r>
              <a:rPr lang="en-US" noProof="0"/>
              <a:t>Click icon to add picture</a:t>
            </a:r>
          </a:p>
        </p:txBody>
      </p:sp>
      <p:sp>
        <p:nvSpPr>
          <p:cNvPr id="4" name="Text Placeholder 3"/>
          <p:cNvSpPr>
            <a:spLocks noGrp="1"/>
          </p:cNvSpPr>
          <p:nvPr>
            <p:ph type="body" sz="half" idx="2"/>
          </p:nvPr>
        </p:nvSpPr>
        <p:spPr>
          <a:xfrm>
            <a:off x="6629400" y="1600200"/>
            <a:ext cx="2057400" cy="4419600"/>
          </a:xfrm>
        </p:spPr>
        <p:txBody>
          <a:bodyPr/>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a:r>
              <a:rPr lang="en-US"/>
              <a:t>Click to edit Master text styles</a:t>
            </a:r>
          </a:p>
        </p:txBody>
      </p:sp>
      <p:sp>
        <p:nvSpPr>
          <p:cNvPr id="5" name="Date Placeholder 7">
            <a:extLst>
              <a:ext uri="{FF2B5EF4-FFF2-40B4-BE49-F238E27FC236}">
                <a16:creationId xmlns:a16="http://schemas.microsoft.com/office/drawing/2014/main" id="{5D7E8BD1-2067-5D5D-4CB8-4442CCAD71F8}"/>
              </a:ext>
            </a:extLst>
          </p:cNvPr>
          <p:cNvSpPr>
            <a:spLocks noGrp="1"/>
          </p:cNvSpPr>
          <p:nvPr>
            <p:ph type="dt" sz="half" idx="10"/>
          </p:nvPr>
        </p:nvSpPr>
        <p:spPr/>
        <p:txBody>
          <a:bodyPr/>
          <a:lstStyle>
            <a:lvl1pPr>
              <a:defRPr/>
            </a:lvl1pPr>
          </a:lstStyle>
          <a:p>
            <a:pPr>
              <a:defRPr/>
            </a:pPr>
            <a:fld id="{AC15B190-7056-4B34-80FC-4ECEDF273E7B}" type="datetime1">
              <a:rPr lang="en-GB"/>
              <a:pPr>
                <a:defRPr/>
              </a:pPr>
              <a:t>21/03/2023</a:t>
            </a:fld>
            <a:endParaRPr lang="en-GB"/>
          </a:p>
        </p:txBody>
      </p:sp>
      <p:sp>
        <p:nvSpPr>
          <p:cNvPr id="6" name="Slide Number Placeholder 8">
            <a:extLst>
              <a:ext uri="{FF2B5EF4-FFF2-40B4-BE49-F238E27FC236}">
                <a16:creationId xmlns:a16="http://schemas.microsoft.com/office/drawing/2014/main" id="{55DF56B4-34B2-3C2C-5A2F-E99795FBE010}"/>
              </a:ext>
            </a:extLst>
          </p:cNvPr>
          <p:cNvSpPr>
            <a:spLocks noGrp="1"/>
          </p:cNvSpPr>
          <p:nvPr>
            <p:ph type="sldNum" sz="quarter" idx="11"/>
          </p:nvPr>
        </p:nvSpPr>
        <p:spPr/>
        <p:txBody>
          <a:bodyPr/>
          <a:lstStyle>
            <a:lvl1pPr>
              <a:defRPr/>
            </a:lvl1pPr>
          </a:lstStyle>
          <a:p>
            <a:fld id="{758CB53D-A3E0-4DBA-ADBA-CA71A07389AA}" type="slidenum">
              <a:rPr lang="en-GB" altLang="en-US"/>
              <a:pPr/>
              <a:t>‹#›</a:t>
            </a:fld>
            <a:endParaRPr lang="en-GB" altLang="en-US"/>
          </a:p>
        </p:txBody>
      </p:sp>
      <p:sp>
        <p:nvSpPr>
          <p:cNvPr id="7" name="Footer Placeholder 9">
            <a:extLst>
              <a:ext uri="{FF2B5EF4-FFF2-40B4-BE49-F238E27FC236}">
                <a16:creationId xmlns:a16="http://schemas.microsoft.com/office/drawing/2014/main" id="{13FA7C55-DDA6-C954-4C80-1C2680DE9AC3}"/>
              </a:ext>
            </a:extLst>
          </p:cNvPr>
          <p:cNvSpPr>
            <a:spLocks noGrp="1"/>
          </p:cNvSpPr>
          <p:nvPr>
            <p:ph type="ftr" sz="quarter" idx="12"/>
          </p:nvPr>
        </p:nvSpPr>
        <p:spPr/>
        <p:txBody>
          <a:bodyPr/>
          <a:lstStyle>
            <a:lvl1pPr>
              <a:defRPr/>
            </a:lvl1pPr>
          </a:lstStyle>
          <a:p>
            <a:pPr>
              <a:defRPr/>
            </a:pPr>
            <a:endParaRPr lang="en-GB"/>
          </a:p>
        </p:txBody>
      </p:sp>
    </p:spTree>
    <p:extLst>
      <p:ext uri="{BB962C8B-B14F-4D97-AF65-F5344CB8AC3E}">
        <p14:creationId xmlns:p14="http://schemas.microsoft.com/office/powerpoint/2010/main" val="27875747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Text Placeholder 8">
            <a:extLst>
              <a:ext uri="{FF2B5EF4-FFF2-40B4-BE49-F238E27FC236}">
                <a16:creationId xmlns:a16="http://schemas.microsoft.com/office/drawing/2014/main" id="{1CA34105-2F05-A542-E59B-94ACB07B9DC2}"/>
              </a:ext>
            </a:extLst>
          </p:cNvPr>
          <p:cNvSpPr>
            <a:spLocks noGrp="1"/>
          </p:cNvSpPr>
          <p:nvPr>
            <p:ph type="body" idx="1"/>
          </p:nvPr>
        </p:nvSpPr>
        <p:spPr bwMode="auto">
          <a:xfrm>
            <a:off x="457200" y="1447800"/>
            <a:ext cx="8229600" cy="4678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4" name="Date Placeholder 23">
            <a:extLst>
              <a:ext uri="{FF2B5EF4-FFF2-40B4-BE49-F238E27FC236}">
                <a16:creationId xmlns:a16="http://schemas.microsoft.com/office/drawing/2014/main" id="{28215645-4718-CB72-BA25-8402E4D22ADD}"/>
              </a:ext>
            </a:extLst>
          </p:cNvPr>
          <p:cNvSpPr>
            <a:spLocks noGrp="1"/>
          </p:cNvSpPr>
          <p:nvPr>
            <p:ph type="dt" sz="half" idx="2"/>
          </p:nvPr>
        </p:nvSpPr>
        <p:spPr>
          <a:xfrm>
            <a:off x="5791200" y="6203950"/>
            <a:ext cx="2590800" cy="384175"/>
          </a:xfrm>
          <a:prstGeom prst="rect">
            <a:avLst/>
          </a:prstGeom>
        </p:spPr>
        <p:txBody>
          <a:bodyPr vert="horz" anchor="ctr" anchorCtr="0"/>
          <a:lstStyle>
            <a:lvl1pPr algn="l" eaLnBrk="1" fontAlgn="auto" latinLnBrk="0" hangingPunct="1">
              <a:spcBef>
                <a:spcPts val="0"/>
              </a:spcBef>
              <a:spcAft>
                <a:spcPts val="0"/>
              </a:spcAft>
              <a:defRPr kumimoji="0" sz="1200" smtClean="0">
                <a:solidFill>
                  <a:schemeClr val="tx2"/>
                </a:solidFill>
                <a:latin typeface="+mn-lt"/>
                <a:cs typeface="+mn-cs"/>
              </a:defRPr>
            </a:lvl1pPr>
          </a:lstStyle>
          <a:p>
            <a:pPr>
              <a:defRPr/>
            </a:pPr>
            <a:fld id="{CD2CD002-2309-4468-972C-86F0697A3D29}" type="datetime1">
              <a:rPr lang="en-GB"/>
              <a:pPr>
                <a:defRPr/>
              </a:pPr>
              <a:t>21/03/2023</a:t>
            </a:fld>
            <a:endParaRPr lang="en-GB"/>
          </a:p>
        </p:txBody>
      </p:sp>
      <p:sp>
        <p:nvSpPr>
          <p:cNvPr id="10" name="Footer Placeholder 9">
            <a:extLst>
              <a:ext uri="{FF2B5EF4-FFF2-40B4-BE49-F238E27FC236}">
                <a16:creationId xmlns:a16="http://schemas.microsoft.com/office/drawing/2014/main" id="{7F25D5EA-D586-6B86-F580-CBE1AB5C0EB4}"/>
              </a:ext>
            </a:extLst>
          </p:cNvPr>
          <p:cNvSpPr>
            <a:spLocks noGrp="1"/>
          </p:cNvSpPr>
          <p:nvPr>
            <p:ph type="ftr" sz="quarter" idx="3"/>
          </p:nvPr>
        </p:nvSpPr>
        <p:spPr>
          <a:xfrm>
            <a:off x="2133600" y="6203950"/>
            <a:ext cx="3581400" cy="384175"/>
          </a:xfrm>
          <a:prstGeom prst="rect">
            <a:avLst/>
          </a:prstGeom>
        </p:spPr>
        <p:txBody>
          <a:bodyPr vert="horz" anchor="ctr" anchorCtr="0"/>
          <a:lstStyle>
            <a:lvl1pPr algn="r" eaLnBrk="1" fontAlgn="auto" latinLnBrk="0" hangingPunct="1">
              <a:spcBef>
                <a:spcPts val="0"/>
              </a:spcBef>
              <a:spcAft>
                <a:spcPts val="0"/>
              </a:spcAft>
              <a:defRPr kumimoji="0" sz="1200">
                <a:solidFill>
                  <a:schemeClr val="tx2"/>
                </a:solidFill>
                <a:latin typeface="+mn-lt"/>
                <a:cs typeface="+mn-cs"/>
              </a:defRPr>
            </a:lvl1pPr>
          </a:lstStyle>
          <a:p>
            <a:pPr>
              <a:defRPr/>
            </a:pPr>
            <a:endParaRPr lang="en-GB"/>
          </a:p>
        </p:txBody>
      </p:sp>
      <p:sp>
        <p:nvSpPr>
          <p:cNvPr id="22" name="Slide Number Placeholder 21">
            <a:extLst>
              <a:ext uri="{FF2B5EF4-FFF2-40B4-BE49-F238E27FC236}">
                <a16:creationId xmlns:a16="http://schemas.microsoft.com/office/drawing/2014/main" id="{940B78A7-AC19-3871-F745-0B811A02F5A9}"/>
              </a:ext>
            </a:extLst>
          </p:cNvPr>
          <p:cNvSpPr>
            <a:spLocks noGrp="1"/>
          </p:cNvSpPr>
          <p:nvPr>
            <p:ph type="sldNum" sz="quarter" idx="4"/>
          </p:nvPr>
        </p:nvSpPr>
        <p:spPr>
          <a:xfrm>
            <a:off x="8410575" y="6181725"/>
            <a:ext cx="609600" cy="457200"/>
          </a:xfrm>
          <a:prstGeom prst="rect">
            <a:avLst/>
          </a:prstGeom>
          <a:noFill/>
        </p:spPr>
        <p:txBody>
          <a:bodyPr vert="horz" wrap="square" lIns="0" tIns="0" rIns="0" bIns="0" numCol="1" anchor="ctr" anchorCtr="0" compatLnSpc="1">
            <a:prstTxWarp prst="textNoShape">
              <a:avLst/>
            </a:prstTxWarp>
            <a:noAutofit/>
          </a:bodyPr>
          <a:lstStyle>
            <a:lvl1pPr algn="ctr">
              <a:defRPr sz="1600">
                <a:solidFill>
                  <a:schemeClr val="tx2"/>
                </a:solidFill>
                <a:latin typeface="Constantia" panose="02030602050306030303" pitchFamily="18" charset="0"/>
              </a:defRPr>
            </a:lvl1pPr>
          </a:lstStyle>
          <a:p>
            <a:fld id="{02065D1C-BE6A-40EA-BCD5-E943E9BB55CB}" type="slidenum">
              <a:rPr lang="en-GB" altLang="en-US"/>
              <a:pPr/>
              <a:t>‹#›</a:t>
            </a:fld>
            <a:endParaRPr lang="en-GB" altLang="en-US"/>
          </a:p>
        </p:txBody>
      </p:sp>
      <p:sp>
        <p:nvSpPr>
          <p:cNvPr id="5" name="Title Placeholder 4">
            <a:extLst>
              <a:ext uri="{FF2B5EF4-FFF2-40B4-BE49-F238E27FC236}">
                <a16:creationId xmlns:a16="http://schemas.microsoft.com/office/drawing/2014/main" id="{B92C3959-C8B1-E008-584F-65DB0BC02E21}"/>
              </a:ext>
            </a:extLst>
          </p:cNvPr>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lang="en-US"/>
              <a:t>Click to edit Master title style</a:t>
            </a:r>
          </a:p>
        </p:txBody>
      </p:sp>
    </p:spTree>
  </p:cSld>
  <p:clrMap bg1="dk1" tx1="lt1" bg2="dk2" tx2="lt2" accent1="accent1" accent2="accent2" accent3="accent3" accent4="accent4" accent5="accent5" accent6="accent6" hlink="hlink" folHlink="folHlink"/>
  <p:sldLayoutIdLst>
    <p:sldLayoutId id="2147483696" r:id="rId1"/>
    <p:sldLayoutId id="2147483695" r:id="rId2"/>
    <p:sldLayoutId id="2147483697" r:id="rId3"/>
    <p:sldLayoutId id="2147483694" r:id="rId4"/>
    <p:sldLayoutId id="2147483698" r:id="rId5"/>
    <p:sldLayoutId id="2147483693" r:id="rId6"/>
    <p:sldLayoutId id="2147483692" r:id="rId7"/>
    <p:sldLayoutId id="2147483699" r:id="rId8"/>
    <p:sldLayoutId id="2147483700" r:id="rId9"/>
    <p:sldLayoutId id="2147483691" r:id="rId10"/>
    <p:sldLayoutId id="2147483690" r:id="rId11"/>
  </p:sldLayoutIdLst>
  <p:hf hdr="0" ftr="0"/>
  <p:txStyles>
    <p:titleStyle>
      <a:lvl1pPr algn="l" rtl="0" fontAlgn="base">
        <a:spcBef>
          <a:spcPct val="0"/>
        </a:spcBef>
        <a:spcAft>
          <a:spcPct val="0"/>
        </a:spcAft>
        <a:defRPr lang="en-US" sz="4200" kern="1200" spc="-10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vl2pPr algn="l" rtl="0" fontAlgn="base">
        <a:spcBef>
          <a:spcPct val="0"/>
        </a:spcBef>
        <a:spcAft>
          <a:spcPct val="0"/>
        </a:spcAft>
        <a:defRPr sz="4200">
          <a:solidFill>
            <a:srgbClr val="F9F9F9"/>
          </a:solidFill>
          <a:latin typeface="Constantia" panose="02030602050306030303" pitchFamily="18" charset="0"/>
        </a:defRPr>
      </a:lvl2pPr>
      <a:lvl3pPr algn="l" rtl="0" fontAlgn="base">
        <a:spcBef>
          <a:spcPct val="0"/>
        </a:spcBef>
        <a:spcAft>
          <a:spcPct val="0"/>
        </a:spcAft>
        <a:defRPr sz="4200">
          <a:solidFill>
            <a:srgbClr val="F9F9F9"/>
          </a:solidFill>
          <a:latin typeface="Constantia" panose="02030602050306030303" pitchFamily="18" charset="0"/>
        </a:defRPr>
      </a:lvl3pPr>
      <a:lvl4pPr algn="l" rtl="0" fontAlgn="base">
        <a:spcBef>
          <a:spcPct val="0"/>
        </a:spcBef>
        <a:spcAft>
          <a:spcPct val="0"/>
        </a:spcAft>
        <a:defRPr sz="4200">
          <a:solidFill>
            <a:srgbClr val="F9F9F9"/>
          </a:solidFill>
          <a:latin typeface="Constantia" panose="02030602050306030303" pitchFamily="18" charset="0"/>
        </a:defRPr>
      </a:lvl4pPr>
      <a:lvl5pPr algn="l" rtl="0" fontAlgn="base">
        <a:spcBef>
          <a:spcPct val="0"/>
        </a:spcBef>
        <a:spcAft>
          <a:spcPct val="0"/>
        </a:spcAft>
        <a:defRPr sz="4200">
          <a:solidFill>
            <a:srgbClr val="F9F9F9"/>
          </a:solidFill>
          <a:latin typeface="Constantia" panose="02030602050306030303" pitchFamily="18" charset="0"/>
        </a:defRPr>
      </a:lvl5pPr>
      <a:lvl6pPr marL="457200" algn="l" rtl="0" fontAlgn="base">
        <a:spcBef>
          <a:spcPct val="0"/>
        </a:spcBef>
        <a:spcAft>
          <a:spcPct val="0"/>
        </a:spcAft>
        <a:defRPr sz="4200">
          <a:solidFill>
            <a:srgbClr val="F9F9F9"/>
          </a:solidFill>
          <a:latin typeface="Constantia" panose="02030602050306030303" pitchFamily="18" charset="0"/>
        </a:defRPr>
      </a:lvl6pPr>
      <a:lvl7pPr marL="914400" algn="l" rtl="0" fontAlgn="base">
        <a:spcBef>
          <a:spcPct val="0"/>
        </a:spcBef>
        <a:spcAft>
          <a:spcPct val="0"/>
        </a:spcAft>
        <a:defRPr sz="4200">
          <a:solidFill>
            <a:srgbClr val="F9F9F9"/>
          </a:solidFill>
          <a:latin typeface="Constantia" panose="02030602050306030303" pitchFamily="18" charset="0"/>
        </a:defRPr>
      </a:lvl7pPr>
      <a:lvl8pPr marL="1371600" algn="l" rtl="0" fontAlgn="base">
        <a:spcBef>
          <a:spcPct val="0"/>
        </a:spcBef>
        <a:spcAft>
          <a:spcPct val="0"/>
        </a:spcAft>
        <a:defRPr sz="4200">
          <a:solidFill>
            <a:srgbClr val="F9F9F9"/>
          </a:solidFill>
          <a:latin typeface="Constantia" panose="02030602050306030303" pitchFamily="18" charset="0"/>
        </a:defRPr>
      </a:lvl8pPr>
      <a:lvl9pPr marL="1828800" algn="l" rtl="0" fontAlgn="base">
        <a:spcBef>
          <a:spcPct val="0"/>
        </a:spcBef>
        <a:spcAft>
          <a:spcPct val="0"/>
        </a:spcAft>
        <a:defRPr sz="4200">
          <a:solidFill>
            <a:srgbClr val="F9F9F9"/>
          </a:solidFill>
          <a:latin typeface="Constantia" panose="02030602050306030303" pitchFamily="18" charset="0"/>
        </a:defRPr>
      </a:lvl9pPr>
    </p:titleStyle>
    <p:bodyStyle>
      <a:lvl1pPr marL="273050" indent="-273050" algn="l" rtl="0" fontAlgn="base">
        <a:spcBef>
          <a:spcPts val="600"/>
        </a:spcBef>
        <a:spcAft>
          <a:spcPct val="0"/>
        </a:spcAft>
        <a:buClr>
          <a:schemeClr val="accent2"/>
        </a:buClr>
        <a:buSzPct val="85000"/>
        <a:buFont typeface="Wingdings 2" panose="05020102010507070707" pitchFamily="18" charset="2"/>
        <a:buChar char=""/>
        <a:defRPr sz="2600" kern="1200">
          <a:solidFill>
            <a:schemeClr val="tx1"/>
          </a:solidFill>
          <a:latin typeface="+mn-lt"/>
          <a:ea typeface="+mn-ea"/>
          <a:cs typeface="+mn-cs"/>
        </a:defRPr>
      </a:lvl1pPr>
      <a:lvl2pPr marL="639763" indent="-273050" algn="l" rtl="0" fontAlgn="base">
        <a:spcBef>
          <a:spcPts val="300"/>
        </a:spcBef>
        <a:spcAft>
          <a:spcPct val="0"/>
        </a:spcAft>
        <a:buClr>
          <a:srgbClr val="D6903D"/>
        </a:buClr>
        <a:buSzPct val="85000"/>
        <a:buFont typeface="Wingdings 2" panose="05020102010507070707" pitchFamily="18" charset="2"/>
        <a:buChar char=""/>
        <a:defRPr sz="2400" kern="1200">
          <a:solidFill>
            <a:schemeClr val="tx2"/>
          </a:solidFill>
          <a:latin typeface="+mn-lt"/>
          <a:ea typeface="+mn-ea"/>
          <a:cs typeface="+mn-cs"/>
        </a:defRPr>
      </a:lvl2pPr>
      <a:lvl3pPr marL="1004888" indent="-228600" algn="l" rtl="0" fontAlgn="base">
        <a:spcBef>
          <a:spcPts val="300"/>
        </a:spcBef>
        <a:spcAft>
          <a:spcPct val="0"/>
        </a:spcAft>
        <a:buClr>
          <a:srgbClr val="B37732"/>
        </a:buClr>
        <a:buSzPct val="85000"/>
        <a:buFont typeface="Wingdings 2" panose="05020102010507070707" pitchFamily="18" charset="2"/>
        <a:buChar char=""/>
        <a:defRPr sz="2100" kern="1200">
          <a:solidFill>
            <a:schemeClr val="tx1"/>
          </a:solidFill>
          <a:latin typeface="+mn-lt"/>
          <a:ea typeface="+mn-ea"/>
          <a:cs typeface="+mn-cs"/>
        </a:defRPr>
      </a:lvl3pPr>
      <a:lvl4pPr marL="1279525" indent="-228600" algn="l" rtl="0" fontAlgn="base">
        <a:spcBef>
          <a:spcPts val="300"/>
        </a:spcBef>
        <a:spcAft>
          <a:spcPct val="0"/>
        </a:spcAft>
        <a:buClr>
          <a:srgbClr val="D6903D"/>
        </a:buClr>
        <a:buSzPct val="85000"/>
        <a:buFont typeface="Wingdings 2" panose="05020102010507070707" pitchFamily="18" charset="2"/>
        <a:buChar char=""/>
        <a:defRPr sz="1900" kern="1200">
          <a:solidFill>
            <a:schemeClr val="tx1"/>
          </a:solidFill>
          <a:latin typeface="+mn-lt"/>
          <a:ea typeface="+mn-ea"/>
          <a:cs typeface="+mn-cs"/>
        </a:defRPr>
      </a:lvl4pPr>
      <a:lvl5pPr marL="1554163" indent="-228600" algn="l" rtl="0" fontAlgn="base">
        <a:spcBef>
          <a:spcPts val="338"/>
        </a:spcBef>
        <a:spcAft>
          <a:spcPct val="0"/>
        </a:spcAft>
        <a:buClr>
          <a:srgbClr val="D6903D"/>
        </a:buClr>
        <a:buSzPct val="85000"/>
        <a:buFont typeface="Wingdings 2" panose="05020102010507070707" pitchFamily="18" charset="2"/>
        <a:buChar char=""/>
        <a:defRPr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worldofteaching.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F91EC3B8-5949-2DE1-7DB9-D2D41EA46E9A}"/>
              </a:ext>
            </a:extLst>
          </p:cNvPr>
          <p:cNvSpPr>
            <a:spLocks noGrp="1"/>
          </p:cNvSpPr>
          <p:nvPr>
            <p:ph type="subTitle" idx="1"/>
          </p:nvPr>
        </p:nvSpPr>
        <p:spPr>
          <a:xfrm>
            <a:off x="457200" y="3700463"/>
            <a:ext cx="8305800" cy="1143000"/>
          </a:xfrm>
        </p:spPr>
        <p:txBody>
          <a:bodyPr/>
          <a:lstStyle/>
          <a:p>
            <a:pPr fontAlgn="auto">
              <a:spcAft>
                <a:spcPts val="0"/>
              </a:spcAft>
              <a:buFont typeface="Wingdings 2"/>
              <a:buNone/>
              <a:defRPr/>
            </a:pPr>
            <a:r>
              <a:rPr lang="en-GB" dirty="0"/>
              <a:t>GCSE</a:t>
            </a:r>
          </a:p>
          <a:p>
            <a:pPr fontAlgn="auto">
              <a:spcAft>
                <a:spcPts val="0"/>
              </a:spcAft>
              <a:buFont typeface="Wingdings 2"/>
              <a:buNone/>
              <a:defRPr/>
            </a:pPr>
            <a:r>
              <a:rPr lang="en-GB" dirty="0"/>
              <a:t>English Literature</a:t>
            </a:r>
          </a:p>
        </p:txBody>
      </p:sp>
      <p:sp>
        <p:nvSpPr>
          <p:cNvPr id="2" name="Title 1">
            <a:extLst>
              <a:ext uri="{FF2B5EF4-FFF2-40B4-BE49-F238E27FC236}">
                <a16:creationId xmlns:a16="http://schemas.microsoft.com/office/drawing/2014/main" id="{3167B32C-C187-CFC9-6D22-5DE960398F1A}"/>
              </a:ext>
            </a:extLst>
          </p:cNvPr>
          <p:cNvSpPr>
            <a:spLocks noGrp="1"/>
          </p:cNvSpPr>
          <p:nvPr>
            <p:ph type="ctrTitle"/>
          </p:nvPr>
        </p:nvSpPr>
        <p:spPr/>
        <p:txBody>
          <a:bodyPr/>
          <a:lstStyle/>
          <a:p>
            <a:pPr fontAlgn="auto">
              <a:spcAft>
                <a:spcPts val="0"/>
              </a:spcAft>
              <a:defRPr/>
            </a:pPr>
            <a:r>
              <a:rPr lang="en-GB"/>
              <a:t>Pride and Prejudice</a:t>
            </a:r>
            <a:br>
              <a:rPr lang="en-GB"/>
            </a:br>
            <a:r>
              <a:rPr lang="en-GB"/>
              <a:t>Literary terms</a:t>
            </a:r>
          </a:p>
        </p:txBody>
      </p:sp>
      <p:sp>
        <p:nvSpPr>
          <p:cNvPr id="14339" name="Date Placeholder 3">
            <a:extLst>
              <a:ext uri="{FF2B5EF4-FFF2-40B4-BE49-F238E27FC236}">
                <a16:creationId xmlns:a16="http://schemas.microsoft.com/office/drawing/2014/main" id="{6A449F25-2E0B-A425-B695-FE35F4D2FB2A}"/>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a:defRPr>
                <a:solidFill>
                  <a:schemeClr val="tx1"/>
                </a:solidFill>
                <a:latin typeface="Constantia" panose="02030602050306030303" pitchFamily="18" charset="0"/>
                <a:cs typeface="Arial" panose="020B0604020202020204" pitchFamily="34" charset="0"/>
              </a:defRPr>
            </a:lvl1pPr>
            <a:lvl2pPr marL="742950" indent="-285750">
              <a:defRPr>
                <a:solidFill>
                  <a:schemeClr val="tx1"/>
                </a:solidFill>
                <a:latin typeface="Constantia" panose="02030602050306030303" pitchFamily="18" charset="0"/>
                <a:cs typeface="Arial" panose="020B0604020202020204" pitchFamily="34" charset="0"/>
              </a:defRPr>
            </a:lvl2pPr>
            <a:lvl3pPr marL="1143000" indent="-228600">
              <a:defRPr>
                <a:solidFill>
                  <a:schemeClr val="tx1"/>
                </a:solidFill>
                <a:latin typeface="Constantia" panose="02030602050306030303" pitchFamily="18" charset="0"/>
                <a:cs typeface="Arial" panose="020B0604020202020204" pitchFamily="34" charset="0"/>
              </a:defRPr>
            </a:lvl3pPr>
            <a:lvl4pPr marL="1600200" indent="-228600">
              <a:defRPr>
                <a:solidFill>
                  <a:schemeClr val="tx1"/>
                </a:solidFill>
                <a:latin typeface="Constantia" panose="02030602050306030303" pitchFamily="18" charset="0"/>
                <a:cs typeface="Arial" panose="020B0604020202020204" pitchFamily="34" charset="0"/>
              </a:defRPr>
            </a:lvl4pPr>
            <a:lvl5pPr marL="2057400" indent="-228600">
              <a:defRPr>
                <a:solidFill>
                  <a:schemeClr val="tx1"/>
                </a:solidFill>
                <a:latin typeface="Constantia" panose="02030602050306030303" pitchFamily="18" charset="0"/>
                <a:cs typeface="Arial" panose="020B0604020202020204" pitchFamily="34" charset="0"/>
              </a:defRPr>
            </a:lvl5pPr>
            <a:lvl6pPr marL="25146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6pPr>
            <a:lvl7pPr marL="29718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7pPr>
            <a:lvl8pPr marL="34290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8pPr>
            <a:lvl9pPr marL="38862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9pPr>
          </a:lstStyle>
          <a:p>
            <a:pPr fontAlgn="base">
              <a:spcBef>
                <a:spcPct val="0"/>
              </a:spcBef>
              <a:spcAft>
                <a:spcPct val="0"/>
              </a:spcAft>
            </a:pPr>
            <a:fld id="{1CC9AB13-2257-4060-A911-04B34E803F52}" type="datetime1">
              <a:rPr lang="en-GB" altLang="en-US">
                <a:solidFill>
                  <a:schemeClr val="tx2"/>
                </a:solidFill>
              </a:rPr>
              <a:pPr fontAlgn="base">
                <a:spcBef>
                  <a:spcPct val="0"/>
                </a:spcBef>
                <a:spcAft>
                  <a:spcPct val="0"/>
                </a:spcAft>
              </a:pPr>
              <a:t>21/03/2023</a:t>
            </a:fld>
            <a:endParaRPr lang="en-GB" altLang="en-US">
              <a:solidFill>
                <a:schemeClr val="tx2"/>
              </a:solidFill>
            </a:endParaRPr>
          </a:p>
        </p:txBody>
      </p:sp>
      <p:sp>
        <p:nvSpPr>
          <p:cNvPr id="14340" name="Slide Number Placeholder 4">
            <a:extLst>
              <a:ext uri="{FF2B5EF4-FFF2-40B4-BE49-F238E27FC236}">
                <a16:creationId xmlns:a16="http://schemas.microsoft.com/office/drawing/2014/main" id="{D4795093-8921-F7E7-F94C-64DB1FD2C686}"/>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cs typeface="Arial" panose="020B0604020202020204" pitchFamily="34" charset="0"/>
              </a:defRPr>
            </a:lvl1pPr>
            <a:lvl2pPr marL="742950" indent="-285750">
              <a:defRPr>
                <a:solidFill>
                  <a:schemeClr val="tx1"/>
                </a:solidFill>
                <a:latin typeface="Constantia" panose="02030602050306030303" pitchFamily="18" charset="0"/>
                <a:cs typeface="Arial" panose="020B0604020202020204" pitchFamily="34" charset="0"/>
              </a:defRPr>
            </a:lvl2pPr>
            <a:lvl3pPr marL="1143000" indent="-228600">
              <a:defRPr>
                <a:solidFill>
                  <a:schemeClr val="tx1"/>
                </a:solidFill>
                <a:latin typeface="Constantia" panose="02030602050306030303" pitchFamily="18" charset="0"/>
                <a:cs typeface="Arial" panose="020B0604020202020204" pitchFamily="34" charset="0"/>
              </a:defRPr>
            </a:lvl3pPr>
            <a:lvl4pPr marL="1600200" indent="-228600">
              <a:defRPr>
                <a:solidFill>
                  <a:schemeClr val="tx1"/>
                </a:solidFill>
                <a:latin typeface="Constantia" panose="02030602050306030303" pitchFamily="18" charset="0"/>
                <a:cs typeface="Arial" panose="020B0604020202020204" pitchFamily="34" charset="0"/>
              </a:defRPr>
            </a:lvl4pPr>
            <a:lvl5pPr marL="2057400" indent="-228600">
              <a:defRPr>
                <a:solidFill>
                  <a:schemeClr val="tx1"/>
                </a:solidFill>
                <a:latin typeface="Constantia" panose="02030602050306030303" pitchFamily="18" charset="0"/>
                <a:cs typeface="Arial" panose="020B0604020202020204" pitchFamily="34" charset="0"/>
              </a:defRPr>
            </a:lvl5pPr>
            <a:lvl6pPr marL="25146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6pPr>
            <a:lvl7pPr marL="29718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7pPr>
            <a:lvl8pPr marL="34290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8pPr>
            <a:lvl9pPr marL="38862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9pPr>
          </a:lstStyle>
          <a:p>
            <a:fld id="{BF21F983-F0F4-4F26-A8E6-3278FBB33B17}" type="slidenum">
              <a:rPr lang="en-GB" altLang="en-US">
                <a:solidFill>
                  <a:schemeClr val="tx2"/>
                </a:solidFill>
              </a:rPr>
              <a:pPr/>
              <a:t>1</a:t>
            </a:fld>
            <a:endParaRPr lang="en-GB" altLang="en-US">
              <a:solidFill>
                <a:schemeClr val="tx2"/>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ext Box 2">
            <a:extLst>
              <a:ext uri="{FF2B5EF4-FFF2-40B4-BE49-F238E27FC236}">
                <a16:creationId xmlns:a16="http://schemas.microsoft.com/office/drawing/2014/main" id="{D9B295AB-361B-41FC-4D9F-60C8897DD628}"/>
              </a:ext>
            </a:extLst>
          </p:cNvPr>
          <p:cNvSpPr txBox="1">
            <a:spLocks noChangeArrowheads="1"/>
          </p:cNvSpPr>
          <p:nvPr/>
        </p:nvSpPr>
        <p:spPr bwMode="auto">
          <a:xfrm>
            <a:off x="684213" y="1052513"/>
            <a:ext cx="7920037" cy="3743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GB" altLang="en-US" sz="2400"/>
              <a:t>This powerpoint was kindly donated to </a:t>
            </a:r>
            <a:r>
              <a:rPr lang="en-GB" altLang="en-US" sz="2400">
                <a:hlinkClick r:id="rId2"/>
              </a:rPr>
              <a:t>www.worldofteaching.com</a:t>
            </a:r>
            <a:endParaRPr lang="en-GB" altLang="en-US" sz="2400"/>
          </a:p>
          <a:p>
            <a:endParaRPr lang="en-GB" altLang="en-US" sz="2400"/>
          </a:p>
          <a:p>
            <a:endParaRPr lang="en-GB" altLang="en-US" sz="2400"/>
          </a:p>
          <a:p>
            <a:endParaRPr lang="en-GB" altLang="en-US" sz="2400"/>
          </a:p>
          <a:p>
            <a:endParaRPr lang="en-GB" altLang="en-US" sz="2400"/>
          </a:p>
          <a:p>
            <a:r>
              <a:rPr lang="en-GB" altLang="en-US" sz="2400">
                <a:hlinkClick r:id="rId2"/>
              </a:rPr>
              <a:t>http://www.worldofteaching.com</a:t>
            </a:r>
            <a:r>
              <a:rPr lang="en-GB" altLang="en-US" sz="2400"/>
              <a:t> is home to over a thousand powerpoints submitted by teachers. This is a completely free site and requires no registration. Please visit and I hope it will help in your teaching.</a:t>
            </a:r>
            <a:endParaRPr lang="en-US" altLang="en-US" sz="24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83C1AC0-F698-7932-147D-521C3C9EBD4B}"/>
              </a:ext>
            </a:extLst>
          </p:cNvPr>
          <p:cNvSpPr>
            <a:spLocks noGrp="1"/>
          </p:cNvSpPr>
          <p:nvPr>
            <p:ph idx="1"/>
          </p:nvPr>
        </p:nvSpPr>
        <p:spPr/>
        <p:txBody>
          <a:bodyPr>
            <a:normAutofit/>
          </a:bodyPr>
          <a:lstStyle/>
          <a:p>
            <a:pPr marL="274320" indent="-274320" fontAlgn="auto">
              <a:spcAft>
                <a:spcPts val="0"/>
              </a:spcAft>
              <a:buFont typeface="Wingdings 2"/>
              <a:buChar char=""/>
              <a:defRPr/>
            </a:pPr>
            <a:r>
              <a:rPr lang="en-GB" dirty="0">
                <a:solidFill>
                  <a:schemeClr val="accent4">
                    <a:lumMod val="75000"/>
                  </a:schemeClr>
                </a:solidFill>
              </a:rPr>
              <a:t>Protagonist </a:t>
            </a:r>
            <a:r>
              <a:rPr lang="en-GB" dirty="0"/>
              <a:t>– the chief character in the novel, now almost synonymous with ‘hero’ or ‘heroine’, who may be locked in a struggle with the </a:t>
            </a:r>
            <a:r>
              <a:rPr lang="en-GB" dirty="0">
                <a:solidFill>
                  <a:schemeClr val="accent1">
                    <a:lumMod val="50000"/>
                  </a:schemeClr>
                </a:solidFill>
              </a:rPr>
              <a:t>antagonist</a:t>
            </a:r>
            <a:r>
              <a:rPr lang="en-GB" dirty="0"/>
              <a:t>.</a:t>
            </a:r>
          </a:p>
          <a:p>
            <a:pPr marL="274320" indent="-274320" fontAlgn="auto">
              <a:spcAft>
                <a:spcPts val="0"/>
              </a:spcAft>
              <a:buFont typeface="Wingdings 2"/>
              <a:buChar char=""/>
              <a:defRPr/>
            </a:pPr>
            <a:endParaRPr lang="en-GB" dirty="0"/>
          </a:p>
          <a:p>
            <a:pPr marL="274320" indent="-274320" fontAlgn="auto">
              <a:spcAft>
                <a:spcPts val="0"/>
              </a:spcAft>
              <a:buFont typeface="Wingdings 2"/>
              <a:buChar char=""/>
              <a:defRPr/>
            </a:pPr>
            <a:endParaRPr lang="en-GB" dirty="0"/>
          </a:p>
          <a:p>
            <a:pPr marL="274320" indent="-274320" fontAlgn="auto">
              <a:spcAft>
                <a:spcPts val="0"/>
              </a:spcAft>
              <a:buFont typeface="Wingdings 2"/>
              <a:buChar char=""/>
              <a:defRPr/>
            </a:pPr>
            <a:r>
              <a:rPr lang="en-GB" dirty="0">
                <a:solidFill>
                  <a:schemeClr val="accent1">
                    <a:lumMod val="50000"/>
                  </a:schemeClr>
                </a:solidFill>
              </a:rPr>
              <a:t>Antagonist</a:t>
            </a:r>
            <a:r>
              <a:rPr lang="en-GB" dirty="0"/>
              <a:t> – the opponent of the </a:t>
            </a:r>
            <a:r>
              <a:rPr lang="en-GB" dirty="0">
                <a:solidFill>
                  <a:schemeClr val="accent4">
                    <a:lumMod val="75000"/>
                  </a:schemeClr>
                </a:solidFill>
              </a:rPr>
              <a:t>protagonist</a:t>
            </a:r>
            <a:r>
              <a:rPr lang="en-GB" dirty="0"/>
              <a:t>, the chief character in the novel, where two figures are engaged in a struggle with each other.</a:t>
            </a:r>
          </a:p>
          <a:p>
            <a:pPr marL="274320" indent="-274320" fontAlgn="auto">
              <a:spcAft>
                <a:spcPts val="0"/>
              </a:spcAft>
              <a:buFont typeface="Wingdings 2"/>
              <a:buChar char=""/>
              <a:defRPr/>
            </a:pPr>
            <a:endParaRPr lang="en-GB" dirty="0"/>
          </a:p>
          <a:p>
            <a:pPr marL="274320" indent="-274320" fontAlgn="auto">
              <a:spcAft>
                <a:spcPts val="0"/>
              </a:spcAft>
              <a:buFont typeface="Wingdings 2"/>
              <a:buChar char=""/>
              <a:defRPr/>
            </a:pPr>
            <a:endParaRPr lang="en-GB" dirty="0"/>
          </a:p>
        </p:txBody>
      </p:sp>
      <p:sp>
        <p:nvSpPr>
          <p:cNvPr id="16386" name="Date Placeholder 2">
            <a:extLst>
              <a:ext uri="{FF2B5EF4-FFF2-40B4-BE49-F238E27FC236}">
                <a16:creationId xmlns:a16="http://schemas.microsoft.com/office/drawing/2014/main" id="{C60FCBEB-FCBA-A7C9-B19F-3AC3E0B6E7AB}"/>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a:defRPr>
                <a:solidFill>
                  <a:schemeClr val="tx1"/>
                </a:solidFill>
                <a:latin typeface="Constantia" panose="02030602050306030303" pitchFamily="18" charset="0"/>
                <a:cs typeface="Arial" panose="020B0604020202020204" pitchFamily="34" charset="0"/>
              </a:defRPr>
            </a:lvl1pPr>
            <a:lvl2pPr marL="742950" indent="-285750">
              <a:defRPr>
                <a:solidFill>
                  <a:schemeClr val="tx1"/>
                </a:solidFill>
                <a:latin typeface="Constantia" panose="02030602050306030303" pitchFamily="18" charset="0"/>
                <a:cs typeface="Arial" panose="020B0604020202020204" pitchFamily="34" charset="0"/>
              </a:defRPr>
            </a:lvl2pPr>
            <a:lvl3pPr marL="1143000" indent="-228600">
              <a:defRPr>
                <a:solidFill>
                  <a:schemeClr val="tx1"/>
                </a:solidFill>
                <a:latin typeface="Constantia" panose="02030602050306030303" pitchFamily="18" charset="0"/>
                <a:cs typeface="Arial" panose="020B0604020202020204" pitchFamily="34" charset="0"/>
              </a:defRPr>
            </a:lvl3pPr>
            <a:lvl4pPr marL="1600200" indent="-228600">
              <a:defRPr>
                <a:solidFill>
                  <a:schemeClr val="tx1"/>
                </a:solidFill>
                <a:latin typeface="Constantia" panose="02030602050306030303" pitchFamily="18" charset="0"/>
                <a:cs typeface="Arial" panose="020B0604020202020204" pitchFamily="34" charset="0"/>
              </a:defRPr>
            </a:lvl4pPr>
            <a:lvl5pPr marL="2057400" indent="-228600">
              <a:defRPr>
                <a:solidFill>
                  <a:schemeClr val="tx1"/>
                </a:solidFill>
                <a:latin typeface="Constantia" panose="02030602050306030303" pitchFamily="18" charset="0"/>
                <a:cs typeface="Arial" panose="020B0604020202020204" pitchFamily="34" charset="0"/>
              </a:defRPr>
            </a:lvl5pPr>
            <a:lvl6pPr marL="25146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6pPr>
            <a:lvl7pPr marL="29718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7pPr>
            <a:lvl8pPr marL="34290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8pPr>
            <a:lvl9pPr marL="38862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9pPr>
          </a:lstStyle>
          <a:p>
            <a:pPr fontAlgn="base">
              <a:spcBef>
                <a:spcPct val="0"/>
              </a:spcBef>
              <a:spcAft>
                <a:spcPct val="0"/>
              </a:spcAft>
            </a:pPr>
            <a:fld id="{85053680-58C3-4620-8ADC-B0D1BE240704}" type="datetime1">
              <a:rPr lang="en-GB" altLang="en-US">
                <a:solidFill>
                  <a:schemeClr val="tx2"/>
                </a:solidFill>
              </a:rPr>
              <a:pPr fontAlgn="base">
                <a:spcBef>
                  <a:spcPct val="0"/>
                </a:spcBef>
                <a:spcAft>
                  <a:spcPct val="0"/>
                </a:spcAft>
              </a:pPr>
              <a:t>21/03/2023</a:t>
            </a:fld>
            <a:endParaRPr lang="en-GB" altLang="en-US">
              <a:solidFill>
                <a:schemeClr val="tx2"/>
              </a:solidFill>
            </a:endParaRPr>
          </a:p>
        </p:txBody>
      </p:sp>
      <p:sp>
        <p:nvSpPr>
          <p:cNvPr id="16387" name="Slide Number Placeholder 3">
            <a:extLst>
              <a:ext uri="{FF2B5EF4-FFF2-40B4-BE49-F238E27FC236}">
                <a16:creationId xmlns:a16="http://schemas.microsoft.com/office/drawing/2014/main" id="{AF3F1F88-8DB0-5178-398E-F0CE24BA67F5}"/>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cs typeface="Arial" panose="020B0604020202020204" pitchFamily="34" charset="0"/>
              </a:defRPr>
            </a:lvl1pPr>
            <a:lvl2pPr marL="742950" indent="-285750">
              <a:defRPr>
                <a:solidFill>
                  <a:schemeClr val="tx1"/>
                </a:solidFill>
                <a:latin typeface="Constantia" panose="02030602050306030303" pitchFamily="18" charset="0"/>
                <a:cs typeface="Arial" panose="020B0604020202020204" pitchFamily="34" charset="0"/>
              </a:defRPr>
            </a:lvl2pPr>
            <a:lvl3pPr marL="1143000" indent="-228600">
              <a:defRPr>
                <a:solidFill>
                  <a:schemeClr val="tx1"/>
                </a:solidFill>
                <a:latin typeface="Constantia" panose="02030602050306030303" pitchFamily="18" charset="0"/>
                <a:cs typeface="Arial" panose="020B0604020202020204" pitchFamily="34" charset="0"/>
              </a:defRPr>
            </a:lvl3pPr>
            <a:lvl4pPr marL="1600200" indent="-228600">
              <a:defRPr>
                <a:solidFill>
                  <a:schemeClr val="tx1"/>
                </a:solidFill>
                <a:latin typeface="Constantia" panose="02030602050306030303" pitchFamily="18" charset="0"/>
                <a:cs typeface="Arial" panose="020B0604020202020204" pitchFamily="34" charset="0"/>
              </a:defRPr>
            </a:lvl4pPr>
            <a:lvl5pPr marL="2057400" indent="-228600">
              <a:defRPr>
                <a:solidFill>
                  <a:schemeClr val="tx1"/>
                </a:solidFill>
                <a:latin typeface="Constantia" panose="02030602050306030303" pitchFamily="18" charset="0"/>
                <a:cs typeface="Arial" panose="020B0604020202020204" pitchFamily="34" charset="0"/>
              </a:defRPr>
            </a:lvl5pPr>
            <a:lvl6pPr marL="25146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6pPr>
            <a:lvl7pPr marL="29718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7pPr>
            <a:lvl8pPr marL="34290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8pPr>
            <a:lvl9pPr marL="38862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9pPr>
          </a:lstStyle>
          <a:p>
            <a:fld id="{70A87019-A249-43A8-9970-E90CB06D071B}" type="slidenum">
              <a:rPr lang="en-GB" altLang="en-US">
                <a:solidFill>
                  <a:schemeClr val="tx2"/>
                </a:solidFill>
              </a:rPr>
              <a:pPr/>
              <a:t>2</a:t>
            </a:fld>
            <a:endParaRPr lang="en-GB" altLang="en-US">
              <a:solidFill>
                <a:schemeClr val="tx2"/>
              </a:solidFill>
            </a:endParaRPr>
          </a:p>
        </p:txBody>
      </p:sp>
      <p:sp>
        <p:nvSpPr>
          <p:cNvPr id="5" name="Title 4">
            <a:extLst>
              <a:ext uri="{FF2B5EF4-FFF2-40B4-BE49-F238E27FC236}">
                <a16:creationId xmlns:a16="http://schemas.microsoft.com/office/drawing/2014/main" id="{D800D64E-94FF-F636-AE6F-680A7D71CFC9}"/>
              </a:ext>
            </a:extLst>
          </p:cNvPr>
          <p:cNvSpPr>
            <a:spLocks noGrp="1"/>
          </p:cNvSpPr>
          <p:nvPr>
            <p:ph type="title"/>
          </p:nvPr>
        </p:nvSpPr>
        <p:spPr/>
        <p:txBody>
          <a:bodyPr/>
          <a:lstStyle/>
          <a:p>
            <a:pPr fontAlgn="auto">
              <a:spcAft>
                <a:spcPts val="0"/>
              </a:spcAft>
              <a:defRPr/>
            </a:pPr>
            <a:r>
              <a:rPr lang="en-GB"/>
              <a:t>Elizabeth and Darcy</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C5A7296-DFCB-5638-6E0C-9C1E7C265815}"/>
              </a:ext>
            </a:extLst>
          </p:cNvPr>
          <p:cNvSpPr>
            <a:spLocks noGrp="1"/>
          </p:cNvSpPr>
          <p:nvPr>
            <p:ph idx="1"/>
          </p:nvPr>
        </p:nvSpPr>
        <p:spPr/>
        <p:txBody>
          <a:bodyPr>
            <a:normAutofit/>
          </a:bodyPr>
          <a:lstStyle/>
          <a:p>
            <a:pPr marL="274320" indent="-274320" fontAlgn="auto">
              <a:spcAft>
                <a:spcPts val="0"/>
              </a:spcAft>
              <a:buFont typeface="Wingdings 2"/>
              <a:buChar char=""/>
              <a:defRPr/>
            </a:pPr>
            <a:r>
              <a:rPr lang="en-GB" dirty="0">
                <a:solidFill>
                  <a:schemeClr val="accent2">
                    <a:lumMod val="50000"/>
                  </a:schemeClr>
                </a:solidFill>
              </a:rPr>
              <a:t>Circumlocution</a:t>
            </a:r>
            <a:r>
              <a:rPr lang="en-GB" dirty="0">
                <a:solidFill>
                  <a:schemeClr val="accent1">
                    <a:lumMod val="60000"/>
                    <a:lumOff val="40000"/>
                  </a:schemeClr>
                </a:solidFill>
              </a:rPr>
              <a:t> </a:t>
            </a:r>
            <a:r>
              <a:rPr lang="en-GB" dirty="0"/>
              <a:t>- words and descriptions which take roundabout  ways of approaching or hinting at a subject rather than addressing it directly, either for comic or ironic effect, or to avoid embarrassing topics.</a:t>
            </a:r>
          </a:p>
          <a:p>
            <a:pPr marL="274320" indent="-274320" fontAlgn="auto">
              <a:spcAft>
                <a:spcPts val="0"/>
              </a:spcAft>
              <a:buFont typeface="Wingdings 2"/>
              <a:buChar char=""/>
              <a:defRPr/>
            </a:pPr>
            <a:endParaRPr lang="en-GB" dirty="0">
              <a:solidFill>
                <a:schemeClr val="accent1">
                  <a:lumMod val="60000"/>
                  <a:lumOff val="40000"/>
                </a:schemeClr>
              </a:solidFill>
            </a:endParaRPr>
          </a:p>
          <a:p>
            <a:pPr marL="274320" indent="-274320" fontAlgn="auto">
              <a:spcAft>
                <a:spcPts val="0"/>
              </a:spcAft>
              <a:buFont typeface="Wingdings 2"/>
              <a:buChar char=""/>
              <a:defRPr/>
            </a:pPr>
            <a:r>
              <a:rPr lang="en-GB" dirty="0">
                <a:solidFill>
                  <a:schemeClr val="accent5">
                    <a:lumMod val="50000"/>
                  </a:schemeClr>
                </a:solidFill>
              </a:rPr>
              <a:t>Caricature </a:t>
            </a:r>
            <a:r>
              <a:rPr lang="en-GB" dirty="0"/>
              <a:t>- a grotesque or ludicrous rendering of a character, achieved by the exaggeration of personality traits.</a:t>
            </a:r>
            <a:endParaRPr lang="en-GB" dirty="0">
              <a:solidFill>
                <a:schemeClr val="accent5">
                  <a:lumMod val="50000"/>
                </a:schemeClr>
              </a:solidFill>
            </a:endParaRPr>
          </a:p>
        </p:txBody>
      </p:sp>
      <p:sp>
        <p:nvSpPr>
          <p:cNvPr id="18434" name="Date Placeholder 2">
            <a:extLst>
              <a:ext uri="{FF2B5EF4-FFF2-40B4-BE49-F238E27FC236}">
                <a16:creationId xmlns:a16="http://schemas.microsoft.com/office/drawing/2014/main" id="{D832C7A3-3864-C669-6356-49BF6BA50702}"/>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a:defRPr>
                <a:solidFill>
                  <a:schemeClr val="tx1"/>
                </a:solidFill>
                <a:latin typeface="Constantia" panose="02030602050306030303" pitchFamily="18" charset="0"/>
                <a:cs typeface="Arial" panose="020B0604020202020204" pitchFamily="34" charset="0"/>
              </a:defRPr>
            </a:lvl1pPr>
            <a:lvl2pPr marL="742950" indent="-285750">
              <a:defRPr>
                <a:solidFill>
                  <a:schemeClr val="tx1"/>
                </a:solidFill>
                <a:latin typeface="Constantia" panose="02030602050306030303" pitchFamily="18" charset="0"/>
                <a:cs typeface="Arial" panose="020B0604020202020204" pitchFamily="34" charset="0"/>
              </a:defRPr>
            </a:lvl2pPr>
            <a:lvl3pPr marL="1143000" indent="-228600">
              <a:defRPr>
                <a:solidFill>
                  <a:schemeClr val="tx1"/>
                </a:solidFill>
                <a:latin typeface="Constantia" panose="02030602050306030303" pitchFamily="18" charset="0"/>
                <a:cs typeface="Arial" panose="020B0604020202020204" pitchFamily="34" charset="0"/>
              </a:defRPr>
            </a:lvl3pPr>
            <a:lvl4pPr marL="1600200" indent="-228600">
              <a:defRPr>
                <a:solidFill>
                  <a:schemeClr val="tx1"/>
                </a:solidFill>
                <a:latin typeface="Constantia" panose="02030602050306030303" pitchFamily="18" charset="0"/>
                <a:cs typeface="Arial" panose="020B0604020202020204" pitchFamily="34" charset="0"/>
              </a:defRPr>
            </a:lvl4pPr>
            <a:lvl5pPr marL="2057400" indent="-228600">
              <a:defRPr>
                <a:solidFill>
                  <a:schemeClr val="tx1"/>
                </a:solidFill>
                <a:latin typeface="Constantia" panose="02030602050306030303" pitchFamily="18" charset="0"/>
                <a:cs typeface="Arial" panose="020B0604020202020204" pitchFamily="34" charset="0"/>
              </a:defRPr>
            </a:lvl5pPr>
            <a:lvl6pPr marL="25146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6pPr>
            <a:lvl7pPr marL="29718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7pPr>
            <a:lvl8pPr marL="34290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8pPr>
            <a:lvl9pPr marL="38862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9pPr>
          </a:lstStyle>
          <a:p>
            <a:pPr fontAlgn="base">
              <a:spcBef>
                <a:spcPct val="0"/>
              </a:spcBef>
              <a:spcAft>
                <a:spcPct val="0"/>
              </a:spcAft>
            </a:pPr>
            <a:fld id="{FF2C451F-4FF1-4C16-87B5-198A37CD5140}" type="datetime1">
              <a:rPr lang="en-GB" altLang="en-US">
                <a:solidFill>
                  <a:schemeClr val="tx2"/>
                </a:solidFill>
              </a:rPr>
              <a:pPr fontAlgn="base">
                <a:spcBef>
                  <a:spcPct val="0"/>
                </a:spcBef>
                <a:spcAft>
                  <a:spcPct val="0"/>
                </a:spcAft>
              </a:pPr>
              <a:t>21/03/2023</a:t>
            </a:fld>
            <a:endParaRPr lang="en-GB" altLang="en-US">
              <a:solidFill>
                <a:schemeClr val="tx2"/>
              </a:solidFill>
            </a:endParaRPr>
          </a:p>
        </p:txBody>
      </p:sp>
      <p:sp>
        <p:nvSpPr>
          <p:cNvPr id="18435" name="Slide Number Placeholder 3">
            <a:extLst>
              <a:ext uri="{FF2B5EF4-FFF2-40B4-BE49-F238E27FC236}">
                <a16:creationId xmlns:a16="http://schemas.microsoft.com/office/drawing/2014/main" id="{D2EA72D0-AE3E-93E2-85FB-4A63B3B9AD64}"/>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cs typeface="Arial" panose="020B0604020202020204" pitchFamily="34" charset="0"/>
              </a:defRPr>
            </a:lvl1pPr>
            <a:lvl2pPr marL="742950" indent="-285750">
              <a:defRPr>
                <a:solidFill>
                  <a:schemeClr val="tx1"/>
                </a:solidFill>
                <a:latin typeface="Constantia" panose="02030602050306030303" pitchFamily="18" charset="0"/>
                <a:cs typeface="Arial" panose="020B0604020202020204" pitchFamily="34" charset="0"/>
              </a:defRPr>
            </a:lvl2pPr>
            <a:lvl3pPr marL="1143000" indent="-228600">
              <a:defRPr>
                <a:solidFill>
                  <a:schemeClr val="tx1"/>
                </a:solidFill>
                <a:latin typeface="Constantia" panose="02030602050306030303" pitchFamily="18" charset="0"/>
                <a:cs typeface="Arial" panose="020B0604020202020204" pitchFamily="34" charset="0"/>
              </a:defRPr>
            </a:lvl3pPr>
            <a:lvl4pPr marL="1600200" indent="-228600">
              <a:defRPr>
                <a:solidFill>
                  <a:schemeClr val="tx1"/>
                </a:solidFill>
                <a:latin typeface="Constantia" panose="02030602050306030303" pitchFamily="18" charset="0"/>
                <a:cs typeface="Arial" panose="020B0604020202020204" pitchFamily="34" charset="0"/>
              </a:defRPr>
            </a:lvl4pPr>
            <a:lvl5pPr marL="2057400" indent="-228600">
              <a:defRPr>
                <a:solidFill>
                  <a:schemeClr val="tx1"/>
                </a:solidFill>
                <a:latin typeface="Constantia" panose="02030602050306030303" pitchFamily="18" charset="0"/>
                <a:cs typeface="Arial" panose="020B0604020202020204" pitchFamily="34" charset="0"/>
              </a:defRPr>
            </a:lvl5pPr>
            <a:lvl6pPr marL="25146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6pPr>
            <a:lvl7pPr marL="29718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7pPr>
            <a:lvl8pPr marL="34290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8pPr>
            <a:lvl9pPr marL="38862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9pPr>
          </a:lstStyle>
          <a:p>
            <a:fld id="{00A895B1-112C-48E7-80A8-1D00D2435019}" type="slidenum">
              <a:rPr lang="en-GB" altLang="en-US">
                <a:solidFill>
                  <a:schemeClr val="tx2"/>
                </a:solidFill>
              </a:rPr>
              <a:pPr/>
              <a:t>3</a:t>
            </a:fld>
            <a:endParaRPr lang="en-GB" altLang="en-US">
              <a:solidFill>
                <a:schemeClr val="tx2"/>
              </a:solidFill>
            </a:endParaRPr>
          </a:p>
        </p:txBody>
      </p:sp>
      <p:sp>
        <p:nvSpPr>
          <p:cNvPr id="5" name="Title 4">
            <a:extLst>
              <a:ext uri="{FF2B5EF4-FFF2-40B4-BE49-F238E27FC236}">
                <a16:creationId xmlns:a16="http://schemas.microsoft.com/office/drawing/2014/main" id="{AC082D09-DEE5-B94E-DDD6-332D15378180}"/>
              </a:ext>
            </a:extLst>
          </p:cNvPr>
          <p:cNvSpPr>
            <a:spLocks noGrp="1"/>
          </p:cNvSpPr>
          <p:nvPr>
            <p:ph type="title"/>
          </p:nvPr>
        </p:nvSpPr>
        <p:spPr/>
        <p:txBody>
          <a:bodyPr/>
          <a:lstStyle/>
          <a:p>
            <a:pPr fontAlgn="auto">
              <a:spcAft>
                <a:spcPts val="0"/>
              </a:spcAft>
              <a:defRPr/>
            </a:pPr>
            <a:r>
              <a:rPr lang="en-GB"/>
              <a:t>Mr Collins.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1613CB3-DA42-9DE5-7558-5D4FE79B2F57}"/>
              </a:ext>
            </a:extLst>
          </p:cNvPr>
          <p:cNvSpPr>
            <a:spLocks noGrp="1"/>
          </p:cNvSpPr>
          <p:nvPr>
            <p:ph idx="1"/>
          </p:nvPr>
        </p:nvSpPr>
        <p:spPr/>
        <p:txBody>
          <a:bodyPr>
            <a:normAutofit/>
          </a:bodyPr>
          <a:lstStyle/>
          <a:p>
            <a:pPr marL="274320" indent="-274320" fontAlgn="auto">
              <a:spcAft>
                <a:spcPts val="0"/>
              </a:spcAft>
              <a:buFont typeface="Wingdings 2"/>
              <a:buChar char=""/>
              <a:defRPr/>
            </a:pPr>
            <a:r>
              <a:rPr lang="en-GB" dirty="0">
                <a:solidFill>
                  <a:schemeClr val="accent5">
                    <a:lumMod val="50000"/>
                  </a:schemeClr>
                </a:solidFill>
              </a:rPr>
              <a:t>Centre of consciousness </a:t>
            </a:r>
            <a:r>
              <a:rPr lang="en-GB" dirty="0"/>
              <a:t>- technique of telling the story wholly or chiefly from the point of view of one individual, though the narrative is still third-person.</a:t>
            </a:r>
          </a:p>
          <a:p>
            <a:pPr marL="274320" indent="-274320" fontAlgn="auto">
              <a:spcAft>
                <a:spcPts val="0"/>
              </a:spcAft>
              <a:buFont typeface="Wingdings 2"/>
              <a:buChar char=""/>
              <a:defRPr/>
            </a:pPr>
            <a:endParaRPr lang="en-GB" dirty="0">
              <a:solidFill>
                <a:schemeClr val="accent5">
                  <a:lumMod val="50000"/>
                </a:schemeClr>
              </a:solidFill>
            </a:endParaRPr>
          </a:p>
          <a:p>
            <a:pPr marL="274320" indent="-274320" fontAlgn="auto">
              <a:spcAft>
                <a:spcPts val="0"/>
              </a:spcAft>
              <a:buFont typeface="Wingdings 2"/>
              <a:buChar char=""/>
              <a:defRPr/>
            </a:pPr>
            <a:r>
              <a:rPr lang="en-GB" dirty="0">
                <a:solidFill>
                  <a:schemeClr val="tx2">
                    <a:lumMod val="10000"/>
                  </a:schemeClr>
                </a:solidFill>
              </a:rPr>
              <a:t>Omniscient narrator </a:t>
            </a:r>
            <a:r>
              <a:rPr lang="en-GB" dirty="0"/>
              <a:t>- the narrator of a story who knows in a godlike way every detail of the characters’ lives, motives, intentions, desires, thoughts, actions…</a:t>
            </a:r>
            <a:endParaRPr lang="en-GB" dirty="0">
              <a:solidFill>
                <a:schemeClr val="tx2">
                  <a:lumMod val="10000"/>
                </a:schemeClr>
              </a:solidFill>
            </a:endParaRPr>
          </a:p>
        </p:txBody>
      </p:sp>
      <p:sp>
        <p:nvSpPr>
          <p:cNvPr id="20482" name="Date Placeholder 2">
            <a:extLst>
              <a:ext uri="{FF2B5EF4-FFF2-40B4-BE49-F238E27FC236}">
                <a16:creationId xmlns:a16="http://schemas.microsoft.com/office/drawing/2014/main" id="{EF3A0321-B17C-2DE0-6BAC-0DF9C2D5C953}"/>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a:defRPr>
                <a:solidFill>
                  <a:schemeClr val="tx1"/>
                </a:solidFill>
                <a:latin typeface="Constantia" panose="02030602050306030303" pitchFamily="18" charset="0"/>
                <a:cs typeface="Arial" panose="020B0604020202020204" pitchFamily="34" charset="0"/>
              </a:defRPr>
            </a:lvl1pPr>
            <a:lvl2pPr marL="742950" indent="-285750">
              <a:defRPr>
                <a:solidFill>
                  <a:schemeClr val="tx1"/>
                </a:solidFill>
                <a:latin typeface="Constantia" panose="02030602050306030303" pitchFamily="18" charset="0"/>
                <a:cs typeface="Arial" panose="020B0604020202020204" pitchFamily="34" charset="0"/>
              </a:defRPr>
            </a:lvl2pPr>
            <a:lvl3pPr marL="1143000" indent="-228600">
              <a:defRPr>
                <a:solidFill>
                  <a:schemeClr val="tx1"/>
                </a:solidFill>
                <a:latin typeface="Constantia" panose="02030602050306030303" pitchFamily="18" charset="0"/>
                <a:cs typeface="Arial" panose="020B0604020202020204" pitchFamily="34" charset="0"/>
              </a:defRPr>
            </a:lvl3pPr>
            <a:lvl4pPr marL="1600200" indent="-228600">
              <a:defRPr>
                <a:solidFill>
                  <a:schemeClr val="tx1"/>
                </a:solidFill>
                <a:latin typeface="Constantia" panose="02030602050306030303" pitchFamily="18" charset="0"/>
                <a:cs typeface="Arial" panose="020B0604020202020204" pitchFamily="34" charset="0"/>
              </a:defRPr>
            </a:lvl4pPr>
            <a:lvl5pPr marL="2057400" indent="-228600">
              <a:defRPr>
                <a:solidFill>
                  <a:schemeClr val="tx1"/>
                </a:solidFill>
                <a:latin typeface="Constantia" panose="02030602050306030303" pitchFamily="18" charset="0"/>
                <a:cs typeface="Arial" panose="020B0604020202020204" pitchFamily="34" charset="0"/>
              </a:defRPr>
            </a:lvl5pPr>
            <a:lvl6pPr marL="25146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6pPr>
            <a:lvl7pPr marL="29718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7pPr>
            <a:lvl8pPr marL="34290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8pPr>
            <a:lvl9pPr marL="38862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9pPr>
          </a:lstStyle>
          <a:p>
            <a:pPr fontAlgn="base">
              <a:spcBef>
                <a:spcPct val="0"/>
              </a:spcBef>
              <a:spcAft>
                <a:spcPct val="0"/>
              </a:spcAft>
            </a:pPr>
            <a:fld id="{5A36125C-03A6-4CDC-8C1C-52B2C4883C22}" type="datetime1">
              <a:rPr lang="en-GB" altLang="en-US">
                <a:solidFill>
                  <a:schemeClr val="tx2"/>
                </a:solidFill>
              </a:rPr>
              <a:pPr fontAlgn="base">
                <a:spcBef>
                  <a:spcPct val="0"/>
                </a:spcBef>
                <a:spcAft>
                  <a:spcPct val="0"/>
                </a:spcAft>
              </a:pPr>
              <a:t>21/03/2023</a:t>
            </a:fld>
            <a:endParaRPr lang="en-GB" altLang="en-US">
              <a:solidFill>
                <a:schemeClr val="tx2"/>
              </a:solidFill>
            </a:endParaRPr>
          </a:p>
        </p:txBody>
      </p:sp>
      <p:sp>
        <p:nvSpPr>
          <p:cNvPr id="20483" name="Slide Number Placeholder 3">
            <a:extLst>
              <a:ext uri="{FF2B5EF4-FFF2-40B4-BE49-F238E27FC236}">
                <a16:creationId xmlns:a16="http://schemas.microsoft.com/office/drawing/2014/main" id="{DE4560A7-5B93-2D06-589E-F7633C0E0863}"/>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cs typeface="Arial" panose="020B0604020202020204" pitchFamily="34" charset="0"/>
              </a:defRPr>
            </a:lvl1pPr>
            <a:lvl2pPr marL="742950" indent="-285750">
              <a:defRPr>
                <a:solidFill>
                  <a:schemeClr val="tx1"/>
                </a:solidFill>
                <a:latin typeface="Constantia" panose="02030602050306030303" pitchFamily="18" charset="0"/>
                <a:cs typeface="Arial" panose="020B0604020202020204" pitchFamily="34" charset="0"/>
              </a:defRPr>
            </a:lvl2pPr>
            <a:lvl3pPr marL="1143000" indent="-228600">
              <a:defRPr>
                <a:solidFill>
                  <a:schemeClr val="tx1"/>
                </a:solidFill>
                <a:latin typeface="Constantia" panose="02030602050306030303" pitchFamily="18" charset="0"/>
                <a:cs typeface="Arial" panose="020B0604020202020204" pitchFamily="34" charset="0"/>
              </a:defRPr>
            </a:lvl3pPr>
            <a:lvl4pPr marL="1600200" indent="-228600">
              <a:defRPr>
                <a:solidFill>
                  <a:schemeClr val="tx1"/>
                </a:solidFill>
                <a:latin typeface="Constantia" panose="02030602050306030303" pitchFamily="18" charset="0"/>
                <a:cs typeface="Arial" panose="020B0604020202020204" pitchFamily="34" charset="0"/>
              </a:defRPr>
            </a:lvl4pPr>
            <a:lvl5pPr marL="2057400" indent="-228600">
              <a:defRPr>
                <a:solidFill>
                  <a:schemeClr val="tx1"/>
                </a:solidFill>
                <a:latin typeface="Constantia" panose="02030602050306030303" pitchFamily="18" charset="0"/>
                <a:cs typeface="Arial" panose="020B0604020202020204" pitchFamily="34" charset="0"/>
              </a:defRPr>
            </a:lvl5pPr>
            <a:lvl6pPr marL="25146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6pPr>
            <a:lvl7pPr marL="29718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7pPr>
            <a:lvl8pPr marL="34290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8pPr>
            <a:lvl9pPr marL="38862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9pPr>
          </a:lstStyle>
          <a:p>
            <a:fld id="{DF6CC338-B492-4C69-92F3-3ED6FB7093CE}" type="slidenum">
              <a:rPr lang="en-GB" altLang="en-US">
                <a:solidFill>
                  <a:schemeClr val="tx2"/>
                </a:solidFill>
              </a:rPr>
              <a:pPr/>
              <a:t>4</a:t>
            </a:fld>
            <a:endParaRPr lang="en-GB" altLang="en-US">
              <a:solidFill>
                <a:schemeClr val="tx2"/>
              </a:solidFill>
            </a:endParaRPr>
          </a:p>
        </p:txBody>
      </p:sp>
      <p:sp>
        <p:nvSpPr>
          <p:cNvPr id="5" name="Title 4">
            <a:extLst>
              <a:ext uri="{FF2B5EF4-FFF2-40B4-BE49-F238E27FC236}">
                <a16:creationId xmlns:a16="http://schemas.microsoft.com/office/drawing/2014/main" id="{EA9B8C3F-1005-50B5-D6B0-DC175236DFDA}"/>
              </a:ext>
            </a:extLst>
          </p:cNvPr>
          <p:cNvSpPr>
            <a:spLocks noGrp="1"/>
          </p:cNvSpPr>
          <p:nvPr>
            <p:ph type="title"/>
          </p:nvPr>
        </p:nvSpPr>
        <p:spPr/>
        <p:txBody>
          <a:bodyPr/>
          <a:lstStyle/>
          <a:p>
            <a:pPr fontAlgn="auto">
              <a:spcAft>
                <a:spcPts val="0"/>
              </a:spcAft>
              <a:defRPr/>
            </a:pPr>
            <a:r>
              <a:rPr lang="en-GB"/>
              <a:t>Story teller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2F1FA27-DCA4-1C93-69EA-894027EC53C0}"/>
              </a:ext>
            </a:extLst>
          </p:cNvPr>
          <p:cNvSpPr>
            <a:spLocks noGrp="1"/>
          </p:cNvSpPr>
          <p:nvPr>
            <p:ph idx="1"/>
          </p:nvPr>
        </p:nvSpPr>
        <p:spPr/>
        <p:txBody>
          <a:bodyPr>
            <a:normAutofit/>
          </a:bodyPr>
          <a:lstStyle/>
          <a:p>
            <a:pPr marL="274320" indent="-274320" fontAlgn="auto">
              <a:spcAft>
                <a:spcPts val="0"/>
              </a:spcAft>
              <a:buFont typeface="Wingdings 2"/>
              <a:buChar char=""/>
              <a:defRPr/>
            </a:pPr>
            <a:r>
              <a:rPr lang="en-GB" dirty="0">
                <a:solidFill>
                  <a:schemeClr val="accent4">
                    <a:lumMod val="50000"/>
                  </a:schemeClr>
                </a:solidFill>
              </a:rPr>
              <a:t>Theme</a:t>
            </a:r>
            <a:r>
              <a:rPr lang="en-GB" dirty="0"/>
              <a:t> – the abstract subject of a literary work: its central idea or ideas.</a:t>
            </a:r>
            <a:endParaRPr lang="en-GB" dirty="0">
              <a:solidFill>
                <a:schemeClr val="accent4">
                  <a:lumMod val="50000"/>
                </a:schemeClr>
              </a:solidFill>
            </a:endParaRPr>
          </a:p>
          <a:p>
            <a:pPr marL="274320" indent="-274320" fontAlgn="auto">
              <a:spcAft>
                <a:spcPts val="0"/>
              </a:spcAft>
              <a:buFont typeface="Wingdings 2"/>
              <a:buChar char=""/>
              <a:defRPr/>
            </a:pPr>
            <a:endParaRPr lang="en-GB" dirty="0">
              <a:solidFill>
                <a:schemeClr val="accent6">
                  <a:lumMod val="50000"/>
                </a:schemeClr>
              </a:solidFill>
            </a:endParaRPr>
          </a:p>
          <a:p>
            <a:pPr marL="274320" indent="-274320" fontAlgn="auto">
              <a:spcAft>
                <a:spcPts val="0"/>
              </a:spcAft>
              <a:buFont typeface="Wingdings 2"/>
              <a:buChar char=""/>
              <a:defRPr/>
            </a:pPr>
            <a:r>
              <a:rPr lang="en-GB" dirty="0">
                <a:solidFill>
                  <a:schemeClr val="accent6">
                    <a:lumMod val="50000"/>
                  </a:schemeClr>
                </a:solidFill>
              </a:rPr>
              <a:t>Motif </a:t>
            </a:r>
            <a:r>
              <a:rPr lang="en-GB" dirty="0"/>
              <a:t>- a topic raised at several points in a literary work, of lesser significance than a </a:t>
            </a:r>
            <a:r>
              <a:rPr lang="en-GB" dirty="0">
                <a:solidFill>
                  <a:schemeClr val="tx2">
                    <a:lumMod val="10000"/>
                  </a:schemeClr>
                </a:solidFill>
              </a:rPr>
              <a:t>theme</a:t>
            </a:r>
            <a:r>
              <a:rPr lang="en-GB" dirty="0"/>
              <a:t>. Dancing, walking, reading, letter-writing, clothes and food all serve as motifs in ‘Pride and Prejudice’.  Characters are distinguished from each other by their attitudes to such interests or activities.</a:t>
            </a:r>
            <a:endParaRPr lang="en-GB" dirty="0">
              <a:solidFill>
                <a:schemeClr val="accent6">
                  <a:lumMod val="50000"/>
                </a:schemeClr>
              </a:solidFill>
            </a:endParaRPr>
          </a:p>
        </p:txBody>
      </p:sp>
      <p:sp>
        <p:nvSpPr>
          <p:cNvPr id="22530" name="Date Placeholder 2">
            <a:extLst>
              <a:ext uri="{FF2B5EF4-FFF2-40B4-BE49-F238E27FC236}">
                <a16:creationId xmlns:a16="http://schemas.microsoft.com/office/drawing/2014/main" id="{FB220D82-F1DF-AE86-915D-3E6E8614B117}"/>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a:defRPr>
                <a:solidFill>
                  <a:schemeClr val="tx1"/>
                </a:solidFill>
                <a:latin typeface="Constantia" panose="02030602050306030303" pitchFamily="18" charset="0"/>
                <a:cs typeface="Arial" panose="020B0604020202020204" pitchFamily="34" charset="0"/>
              </a:defRPr>
            </a:lvl1pPr>
            <a:lvl2pPr marL="742950" indent="-285750">
              <a:defRPr>
                <a:solidFill>
                  <a:schemeClr val="tx1"/>
                </a:solidFill>
                <a:latin typeface="Constantia" panose="02030602050306030303" pitchFamily="18" charset="0"/>
                <a:cs typeface="Arial" panose="020B0604020202020204" pitchFamily="34" charset="0"/>
              </a:defRPr>
            </a:lvl2pPr>
            <a:lvl3pPr marL="1143000" indent="-228600">
              <a:defRPr>
                <a:solidFill>
                  <a:schemeClr val="tx1"/>
                </a:solidFill>
                <a:latin typeface="Constantia" panose="02030602050306030303" pitchFamily="18" charset="0"/>
                <a:cs typeface="Arial" panose="020B0604020202020204" pitchFamily="34" charset="0"/>
              </a:defRPr>
            </a:lvl3pPr>
            <a:lvl4pPr marL="1600200" indent="-228600">
              <a:defRPr>
                <a:solidFill>
                  <a:schemeClr val="tx1"/>
                </a:solidFill>
                <a:latin typeface="Constantia" panose="02030602050306030303" pitchFamily="18" charset="0"/>
                <a:cs typeface="Arial" panose="020B0604020202020204" pitchFamily="34" charset="0"/>
              </a:defRPr>
            </a:lvl4pPr>
            <a:lvl5pPr marL="2057400" indent="-228600">
              <a:defRPr>
                <a:solidFill>
                  <a:schemeClr val="tx1"/>
                </a:solidFill>
                <a:latin typeface="Constantia" panose="02030602050306030303" pitchFamily="18" charset="0"/>
                <a:cs typeface="Arial" panose="020B0604020202020204" pitchFamily="34" charset="0"/>
              </a:defRPr>
            </a:lvl5pPr>
            <a:lvl6pPr marL="25146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6pPr>
            <a:lvl7pPr marL="29718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7pPr>
            <a:lvl8pPr marL="34290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8pPr>
            <a:lvl9pPr marL="38862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9pPr>
          </a:lstStyle>
          <a:p>
            <a:pPr fontAlgn="base">
              <a:spcBef>
                <a:spcPct val="0"/>
              </a:spcBef>
              <a:spcAft>
                <a:spcPct val="0"/>
              </a:spcAft>
            </a:pPr>
            <a:fld id="{E489B866-0A14-44AC-AE29-575E4BD19EFB}" type="datetime1">
              <a:rPr lang="en-GB" altLang="en-US">
                <a:solidFill>
                  <a:schemeClr val="tx2"/>
                </a:solidFill>
              </a:rPr>
              <a:pPr fontAlgn="base">
                <a:spcBef>
                  <a:spcPct val="0"/>
                </a:spcBef>
                <a:spcAft>
                  <a:spcPct val="0"/>
                </a:spcAft>
              </a:pPr>
              <a:t>21/03/2023</a:t>
            </a:fld>
            <a:endParaRPr lang="en-GB" altLang="en-US">
              <a:solidFill>
                <a:schemeClr val="tx2"/>
              </a:solidFill>
            </a:endParaRPr>
          </a:p>
        </p:txBody>
      </p:sp>
      <p:sp>
        <p:nvSpPr>
          <p:cNvPr id="22531" name="Slide Number Placeholder 3">
            <a:extLst>
              <a:ext uri="{FF2B5EF4-FFF2-40B4-BE49-F238E27FC236}">
                <a16:creationId xmlns:a16="http://schemas.microsoft.com/office/drawing/2014/main" id="{0A18F0EE-B574-B060-B0D0-7DB3FD69B796}"/>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cs typeface="Arial" panose="020B0604020202020204" pitchFamily="34" charset="0"/>
              </a:defRPr>
            </a:lvl1pPr>
            <a:lvl2pPr marL="742950" indent="-285750">
              <a:defRPr>
                <a:solidFill>
                  <a:schemeClr val="tx1"/>
                </a:solidFill>
                <a:latin typeface="Constantia" panose="02030602050306030303" pitchFamily="18" charset="0"/>
                <a:cs typeface="Arial" panose="020B0604020202020204" pitchFamily="34" charset="0"/>
              </a:defRPr>
            </a:lvl2pPr>
            <a:lvl3pPr marL="1143000" indent="-228600">
              <a:defRPr>
                <a:solidFill>
                  <a:schemeClr val="tx1"/>
                </a:solidFill>
                <a:latin typeface="Constantia" panose="02030602050306030303" pitchFamily="18" charset="0"/>
                <a:cs typeface="Arial" panose="020B0604020202020204" pitchFamily="34" charset="0"/>
              </a:defRPr>
            </a:lvl3pPr>
            <a:lvl4pPr marL="1600200" indent="-228600">
              <a:defRPr>
                <a:solidFill>
                  <a:schemeClr val="tx1"/>
                </a:solidFill>
                <a:latin typeface="Constantia" panose="02030602050306030303" pitchFamily="18" charset="0"/>
                <a:cs typeface="Arial" panose="020B0604020202020204" pitchFamily="34" charset="0"/>
              </a:defRPr>
            </a:lvl4pPr>
            <a:lvl5pPr marL="2057400" indent="-228600">
              <a:defRPr>
                <a:solidFill>
                  <a:schemeClr val="tx1"/>
                </a:solidFill>
                <a:latin typeface="Constantia" panose="02030602050306030303" pitchFamily="18" charset="0"/>
                <a:cs typeface="Arial" panose="020B0604020202020204" pitchFamily="34" charset="0"/>
              </a:defRPr>
            </a:lvl5pPr>
            <a:lvl6pPr marL="25146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6pPr>
            <a:lvl7pPr marL="29718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7pPr>
            <a:lvl8pPr marL="34290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8pPr>
            <a:lvl9pPr marL="38862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9pPr>
          </a:lstStyle>
          <a:p>
            <a:fld id="{F9774E85-2DD0-48FB-A868-769397456276}" type="slidenum">
              <a:rPr lang="en-GB" altLang="en-US">
                <a:solidFill>
                  <a:schemeClr val="tx2"/>
                </a:solidFill>
              </a:rPr>
              <a:pPr/>
              <a:t>5</a:t>
            </a:fld>
            <a:endParaRPr lang="en-GB" altLang="en-US">
              <a:solidFill>
                <a:schemeClr val="tx2"/>
              </a:solidFill>
            </a:endParaRPr>
          </a:p>
        </p:txBody>
      </p:sp>
      <p:sp>
        <p:nvSpPr>
          <p:cNvPr id="5" name="Title 4">
            <a:extLst>
              <a:ext uri="{FF2B5EF4-FFF2-40B4-BE49-F238E27FC236}">
                <a16:creationId xmlns:a16="http://schemas.microsoft.com/office/drawing/2014/main" id="{47111B22-E5BD-341F-CC3C-8CED9DF9E4F6}"/>
              </a:ext>
            </a:extLst>
          </p:cNvPr>
          <p:cNvSpPr>
            <a:spLocks noGrp="1"/>
          </p:cNvSpPr>
          <p:nvPr>
            <p:ph type="title"/>
          </p:nvPr>
        </p:nvSpPr>
        <p:spPr/>
        <p:txBody>
          <a:bodyPr/>
          <a:lstStyle/>
          <a:p>
            <a:pPr fontAlgn="auto">
              <a:spcAft>
                <a:spcPts val="0"/>
              </a:spcAft>
              <a:defRPr/>
            </a:pPr>
            <a:r>
              <a:rPr lang="en-GB"/>
              <a:t>Theme and Motif</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698B5DA-1EF5-4ACD-91CC-7B9D1C548F19}"/>
              </a:ext>
            </a:extLst>
          </p:cNvPr>
          <p:cNvSpPr>
            <a:spLocks noGrp="1"/>
          </p:cNvSpPr>
          <p:nvPr>
            <p:ph idx="1"/>
          </p:nvPr>
        </p:nvSpPr>
        <p:spPr/>
        <p:txBody>
          <a:bodyPr>
            <a:normAutofit/>
          </a:bodyPr>
          <a:lstStyle/>
          <a:p>
            <a:pPr marL="274320" indent="-274320" fontAlgn="auto">
              <a:spcAft>
                <a:spcPts val="0"/>
              </a:spcAft>
              <a:buFont typeface="Wingdings 2"/>
              <a:buChar char=""/>
              <a:defRPr/>
            </a:pPr>
            <a:r>
              <a:rPr lang="en-GB" dirty="0">
                <a:solidFill>
                  <a:srgbClr val="C00000"/>
                </a:solidFill>
              </a:rPr>
              <a:t>Aphorism </a:t>
            </a:r>
            <a:r>
              <a:rPr lang="en-GB" dirty="0"/>
              <a:t>- a generally accepted truth or principle expressed in a short and pithy sentence.</a:t>
            </a:r>
          </a:p>
          <a:p>
            <a:pPr marL="274320" indent="-274320" fontAlgn="auto">
              <a:spcAft>
                <a:spcPts val="0"/>
              </a:spcAft>
              <a:buFont typeface="Wingdings 2"/>
              <a:buChar char=""/>
              <a:defRPr/>
            </a:pPr>
            <a:endParaRPr lang="en-GB" dirty="0">
              <a:solidFill>
                <a:srgbClr val="C00000"/>
              </a:solidFill>
            </a:endParaRPr>
          </a:p>
          <a:p>
            <a:pPr marL="274320" indent="-274320" fontAlgn="auto">
              <a:spcAft>
                <a:spcPts val="0"/>
              </a:spcAft>
              <a:buFont typeface="Wingdings 2"/>
              <a:buChar char=""/>
              <a:defRPr/>
            </a:pPr>
            <a:r>
              <a:rPr lang="en-GB" i="1" dirty="0">
                <a:solidFill>
                  <a:schemeClr val="bg1">
                    <a:lumMod val="95000"/>
                    <a:lumOff val="5000"/>
                  </a:schemeClr>
                </a:solidFill>
              </a:rPr>
              <a:t>It is a truth universally acknowledged, that a single man in possession of a good fortune, must be in want of a wife.</a:t>
            </a:r>
          </a:p>
        </p:txBody>
      </p:sp>
      <p:sp>
        <p:nvSpPr>
          <p:cNvPr id="24578" name="Date Placeholder 2">
            <a:extLst>
              <a:ext uri="{FF2B5EF4-FFF2-40B4-BE49-F238E27FC236}">
                <a16:creationId xmlns:a16="http://schemas.microsoft.com/office/drawing/2014/main" id="{10FCFE20-53E7-627D-5349-523EB720B8D7}"/>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a:defRPr>
                <a:solidFill>
                  <a:schemeClr val="tx1"/>
                </a:solidFill>
                <a:latin typeface="Constantia" panose="02030602050306030303" pitchFamily="18" charset="0"/>
                <a:cs typeface="Arial" panose="020B0604020202020204" pitchFamily="34" charset="0"/>
              </a:defRPr>
            </a:lvl1pPr>
            <a:lvl2pPr marL="742950" indent="-285750">
              <a:defRPr>
                <a:solidFill>
                  <a:schemeClr val="tx1"/>
                </a:solidFill>
                <a:latin typeface="Constantia" panose="02030602050306030303" pitchFamily="18" charset="0"/>
                <a:cs typeface="Arial" panose="020B0604020202020204" pitchFamily="34" charset="0"/>
              </a:defRPr>
            </a:lvl2pPr>
            <a:lvl3pPr marL="1143000" indent="-228600">
              <a:defRPr>
                <a:solidFill>
                  <a:schemeClr val="tx1"/>
                </a:solidFill>
                <a:latin typeface="Constantia" panose="02030602050306030303" pitchFamily="18" charset="0"/>
                <a:cs typeface="Arial" panose="020B0604020202020204" pitchFamily="34" charset="0"/>
              </a:defRPr>
            </a:lvl3pPr>
            <a:lvl4pPr marL="1600200" indent="-228600">
              <a:defRPr>
                <a:solidFill>
                  <a:schemeClr val="tx1"/>
                </a:solidFill>
                <a:latin typeface="Constantia" panose="02030602050306030303" pitchFamily="18" charset="0"/>
                <a:cs typeface="Arial" panose="020B0604020202020204" pitchFamily="34" charset="0"/>
              </a:defRPr>
            </a:lvl4pPr>
            <a:lvl5pPr marL="2057400" indent="-228600">
              <a:defRPr>
                <a:solidFill>
                  <a:schemeClr val="tx1"/>
                </a:solidFill>
                <a:latin typeface="Constantia" panose="02030602050306030303" pitchFamily="18" charset="0"/>
                <a:cs typeface="Arial" panose="020B0604020202020204" pitchFamily="34" charset="0"/>
              </a:defRPr>
            </a:lvl5pPr>
            <a:lvl6pPr marL="25146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6pPr>
            <a:lvl7pPr marL="29718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7pPr>
            <a:lvl8pPr marL="34290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8pPr>
            <a:lvl9pPr marL="38862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9pPr>
          </a:lstStyle>
          <a:p>
            <a:pPr fontAlgn="base">
              <a:spcBef>
                <a:spcPct val="0"/>
              </a:spcBef>
              <a:spcAft>
                <a:spcPct val="0"/>
              </a:spcAft>
            </a:pPr>
            <a:fld id="{4A0CD2F9-B235-4A81-97AD-FF01E104A44D}" type="datetime1">
              <a:rPr lang="en-GB" altLang="en-US">
                <a:solidFill>
                  <a:schemeClr val="tx2"/>
                </a:solidFill>
              </a:rPr>
              <a:pPr fontAlgn="base">
                <a:spcBef>
                  <a:spcPct val="0"/>
                </a:spcBef>
                <a:spcAft>
                  <a:spcPct val="0"/>
                </a:spcAft>
              </a:pPr>
              <a:t>21/03/2023</a:t>
            </a:fld>
            <a:endParaRPr lang="en-GB" altLang="en-US">
              <a:solidFill>
                <a:schemeClr val="tx2"/>
              </a:solidFill>
            </a:endParaRPr>
          </a:p>
        </p:txBody>
      </p:sp>
      <p:sp>
        <p:nvSpPr>
          <p:cNvPr id="24579" name="Slide Number Placeholder 3">
            <a:extLst>
              <a:ext uri="{FF2B5EF4-FFF2-40B4-BE49-F238E27FC236}">
                <a16:creationId xmlns:a16="http://schemas.microsoft.com/office/drawing/2014/main" id="{84472E88-D6FB-3F08-F842-DC9E6E81ECC4}"/>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cs typeface="Arial" panose="020B0604020202020204" pitchFamily="34" charset="0"/>
              </a:defRPr>
            </a:lvl1pPr>
            <a:lvl2pPr marL="742950" indent="-285750">
              <a:defRPr>
                <a:solidFill>
                  <a:schemeClr val="tx1"/>
                </a:solidFill>
                <a:latin typeface="Constantia" panose="02030602050306030303" pitchFamily="18" charset="0"/>
                <a:cs typeface="Arial" panose="020B0604020202020204" pitchFamily="34" charset="0"/>
              </a:defRPr>
            </a:lvl2pPr>
            <a:lvl3pPr marL="1143000" indent="-228600">
              <a:defRPr>
                <a:solidFill>
                  <a:schemeClr val="tx1"/>
                </a:solidFill>
                <a:latin typeface="Constantia" panose="02030602050306030303" pitchFamily="18" charset="0"/>
                <a:cs typeface="Arial" panose="020B0604020202020204" pitchFamily="34" charset="0"/>
              </a:defRPr>
            </a:lvl3pPr>
            <a:lvl4pPr marL="1600200" indent="-228600">
              <a:defRPr>
                <a:solidFill>
                  <a:schemeClr val="tx1"/>
                </a:solidFill>
                <a:latin typeface="Constantia" panose="02030602050306030303" pitchFamily="18" charset="0"/>
                <a:cs typeface="Arial" panose="020B0604020202020204" pitchFamily="34" charset="0"/>
              </a:defRPr>
            </a:lvl4pPr>
            <a:lvl5pPr marL="2057400" indent="-228600">
              <a:defRPr>
                <a:solidFill>
                  <a:schemeClr val="tx1"/>
                </a:solidFill>
                <a:latin typeface="Constantia" panose="02030602050306030303" pitchFamily="18" charset="0"/>
                <a:cs typeface="Arial" panose="020B0604020202020204" pitchFamily="34" charset="0"/>
              </a:defRPr>
            </a:lvl5pPr>
            <a:lvl6pPr marL="25146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6pPr>
            <a:lvl7pPr marL="29718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7pPr>
            <a:lvl8pPr marL="34290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8pPr>
            <a:lvl9pPr marL="38862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9pPr>
          </a:lstStyle>
          <a:p>
            <a:fld id="{988C1354-C430-4912-97D5-C12FE34172D9}" type="slidenum">
              <a:rPr lang="en-GB" altLang="en-US">
                <a:solidFill>
                  <a:schemeClr val="tx2"/>
                </a:solidFill>
              </a:rPr>
              <a:pPr/>
              <a:t>6</a:t>
            </a:fld>
            <a:endParaRPr lang="en-GB" altLang="en-US">
              <a:solidFill>
                <a:schemeClr val="tx2"/>
              </a:solidFill>
            </a:endParaRPr>
          </a:p>
        </p:txBody>
      </p:sp>
      <p:sp>
        <p:nvSpPr>
          <p:cNvPr id="5" name="Title 4">
            <a:extLst>
              <a:ext uri="{FF2B5EF4-FFF2-40B4-BE49-F238E27FC236}">
                <a16:creationId xmlns:a16="http://schemas.microsoft.com/office/drawing/2014/main" id="{9E122BDF-43CB-87A7-B68C-E89817BB0720}"/>
              </a:ext>
            </a:extLst>
          </p:cNvPr>
          <p:cNvSpPr>
            <a:spLocks noGrp="1"/>
          </p:cNvSpPr>
          <p:nvPr>
            <p:ph type="title"/>
          </p:nvPr>
        </p:nvSpPr>
        <p:spPr/>
        <p:txBody>
          <a:bodyPr/>
          <a:lstStyle/>
          <a:p>
            <a:pPr fontAlgn="auto">
              <a:spcAft>
                <a:spcPts val="0"/>
              </a:spcAft>
              <a:defRPr/>
            </a:pPr>
            <a:r>
              <a:rPr lang="en-GB"/>
              <a:t>Aphorism</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5434ACE-D713-89EF-9A7D-00F9D70BF108}"/>
              </a:ext>
            </a:extLst>
          </p:cNvPr>
          <p:cNvSpPr>
            <a:spLocks noGrp="1"/>
          </p:cNvSpPr>
          <p:nvPr>
            <p:ph idx="1"/>
          </p:nvPr>
        </p:nvSpPr>
        <p:spPr/>
        <p:txBody>
          <a:bodyPr>
            <a:normAutofit/>
          </a:bodyPr>
          <a:lstStyle/>
          <a:p>
            <a:pPr marL="274320" indent="-274320" fontAlgn="auto">
              <a:spcAft>
                <a:spcPts val="0"/>
              </a:spcAft>
              <a:buFont typeface="Wingdings 2"/>
              <a:buChar char=""/>
              <a:defRPr/>
            </a:pPr>
            <a:r>
              <a:rPr lang="en-GB" dirty="0">
                <a:solidFill>
                  <a:schemeClr val="bg1">
                    <a:lumMod val="95000"/>
                    <a:lumOff val="5000"/>
                  </a:schemeClr>
                </a:solidFill>
              </a:rPr>
              <a:t>Authorial intervention </a:t>
            </a:r>
            <a:r>
              <a:rPr lang="en-GB" dirty="0"/>
              <a:t>- a moment in a narrative when the narrator ‘talks’ directly to the reader.</a:t>
            </a:r>
          </a:p>
          <a:p>
            <a:pPr marL="274320" indent="-274320" fontAlgn="auto">
              <a:spcAft>
                <a:spcPts val="0"/>
              </a:spcAft>
              <a:buFont typeface="Wingdings 2"/>
              <a:buChar char=""/>
              <a:defRPr/>
            </a:pPr>
            <a:endParaRPr lang="en-GB" dirty="0">
              <a:solidFill>
                <a:schemeClr val="bg1">
                  <a:lumMod val="95000"/>
                  <a:lumOff val="5000"/>
                </a:schemeClr>
              </a:solidFill>
            </a:endParaRPr>
          </a:p>
          <a:p>
            <a:pPr marL="274320" indent="-274320" fontAlgn="auto">
              <a:spcAft>
                <a:spcPts val="0"/>
              </a:spcAft>
              <a:buFont typeface="Wingdings 2"/>
              <a:buChar char=""/>
              <a:defRPr/>
            </a:pPr>
            <a:r>
              <a:rPr lang="en-GB" dirty="0">
                <a:solidFill>
                  <a:srgbClr val="FF0000"/>
                </a:solidFill>
              </a:rPr>
              <a:t>Implied reader </a:t>
            </a:r>
            <a:r>
              <a:rPr lang="en-GB" dirty="0"/>
              <a:t>– every text contains features which hint at or imply the kind of reader at which it is aimed.  These features may be to do with subject matter, tone of voice, assumptions as to shared interests, knowledge…</a:t>
            </a:r>
            <a:endParaRPr lang="en-GB" dirty="0">
              <a:solidFill>
                <a:srgbClr val="FF0000"/>
              </a:solidFill>
            </a:endParaRPr>
          </a:p>
        </p:txBody>
      </p:sp>
      <p:sp>
        <p:nvSpPr>
          <p:cNvPr id="26626" name="Date Placeholder 2">
            <a:extLst>
              <a:ext uri="{FF2B5EF4-FFF2-40B4-BE49-F238E27FC236}">
                <a16:creationId xmlns:a16="http://schemas.microsoft.com/office/drawing/2014/main" id="{A087313B-6834-568E-CDB8-67F143414950}"/>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a:defRPr>
                <a:solidFill>
                  <a:schemeClr val="tx1"/>
                </a:solidFill>
                <a:latin typeface="Constantia" panose="02030602050306030303" pitchFamily="18" charset="0"/>
                <a:cs typeface="Arial" panose="020B0604020202020204" pitchFamily="34" charset="0"/>
              </a:defRPr>
            </a:lvl1pPr>
            <a:lvl2pPr marL="742950" indent="-285750">
              <a:defRPr>
                <a:solidFill>
                  <a:schemeClr val="tx1"/>
                </a:solidFill>
                <a:latin typeface="Constantia" panose="02030602050306030303" pitchFamily="18" charset="0"/>
                <a:cs typeface="Arial" panose="020B0604020202020204" pitchFamily="34" charset="0"/>
              </a:defRPr>
            </a:lvl2pPr>
            <a:lvl3pPr marL="1143000" indent="-228600">
              <a:defRPr>
                <a:solidFill>
                  <a:schemeClr val="tx1"/>
                </a:solidFill>
                <a:latin typeface="Constantia" panose="02030602050306030303" pitchFamily="18" charset="0"/>
                <a:cs typeface="Arial" panose="020B0604020202020204" pitchFamily="34" charset="0"/>
              </a:defRPr>
            </a:lvl3pPr>
            <a:lvl4pPr marL="1600200" indent="-228600">
              <a:defRPr>
                <a:solidFill>
                  <a:schemeClr val="tx1"/>
                </a:solidFill>
                <a:latin typeface="Constantia" panose="02030602050306030303" pitchFamily="18" charset="0"/>
                <a:cs typeface="Arial" panose="020B0604020202020204" pitchFamily="34" charset="0"/>
              </a:defRPr>
            </a:lvl4pPr>
            <a:lvl5pPr marL="2057400" indent="-228600">
              <a:defRPr>
                <a:solidFill>
                  <a:schemeClr val="tx1"/>
                </a:solidFill>
                <a:latin typeface="Constantia" panose="02030602050306030303" pitchFamily="18" charset="0"/>
                <a:cs typeface="Arial" panose="020B0604020202020204" pitchFamily="34" charset="0"/>
              </a:defRPr>
            </a:lvl5pPr>
            <a:lvl6pPr marL="25146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6pPr>
            <a:lvl7pPr marL="29718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7pPr>
            <a:lvl8pPr marL="34290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8pPr>
            <a:lvl9pPr marL="38862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9pPr>
          </a:lstStyle>
          <a:p>
            <a:pPr fontAlgn="base">
              <a:spcBef>
                <a:spcPct val="0"/>
              </a:spcBef>
              <a:spcAft>
                <a:spcPct val="0"/>
              </a:spcAft>
            </a:pPr>
            <a:fld id="{3B129FAF-2C0A-49FA-A84E-1319EC689DDA}" type="datetime1">
              <a:rPr lang="en-GB" altLang="en-US">
                <a:solidFill>
                  <a:schemeClr val="tx2"/>
                </a:solidFill>
              </a:rPr>
              <a:pPr fontAlgn="base">
                <a:spcBef>
                  <a:spcPct val="0"/>
                </a:spcBef>
                <a:spcAft>
                  <a:spcPct val="0"/>
                </a:spcAft>
              </a:pPr>
              <a:t>21/03/2023</a:t>
            </a:fld>
            <a:endParaRPr lang="en-GB" altLang="en-US">
              <a:solidFill>
                <a:schemeClr val="tx2"/>
              </a:solidFill>
            </a:endParaRPr>
          </a:p>
        </p:txBody>
      </p:sp>
      <p:sp>
        <p:nvSpPr>
          <p:cNvPr id="26627" name="Slide Number Placeholder 3">
            <a:extLst>
              <a:ext uri="{FF2B5EF4-FFF2-40B4-BE49-F238E27FC236}">
                <a16:creationId xmlns:a16="http://schemas.microsoft.com/office/drawing/2014/main" id="{13990F9A-015A-7F90-9656-9663528ACE82}"/>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cs typeface="Arial" panose="020B0604020202020204" pitchFamily="34" charset="0"/>
              </a:defRPr>
            </a:lvl1pPr>
            <a:lvl2pPr marL="742950" indent="-285750">
              <a:defRPr>
                <a:solidFill>
                  <a:schemeClr val="tx1"/>
                </a:solidFill>
                <a:latin typeface="Constantia" panose="02030602050306030303" pitchFamily="18" charset="0"/>
                <a:cs typeface="Arial" panose="020B0604020202020204" pitchFamily="34" charset="0"/>
              </a:defRPr>
            </a:lvl2pPr>
            <a:lvl3pPr marL="1143000" indent="-228600">
              <a:defRPr>
                <a:solidFill>
                  <a:schemeClr val="tx1"/>
                </a:solidFill>
                <a:latin typeface="Constantia" panose="02030602050306030303" pitchFamily="18" charset="0"/>
                <a:cs typeface="Arial" panose="020B0604020202020204" pitchFamily="34" charset="0"/>
              </a:defRPr>
            </a:lvl3pPr>
            <a:lvl4pPr marL="1600200" indent="-228600">
              <a:defRPr>
                <a:solidFill>
                  <a:schemeClr val="tx1"/>
                </a:solidFill>
                <a:latin typeface="Constantia" panose="02030602050306030303" pitchFamily="18" charset="0"/>
                <a:cs typeface="Arial" panose="020B0604020202020204" pitchFamily="34" charset="0"/>
              </a:defRPr>
            </a:lvl4pPr>
            <a:lvl5pPr marL="2057400" indent="-228600">
              <a:defRPr>
                <a:solidFill>
                  <a:schemeClr val="tx1"/>
                </a:solidFill>
                <a:latin typeface="Constantia" panose="02030602050306030303" pitchFamily="18" charset="0"/>
                <a:cs typeface="Arial" panose="020B0604020202020204" pitchFamily="34" charset="0"/>
              </a:defRPr>
            </a:lvl5pPr>
            <a:lvl6pPr marL="25146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6pPr>
            <a:lvl7pPr marL="29718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7pPr>
            <a:lvl8pPr marL="34290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8pPr>
            <a:lvl9pPr marL="38862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9pPr>
          </a:lstStyle>
          <a:p>
            <a:fld id="{9376AD10-0A10-49B6-848A-5518240F1058}" type="slidenum">
              <a:rPr lang="en-GB" altLang="en-US">
                <a:solidFill>
                  <a:schemeClr val="tx2"/>
                </a:solidFill>
              </a:rPr>
              <a:pPr/>
              <a:t>7</a:t>
            </a:fld>
            <a:endParaRPr lang="en-GB" altLang="en-US">
              <a:solidFill>
                <a:schemeClr val="tx2"/>
              </a:solidFill>
            </a:endParaRPr>
          </a:p>
        </p:txBody>
      </p:sp>
      <p:sp>
        <p:nvSpPr>
          <p:cNvPr id="5" name="Title 4">
            <a:extLst>
              <a:ext uri="{FF2B5EF4-FFF2-40B4-BE49-F238E27FC236}">
                <a16:creationId xmlns:a16="http://schemas.microsoft.com/office/drawing/2014/main" id="{71C0A210-301A-6F36-82E1-7E93F5F031BF}"/>
              </a:ext>
            </a:extLst>
          </p:cNvPr>
          <p:cNvSpPr>
            <a:spLocks noGrp="1"/>
          </p:cNvSpPr>
          <p:nvPr>
            <p:ph type="title"/>
          </p:nvPr>
        </p:nvSpPr>
        <p:spPr/>
        <p:txBody>
          <a:bodyPr>
            <a:normAutofit fontScale="90000"/>
          </a:bodyPr>
          <a:lstStyle/>
          <a:p>
            <a:pPr fontAlgn="auto">
              <a:spcAft>
                <a:spcPts val="0"/>
              </a:spcAft>
              <a:defRPr/>
            </a:pPr>
            <a:r>
              <a:rPr lang="en-GB"/>
              <a:t>Authorial intervention and implied reader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4850FCE-6397-DFD1-2D76-20177720380C}"/>
              </a:ext>
            </a:extLst>
          </p:cNvPr>
          <p:cNvSpPr>
            <a:spLocks noGrp="1"/>
          </p:cNvSpPr>
          <p:nvPr>
            <p:ph idx="1"/>
          </p:nvPr>
        </p:nvSpPr>
        <p:spPr/>
        <p:txBody>
          <a:bodyPr>
            <a:normAutofit/>
          </a:bodyPr>
          <a:lstStyle/>
          <a:p>
            <a:pPr marL="274320" indent="-274320" fontAlgn="auto">
              <a:spcAft>
                <a:spcPts val="0"/>
              </a:spcAft>
              <a:buFont typeface="Wingdings 2"/>
              <a:buChar char=""/>
              <a:defRPr/>
            </a:pPr>
            <a:r>
              <a:rPr lang="en-GB" dirty="0">
                <a:solidFill>
                  <a:schemeClr val="bg2">
                    <a:lumMod val="75000"/>
                  </a:schemeClr>
                </a:solidFill>
              </a:rPr>
              <a:t>Irony </a:t>
            </a:r>
            <a:r>
              <a:rPr lang="en-GB" dirty="0"/>
              <a:t>- saying one thing while you mean another</a:t>
            </a:r>
          </a:p>
          <a:p>
            <a:pPr marL="274320" indent="-274320" fontAlgn="auto">
              <a:spcAft>
                <a:spcPts val="0"/>
              </a:spcAft>
              <a:buFont typeface="Wingdings 2"/>
              <a:buChar char=""/>
              <a:defRPr/>
            </a:pPr>
            <a:endParaRPr lang="en-GB" dirty="0">
              <a:solidFill>
                <a:schemeClr val="bg2">
                  <a:lumMod val="75000"/>
                </a:schemeClr>
              </a:solidFill>
            </a:endParaRPr>
          </a:p>
          <a:p>
            <a:pPr marL="274320" indent="-274320" fontAlgn="auto">
              <a:spcAft>
                <a:spcPts val="0"/>
              </a:spcAft>
              <a:buFont typeface="Wingdings 2"/>
              <a:buChar char=""/>
              <a:defRPr/>
            </a:pPr>
            <a:r>
              <a:rPr lang="en-GB" dirty="0">
                <a:solidFill>
                  <a:srgbClr val="0070C0"/>
                </a:solidFill>
              </a:rPr>
              <a:t>Parody </a:t>
            </a:r>
            <a:r>
              <a:rPr lang="en-GB" dirty="0"/>
              <a:t>- an imitation of a specific work of literature, or literary style or genre, devised so as to ridicule its characteristic features.</a:t>
            </a:r>
            <a:endParaRPr lang="en-GB" dirty="0">
              <a:solidFill>
                <a:srgbClr val="0070C0"/>
              </a:solidFill>
            </a:endParaRPr>
          </a:p>
          <a:p>
            <a:pPr marL="274320" indent="-274320" fontAlgn="auto">
              <a:spcAft>
                <a:spcPts val="0"/>
              </a:spcAft>
              <a:buFont typeface="Wingdings 2"/>
              <a:buChar char=""/>
              <a:defRPr/>
            </a:pPr>
            <a:r>
              <a:rPr lang="en-GB" i="1" dirty="0">
                <a:solidFill>
                  <a:schemeClr val="bg1">
                    <a:lumMod val="95000"/>
                    <a:lumOff val="5000"/>
                  </a:schemeClr>
                </a:solidFill>
              </a:rPr>
              <a:t>A good example is Mr Collins’s letter.</a:t>
            </a:r>
          </a:p>
          <a:p>
            <a:pPr marL="274320" indent="-274320" fontAlgn="auto">
              <a:spcAft>
                <a:spcPts val="0"/>
              </a:spcAft>
              <a:buFont typeface="Wingdings 2"/>
              <a:buChar char=""/>
              <a:defRPr/>
            </a:pPr>
            <a:endParaRPr lang="en-GB" i="1" dirty="0">
              <a:solidFill>
                <a:schemeClr val="bg1">
                  <a:lumMod val="95000"/>
                  <a:lumOff val="5000"/>
                </a:schemeClr>
              </a:solidFill>
            </a:endParaRPr>
          </a:p>
          <a:p>
            <a:pPr marL="274320" indent="-274320" fontAlgn="auto">
              <a:spcAft>
                <a:spcPts val="0"/>
              </a:spcAft>
              <a:buFont typeface="Wingdings 2"/>
              <a:buChar char=""/>
              <a:defRPr/>
            </a:pPr>
            <a:r>
              <a:rPr lang="en-GB" i="1" dirty="0">
                <a:solidFill>
                  <a:srgbClr val="C00000"/>
                </a:solidFill>
              </a:rPr>
              <a:t>Satire </a:t>
            </a:r>
            <a:r>
              <a:rPr lang="en-GB" i="1" dirty="0"/>
              <a:t>- literature which exhibits or examines vice and folly and makes them appear  ridiculous or contemptible.</a:t>
            </a:r>
            <a:endParaRPr lang="en-GB" i="1" dirty="0">
              <a:solidFill>
                <a:srgbClr val="C00000"/>
              </a:solidFill>
            </a:endParaRPr>
          </a:p>
          <a:p>
            <a:pPr marL="274320" indent="-274320" fontAlgn="auto">
              <a:spcAft>
                <a:spcPts val="0"/>
              </a:spcAft>
              <a:buFont typeface="Wingdings 2"/>
              <a:buChar char=""/>
              <a:defRPr/>
            </a:pPr>
            <a:endParaRPr lang="en-GB" i="1" dirty="0">
              <a:solidFill>
                <a:schemeClr val="bg1">
                  <a:lumMod val="95000"/>
                  <a:lumOff val="5000"/>
                </a:schemeClr>
              </a:solidFill>
            </a:endParaRPr>
          </a:p>
          <a:p>
            <a:pPr marL="274320" indent="-274320" fontAlgn="auto">
              <a:spcAft>
                <a:spcPts val="0"/>
              </a:spcAft>
              <a:buFont typeface="Wingdings 2"/>
              <a:buChar char=""/>
              <a:defRPr/>
            </a:pPr>
            <a:endParaRPr lang="en-GB" i="1" dirty="0">
              <a:solidFill>
                <a:schemeClr val="bg1">
                  <a:lumMod val="95000"/>
                  <a:lumOff val="5000"/>
                </a:schemeClr>
              </a:solidFill>
            </a:endParaRPr>
          </a:p>
        </p:txBody>
      </p:sp>
      <p:sp>
        <p:nvSpPr>
          <p:cNvPr id="28674" name="Date Placeholder 2">
            <a:extLst>
              <a:ext uri="{FF2B5EF4-FFF2-40B4-BE49-F238E27FC236}">
                <a16:creationId xmlns:a16="http://schemas.microsoft.com/office/drawing/2014/main" id="{F1D26C9D-6E89-332C-7950-07C651C861FD}"/>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a:defRPr>
                <a:solidFill>
                  <a:schemeClr val="tx1"/>
                </a:solidFill>
                <a:latin typeface="Constantia" panose="02030602050306030303" pitchFamily="18" charset="0"/>
                <a:cs typeface="Arial" panose="020B0604020202020204" pitchFamily="34" charset="0"/>
              </a:defRPr>
            </a:lvl1pPr>
            <a:lvl2pPr marL="742950" indent="-285750">
              <a:defRPr>
                <a:solidFill>
                  <a:schemeClr val="tx1"/>
                </a:solidFill>
                <a:latin typeface="Constantia" panose="02030602050306030303" pitchFamily="18" charset="0"/>
                <a:cs typeface="Arial" panose="020B0604020202020204" pitchFamily="34" charset="0"/>
              </a:defRPr>
            </a:lvl2pPr>
            <a:lvl3pPr marL="1143000" indent="-228600">
              <a:defRPr>
                <a:solidFill>
                  <a:schemeClr val="tx1"/>
                </a:solidFill>
                <a:latin typeface="Constantia" panose="02030602050306030303" pitchFamily="18" charset="0"/>
                <a:cs typeface="Arial" panose="020B0604020202020204" pitchFamily="34" charset="0"/>
              </a:defRPr>
            </a:lvl3pPr>
            <a:lvl4pPr marL="1600200" indent="-228600">
              <a:defRPr>
                <a:solidFill>
                  <a:schemeClr val="tx1"/>
                </a:solidFill>
                <a:latin typeface="Constantia" panose="02030602050306030303" pitchFamily="18" charset="0"/>
                <a:cs typeface="Arial" panose="020B0604020202020204" pitchFamily="34" charset="0"/>
              </a:defRPr>
            </a:lvl4pPr>
            <a:lvl5pPr marL="2057400" indent="-228600">
              <a:defRPr>
                <a:solidFill>
                  <a:schemeClr val="tx1"/>
                </a:solidFill>
                <a:latin typeface="Constantia" panose="02030602050306030303" pitchFamily="18" charset="0"/>
                <a:cs typeface="Arial" panose="020B0604020202020204" pitchFamily="34" charset="0"/>
              </a:defRPr>
            </a:lvl5pPr>
            <a:lvl6pPr marL="25146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6pPr>
            <a:lvl7pPr marL="29718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7pPr>
            <a:lvl8pPr marL="34290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8pPr>
            <a:lvl9pPr marL="38862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9pPr>
          </a:lstStyle>
          <a:p>
            <a:pPr fontAlgn="base">
              <a:spcBef>
                <a:spcPct val="0"/>
              </a:spcBef>
              <a:spcAft>
                <a:spcPct val="0"/>
              </a:spcAft>
            </a:pPr>
            <a:fld id="{F45CEC4F-7CB4-4613-B74A-47DED698CCE6}" type="datetime1">
              <a:rPr lang="en-GB" altLang="en-US">
                <a:solidFill>
                  <a:schemeClr val="tx2"/>
                </a:solidFill>
              </a:rPr>
              <a:pPr fontAlgn="base">
                <a:spcBef>
                  <a:spcPct val="0"/>
                </a:spcBef>
                <a:spcAft>
                  <a:spcPct val="0"/>
                </a:spcAft>
              </a:pPr>
              <a:t>21/03/2023</a:t>
            </a:fld>
            <a:endParaRPr lang="en-GB" altLang="en-US">
              <a:solidFill>
                <a:schemeClr val="tx2"/>
              </a:solidFill>
            </a:endParaRPr>
          </a:p>
        </p:txBody>
      </p:sp>
      <p:sp>
        <p:nvSpPr>
          <p:cNvPr id="28675" name="Slide Number Placeholder 3">
            <a:extLst>
              <a:ext uri="{FF2B5EF4-FFF2-40B4-BE49-F238E27FC236}">
                <a16:creationId xmlns:a16="http://schemas.microsoft.com/office/drawing/2014/main" id="{8023DA23-60CD-59C8-5C10-FBC709F3C258}"/>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cs typeface="Arial" panose="020B0604020202020204" pitchFamily="34" charset="0"/>
              </a:defRPr>
            </a:lvl1pPr>
            <a:lvl2pPr marL="742950" indent="-285750">
              <a:defRPr>
                <a:solidFill>
                  <a:schemeClr val="tx1"/>
                </a:solidFill>
                <a:latin typeface="Constantia" panose="02030602050306030303" pitchFamily="18" charset="0"/>
                <a:cs typeface="Arial" panose="020B0604020202020204" pitchFamily="34" charset="0"/>
              </a:defRPr>
            </a:lvl2pPr>
            <a:lvl3pPr marL="1143000" indent="-228600">
              <a:defRPr>
                <a:solidFill>
                  <a:schemeClr val="tx1"/>
                </a:solidFill>
                <a:latin typeface="Constantia" panose="02030602050306030303" pitchFamily="18" charset="0"/>
                <a:cs typeface="Arial" panose="020B0604020202020204" pitchFamily="34" charset="0"/>
              </a:defRPr>
            </a:lvl3pPr>
            <a:lvl4pPr marL="1600200" indent="-228600">
              <a:defRPr>
                <a:solidFill>
                  <a:schemeClr val="tx1"/>
                </a:solidFill>
                <a:latin typeface="Constantia" panose="02030602050306030303" pitchFamily="18" charset="0"/>
                <a:cs typeface="Arial" panose="020B0604020202020204" pitchFamily="34" charset="0"/>
              </a:defRPr>
            </a:lvl4pPr>
            <a:lvl5pPr marL="2057400" indent="-228600">
              <a:defRPr>
                <a:solidFill>
                  <a:schemeClr val="tx1"/>
                </a:solidFill>
                <a:latin typeface="Constantia" panose="02030602050306030303" pitchFamily="18" charset="0"/>
                <a:cs typeface="Arial" panose="020B0604020202020204" pitchFamily="34" charset="0"/>
              </a:defRPr>
            </a:lvl5pPr>
            <a:lvl6pPr marL="25146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6pPr>
            <a:lvl7pPr marL="29718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7pPr>
            <a:lvl8pPr marL="34290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8pPr>
            <a:lvl9pPr marL="38862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9pPr>
          </a:lstStyle>
          <a:p>
            <a:fld id="{7F3F2937-D07A-40D3-BDE8-BD37E47965F3}" type="slidenum">
              <a:rPr lang="en-GB" altLang="en-US">
                <a:solidFill>
                  <a:schemeClr val="tx2"/>
                </a:solidFill>
              </a:rPr>
              <a:pPr/>
              <a:t>8</a:t>
            </a:fld>
            <a:endParaRPr lang="en-GB" altLang="en-US">
              <a:solidFill>
                <a:schemeClr val="tx2"/>
              </a:solidFill>
            </a:endParaRPr>
          </a:p>
        </p:txBody>
      </p:sp>
      <p:sp>
        <p:nvSpPr>
          <p:cNvPr id="5" name="Title 4">
            <a:extLst>
              <a:ext uri="{FF2B5EF4-FFF2-40B4-BE49-F238E27FC236}">
                <a16:creationId xmlns:a16="http://schemas.microsoft.com/office/drawing/2014/main" id="{1B6943A9-E428-8459-F277-A588C7FCC4F0}"/>
              </a:ext>
            </a:extLst>
          </p:cNvPr>
          <p:cNvSpPr>
            <a:spLocks noGrp="1"/>
          </p:cNvSpPr>
          <p:nvPr>
            <p:ph type="title"/>
          </p:nvPr>
        </p:nvSpPr>
        <p:spPr/>
        <p:txBody>
          <a:bodyPr/>
          <a:lstStyle/>
          <a:p>
            <a:pPr fontAlgn="auto">
              <a:spcAft>
                <a:spcPts val="0"/>
              </a:spcAft>
              <a:defRPr/>
            </a:pPr>
            <a:r>
              <a:rPr lang="en-GB"/>
              <a:t>Irony, parody and satire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0162290-6D3E-0A39-FC21-4F9F683CC136}"/>
              </a:ext>
            </a:extLst>
          </p:cNvPr>
          <p:cNvSpPr>
            <a:spLocks noGrp="1"/>
          </p:cNvSpPr>
          <p:nvPr>
            <p:ph idx="1"/>
          </p:nvPr>
        </p:nvSpPr>
        <p:spPr/>
        <p:txBody>
          <a:bodyPr>
            <a:normAutofit/>
          </a:bodyPr>
          <a:lstStyle/>
          <a:p>
            <a:pPr marL="274320" indent="-274320" fontAlgn="auto">
              <a:spcAft>
                <a:spcPts val="0"/>
              </a:spcAft>
              <a:buFont typeface="Wingdings 2"/>
              <a:buChar char=""/>
              <a:defRPr/>
            </a:pPr>
            <a:r>
              <a:rPr lang="en-GB" dirty="0">
                <a:solidFill>
                  <a:schemeClr val="tx2">
                    <a:lumMod val="10000"/>
                  </a:schemeClr>
                </a:solidFill>
              </a:rPr>
              <a:t>Foreshadow </a:t>
            </a:r>
            <a:r>
              <a:rPr lang="en-GB" dirty="0"/>
              <a:t>- the capacity of a narrative to hint at future events.</a:t>
            </a:r>
          </a:p>
          <a:p>
            <a:pPr marL="274320" indent="-274320" fontAlgn="auto">
              <a:spcAft>
                <a:spcPts val="0"/>
              </a:spcAft>
              <a:buFont typeface="Wingdings 2"/>
              <a:buChar char=""/>
              <a:defRPr/>
            </a:pPr>
            <a:endParaRPr lang="en-GB" dirty="0"/>
          </a:p>
          <a:p>
            <a:pPr marL="274320" indent="-274320" fontAlgn="auto">
              <a:spcAft>
                <a:spcPts val="0"/>
              </a:spcAft>
              <a:buFont typeface="Wingdings 2"/>
              <a:buChar char=""/>
              <a:defRPr/>
            </a:pPr>
            <a:r>
              <a:rPr lang="en-GB" dirty="0">
                <a:solidFill>
                  <a:schemeClr val="accent2">
                    <a:lumMod val="50000"/>
                  </a:schemeClr>
                </a:solidFill>
              </a:rPr>
              <a:t>Epistolary novel </a:t>
            </a:r>
            <a:r>
              <a:rPr lang="en-GB" dirty="0"/>
              <a:t>- a novel in which the story is told entirely through letters sent by those participating or observing events.</a:t>
            </a:r>
          </a:p>
          <a:p>
            <a:pPr marL="274320" indent="-274320" fontAlgn="auto">
              <a:spcAft>
                <a:spcPts val="0"/>
              </a:spcAft>
              <a:buFont typeface="Wingdings 2"/>
              <a:buChar char=""/>
              <a:defRPr/>
            </a:pPr>
            <a:endParaRPr lang="en-GB" dirty="0">
              <a:solidFill>
                <a:schemeClr val="accent2">
                  <a:lumMod val="50000"/>
                </a:schemeClr>
              </a:solidFill>
            </a:endParaRPr>
          </a:p>
          <a:p>
            <a:pPr marL="274320" indent="-274320" fontAlgn="auto">
              <a:spcAft>
                <a:spcPts val="0"/>
              </a:spcAft>
              <a:buFont typeface="Wingdings 2"/>
              <a:buChar char=""/>
              <a:defRPr/>
            </a:pPr>
            <a:r>
              <a:rPr lang="en-GB" i="1" dirty="0">
                <a:solidFill>
                  <a:schemeClr val="bg1"/>
                </a:solidFill>
              </a:rPr>
              <a:t>Note!  ‘Pride and Prejudice’ is not an epistolary novel, but it does contain many letters.</a:t>
            </a:r>
          </a:p>
          <a:p>
            <a:pPr marL="274320" indent="-274320" fontAlgn="auto">
              <a:spcAft>
                <a:spcPts val="0"/>
              </a:spcAft>
              <a:buFont typeface="Wingdings 2"/>
              <a:buChar char=""/>
              <a:defRPr/>
            </a:pPr>
            <a:endParaRPr lang="en-GB" dirty="0">
              <a:solidFill>
                <a:schemeClr val="tx2">
                  <a:lumMod val="10000"/>
                </a:schemeClr>
              </a:solidFill>
            </a:endParaRPr>
          </a:p>
          <a:p>
            <a:pPr marL="274320" indent="-274320" fontAlgn="auto">
              <a:spcAft>
                <a:spcPts val="0"/>
              </a:spcAft>
              <a:buFont typeface="Wingdings 2"/>
              <a:buChar char=""/>
              <a:defRPr/>
            </a:pPr>
            <a:endParaRPr lang="en-GB" dirty="0">
              <a:solidFill>
                <a:schemeClr val="tx2">
                  <a:lumMod val="10000"/>
                </a:schemeClr>
              </a:solidFill>
            </a:endParaRPr>
          </a:p>
        </p:txBody>
      </p:sp>
      <p:sp>
        <p:nvSpPr>
          <p:cNvPr id="30722" name="Date Placeholder 2">
            <a:extLst>
              <a:ext uri="{FF2B5EF4-FFF2-40B4-BE49-F238E27FC236}">
                <a16:creationId xmlns:a16="http://schemas.microsoft.com/office/drawing/2014/main" id="{988D8C4E-1EEE-8843-CF10-D2681B0D164A}"/>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a:defRPr>
                <a:solidFill>
                  <a:schemeClr val="tx1"/>
                </a:solidFill>
                <a:latin typeface="Constantia" panose="02030602050306030303" pitchFamily="18" charset="0"/>
                <a:cs typeface="Arial" panose="020B0604020202020204" pitchFamily="34" charset="0"/>
              </a:defRPr>
            </a:lvl1pPr>
            <a:lvl2pPr marL="742950" indent="-285750">
              <a:defRPr>
                <a:solidFill>
                  <a:schemeClr val="tx1"/>
                </a:solidFill>
                <a:latin typeface="Constantia" panose="02030602050306030303" pitchFamily="18" charset="0"/>
                <a:cs typeface="Arial" panose="020B0604020202020204" pitchFamily="34" charset="0"/>
              </a:defRPr>
            </a:lvl2pPr>
            <a:lvl3pPr marL="1143000" indent="-228600">
              <a:defRPr>
                <a:solidFill>
                  <a:schemeClr val="tx1"/>
                </a:solidFill>
                <a:latin typeface="Constantia" panose="02030602050306030303" pitchFamily="18" charset="0"/>
                <a:cs typeface="Arial" panose="020B0604020202020204" pitchFamily="34" charset="0"/>
              </a:defRPr>
            </a:lvl3pPr>
            <a:lvl4pPr marL="1600200" indent="-228600">
              <a:defRPr>
                <a:solidFill>
                  <a:schemeClr val="tx1"/>
                </a:solidFill>
                <a:latin typeface="Constantia" panose="02030602050306030303" pitchFamily="18" charset="0"/>
                <a:cs typeface="Arial" panose="020B0604020202020204" pitchFamily="34" charset="0"/>
              </a:defRPr>
            </a:lvl4pPr>
            <a:lvl5pPr marL="2057400" indent="-228600">
              <a:defRPr>
                <a:solidFill>
                  <a:schemeClr val="tx1"/>
                </a:solidFill>
                <a:latin typeface="Constantia" panose="02030602050306030303" pitchFamily="18" charset="0"/>
                <a:cs typeface="Arial" panose="020B0604020202020204" pitchFamily="34" charset="0"/>
              </a:defRPr>
            </a:lvl5pPr>
            <a:lvl6pPr marL="25146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6pPr>
            <a:lvl7pPr marL="29718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7pPr>
            <a:lvl8pPr marL="34290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8pPr>
            <a:lvl9pPr marL="38862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9pPr>
          </a:lstStyle>
          <a:p>
            <a:pPr fontAlgn="base">
              <a:spcBef>
                <a:spcPct val="0"/>
              </a:spcBef>
              <a:spcAft>
                <a:spcPct val="0"/>
              </a:spcAft>
            </a:pPr>
            <a:fld id="{1E82E063-3A1D-4FF5-BF3D-F3873810FF59}" type="datetime1">
              <a:rPr lang="en-GB" altLang="en-US">
                <a:solidFill>
                  <a:schemeClr val="tx2"/>
                </a:solidFill>
              </a:rPr>
              <a:pPr fontAlgn="base">
                <a:spcBef>
                  <a:spcPct val="0"/>
                </a:spcBef>
                <a:spcAft>
                  <a:spcPct val="0"/>
                </a:spcAft>
              </a:pPr>
              <a:t>21/03/2023</a:t>
            </a:fld>
            <a:endParaRPr lang="en-GB" altLang="en-US">
              <a:solidFill>
                <a:schemeClr val="tx2"/>
              </a:solidFill>
            </a:endParaRPr>
          </a:p>
        </p:txBody>
      </p:sp>
      <p:sp>
        <p:nvSpPr>
          <p:cNvPr id="30723" name="Slide Number Placeholder 3">
            <a:extLst>
              <a:ext uri="{FF2B5EF4-FFF2-40B4-BE49-F238E27FC236}">
                <a16:creationId xmlns:a16="http://schemas.microsoft.com/office/drawing/2014/main" id="{D626BC90-A7AA-8752-186A-89D236529FC9}"/>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cs typeface="Arial" panose="020B0604020202020204" pitchFamily="34" charset="0"/>
              </a:defRPr>
            </a:lvl1pPr>
            <a:lvl2pPr marL="742950" indent="-285750">
              <a:defRPr>
                <a:solidFill>
                  <a:schemeClr val="tx1"/>
                </a:solidFill>
                <a:latin typeface="Constantia" panose="02030602050306030303" pitchFamily="18" charset="0"/>
                <a:cs typeface="Arial" panose="020B0604020202020204" pitchFamily="34" charset="0"/>
              </a:defRPr>
            </a:lvl2pPr>
            <a:lvl3pPr marL="1143000" indent="-228600">
              <a:defRPr>
                <a:solidFill>
                  <a:schemeClr val="tx1"/>
                </a:solidFill>
                <a:latin typeface="Constantia" panose="02030602050306030303" pitchFamily="18" charset="0"/>
                <a:cs typeface="Arial" panose="020B0604020202020204" pitchFamily="34" charset="0"/>
              </a:defRPr>
            </a:lvl3pPr>
            <a:lvl4pPr marL="1600200" indent="-228600">
              <a:defRPr>
                <a:solidFill>
                  <a:schemeClr val="tx1"/>
                </a:solidFill>
                <a:latin typeface="Constantia" panose="02030602050306030303" pitchFamily="18" charset="0"/>
                <a:cs typeface="Arial" panose="020B0604020202020204" pitchFamily="34" charset="0"/>
              </a:defRPr>
            </a:lvl4pPr>
            <a:lvl5pPr marL="2057400" indent="-228600">
              <a:defRPr>
                <a:solidFill>
                  <a:schemeClr val="tx1"/>
                </a:solidFill>
                <a:latin typeface="Constantia" panose="02030602050306030303" pitchFamily="18" charset="0"/>
                <a:cs typeface="Arial" panose="020B0604020202020204" pitchFamily="34" charset="0"/>
              </a:defRPr>
            </a:lvl5pPr>
            <a:lvl6pPr marL="25146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6pPr>
            <a:lvl7pPr marL="29718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7pPr>
            <a:lvl8pPr marL="34290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8pPr>
            <a:lvl9pPr marL="3886200" indent="-228600" fontAlgn="base">
              <a:spcBef>
                <a:spcPct val="0"/>
              </a:spcBef>
              <a:spcAft>
                <a:spcPct val="0"/>
              </a:spcAft>
              <a:defRPr>
                <a:solidFill>
                  <a:schemeClr val="tx1"/>
                </a:solidFill>
                <a:latin typeface="Constantia" panose="02030602050306030303" pitchFamily="18" charset="0"/>
                <a:cs typeface="Arial" panose="020B0604020202020204" pitchFamily="34" charset="0"/>
              </a:defRPr>
            </a:lvl9pPr>
          </a:lstStyle>
          <a:p>
            <a:fld id="{2EF767F7-7009-444B-81DD-6DC1BD4FCB68}" type="slidenum">
              <a:rPr lang="en-GB" altLang="en-US">
                <a:solidFill>
                  <a:schemeClr val="tx2"/>
                </a:solidFill>
              </a:rPr>
              <a:pPr/>
              <a:t>9</a:t>
            </a:fld>
            <a:endParaRPr lang="en-GB" altLang="en-US">
              <a:solidFill>
                <a:schemeClr val="tx2"/>
              </a:solidFill>
            </a:endParaRPr>
          </a:p>
        </p:txBody>
      </p:sp>
      <p:sp>
        <p:nvSpPr>
          <p:cNvPr id="5" name="Title 4">
            <a:extLst>
              <a:ext uri="{FF2B5EF4-FFF2-40B4-BE49-F238E27FC236}">
                <a16:creationId xmlns:a16="http://schemas.microsoft.com/office/drawing/2014/main" id="{0FC510A4-5B5C-4EF8-765D-0AB171107E03}"/>
              </a:ext>
            </a:extLst>
          </p:cNvPr>
          <p:cNvSpPr>
            <a:spLocks noGrp="1"/>
          </p:cNvSpPr>
          <p:nvPr>
            <p:ph type="title"/>
          </p:nvPr>
        </p:nvSpPr>
        <p:spPr/>
        <p:txBody>
          <a:bodyPr/>
          <a:lstStyle/>
          <a:p>
            <a:pPr fontAlgn="auto">
              <a:spcAft>
                <a:spcPts val="0"/>
              </a:spcAft>
              <a:defRPr/>
            </a:pPr>
            <a:r>
              <a:rPr lang="en-GB"/>
              <a:t>Finally…</a:t>
            </a: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66</TotalTime>
  <Words>577</Words>
  <Application>Microsoft Office PowerPoint</Application>
  <PresentationFormat>On-screen Show (4:3)</PresentationFormat>
  <Paragraphs>74</Paragraphs>
  <Slides>10</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Constantia</vt:lpstr>
      <vt:lpstr>Arial</vt:lpstr>
      <vt:lpstr>Wingdings 2</vt:lpstr>
      <vt:lpstr>Calibri</vt:lpstr>
      <vt:lpstr>Paper</vt:lpstr>
      <vt:lpstr>Pride and Prejudice Literary terms</vt:lpstr>
      <vt:lpstr>Elizabeth and Darcy</vt:lpstr>
      <vt:lpstr>Mr Collins.</vt:lpstr>
      <vt:lpstr>Story teller</vt:lpstr>
      <vt:lpstr>Theme and Motif</vt:lpstr>
      <vt:lpstr>Aphorism</vt:lpstr>
      <vt:lpstr>Authorial intervention and implied reader</vt:lpstr>
      <vt:lpstr>Irony, parody and satire</vt:lpstr>
      <vt:lpstr>Finally…</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Pride and Prejudice Literary terms</dc:title>
  <dc:creator>Noreen</dc:creator>
  <cp:lastModifiedBy>Nayan GRIFFITHS</cp:lastModifiedBy>
  <cp:revision>6</cp:revision>
  <dcterms:created xsi:type="dcterms:W3CDTF">2008-10-05T09:58:58Z</dcterms:created>
  <dcterms:modified xsi:type="dcterms:W3CDTF">2023-03-21T14:22:32Z</dcterms:modified>
</cp:coreProperties>
</file>