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6" d="100"/>
          <a:sy n="116" d="100"/>
        </p:scale>
        <p:origin x="114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2A4F407-9ABF-94D6-C228-92BE9B14109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96FC253-3AFA-9863-A0E5-710EE2D0DAD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72ABAA5E-A31C-F0F7-4B31-BEFF9697F23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F6A9AA14-B916-AEB7-4390-37053422BE8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0EFB37-5A83-4DE9-B951-0C5472E2BC0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A2FBAAE-40AE-1F22-376A-6306888FA8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368F606-ECEA-5D11-8E06-AF5F6F4A4C3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645F72CD-07BF-6E7C-4B6C-91EADE888DF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9BD15E6D-23F4-6711-FDA8-2E1D42E3C9F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032579D3-5C82-695F-9260-0E63C8F943C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A5A62938-F65A-0EF7-190D-1BCADB35A5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3EEFDA8-6F64-4F2C-A2DB-678238CE3A0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5BFFD8E-3390-62EE-BD33-67D8E1189C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35802D-14AA-468A-B934-2F1379F9AFD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06509779-B204-481E-DC3E-E9C358B9EEB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E05F0C1-67B0-098C-B4D3-7D0ED0FE65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1A87755-0597-335E-6D74-B8B7913A1D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EBAD32-6587-4CAC-9781-B85B54447014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FA7DF92E-8554-B84F-5E62-98CFEAD383E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D959233-233B-BD57-A1D3-7EED76A6E7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581CBA8-99C2-F708-E07A-E0C40CAA1F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B0362F-DAF7-4C31-B854-6D1556B1EFD8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A60AF32B-A5B0-1DDD-D3BD-BAE3BACE7A2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1AF6E1B-1DFF-2C97-E02D-7A714A465E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1CAA3A2-BBC6-9D63-05AE-63273770F2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30530F-B0C6-4C7B-A2A3-B3A2C6815459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ACC38680-C8FB-AC5A-A793-A4A7EBFCD45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CE4824B-E553-40F6-28A4-2F337AC97C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A366A62-6265-87E9-E369-122939E35C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0CA9F3-CBD5-481A-97A5-1179F892BD10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65D363E7-D22F-57A5-4735-06924205B79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F307A99-8D1E-F6DD-7F90-0CDCF84B3B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8F076CC-517C-89E6-06A7-A57A25D715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C3D7BA-019A-40B4-BD7F-DB5957EB287E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5114A4-CA17-9615-19FD-FC9AFCB5C96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BB33D949-193D-33A5-5F35-5BA098B15A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5AE3FC07-72F3-FB1F-48DF-7936B77C0A80}"/>
              </a:ext>
            </a:extLst>
          </p:cNvPr>
          <p:cNvGrpSpPr>
            <a:grpSpLocks/>
          </p:cNvGrpSpPr>
          <p:nvPr/>
        </p:nvGrpSpPr>
        <p:grpSpPr bwMode="auto">
          <a:xfrm>
            <a:off x="-38100" y="-12700"/>
            <a:ext cx="9239250" cy="6940550"/>
            <a:chOff x="-12" y="-10"/>
            <a:chExt cx="5820" cy="4372"/>
          </a:xfrm>
        </p:grpSpPr>
        <p:sp>
          <p:nvSpPr>
            <p:cNvPr id="4099" name="Rectangle 3">
              <a:extLst>
                <a:ext uri="{FF2B5EF4-FFF2-40B4-BE49-F238E27FC236}">
                  <a16:creationId xmlns:a16="http://schemas.microsoft.com/office/drawing/2014/main" id="{C6460EF8-D8F7-F42A-77DF-B6EAD1534EE1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5520" y="-8"/>
              <a:ext cx="287" cy="436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0" name="Rectangle 4">
              <a:extLst>
                <a:ext uri="{FF2B5EF4-FFF2-40B4-BE49-F238E27FC236}">
                  <a16:creationId xmlns:a16="http://schemas.microsoft.com/office/drawing/2014/main" id="{0EABFFCE-D075-5D23-A72A-6EE5E97AE29A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-8" y="-8"/>
              <a:ext cx="288" cy="4368"/>
            </a:xfrm>
            <a:prstGeom prst="rect">
              <a:avLst/>
            </a:pr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1" name="AutoShape 5">
              <a:extLst>
                <a:ext uri="{FF2B5EF4-FFF2-40B4-BE49-F238E27FC236}">
                  <a16:creationId xmlns:a16="http://schemas.microsoft.com/office/drawing/2014/main" id="{6BE228D3-CCD4-CAB0-53E6-4D9F62F1AEF7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-10800000" flipH="1" flipV="1">
              <a:off x="2" y="-10"/>
              <a:ext cx="5798" cy="288"/>
            </a:xfrm>
            <a:custGeom>
              <a:avLst/>
              <a:gdLst>
                <a:gd name="G0" fmla="+- 1089 0 0"/>
                <a:gd name="G1" fmla="+- 21600 0 1089"/>
                <a:gd name="G2" fmla="*/ 1089 1 2"/>
                <a:gd name="G3" fmla="+- 21600 0 G2"/>
                <a:gd name="G4" fmla="+/ 1089 21600 2"/>
                <a:gd name="G5" fmla="+/ G1 0 2"/>
                <a:gd name="G6" fmla="*/ 21600 21600 1089"/>
                <a:gd name="G7" fmla="*/ G6 1 2"/>
                <a:gd name="G8" fmla="+- 21600 0 G7"/>
                <a:gd name="G9" fmla="*/ 21600 1 2"/>
                <a:gd name="G10" fmla="+- 1089 0 G9"/>
                <a:gd name="G11" fmla="?: G10 G8 0"/>
                <a:gd name="G12" fmla="?: G10 G7 21600"/>
                <a:gd name="T0" fmla="*/ 21055 w 21600"/>
                <a:gd name="T1" fmla="*/ 10800 h 21600"/>
                <a:gd name="T2" fmla="*/ 10800 w 21600"/>
                <a:gd name="T3" fmla="*/ 21600 h 21600"/>
                <a:gd name="T4" fmla="*/ 545 w 21600"/>
                <a:gd name="T5" fmla="*/ 10800 h 21600"/>
                <a:gd name="T6" fmla="*/ 10800 w 21600"/>
                <a:gd name="T7" fmla="*/ 0 h 21600"/>
                <a:gd name="T8" fmla="*/ 2345 w 21600"/>
                <a:gd name="T9" fmla="*/ 2345 h 21600"/>
                <a:gd name="T10" fmla="*/ 19255 w 21600"/>
                <a:gd name="T11" fmla="*/ 192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9" y="21600"/>
                  </a:lnTo>
                  <a:lnTo>
                    <a:pt x="20511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2" name="AutoShape 6">
              <a:extLst>
                <a:ext uri="{FF2B5EF4-FFF2-40B4-BE49-F238E27FC236}">
                  <a16:creationId xmlns:a16="http://schemas.microsoft.com/office/drawing/2014/main" id="{04419CD3-76A2-8D53-742C-BE381414245F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flipV="1">
              <a:off x="-12" y="4072"/>
              <a:ext cx="5820" cy="290"/>
            </a:xfrm>
            <a:custGeom>
              <a:avLst/>
              <a:gdLst>
                <a:gd name="G0" fmla="+- 1100 0 0"/>
                <a:gd name="G1" fmla="+- 21600 0 1100"/>
                <a:gd name="G2" fmla="*/ 1100 1 2"/>
                <a:gd name="G3" fmla="+- 21600 0 G2"/>
                <a:gd name="G4" fmla="+/ 1100 21600 2"/>
                <a:gd name="G5" fmla="+/ G1 0 2"/>
                <a:gd name="G6" fmla="*/ 21600 21600 1100"/>
                <a:gd name="G7" fmla="*/ G6 1 2"/>
                <a:gd name="G8" fmla="+- 21600 0 G7"/>
                <a:gd name="G9" fmla="*/ 21600 1 2"/>
                <a:gd name="G10" fmla="+- 1100 0 G9"/>
                <a:gd name="G11" fmla="?: G10 G8 0"/>
                <a:gd name="G12" fmla="?: G10 G7 21600"/>
                <a:gd name="T0" fmla="*/ 21050 w 21600"/>
                <a:gd name="T1" fmla="*/ 10800 h 21600"/>
                <a:gd name="T2" fmla="*/ 10800 w 21600"/>
                <a:gd name="T3" fmla="*/ 21600 h 21600"/>
                <a:gd name="T4" fmla="*/ 550 w 21600"/>
                <a:gd name="T5" fmla="*/ 10800 h 21600"/>
                <a:gd name="T6" fmla="*/ 10800 w 21600"/>
                <a:gd name="T7" fmla="*/ 0 h 21600"/>
                <a:gd name="T8" fmla="*/ 2350 w 21600"/>
                <a:gd name="T9" fmla="*/ 2350 h 21600"/>
                <a:gd name="T10" fmla="*/ 19250 w 21600"/>
                <a:gd name="T11" fmla="*/ 192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100" y="21600"/>
                  </a:lnTo>
                  <a:lnTo>
                    <a:pt x="205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03" name="Rectangle 7">
              <a:extLst>
                <a:ext uri="{FF2B5EF4-FFF2-40B4-BE49-F238E27FC236}">
                  <a16:creationId xmlns:a16="http://schemas.microsoft.com/office/drawing/2014/main" id="{46F81118-A248-05AB-F3A7-03B69DEEFC49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184" y="176"/>
              <a:ext cx="5432" cy="3988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104" name="Rectangle 8">
            <a:extLst>
              <a:ext uri="{FF2B5EF4-FFF2-40B4-BE49-F238E27FC236}">
                <a16:creationId xmlns:a16="http://schemas.microsoft.com/office/drawing/2014/main" id="{A7633DB8-7FD9-D569-CB19-F2115B18BA1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25ED1042-AFD1-56A1-9A62-26849EB7287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103106A5-AEF4-56C1-5CE0-32829B41F23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98500" y="61547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AA38601D-9DB7-8AB7-A8F8-4186A43E1AE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36900" y="61547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8" name="Rectangle 12">
            <a:extLst>
              <a:ext uri="{FF2B5EF4-FFF2-40B4-BE49-F238E27FC236}">
                <a16:creationId xmlns:a16="http://schemas.microsoft.com/office/drawing/2014/main" id="{EEB8ACFD-8521-DEE4-57BB-DA81387E967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65900" y="61547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76FACA7-590C-418B-93A2-51BD80F50EEF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4109" name="Group 13">
            <a:extLst>
              <a:ext uri="{FF2B5EF4-FFF2-40B4-BE49-F238E27FC236}">
                <a16:creationId xmlns:a16="http://schemas.microsoft.com/office/drawing/2014/main" id="{3F8A4D5A-77D2-2FBD-4C61-58247024ADEB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3324225"/>
            <a:ext cx="8001000" cy="374650"/>
            <a:chOff x="384" y="2094"/>
            <a:chExt cx="5040" cy="236"/>
          </a:xfrm>
        </p:grpSpPr>
        <p:sp>
          <p:nvSpPr>
            <p:cNvPr id="4110" name="Rectangle 14">
              <a:extLst>
                <a:ext uri="{FF2B5EF4-FFF2-40B4-BE49-F238E27FC236}">
                  <a16:creationId xmlns:a16="http://schemas.microsoft.com/office/drawing/2014/main" id="{83EDF6F9-44EA-46A4-9924-30766249B2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" y="2186"/>
              <a:ext cx="5040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1" name="Rectangle 15">
              <a:extLst>
                <a:ext uri="{FF2B5EF4-FFF2-40B4-BE49-F238E27FC236}">
                  <a16:creationId xmlns:a16="http://schemas.microsoft.com/office/drawing/2014/main" id="{49F49F18-D608-5C5B-6A5D-920CD47A19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" y="2094"/>
              <a:ext cx="4941" cy="175"/>
            </a:xfrm>
            <a:prstGeom prst="rect">
              <a:avLst/>
            </a:prstGeom>
            <a:gradFill rotWithShape="0">
              <a:gsLst>
                <a:gs pos="0">
                  <a:srgbClr val="E6DCAC"/>
                </a:gs>
                <a:gs pos="12000">
                  <a:srgbClr val="E6D78A"/>
                </a:gs>
                <a:gs pos="30000">
                  <a:srgbClr val="C7AC4C"/>
                </a:gs>
                <a:gs pos="45000">
                  <a:srgbClr val="E6D78A"/>
                </a:gs>
                <a:gs pos="77000">
                  <a:srgbClr val="C7AC4C"/>
                </a:gs>
                <a:gs pos="100000">
                  <a:srgbClr val="E6DCAC"/>
                </a:gs>
              </a:gsLst>
              <a:lin ang="2700000" scaled="1"/>
            </a:gradFill>
            <a:ln w="127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2" name="Line 16">
              <a:extLst>
                <a:ext uri="{FF2B5EF4-FFF2-40B4-BE49-F238E27FC236}">
                  <a16:creationId xmlns:a16="http://schemas.microsoft.com/office/drawing/2014/main" id="{5C0836B9-34D6-F515-9267-9DFD734DF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" y="2138"/>
              <a:ext cx="4939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3" name="Line 17">
              <a:extLst>
                <a:ext uri="{FF2B5EF4-FFF2-40B4-BE49-F238E27FC236}">
                  <a16:creationId xmlns:a16="http://schemas.microsoft.com/office/drawing/2014/main" id="{FD081155-F135-6114-BA4D-C121BBD9D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" y="2186"/>
              <a:ext cx="4939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4" name="Line 18">
              <a:extLst>
                <a:ext uri="{FF2B5EF4-FFF2-40B4-BE49-F238E27FC236}">
                  <a16:creationId xmlns:a16="http://schemas.microsoft.com/office/drawing/2014/main" id="{D879A452-1F34-6E60-D057-899F3990C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" y="2234"/>
              <a:ext cx="4939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5" name="Line 19">
              <a:extLst>
                <a:ext uri="{FF2B5EF4-FFF2-40B4-BE49-F238E27FC236}">
                  <a16:creationId xmlns:a16="http://schemas.microsoft.com/office/drawing/2014/main" id="{6CB8448A-4D88-ACEC-E821-50E5739A0B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" y="2129"/>
              <a:ext cx="4939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6" name="Line 20">
              <a:extLst>
                <a:ext uri="{FF2B5EF4-FFF2-40B4-BE49-F238E27FC236}">
                  <a16:creationId xmlns:a16="http://schemas.microsoft.com/office/drawing/2014/main" id="{2D6418C2-1A3B-23C6-1B07-2501A84AC1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" y="2177"/>
              <a:ext cx="4939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4117" name="Line 21">
              <a:extLst>
                <a:ext uri="{FF2B5EF4-FFF2-40B4-BE49-F238E27FC236}">
                  <a16:creationId xmlns:a16="http://schemas.microsoft.com/office/drawing/2014/main" id="{58510457-E65D-768F-9527-1A94E1DCF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" y="2225"/>
              <a:ext cx="4939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12701-0BFA-FE73-E769-81D891327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2B2E51-E0CF-4B80-66E9-1679595BD6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9D2C4-2B33-92CE-39D2-254D24CB8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B7CC1-ED4C-4E6C-C9B6-081180AF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EAEB7-D15D-825C-B0E8-4869C130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F17C3E-4C83-4473-A6C0-4F2F8D565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420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FF6800-8FF9-EF39-DB93-142D2B42F7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24625" y="350838"/>
            <a:ext cx="1946275" cy="5429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3B01F0-263A-2DED-E3C7-1822796D99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350838"/>
            <a:ext cx="5686425" cy="5429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697FB-0E74-C79F-A590-D242D4D77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2B50E-E681-7647-2766-3915B9C5D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FF6FB7-4320-9070-FC95-21C64691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86248-77F1-4B0A-9021-AC7EBF1306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70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A7B60-C4EC-D739-51DC-E9A5F952E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F0A1B-0E35-96C5-0A8C-7A9354091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DECFE-F8FB-257F-0F99-CF352DB50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C79CC-FA82-718B-3B9B-0B66B550F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EB718-610B-9E92-4271-4143275BA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962DF-DDAF-49CA-A84D-291B229BE0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3200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AB179-5A53-A7DC-8CA4-DC0D84FAE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EF60E-428A-B61C-7D91-7E8B6188B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17248-3174-4C0D-B2E5-2E069B75C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D9984-3894-55A8-9887-E537A4407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18DFC-F0E6-555D-D2A0-A5C7A1974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4BB10D-96BA-41F7-BAE6-63CB5CF30E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2249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92CE9-8E72-E73F-85EF-0E31A7126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F98FE-3150-4347-63D9-73C9BFD824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8500" y="1665288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BEEC-6F2D-0A8C-C548-76BF0FC1B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60900" y="1665288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099D86-3EBB-2DCF-563C-EA6BC04BB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927CD5-94E0-5F5C-EA96-E4EC4EA08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B9F80-0612-8DEF-020E-5BDA52120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CE78E8-FC9A-4C73-BB08-F946B26F0E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280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C8AB7-759C-C91B-B52F-45096F12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3D37A1-D2CB-C8CB-A05B-E237796B8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A4EF73-BDCF-393B-FE5B-DC400DA0EA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E12433-0CCC-C55C-4550-68E7363B8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8D6738-8373-EBCD-3347-290AC3D2C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E2046F-6E83-E2EB-90A4-7DBF28D5A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D7EC7F-2BF0-BA7C-64A1-FE5C85AD4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F7B1F3-F337-B93E-E43A-15DE82130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562DC7-FC15-45FD-ADCE-A68A8E06BB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691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92831-B974-D05C-7AF8-A0855AE76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1CB68A-A52F-AD58-E21A-68394A384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6CF256-15FB-4EE6-D21C-49FC53B8A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86F211-5CE8-71F7-AA8B-9B7DF3FD6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222DD-64EB-41DB-835D-1FF581BF35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453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B38DAF-9901-E7D2-D9E7-2B47C8312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5844D6-FD99-FD6E-41AB-83A84DDC9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A34F49-D52A-1A4D-4871-AEA6D1A83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97D2B-AA90-49AC-949B-A0F6D2B0EE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8515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C2297-3949-85F8-BE06-029AC8A18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2CF2F-6763-3EA0-5B1C-775305783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A4564-CFB5-77BF-6701-949FCA0D1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B1FD6-6A0B-40FD-5D3F-8795C35B9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A5979-30EF-40DD-C473-BCD31E532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39EC54-CD27-E149-1DE9-55E51B98F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A3F411-DCB9-49A4-9425-2887D26613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8512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D9B29-9CFC-68D3-5911-CC96FC07A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2E19EA-5668-C736-987F-DC73D912DC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7A3E48-3723-656F-4C40-4B09C81041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6A3F4-A908-8626-4EBB-D15655571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B97EE-C48C-1F0A-7D76-98649398E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C3038D-CC28-2175-0A61-79540BADB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E5F59C-E28E-4B50-967E-8A7A4215D9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600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026">
            <a:extLst>
              <a:ext uri="{FF2B5EF4-FFF2-40B4-BE49-F238E27FC236}">
                <a16:creationId xmlns:a16="http://schemas.microsoft.com/office/drawing/2014/main" id="{B6A6493F-C7F7-ED43-A843-83B28FA5853A}"/>
              </a:ext>
            </a:extLst>
          </p:cNvPr>
          <p:cNvGrpSpPr>
            <a:grpSpLocks/>
          </p:cNvGrpSpPr>
          <p:nvPr/>
        </p:nvGrpSpPr>
        <p:grpSpPr bwMode="auto">
          <a:xfrm>
            <a:off x="-38100" y="-12700"/>
            <a:ext cx="9239250" cy="6940550"/>
            <a:chOff x="-12" y="-10"/>
            <a:chExt cx="5820" cy="4372"/>
          </a:xfrm>
        </p:grpSpPr>
        <p:sp>
          <p:nvSpPr>
            <p:cNvPr id="3075" name="Rectangle 1027">
              <a:extLst>
                <a:ext uri="{FF2B5EF4-FFF2-40B4-BE49-F238E27FC236}">
                  <a16:creationId xmlns:a16="http://schemas.microsoft.com/office/drawing/2014/main" id="{FFED5AB3-A900-9380-0BEA-4446D39C8F94}"/>
                </a:ext>
              </a:extLst>
            </p:cNvPr>
            <p:cNvSpPr>
              <a:spLocks noChangeArrowheads="1"/>
            </p:cNvSpPr>
            <p:nvPr userDrawn="1"/>
          </p:nvSpPr>
          <p:spPr bwMode="invGray">
            <a:xfrm>
              <a:off x="5520" y="-8"/>
              <a:ext cx="287" cy="436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6" name="Rectangle 1028">
              <a:extLst>
                <a:ext uri="{FF2B5EF4-FFF2-40B4-BE49-F238E27FC236}">
                  <a16:creationId xmlns:a16="http://schemas.microsoft.com/office/drawing/2014/main" id="{DB530585-89E2-BC2E-8C48-E7C9FF4F853D}"/>
                </a:ext>
              </a:extLst>
            </p:cNvPr>
            <p:cNvSpPr>
              <a:spLocks noChangeArrowheads="1"/>
            </p:cNvSpPr>
            <p:nvPr userDrawn="1"/>
          </p:nvSpPr>
          <p:spPr bwMode="invGray">
            <a:xfrm>
              <a:off x="-8" y="-8"/>
              <a:ext cx="288" cy="4368"/>
            </a:xfrm>
            <a:prstGeom prst="rect">
              <a:avLst/>
            </a:pr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7" name="AutoShape 1029">
              <a:extLst>
                <a:ext uri="{FF2B5EF4-FFF2-40B4-BE49-F238E27FC236}">
                  <a16:creationId xmlns:a16="http://schemas.microsoft.com/office/drawing/2014/main" id="{CA5BE14A-BC13-5ADC-F1C2-8B9090804A68}"/>
                </a:ext>
              </a:extLst>
            </p:cNvPr>
            <p:cNvSpPr>
              <a:spLocks noChangeArrowheads="1"/>
            </p:cNvSpPr>
            <p:nvPr userDrawn="1"/>
          </p:nvSpPr>
          <p:spPr bwMode="invGray">
            <a:xfrm rot="-10800000" flipH="1" flipV="1">
              <a:off x="2" y="-10"/>
              <a:ext cx="5798" cy="288"/>
            </a:xfrm>
            <a:custGeom>
              <a:avLst/>
              <a:gdLst>
                <a:gd name="G0" fmla="+- 1089 0 0"/>
                <a:gd name="G1" fmla="+- 21600 0 1089"/>
                <a:gd name="G2" fmla="*/ 1089 1 2"/>
                <a:gd name="G3" fmla="+- 21600 0 G2"/>
                <a:gd name="G4" fmla="+/ 1089 21600 2"/>
                <a:gd name="G5" fmla="+/ G1 0 2"/>
                <a:gd name="G6" fmla="*/ 21600 21600 1089"/>
                <a:gd name="G7" fmla="*/ G6 1 2"/>
                <a:gd name="G8" fmla="+- 21600 0 G7"/>
                <a:gd name="G9" fmla="*/ 21600 1 2"/>
                <a:gd name="G10" fmla="+- 1089 0 G9"/>
                <a:gd name="G11" fmla="?: G10 G8 0"/>
                <a:gd name="G12" fmla="?: G10 G7 21600"/>
                <a:gd name="T0" fmla="*/ 21055 w 21600"/>
                <a:gd name="T1" fmla="*/ 10800 h 21600"/>
                <a:gd name="T2" fmla="*/ 10800 w 21600"/>
                <a:gd name="T3" fmla="*/ 21600 h 21600"/>
                <a:gd name="T4" fmla="*/ 545 w 21600"/>
                <a:gd name="T5" fmla="*/ 10800 h 21600"/>
                <a:gd name="T6" fmla="*/ 10800 w 21600"/>
                <a:gd name="T7" fmla="*/ 0 h 21600"/>
                <a:gd name="T8" fmla="*/ 2345 w 21600"/>
                <a:gd name="T9" fmla="*/ 2345 h 21600"/>
                <a:gd name="T10" fmla="*/ 19255 w 21600"/>
                <a:gd name="T11" fmla="*/ 192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9" y="21600"/>
                  </a:lnTo>
                  <a:lnTo>
                    <a:pt x="20511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00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8" name="AutoShape 1030">
              <a:extLst>
                <a:ext uri="{FF2B5EF4-FFF2-40B4-BE49-F238E27FC236}">
                  <a16:creationId xmlns:a16="http://schemas.microsoft.com/office/drawing/2014/main" id="{E51CE8FA-BFAB-646D-74CE-7EF26FF5E184}"/>
                </a:ext>
              </a:extLst>
            </p:cNvPr>
            <p:cNvSpPr>
              <a:spLocks noChangeArrowheads="1"/>
            </p:cNvSpPr>
            <p:nvPr userDrawn="1"/>
          </p:nvSpPr>
          <p:spPr bwMode="invGray">
            <a:xfrm flipV="1">
              <a:off x="-12" y="4072"/>
              <a:ext cx="5820" cy="290"/>
            </a:xfrm>
            <a:custGeom>
              <a:avLst/>
              <a:gdLst>
                <a:gd name="G0" fmla="+- 1100 0 0"/>
                <a:gd name="G1" fmla="+- 21600 0 1100"/>
                <a:gd name="G2" fmla="*/ 1100 1 2"/>
                <a:gd name="G3" fmla="+- 21600 0 G2"/>
                <a:gd name="G4" fmla="+/ 1100 21600 2"/>
                <a:gd name="G5" fmla="+/ G1 0 2"/>
                <a:gd name="G6" fmla="*/ 21600 21600 1100"/>
                <a:gd name="G7" fmla="*/ G6 1 2"/>
                <a:gd name="G8" fmla="+- 21600 0 G7"/>
                <a:gd name="G9" fmla="*/ 21600 1 2"/>
                <a:gd name="G10" fmla="+- 1100 0 G9"/>
                <a:gd name="G11" fmla="?: G10 G8 0"/>
                <a:gd name="G12" fmla="?: G10 G7 21600"/>
                <a:gd name="T0" fmla="*/ 21050 w 21600"/>
                <a:gd name="T1" fmla="*/ 10800 h 21600"/>
                <a:gd name="T2" fmla="*/ 10800 w 21600"/>
                <a:gd name="T3" fmla="*/ 21600 h 21600"/>
                <a:gd name="T4" fmla="*/ 550 w 21600"/>
                <a:gd name="T5" fmla="*/ 10800 h 21600"/>
                <a:gd name="T6" fmla="*/ 10800 w 21600"/>
                <a:gd name="T7" fmla="*/ 0 h 21600"/>
                <a:gd name="T8" fmla="*/ 2350 w 21600"/>
                <a:gd name="T9" fmla="*/ 2350 h 21600"/>
                <a:gd name="T10" fmla="*/ 19250 w 21600"/>
                <a:gd name="T11" fmla="*/ 192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100" y="21600"/>
                  </a:lnTo>
                  <a:lnTo>
                    <a:pt x="205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rgbClr val="0066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79" name="Rectangle 1031">
              <a:extLst>
                <a:ext uri="{FF2B5EF4-FFF2-40B4-BE49-F238E27FC236}">
                  <a16:creationId xmlns:a16="http://schemas.microsoft.com/office/drawing/2014/main" id="{B049052C-7553-77EA-F610-F1D4E7CE9086}"/>
                </a:ext>
              </a:extLst>
            </p:cNvPr>
            <p:cNvSpPr>
              <a:spLocks noChangeArrowheads="1"/>
            </p:cNvSpPr>
            <p:nvPr userDrawn="1"/>
          </p:nvSpPr>
          <p:spPr bwMode="invGray">
            <a:xfrm>
              <a:off x="184" y="176"/>
              <a:ext cx="5432" cy="3988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80" name="Rectangle 1032">
            <a:extLst>
              <a:ext uri="{FF2B5EF4-FFF2-40B4-BE49-F238E27FC236}">
                <a16:creationId xmlns:a16="http://schemas.microsoft.com/office/drawing/2014/main" id="{9E8A3A6B-5D74-BE5D-211A-D41C908A41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50838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81" name="Rectangle 1033">
            <a:extLst>
              <a:ext uri="{FF2B5EF4-FFF2-40B4-BE49-F238E27FC236}">
                <a16:creationId xmlns:a16="http://schemas.microsoft.com/office/drawing/2014/main" id="{639AFCC7-288B-E446-66A6-1F9E5E55B1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665288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82" name="Rectangle 1034">
            <a:extLst>
              <a:ext uri="{FF2B5EF4-FFF2-40B4-BE49-F238E27FC236}">
                <a16:creationId xmlns:a16="http://schemas.microsoft.com/office/drawing/2014/main" id="{1FAB203D-7ACB-48BC-C24F-85DDCDA7CD8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658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3083" name="Rectangle 1035">
            <a:extLst>
              <a:ext uri="{FF2B5EF4-FFF2-40B4-BE49-F238E27FC236}">
                <a16:creationId xmlns:a16="http://schemas.microsoft.com/office/drawing/2014/main" id="{830D0180-A1B5-1923-6593-390912F133A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6585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3084" name="Rectangle 1036">
            <a:extLst>
              <a:ext uri="{FF2B5EF4-FFF2-40B4-BE49-F238E27FC236}">
                <a16:creationId xmlns:a16="http://schemas.microsoft.com/office/drawing/2014/main" id="{E2FC8D47-66D9-783D-EA06-1F4B77A487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6585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2533758-8126-415E-9286-8A08D5F81F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49AD1AC-EE5E-A04B-94D1-B464400D5B1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Macbeth Openings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69C4CBA-AD87-BE77-0DA0-265BCCA4AF4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Journal or Notebook topics for brief writings.  Meant to get you thinking &amp; thinking about the play.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5277C66-7B78-20F2-DA1D-1458141B54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27038"/>
            <a:ext cx="7772400" cy="868362"/>
          </a:xfrm>
        </p:spPr>
        <p:txBody>
          <a:bodyPr/>
          <a:lstStyle/>
          <a:p>
            <a:r>
              <a:rPr lang="en-US" altLang="en-US" sz="4800"/>
              <a:t>Mac QuickWrite #1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D226321-3558-ADEE-118E-E3EE21232A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/>
              <a:t>What if you, like Banquo &amp; Macbeth, received the chance to discover your future?  Would you?  Advantages &amp; Disadvantages?</a:t>
            </a:r>
          </a:p>
          <a:p>
            <a:pPr>
              <a:lnSpc>
                <a:spcPct val="90000"/>
              </a:lnSpc>
            </a:pPr>
            <a:endParaRPr lang="en-US" altLang="en-US" sz="3600"/>
          </a:p>
          <a:p>
            <a:pPr>
              <a:lnSpc>
                <a:spcPct val="90000"/>
              </a:lnSpc>
            </a:pPr>
            <a:r>
              <a:rPr lang="en-US" altLang="en-US" sz="3600"/>
              <a:t>Predict Good, Bad or Undecided for the following:  3 witches, Donalbain, Macbeth, Macduff, King Duncan, Lennox, Banquo, Malcom, Ross, Lady Macbeth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87E7F9A-83B9-A47A-090F-704DB5DEB9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27038"/>
            <a:ext cx="7772400" cy="868362"/>
          </a:xfrm>
        </p:spPr>
        <p:txBody>
          <a:bodyPr/>
          <a:lstStyle/>
          <a:p>
            <a:r>
              <a:rPr lang="en-US" altLang="en-US" sz="4800"/>
              <a:t>Mac QuickWrite #2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AB141EB-B0BF-7401-64DB-B4EAD02092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600"/>
              <a:t>Is ambition a good thing or a bad thing? What are you willing to do to get what you want?</a:t>
            </a:r>
          </a:p>
          <a:p>
            <a:pPr>
              <a:lnSpc>
                <a:spcPct val="90000"/>
              </a:lnSpc>
            </a:pPr>
            <a:endParaRPr lang="en-US" altLang="en-US" sz="3600"/>
          </a:p>
          <a:p>
            <a:pPr>
              <a:lnSpc>
                <a:spcPct val="90000"/>
              </a:lnSpc>
            </a:pPr>
            <a:r>
              <a:rPr lang="en-US" altLang="en-US" sz="3600"/>
              <a:t>Are the following qualities masculine, feminine or both?  Brave, Loyal, Weak, Strong, Aggressive, Creative, Sentimental, Patient, Kind, Intelligent, Caring, Fair, Curious, Adventuresome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934EAE9-003F-8913-51FD-6223457B02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27038"/>
            <a:ext cx="7772400" cy="868362"/>
          </a:xfrm>
        </p:spPr>
        <p:txBody>
          <a:bodyPr/>
          <a:lstStyle/>
          <a:p>
            <a:r>
              <a:rPr lang="en-US" altLang="en-US" sz="4800"/>
              <a:t>Mac QuickWrite #3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C6C1728-8FCC-C49E-81E0-97E3C4115F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5105400"/>
          </a:xfrm>
        </p:spPr>
        <p:txBody>
          <a:bodyPr/>
          <a:lstStyle/>
          <a:p>
            <a:r>
              <a:rPr lang="en-US" altLang="en-US" sz="3600"/>
              <a:t>Who is responsible for Duncan’s murder:  Macbeth, Lady Macbeth, Witches, Fate, Duncan himself?</a:t>
            </a:r>
          </a:p>
          <a:p>
            <a:endParaRPr lang="en-US" altLang="en-US" sz="3600"/>
          </a:p>
          <a:p>
            <a:r>
              <a:rPr lang="en-US" altLang="en-US" sz="3600"/>
              <a:t>What kind of a ruler has Macbeth become by the end of Act 3?  How do his subjects think &amp; feel about him?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B4EFECDF-08C4-1A88-28D5-193F1FEFDC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27038"/>
            <a:ext cx="7772400" cy="868362"/>
          </a:xfrm>
        </p:spPr>
        <p:txBody>
          <a:bodyPr/>
          <a:lstStyle/>
          <a:p>
            <a:r>
              <a:rPr lang="en-US" altLang="en-US" sz="4800"/>
              <a:t>Mac QuickWrite #4</a:t>
            </a:r>
          </a:p>
        </p:txBody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7F868579-5BE1-7F10-F277-CEB94FA29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71600"/>
            <a:ext cx="8153400" cy="5105400"/>
          </a:xfrm>
        </p:spPr>
        <p:txBody>
          <a:bodyPr/>
          <a:lstStyle/>
          <a:p>
            <a:r>
              <a:rPr lang="en-US" altLang="en-US" sz="3600"/>
              <a:t>Is Macbeth a tragic hero?  What was his “foible?”  Consider actions/decisions he made that led to his downfall.</a:t>
            </a:r>
          </a:p>
          <a:p>
            <a:endParaRPr lang="en-US" altLang="en-US" sz="3600"/>
          </a:p>
          <a:p>
            <a:r>
              <a:rPr lang="en-US" altLang="en-US" sz="3600"/>
              <a:t>Imagine you’re Mac’s friend.  You hate his deeds but understand his motives.  Write a eulogy for your friend.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408C87A2-0B64-66DB-486D-51B695340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Marble">
  <a:themeElements>
    <a:clrScheme name="Marble 1">
      <a:dk1>
        <a:srgbClr val="000000"/>
      </a:dk1>
      <a:lt1>
        <a:srgbClr val="EAEAEA"/>
      </a:lt1>
      <a:dk2>
        <a:srgbClr val="006600"/>
      </a:dk2>
      <a:lt2>
        <a:srgbClr val="FFCC66"/>
      </a:lt2>
      <a:accent1>
        <a:srgbClr val="3366FF"/>
      </a:accent1>
      <a:accent2>
        <a:srgbClr val="60371C"/>
      </a:accent2>
      <a:accent3>
        <a:srgbClr val="AAB8AA"/>
      </a:accent3>
      <a:accent4>
        <a:srgbClr val="C8C8C8"/>
      </a:accent4>
      <a:accent5>
        <a:srgbClr val="ADB8FF"/>
      </a:accent5>
      <a:accent6>
        <a:srgbClr val="563118"/>
      </a:accent6>
      <a:hlink>
        <a:srgbClr val="FF0033"/>
      </a:hlink>
      <a:folHlink>
        <a:srgbClr val="CC9967"/>
      </a:folHlink>
    </a:clrScheme>
    <a:fontScheme name="Marbl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Marble 1">
        <a:dk1>
          <a:srgbClr val="000000"/>
        </a:dk1>
        <a:lt1>
          <a:srgbClr val="EAEAEA"/>
        </a:lt1>
        <a:dk2>
          <a:srgbClr val="006600"/>
        </a:dk2>
        <a:lt2>
          <a:srgbClr val="FFCC66"/>
        </a:lt2>
        <a:accent1>
          <a:srgbClr val="3366FF"/>
        </a:accent1>
        <a:accent2>
          <a:srgbClr val="60371C"/>
        </a:accent2>
        <a:accent3>
          <a:srgbClr val="AAB8AA"/>
        </a:accent3>
        <a:accent4>
          <a:srgbClr val="C8C8C8"/>
        </a:accent4>
        <a:accent5>
          <a:srgbClr val="ADB8FF"/>
        </a:accent5>
        <a:accent6>
          <a:srgbClr val="563118"/>
        </a:accent6>
        <a:hlink>
          <a:srgbClr val="FF0033"/>
        </a:hlink>
        <a:folHlink>
          <a:srgbClr val="CC99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ble 2">
        <a:dk1>
          <a:srgbClr val="000000"/>
        </a:dk1>
        <a:lt1>
          <a:srgbClr val="EAEAEA"/>
        </a:lt1>
        <a:dk2>
          <a:srgbClr val="FFCC99"/>
        </a:dk2>
        <a:lt2>
          <a:srgbClr val="FFCC66"/>
        </a:lt2>
        <a:accent1>
          <a:srgbClr val="FF9933"/>
        </a:accent1>
        <a:accent2>
          <a:srgbClr val="996600"/>
        </a:accent2>
        <a:accent3>
          <a:srgbClr val="FFE2CA"/>
        </a:accent3>
        <a:accent4>
          <a:srgbClr val="C8C8C8"/>
        </a:accent4>
        <a:accent5>
          <a:srgbClr val="FFCAAD"/>
        </a:accent5>
        <a:accent6>
          <a:srgbClr val="8A5C00"/>
        </a:accent6>
        <a:hlink>
          <a:srgbClr val="FF505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rble 3">
        <a:dk1>
          <a:srgbClr val="000000"/>
        </a:dk1>
        <a:lt1>
          <a:srgbClr val="FFFFFF"/>
        </a:lt1>
        <a:dk2>
          <a:srgbClr val="EAEAEA"/>
        </a:dk2>
        <a:lt2>
          <a:srgbClr val="FFFFFF"/>
        </a:lt2>
        <a:accent1>
          <a:srgbClr val="CBCBCB"/>
        </a:accent1>
        <a:accent2>
          <a:srgbClr val="333333"/>
        </a:accent2>
        <a:accent3>
          <a:srgbClr val="F3F3F3"/>
        </a:accent3>
        <a:accent4>
          <a:srgbClr val="DADADA"/>
        </a:accent4>
        <a:accent5>
          <a:srgbClr val="E2E2E2"/>
        </a:accent5>
        <a:accent6>
          <a:srgbClr val="2D2D2D"/>
        </a:accent6>
        <a:hlink>
          <a:srgbClr val="C0C0C0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Designs\Marble.pot</Template>
  <TotalTime>67</TotalTime>
  <Words>299</Words>
  <Application>Microsoft Office PowerPoint</Application>
  <PresentationFormat>On-screen Show (4:3)</PresentationFormat>
  <Paragraphs>30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Times New Roman</vt:lpstr>
      <vt:lpstr>Arial</vt:lpstr>
      <vt:lpstr>Marble</vt:lpstr>
      <vt:lpstr>Macbeth Openings</vt:lpstr>
      <vt:lpstr>Mac QuickWrite #1</vt:lpstr>
      <vt:lpstr>Mac QuickWrite #2</vt:lpstr>
      <vt:lpstr>Mac QuickWrite #3</vt:lpstr>
      <vt:lpstr>Mac QuickWrite #4</vt:lpstr>
      <vt:lpstr>PowerPoint Presentation</vt:lpstr>
    </vt:vector>
  </TitlesOfParts>
  <Company>ASM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Macbeth Openings</dc:title>
  <dc:creator>Jonathan Stoner</dc:creator>
  <cp:lastModifiedBy>Nayan GRIFFITHS</cp:lastModifiedBy>
  <cp:revision>6</cp:revision>
  <dcterms:created xsi:type="dcterms:W3CDTF">2002-11-13T08:42:15Z</dcterms:created>
  <dcterms:modified xsi:type="dcterms:W3CDTF">2023-03-21T14:24:52Z</dcterms:modified>
</cp:coreProperties>
</file>