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08EDEC16-62FF-D33C-F898-4994AEE7D4C0}"/>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14339" name="Rectangle 3">
            <a:extLst>
              <a:ext uri="{FF2B5EF4-FFF2-40B4-BE49-F238E27FC236}">
                <a16:creationId xmlns:a16="http://schemas.microsoft.com/office/drawing/2014/main" id="{3E820B7C-31D7-CD47-64D0-6964B5156850}"/>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14340" name="Rectangle 4">
            <a:extLst>
              <a:ext uri="{FF2B5EF4-FFF2-40B4-BE49-F238E27FC236}">
                <a16:creationId xmlns:a16="http://schemas.microsoft.com/office/drawing/2014/main" id="{B623E627-93E8-4AA4-FF99-40F0DD9FE56E}"/>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41" name="Rectangle 5">
            <a:extLst>
              <a:ext uri="{FF2B5EF4-FFF2-40B4-BE49-F238E27FC236}">
                <a16:creationId xmlns:a16="http://schemas.microsoft.com/office/drawing/2014/main" id="{8D4FE7F2-BA7F-4C36-107F-0FE6184FF0CB}"/>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4342" name="Rectangle 6">
            <a:extLst>
              <a:ext uri="{FF2B5EF4-FFF2-40B4-BE49-F238E27FC236}">
                <a16:creationId xmlns:a16="http://schemas.microsoft.com/office/drawing/2014/main" id="{D21428CC-55E5-047D-2299-6ED19B36135E}"/>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14343" name="Rectangle 7">
            <a:extLst>
              <a:ext uri="{FF2B5EF4-FFF2-40B4-BE49-F238E27FC236}">
                <a16:creationId xmlns:a16="http://schemas.microsoft.com/office/drawing/2014/main" id="{8D11A9FC-FFED-6762-3A74-4D8C5D4E2BE0}"/>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0DFBDFFC-0B4F-4ACD-892A-0E9510A662B8}"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D3A2B0A-FF40-7C1A-1F47-043FF55D14CD}"/>
              </a:ext>
            </a:extLst>
          </p:cNvPr>
          <p:cNvSpPr>
            <a:spLocks noGrp="1" noChangeArrowheads="1"/>
          </p:cNvSpPr>
          <p:nvPr>
            <p:ph type="sldNum" sz="quarter" idx="5"/>
          </p:nvPr>
        </p:nvSpPr>
        <p:spPr>
          <a:ln/>
        </p:spPr>
        <p:txBody>
          <a:bodyPr/>
          <a:lstStyle/>
          <a:p>
            <a:fld id="{424A7DEE-9333-43C5-B4DE-A7AF567FECC8}" type="slidenum">
              <a:rPr lang="en-GB" altLang="en-US"/>
              <a:pPr/>
              <a:t>1</a:t>
            </a:fld>
            <a:endParaRPr lang="en-GB" altLang="en-US"/>
          </a:p>
        </p:txBody>
      </p:sp>
      <p:sp>
        <p:nvSpPr>
          <p:cNvPr id="15362" name="Rectangle 2">
            <a:extLst>
              <a:ext uri="{FF2B5EF4-FFF2-40B4-BE49-F238E27FC236}">
                <a16:creationId xmlns:a16="http://schemas.microsoft.com/office/drawing/2014/main" id="{960B25BA-8ADF-C9DA-7EAD-9F556AAE1860}"/>
              </a:ext>
            </a:extLst>
          </p:cNvPr>
          <p:cNvSpPr>
            <a:spLocks noRot="1" noChangeArrowheads="1" noTextEdit="1"/>
          </p:cNvSpPr>
          <p:nvPr>
            <p:ph type="sldImg"/>
          </p:nvPr>
        </p:nvSpPr>
        <p:spPr>
          <a:ln/>
        </p:spPr>
      </p:sp>
      <p:sp>
        <p:nvSpPr>
          <p:cNvPr id="15363" name="Rectangle 3">
            <a:extLst>
              <a:ext uri="{FF2B5EF4-FFF2-40B4-BE49-F238E27FC236}">
                <a16:creationId xmlns:a16="http://schemas.microsoft.com/office/drawing/2014/main" id="{26077ACA-9AC3-483B-64C4-64C59D0120D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113C2BC-B5D4-44B9-E618-25308EC923BC}"/>
              </a:ext>
            </a:extLst>
          </p:cNvPr>
          <p:cNvSpPr>
            <a:spLocks noGrp="1" noChangeArrowheads="1"/>
          </p:cNvSpPr>
          <p:nvPr>
            <p:ph type="sldNum" sz="quarter" idx="5"/>
          </p:nvPr>
        </p:nvSpPr>
        <p:spPr>
          <a:ln/>
        </p:spPr>
        <p:txBody>
          <a:bodyPr/>
          <a:lstStyle/>
          <a:p>
            <a:fld id="{78758DF3-6DB2-4FB5-9BCA-0C165AECB8A2}" type="slidenum">
              <a:rPr lang="en-GB" altLang="en-US"/>
              <a:pPr/>
              <a:t>2</a:t>
            </a:fld>
            <a:endParaRPr lang="en-GB" altLang="en-US"/>
          </a:p>
        </p:txBody>
      </p:sp>
      <p:sp>
        <p:nvSpPr>
          <p:cNvPr id="16386" name="Rectangle 2">
            <a:extLst>
              <a:ext uri="{FF2B5EF4-FFF2-40B4-BE49-F238E27FC236}">
                <a16:creationId xmlns:a16="http://schemas.microsoft.com/office/drawing/2014/main" id="{B5D05929-9C5C-37A8-A0D5-216FF6F665BC}"/>
              </a:ext>
            </a:extLst>
          </p:cNvPr>
          <p:cNvSpPr>
            <a:spLocks noRot="1" noChangeArrowheads="1" noTextEdit="1"/>
          </p:cNvSpPr>
          <p:nvPr>
            <p:ph type="sldImg"/>
          </p:nvPr>
        </p:nvSpPr>
        <p:spPr>
          <a:ln/>
        </p:spPr>
      </p:sp>
      <p:sp>
        <p:nvSpPr>
          <p:cNvPr id="16387" name="Rectangle 3">
            <a:extLst>
              <a:ext uri="{FF2B5EF4-FFF2-40B4-BE49-F238E27FC236}">
                <a16:creationId xmlns:a16="http://schemas.microsoft.com/office/drawing/2014/main" id="{6A4CB2B5-8C3E-5E4C-FC4D-716D0216ADB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EBDDC7A-068E-25A5-5522-87AC284B6CBA}"/>
              </a:ext>
            </a:extLst>
          </p:cNvPr>
          <p:cNvSpPr>
            <a:spLocks noGrp="1" noChangeArrowheads="1"/>
          </p:cNvSpPr>
          <p:nvPr>
            <p:ph type="sldNum" sz="quarter" idx="5"/>
          </p:nvPr>
        </p:nvSpPr>
        <p:spPr>
          <a:ln/>
        </p:spPr>
        <p:txBody>
          <a:bodyPr/>
          <a:lstStyle/>
          <a:p>
            <a:fld id="{4B74E3CD-C573-4F61-85F2-4409849C859E}" type="slidenum">
              <a:rPr lang="en-GB" altLang="en-US"/>
              <a:pPr/>
              <a:t>3</a:t>
            </a:fld>
            <a:endParaRPr lang="en-GB" altLang="en-US"/>
          </a:p>
        </p:txBody>
      </p:sp>
      <p:sp>
        <p:nvSpPr>
          <p:cNvPr id="17410" name="Rectangle 2">
            <a:extLst>
              <a:ext uri="{FF2B5EF4-FFF2-40B4-BE49-F238E27FC236}">
                <a16:creationId xmlns:a16="http://schemas.microsoft.com/office/drawing/2014/main" id="{39C05D26-AC73-34C2-96BA-0285CF5AC9B8}"/>
              </a:ext>
            </a:extLst>
          </p:cNvPr>
          <p:cNvSpPr>
            <a:spLocks noRot="1" noChangeArrowheads="1" noTextEdit="1"/>
          </p:cNvSpPr>
          <p:nvPr>
            <p:ph type="sldImg"/>
          </p:nvPr>
        </p:nvSpPr>
        <p:spPr>
          <a:ln/>
        </p:spPr>
      </p:sp>
      <p:sp>
        <p:nvSpPr>
          <p:cNvPr id="17411" name="Rectangle 3">
            <a:extLst>
              <a:ext uri="{FF2B5EF4-FFF2-40B4-BE49-F238E27FC236}">
                <a16:creationId xmlns:a16="http://schemas.microsoft.com/office/drawing/2014/main" id="{094F2A3B-D053-75ED-15D3-AF3F0581E9B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5C942D0-BD1D-53CA-4776-A3C3A949A1DF}"/>
              </a:ext>
            </a:extLst>
          </p:cNvPr>
          <p:cNvSpPr>
            <a:spLocks noGrp="1" noChangeArrowheads="1"/>
          </p:cNvSpPr>
          <p:nvPr>
            <p:ph type="sldNum" sz="quarter" idx="5"/>
          </p:nvPr>
        </p:nvSpPr>
        <p:spPr>
          <a:ln/>
        </p:spPr>
        <p:txBody>
          <a:bodyPr/>
          <a:lstStyle/>
          <a:p>
            <a:fld id="{F8BA6FEA-500A-4B46-8DFB-44CAE3108853}" type="slidenum">
              <a:rPr lang="en-GB" altLang="en-US"/>
              <a:pPr/>
              <a:t>4</a:t>
            </a:fld>
            <a:endParaRPr lang="en-GB" altLang="en-US"/>
          </a:p>
        </p:txBody>
      </p:sp>
      <p:sp>
        <p:nvSpPr>
          <p:cNvPr id="18434" name="Rectangle 2">
            <a:extLst>
              <a:ext uri="{FF2B5EF4-FFF2-40B4-BE49-F238E27FC236}">
                <a16:creationId xmlns:a16="http://schemas.microsoft.com/office/drawing/2014/main" id="{E822C703-E487-67D7-1D30-9A8263B9AD84}"/>
              </a:ext>
            </a:extLst>
          </p:cNvPr>
          <p:cNvSpPr>
            <a:spLocks noRot="1" noChangeArrowheads="1" noTextEdit="1"/>
          </p:cNvSpPr>
          <p:nvPr>
            <p:ph type="sldImg"/>
          </p:nvPr>
        </p:nvSpPr>
        <p:spPr>
          <a:ln/>
        </p:spPr>
      </p:sp>
      <p:sp>
        <p:nvSpPr>
          <p:cNvPr id="18435" name="Rectangle 3">
            <a:extLst>
              <a:ext uri="{FF2B5EF4-FFF2-40B4-BE49-F238E27FC236}">
                <a16:creationId xmlns:a16="http://schemas.microsoft.com/office/drawing/2014/main" id="{4816FE27-C354-AF22-01A5-25A1D48BA50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C4F2153-E03E-8810-F4CF-7D31E0C01C24}"/>
              </a:ext>
            </a:extLst>
          </p:cNvPr>
          <p:cNvSpPr>
            <a:spLocks noGrp="1" noChangeArrowheads="1"/>
          </p:cNvSpPr>
          <p:nvPr>
            <p:ph type="sldNum" sz="quarter" idx="5"/>
          </p:nvPr>
        </p:nvSpPr>
        <p:spPr>
          <a:ln/>
        </p:spPr>
        <p:txBody>
          <a:bodyPr/>
          <a:lstStyle/>
          <a:p>
            <a:fld id="{0FC00917-CF88-44F6-AA04-EB2ABC2B6541}" type="slidenum">
              <a:rPr lang="en-GB" altLang="en-US"/>
              <a:pPr/>
              <a:t>5</a:t>
            </a:fld>
            <a:endParaRPr lang="en-GB" altLang="en-US"/>
          </a:p>
        </p:txBody>
      </p:sp>
      <p:sp>
        <p:nvSpPr>
          <p:cNvPr id="19458" name="Rectangle 2">
            <a:extLst>
              <a:ext uri="{FF2B5EF4-FFF2-40B4-BE49-F238E27FC236}">
                <a16:creationId xmlns:a16="http://schemas.microsoft.com/office/drawing/2014/main" id="{6EED014A-B6A8-C8AD-8F12-F71D62517DAD}"/>
              </a:ext>
            </a:extLst>
          </p:cNvPr>
          <p:cNvSpPr>
            <a:spLocks noRot="1" noChangeArrowheads="1" noTextEdit="1"/>
          </p:cNvSpPr>
          <p:nvPr>
            <p:ph type="sldImg"/>
          </p:nvPr>
        </p:nvSpPr>
        <p:spPr>
          <a:ln/>
        </p:spPr>
      </p:sp>
      <p:sp>
        <p:nvSpPr>
          <p:cNvPr id="19459" name="Rectangle 3">
            <a:extLst>
              <a:ext uri="{FF2B5EF4-FFF2-40B4-BE49-F238E27FC236}">
                <a16:creationId xmlns:a16="http://schemas.microsoft.com/office/drawing/2014/main" id="{5A5E9517-28B8-1769-E0AC-808431C572C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516180C-3F2D-BD1A-3F3F-8A277ED64971}"/>
              </a:ext>
            </a:extLst>
          </p:cNvPr>
          <p:cNvSpPr>
            <a:spLocks noGrp="1" noChangeArrowheads="1"/>
          </p:cNvSpPr>
          <p:nvPr>
            <p:ph type="sldNum" sz="quarter" idx="5"/>
          </p:nvPr>
        </p:nvSpPr>
        <p:spPr>
          <a:ln/>
        </p:spPr>
        <p:txBody>
          <a:bodyPr/>
          <a:lstStyle/>
          <a:p>
            <a:fld id="{8CA1061E-833D-4211-B4AD-CD7288CBAEBD}" type="slidenum">
              <a:rPr lang="en-GB" altLang="en-US"/>
              <a:pPr/>
              <a:t>6</a:t>
            </a:fld>
            <a:endParaRPr lang="en-GB" altLang="en-US"/>
          </a:p>
        </p:txBody>
      </p:sp>
      <p:sp>
        <p:nvSpPr>
          <p:cNvPr id="20482" name="Rectangle 2">
            <a:extLst>
              <a:ext uri="{FF2B5EF4-FFF2-40B4-BE49-F238E27FC236}">
                <a16:creationId xmlns:a16="http://schemas.microsoft.com/office/drawing/2014/main" id="{6DD951DC-A44A-3D26-AFB2-70ADC804672D}"/>
              </a:ext>
            </a:extLst>
          </p:cNvPr>
          <p:cNvSpPr>
            <a:spLocks noRot="1" noChangeArrowheads="1" noTextEdit="1"/>
          </p:cNvSpPr>
          <p:nvPr>
            <p:ph type="sldImg"/>
          </p:nvPr>
        </p:nvSpPr>
        <p:spPr>
          <a:ln/>
        </p:spPr>
      </p:sp>
      <p:sp>
        <p:nvSpPr>
          <p:cNvPr id="20483" name="Rectangle 3">
            <a:extLst>
              <a:ext uri="{FF2B5EF4-FFF2-40B4-BE49-F238E27FC236}">
                <a16:creationId xmlns:a16="http://schemas.microsoft.com/office/drawing/2014/main" id="{AF102CA0-3032-F9D6-7E3A-2562D23FEAD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F9C15E7-E18C-544F-6F9B-CF38C272E171}"/>
              </a:ext>
            </a:extLst>
          </p:cNvPr>
          <p:cNvSpPr>
            <a:spLocks noGrp="1" noChangeArrowheads="1"/>
          </p:cNvSpPr>
          <p:nvPr>
            <p:ph type="sldNum" sz="quarter" idx="5"/>
          </p:nvPr>
        </p:nvSpPr>
        <p:spPr>
          <a:ln/>
        </p:spPr>
        <p:txBody>
          <a:bodyPr/>
          <a:lstStyle/>
          <a:p>
            <a:fld id="{8957FA78-ACA7-4295-BEFA-C9616F93CD4A}" type="slidenum">
              <a:rPr lang="en-GB" altLang="en-US"/>
              <a:pPr/>
              <a:t>7</a:t>
            </a:fld>
            <a:endParaRPr lang="en-GB" altLang="en-US"/>
          </a:p>
        </p:txBody>
      </p:sp>
      <p:sp>
        <p:nvSpPr>
          <p:cNvPr id="21506" name="Rectangle 2">
            <a:extLst>
              <a:ext uri="{FF2B5EF4-FFF2-40B4-BE49-F238E27FC236}">
                <a16:creationId xmlns:a16="http://schemas.microsoft.com/office/drawing/2014/main" id="{CAC41C91-D53C-2524-B8F1-86ACAE1413DB}"/>
              </a:ext>
            </a:extLst>
          </p:cNvPr>
          <p:cNvSpPr>
            <a:spLocks noRot="1" noChangeArrowheads="1" noTextEdit="1"/>
          </p:cNvSpPr>
          <p:nvPr>
            <p:ph type="sldImg"/>
          </p:nvPr>
        </p:nvSpPr>
        <p:spPr>
          <a:ln/>
        </p:spPr>
      </p:sp>
      <p:sp>
        <p:nvSpPr>
          <p:cNvPr id="21507" name="Rectangle 3">
            <a:extLst>
              <a:ext uri="{FF2B5EF4-FFF2-40B4-BE49-F238E27FC236}">
                <a16:creationId xmlns:a16="http://schemas.microsoft.com/office/drawing/2014/main" id="{745BAF90-124F-1238-AB9E-8BADA69C6AD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ED0A956-A6ED-7589-83F8-4357B9E9F345}"/>
              </a:ext>
            </a:extLst>
          </p:cNvPr>
          <p:cNvSpPr>
            <a:spLocks noGrp="1" noChangeArrowheads="1"/>
          </p:cNvSpPr>
          <p:nvPr>
            <p:ph type="sldNum" sz="quarter" idx="5"/>
          </p:nvPr>
        </p:nvSpPr>
        <p:spPr>
          <a:ln/>
        </p:spPr>
        <p:txBody>
          <a:bodyPr/>
          <a:lstStyle/>
          <a:p>
            <a:fld id="{53B224E6-1980-43CA-B991-436B2A81D8C7}" type="slidenum">
              <a:rPr lang="en-GB" altLang="en-US"/>
              <a:pPr/>
              <a:t>8</a:t>
            </a:fld>
            <a:endParaRPr lang="en-GB" altLang="en-US"/>
          </a:p>
        </p:txBody>
      </p:sp>
      <p:sp>
        <p:nvSpPr>
          <p:cNvPr id="23554" name="Rectangle 2">
            <a:extLst>
              <a:ext uri="{FF2B5EF4-FFF2-40B4-BE49-F238E27FC236}">
                <a16:creationId xmlns:a16="http://schemas.microsoft.com/office/drawing/2014/main" id="{1B7E0D95-174E-C48A-32E7-86943F46F1B4}"/>
              </a:ext>
            </a:extLst>
          </p:cNvPr>
          <p:cNvSpPr>
            <a:spLocks noRot="1" noChangeArrowheads="1" noTextEdit="1"/>
          </p:cNvSpPr>
          <p:nvPr>
            <p:ph type="sldImg"/>
          </p:nvPr>
        </p:nvSpPr>
        <p:spPr>
          <a:xfrm>
            <a:off x="1144588" y="685800"/>
            <a:ext cx="4572000" cy="3429000"/>
          </a:xfrm>
          <a:ln/>
        </p:spPr>
      </p:sp>
      <p:sp>
        <p:nvSpPr>
          <p:cNvPr id="23555" name="Rectangle 3">
            <a:extLst>
              <a:ext uri="{FF2B5EF4-FFF2-40B4-BE49-F238E27FC236}">
                <a16:creationId xmlns:a16="http://schemas.microsoft.com/office/drawing/2014/main" id="{894BBD15-768F-A3E5-016C-69C70F7FB28D}"/>
              </a:ext>
            </a:extLst>
          </p:cNvPr>
          <p:cNvSpPr>
            <a:spLocks noGrp="1" noChangeArrowheads="1"/>
          </p:cNvSpPr>
          <p:nvPr>
            <p:ph type="body" idx="1"/>
          </p:nvPr>
        </p:nvSpPr>
        <p:spPr>
          <a:xfrm>
            <a:off x="914400" y="4343400"/>
            <a:ext cx="5029200" cy="4114800"/>
          </a:xfrm>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146" name="Group 2">
            <a:extLst>
              <a:ext uri="{FF2B5EF4-FFF2-40B4-BE49-F238E27FC236}">
                <a16:creationId xmlns:a16="http://schemas.microsoft.com/office/drawing/2014/main" id="{641D8E02-F2FB-1DBB-6C35-8C2B4F0C32BB}"/>
              </a:ext>
            </a:extLst>
          </p:cNvPr>
          <p:cNvGrpSpPr>
            <a:grpSpLocks/>
          </p:cNvGrpSpPr>
          <p:nvPr/>
        </p:nvGrpSpPr>
        <p:grpSpPr bwMode="auto">
          <a:xfrm>
            <a:off x="0" y="3902075"/>
            <a:ext cx="3400425" cy="2949575"/>
            <a:chOff x="0" y="2458"/>
            <a:chExt cx="2142" cy="1858"/>
          </a:xfrm>
        </p:grpSpPr>
        <p:sp>
          <p:nvSpPr>
            <p:cNvPr id="6147" name="Freeform 3">
              <a:extLst>
                <a:ext uri="{FF2B5EF4-FFF2-40B4-BE49-F238E27FC236}">
                  <a16:creationId xmlns:a16="http://schemas.microsoft.com/office/drawing/2014/main" id="{AB667C2F-1510-A13A-7B7A-3B6CEDF8EF0B}"/>
                </a:ext>
              </a:extLst>
            </p:cNvPr>
            <p:cNvSpPr>
              <a:spLocks/>
            </p:cNvSpPr>
            <p:nvPr/>
          </p:nvSpPr>
          <p:spPr bwMode="ltGray">
            <a:xfrm>
              <a:off x="0" y="2508"/>
              <a:ext cx="2142" cy="1804"/>
            </a:xfrm>
            <a:custGeom>
              <a:avLst/>
              <a:gdLst>
                <a:gd name="T0" fmla="*/ 329 w 2135"/>
                <a:gd name="T1" fmla="*/ 66 h 1804"/>
                <a:gd name="T2" fmla="*/ 161 w 2135"/>
                <a:gd name="T3" fmla="*/ 30 h 1804"/>
                <a:gd name="T4" fmla="*/ 0 w 2135"/>
                <a:gd name="T5" fmla="*/ 0 h 1804"/>
                <a:gd name="T6" fmla="*/ 0 w 2135"/>
                <a:gd name="T7" fmla="*/ 12 h 1804"/>
                <a:gd name="T8" fmla="*/ 161 w 2135"/>
                <a:gd name="T9" fmla="*/ 42 h 1804"/>
                <a:gd name="T10" fmla="*/ 323 w 2135"/>
                <a:gd name="T11" fmla="*/ 78 h 1804"/>
                <a:gd name="T12" fmla="*/ 556 w 2135"/>
                <a:gd name="T13" fmla="*/ 150 h 1804"/>
                <a:gd name="T14" fmla="*/ 777 w 2135"/>
                <a:gd name="T15" fmla="*/ 245 h 1804"/>
                <a:gd name="T16" fmla="*/ 993 w 2135"/>
                <a:gd name="T17" fmla="*/ 365 h 1804"/>
                <a:gd name="T18" fmla="*/ 1196 w 2135"/>
                <a:gd name="T19" fmla="*/ 503 h 1804"/>
                <a:gd name="T20" fmla="*/ 1381 w 2135"/>
                <a:gd name="T21" fmla="*/ 653 h 1804"/>
                <a:gd name="T22" fmla="*/ 1555 w 2135"/>
                <a:gd name="T23" fmla="*/ 827 h 1804"/>
                <a:gd name="T24" fmla="*/ 1710 w 2135"/>
                <a:gd name="T25" fmla="*/ 1019 h 1804"/>
                <a:gd name="T26" fmla="*/ 1854 w 2135"/>
                <a:gd name="T27" fmla="*/ 1229 h 1804"/>
                <a:gd name="T28" fmla="*/ 1937 w 2135"/>
                <a:gd name="T29" fmla="*/ 1366 h 1804"/>
                <a:gd name="T30" fmla="*/ 2009 w 2135"/>
                <a:gd name="T31" fmla="*/ 1510 h 1804"/>
                <a:gd name="T32" fmla="*/ 2069 w 2135"/>
                <a:gd name="T33" fmla="*/ 1654 h 1804"/>
                <a:gd name="T34" fmla="*/ 2123 w 2135"/>
                <a:gd name="T35" fmla="*/ 1804 h 1804"/>
                <a:gd name="T36" fmla="*/ 2135 w 2135"/>
                <a:gd name="T37" fmla="*/ 1804 h 1804"/>
                <a:gd name="T38" fmla="*/ 2081 w 2135"/>
                <a:gd name="T39" fmla="*/ 1654 h 1804"/>
                <a:gd name="T40" fmla="*/ 2021 w 2135"/>
                <a:gd name="T41" fmla="*/ 1510 h 1804"/>
                <a:gd name="T42" fmla="*/ 1949 w 2135"/>
                <a:gd name="T43" fmla="*/ 1366 h 1804"/>
                <a:gd name="T44" fmla="*/ 1866 w 2135"/>
                <a:gd name="T45" fmla="*/ 1223 h 1804"/>
                <a:gd name="T46" fmla="*/ 1722 w 2135"/>
                <a:gd name="T47" fmla="*/ 1013 h 1804"/>
                <a:gd name="T48" fmla="*/ 1561 w 2135"/>
                <a:gd name="T49" fmla="*/ 821 h 1804"/>
                <a:gd name="T50" fmla="*/ 1387 w 2135"/>
                <a:gd name="T51" fmla="*/ 647 h 1804"/>
                <a:gd name="T52" fmla="*/ 1202 w 2135"/>
                <a:gd name="T53" fmla="*/ 491 h 1804"/>
                <a:gd name="T54" fmla="*/ 999 w 2135"/>
                <a:gd name="T55" fmla="*/ 353 h 1804"/>
                <a:gd name="T56" fmla="*/ 783 w 2135"/>
                <a:gd name="T57" fmla="*/ 239 h 1804"/>
                <a:gd name="T58" fmla="*/ 562 w 2135"/>
                <a:gd name="T59" fmla="*/ 138 h 1804"/>
                <a:gd name="T60" fmla="*/ 329 w 2135"/>
                <a:gd name="T61" fmla="*/ 66 h 1804"/>
                <a:gd name="T62" fmla="*/ 329 w 2135"/>
                <a:gd name="T63" fmla="*/ 66 h 1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6148" name="Freeform 4">
              <a:extLst>
                <a:ext uri="{FF2B5EF4-FFF2-40B4-BE49-F238E27FC236}">
                  <a16:creationId xmlns:a16="http://schemas.microsoft.com/office/drawing/2014/main" id="{F1D06FE4-4B1A-F9EE-65AE-A2429CC5FDED}"/>
                </a:ext>
              </a:extLst>
            </p:cNvPr>
            <p:cNvSpPr>
              <a:spLocks/>
            </p:cNvSpPr>
            <p:nvPr/>
          </p:nvSpPr>
          <p:spPr bwMode="hidden">
            <a:xfrm>
              <a:off x="0" y="2458"/>
              <a:ext cx="1854" cy="1858"/>
            </a:xfrm>
            <a:custGeom>
              <a:avLst/>
              <a:gdLst>
                <a:gd name="T0" fmla="*/ 1854 w 1854"/>
                <a:gd name="T1" fmla="*/ 1858 h 1858"/>
                <a:gd name="T2" fmla="*/ 0 w 1854"/>
                <a:gd name="T3" fmla="*/ 1858 h 1858"/>
                <a:gd name="T4" fmla="*/ 0 w 1854"/>
                <a:gd name="T5" fmla="*/ 0 h 1858"/>
                <a:gd name="T6" fmla="*/ 1854 w 1854"/>
                <a:gd name="T7" fmla="*/ 1858 h 1858"/>
                <a:gd name="T8" fmla="*/ 1854 w 1854"/>
                <a:gd name="T9" fmla="*/ 1858 h 1858"/>
              </a:gdLst>
              <a:ahLst/>
              <a:cxnLst>
                <a:cxn ang="0">
                  <a:pos x="T0" y="T1"/>
                </a:cxn>
                <a:cxn ang="0">
                  <a:pos x="T2" y="T3"/>
                </a:cxn>
                <a:cxn ang="0">
                  <a:pos x="T4" y="T5"/>
                </a:cxn>
                <a:cxn ang="0">
                  <a:pos x="T6" y="T7"/>
                </a:cxn>
                <a:cxn ang="0">
                  <a:pos x="T8" y="T9"/>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6149" name="Freeform 5">
              <a:extLst>
                <a:ext uri="{FF2B5EF4-FFF2-40B4-BE49-F238E27FC236}">
                  <a16:creationId xmlns:a16="http://schemas.microsoft.com/office/drawing/2014/main" id="{E8809253-F842-1C9E-CE9C-F005E6D97554}"/>
                </a:ext>
              </a:extLst>
            </p:cNvPr>
            <p:cNvSpPr>
              <a:spLocks/>
            </p:cNvSpPr>
            <p:nvPr/>
          </p:nvSpPr>
          <p:spPr bwMode="ltGray">
            <a:xfrm>
              <a:off x="0" y="2735"/>
              <a:ext cx="1745" cy="1577"/>
            </a:xfrm>
            <a:custGeom>
              <a:avLst/>
              <a:gdLst>
                <a:gd name="T0" fmla="*/ 1640 w 1745"/>
                <a:gd name="T1" fmla="*/ 1377 h 1577"/>
                <a:gd name="T2" fmla="*/ 1692 w 1745"/>
                <a:gd name="T3" fmla="*/ 1479 h 1577"/>
                <a:gd name="T4" fmla="*/ 1732 w 1745"/>
                <a:gd name="T5" fmla="*/ 1577 h 1577"/>
                <a:gd name="T6" fmla="*/ 1745 w 1745"/>
                <a:gd name="T7" fmla="*/ 1577 h 1577"/>
                <a:gd name="T8" fmla="*/ 1703 w 1745"/>
                <a:gd name="T9" fmla="*/ 1469 h 1577"/>
                <a:gd name="T10" fmla="*/ 1649 w 1745"/>
                <a:gd name="T11" fmla="*/ 1367 h 1577"/>
                <a:gd name="T12" fmla="*/ 1535 w 1745"/>
                <a:gd name="T13" fmla="*/ 1157 h 1577"/>
                <a:gd name="T14" fmla="*/ 1395 w 1745"/>
                <a:gd name="T15" fmla="*/ 951 h 1577"/>
                <a:gd name="T16" fmla="*/ 1236 w 1745"/>
                <a:gd name="T17" fmla="*/ 756 h 1577"/>
                <a:gd name="T18" fmla="*/ 1061 w 1745"/>
                <a:gd name="T19" fmla="*/ 582 h 1577"/>
                <a:gd name="T20" fmla="*/ 876 w 1745"/>
                <a:gd name="T21" fmla="*/ 426 h 1577"/>
                <a:gd name="T22" fmla="*/ 672 w 1745"/>
                <a:gd name="T23" fmla="*/ 294 h 1577"/>
                <a:gd name="T24" fmla="*/ 455 w 1745"/>
                <a:gd name="T25" fmla="*/ 174 h 1577"/>
                <a:gd name="T26" fmla="*/ 234 w 1745"/>
                <a:gd name="T27" fmla="*/ 78 h 1577"/>
                <a:gd name="T28" fmla="*/ 0 w 1745"/>
                <a:gd name="T29" fmla="*/ 0 h 1577"/>
                <a:gd name="T30" fmla="*/ 0 w 1745"/>
                <a:gd name="T31" fmla="*/ 12 h 1577"/>
                <a:gd name="T32" fmla="*/ 222 w 1745"/>
                <a:gd name="T33" fmla="*/ 89 h 1577"/>
                <a:gd name="T34" fmla="*/ 446 w 1745"/>
                <a:gd name="T35" fmla="*/ 185 h 1577"/>
                <a:gd name="T36" fmla="*/ 662 w 1745"/>
                <a:gd name="T37" fmla="*/ 305 h 1577"/>
                <a:gd name="T38" fmla="*/ 866 w 1745"/>
                <a:gd name="T39" fmla="*/ 437 h 1577"/>
                <a:gd name="T40" fmla="*/ 1052 w 1745"/>
                <a:gd name="T41" fmla="*/ 593 h 1577"/>
                <a:gd name="T42" fmla="*/ 1226 w 1745"/>
                <a:gd name="T43" fmla="*/ 767 h 1577"/>
                <a:gd name="T44" fmla="*/ 1385 w 1745"/>
                <a:gd name="T45" fmla="*/ 960 h 1577"/>
                <a:gd name="T46" fmla="*/ 1526 w 1745"/>
                <a:gd name="T47" fmla="*/ 1167 h 1577"/>
                <a:gd name="T48" fmla="*/ 1640 w 1745"/>
                <a:gd name="T49" fmla="*/ 1377 h 1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6150" name="Freeform 6">
              <a:extLst>
                <a:ext uri="{FF2B5EF4-FFF2-40B4-BE49-F238E27FC236}">
                  <a16:creationId xmlns:a16="http://schemas.microsoft.com/office/drawing/2014/main" id="{B47B2AD7-7D5D-F0D1-91BD-9256A1499033}"/>
                </a:ext>
              </a:extLst>
            </p:cNvPr>
            <p:cNvSpPr>
              <a:spLocks/>
            </p:cNvSpPr>
            <p:nvPr/>
          </p:nvSpPr>
          <p:spPr bwMode="ltGray">
            <a:xfrm>
              <a:off x="0" y="2544"/>
              <a:ext cx="1745" cy="1768"/>
            </a:xfrm>
            <a:custGeom>
              <a:avLst/>
              <a:gdLst>
                <a:gd name="T0" fmla="*/ 0 w 1745"/>
                <a:gd name="T1" fmla="*/ 0 h 1768"/>
                <a:gd name="T2" fmla="*/ 0 w 1745"/>
                <a:gd name="T3" fmla="*/ 12 h 1768"/>
                <a:gd name="T4" fmla="*/ 210 w 1745"/>
                <a:gd name="T5" fmla="*/ 88 h 1768"/>
                <a:gd name="T6" fmla="*/ 426 w 1745"/>
                <a:gd name="T7" fmla="*/ 190 h 1768"/>
                <a:gd name="T8" fmla="*/ 630 w 1745"/>
                <a:gd name="T9" fmla="*/ 304 h 1768"/>
                <a:gd name="T10" fmla="*/ 818 w 1745"/>
                <a:gd name="T11" fmla="*/ 442 h 1768"/>
                <a:gd name="T12" fmla="*/ 998 w 1745"/>
                <a:gd name="T13" fmla="*/ 592 h 1768"/>
                <a:gd name="T14" fmla="*/ 1164 w 1745"/>
                <a:gd name="T15" fmla="*/ 766 h 1768"/>
                <a:gd name="T16" fmla="*/ 1310 w 1745"/>
                <a:gd name="T17" fmla="*/ 942 h 1768"/>
                <a:gd name="T18" fmla="*/ 1454 w 1745"/>
                <a:gd name="T19" fmla="*/ 1146 h 1768"/>
                <a:gd name="T20" fmla="*/ 1536 w 1745"/>
                <a:gd name="T21" fmla="*/ 1298 h 1768"/>
                <a:gd name="T22" fmla="*/ 1614 w 1745"/>
                <a:gd name="T23" fmla="*/ 1456 h 1768"/>
                <a:gd name="T24" fmla="*/ 1682 w 1745"/>
                <a:gd name="T25" fmla="*/ 1616 h 1768"/>
                <a:gd name="T26" fmla="*/ 1733 w 1745"/>
                <a:gd name="T27" fmla="*/ 1768 h 1768"/>
                <a:gd name="T28" fmla="*/ 1745 w 1745"/>
                <a:gd name="T29" fmla="*/ 1768 h 1768"/>
                <a:gd name="T30" fmla="*/ 1691 w 1745"/>
                <a:gd name="T31" fmla="*/ 1606 h 1768"/>
                <a:gd name="T32" fmla="*/ 1623 w 1745"/>
                <a:gd name="T33" fmla="*/ 1445 h 1768"/>
                <a:gd name="T34" fmla="*/ 1547 w 1745"/>
                <a:gd name="T35" fmla="*/ 1288 h 1768"/>
                <a:gd name="T36" fmla="*/ 1463 w 1745"/>
                <a:gd name="T37" fmla="*/ 1136 h 1768"/>
                <a:gd name="T38" fmla="*/ 1320 w 1745"/>
                <a:gd name="T39" fmla="*/ 932 h 1768"/>
                <a:gd name="T40" fmla="*/ 1173 w 1745"/>
                <a:gd name="T41" fmla="*/ 755 h 1768"/>
                <a:gd name="T42" fmla="*/ 1008 w 1745"/>
                <a:gd name="T43" fmla="*/ 581 h 1768"/>
                <a:gd name="T44" fmla="*/ 827 w 1745"/>
                <a:gd name="T45" fmla="*/ 431 h 1768"/>
                <a:gd name="T46" fmla="*/ 642 w 1745"/>
                <a:gd name="T47" fmla="*/ 293 h 1768"/>
                <a:gd name="T48" fmla="*/ 437 w 1745"/>
                <a:gd name="T49" fmla="*/ 179 h 1768"/>
                <a:gd name="T50" fmla="*/ 222 w 1745"/>
                <a:gd name="T51" fmla="*/ 78 h 1768"/>
                <a:gd name="T52" fmla="*/ 0 w 1745"/>
                <a:gd name="T53" fmla="*/ 0 h 1768"/>
                <a:gd name="T54" fmla="*/ 0 w 1745"/>
                <a:gd name="T55" fmla="*/ 0 h 1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6151" name="Oval 7">
              <a:extLst>
                <a:ext uri="{FF2B5EF4-FFF2-40B4-BE49-F238E27FC236}">
                  <a16:creationId xmlns:a16="http://schemas.microsoft.com/office/drawing/2014/main" id="{B2EEC07C-3745-9378-53B5-E21D5E5B8B51}"/>
                </a:ext>
              </a:extLst>
            </p:cNvPr>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6152" name="Oval 8">
              <a:extLst>
                <a:ext uri="{FF2B5EF4-FFF2-40B4-BE49-F238E27FC236}">
                  <a16:creationId xmlns:a16="http://schemas.microsoft.com/office/drawing/2014/main" id="{86B262B9-038C-9767-F292-CD08894EF7F3}"/>
                </a:ext>
              </a:extLst>
            </p:cNvPr>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6153" name="Oval 9">
              <a:extLst>
                <a:ext uri="{FF2B5EF4-FFF2-40B4-BE49-F238E27FC236}">
                  <a16:creationId xmlns:a16="http://schemas.microsoft.com/office/drawing/2014/main" id="{228CC9D6-68EE-A8FF-D910-B9CA7297743D}"/>
                </a:ext>
              </a:extLst>
            </p:cNvPr>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sp>
        <p:nvSpPr>
          <p:cNvPr id="6154" name="Rectangle 10">
            <a:extLst>
              <a:ext uri="{FF2B5EF4-FFF2-40B4-BE49-F238E27FC236}">
                <a16:creationId xmlns:a16="http://schemas.microsoft.com/office/drawing/2014/main" id="{C1AFEDE8-AA4A-32EC-CA54-41F6EA693668}"/>
              </a:ext>
            </a:extLst>
          </p:cNvPr>
          <p:cNvSpPr>
            <a:spLocks noGrp="1" noChangeArrowheads="1"/>
          </p:cNvSpPr>
          <p:nvPr>
            <p:ph type="ctrTitle" sz="quarter"/>
          </p:nvPr>
        </p:nvSpPr>
        <p:spPr>
          <a:xfrm>
            <a:off x="685800" y="1873250"/>
            <a:ext cx="7772400" cy="1555750"/>
          </a:xfrm>
        </p:spPr>
        <p:txBody>
          <a:bodyPr/>
          <a:lstStyle>
            <a:lvl1pPr>
              <a:defRPr sz="4800"/>
            </a:lvl1pPr>
          </a:lstStyle>
          <a:p>
            <a:pPr lvl="0"/>
            <a:r>
              <a:rPr lang="en-GB" altLang="en-US" noProof="0"/>
              <a:t>Click to edit Master title style</a:t>
            </a:r>
          </a:p>
        </p:txBody>
      </p:sp>
      <p:sp>
        <p:nvSpPr>
          <p:cNvPr id="6155" name="Rectangle 11">
            <a:extLst>
              <a:ext uri="{FF2B5EF4-FFF2-40B4-BE49-F238E27FC236}">
                <a16:creationId xmlns:a16="http://schemas.microsoft.com/office/drawing/2014/main" id="{399B0745-C797-6C21-8A24-8D7EFF3914B2}"/>
              </a:ext>
            </a:extLst>
          </p:cNvPr>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GB" altLang="en-US" noProof="0"/>
              <a:t>Click to edit Master subtitle style</a:t>
            </a:r>
          </a:p>
        </p:txBody>
      </p:sp>
      <p:sp>
        <p:nvSpPr>
          <p:cNvPr id="6156" name="Rectangle 12">
            <a:extLst>
              <a:ext uri="{FF2B5EF4-FFF2-40B4-BE49-F238E27FC236}">
                <a16:creationId xmlns:a16="http://schemas.microsoft.com/office/drawing/2014/main" id="{8ED993A7-ADE4-986A-807A-978C52AFC2AF}"/>
              </a:ext>
            </a:extLst>
          </p:cNvPr>
          <p:cNvSpPr>
            <a:spLocks noGrp="1" noChangeArrowheads="1"/>
          </p:cNvSpPr>
          <p:nvPr>
            <p:ph type="dt" sz="quarter" idx="2"/>
          </p:nvPr>
        </p:nvSpPr>
        <p:spPr/>
        <p:txBody>
          <a:bodyPr/>
          <a:lstStyle>
            <a:lvl1pPr>
              <a:defRPr/>
            </a:lvl1pPr>
          </a:lstStyle>
          <a:p>
            <a:endParaRPr lang="en-GB" altLang="en-US"/>
          </a:p>
        </p:txBody>
      </p:sp>
      <p:sp>
        <p:nvSpPr>
          <p:cNvPr id="6157" name="Rectangle 13">
            <a:extLst>
              <a:ext uri="{FF2B5EF4-FFF2-40B4-BE49-F238E27FC236}">
                <a16:creationId xmlns:a16="http://schemas.microsoft.com/office/drawing/2014/main" id="{73074E07-95FF-62CA-5EFF-723D4EBBC159}"/>
              </a:ext>
            </a:extLst>
          </p:cNvPr>
          <p:cNvSpPr>
            <a:spLocks noGrp="1" noChangeArrowheads="1"/>
          </p:cNvSpPr>
          <p:nvPr>
            <p:ph type="ftr" sz="quarter" idx="3"/>
          </p:nvPr>
        </p:nvSpPr>
        <p:spPr/>
        <p:txBody>
          <a:bodyPr/>
          <a:lstStyle>
            <a:lvl1pPr>
              <a:defRPr/>
            </a:lvl1pPr>
          </a:lstStyle>
          <a:p>
            <a:endParaRPr lang="en-GB" altLang="en-US"/>
          </a:p>
        </p:txBody>
      </p:sp>
      <p:sp>
        <p:nvSpPr>
          <p:cNvPr id="6158" name="Rectangle 14">
            <a:extLst>
              <a:ext uri="{FF2B5EF4-FFF2-40B4-BE49-F238E27FC236}">
                <a16:creationId xmlns:a16="http://schemas.microsoft.com/office/drawing/2014/main" id="{4AFD9E72-81F6-99EB-4EA8-91A487480FE5}"/>
              </a:ext>
            </a:extLst>
          </p:cNvPr>
          <p:cNvSpPr>
            <a:spLocks noGrp="1" noChangeArrowheads="1"/>
          </p:cNvSpPr>
          <p:nvPr>
            <p:ph type="sldNum" sz="quarter" idx="4"/>
          </p:nvPr>
        </p:nvSpPr>
        <p:spPr/>
        <p:txBody>
          <a:bodyPr/>
          <a:lstStyle>
            <a:lvl1pPr>
              <a:defRPr/>
            </a:lvl1pPr>
          </a:lstStyle>
          <a:p>
            <a:fld id="{292280CB-D7AA-49C0-BDE3-658376015614}" type="slidenum">
              <a:rPr lang="en-GB" altLang="en-US"/>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A3195-47BF-A118-CA34-801D04B5591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1082892-D2BF-B2FD-C850-3B8221600F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D060343-1AA6-DFB4-F99F-300D75FEB474}"/>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2ED11F8B-5330-6179-1AF6-F1387FB780D3}"/>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7BAB9B78-E0D1-BD99-D5EA-0CCDD8F18E7B}"/>
              </a:ext>
            </a:extLst>
          </p:cNvPr>
          <p:cNvSpPr>
            <a:spLocks noGrp="1"/>
          </p:cNvSpPr>
          <p:nvPr>
            <p:ph type="sldNum" sz="quarter" idx="12"/>
          </p:nvPr>
        </p:nvSpPr>
        <p:spPr/>
        <p:txBody>
          <a:bodyPr/>
          <a:lstStyle>
            <a:lvl1pPr>
              <a:defRPr/>
            </a:lvl1pPr>
          </a:lstStyle>
          <a:p>
            <a:fld id="{5BBF16F8-7D90-4637-92A9-1B73973E0E68}" type="slidenum">
              <a:rPr lang="en-GB" altLang="en-US"/>
              <a:pPr/>
              <a:t>‹#›</a:t>
            </a:fld>
            <a:endParaRPr lang="en-GB" altLang="en-US"/>
          </a:p>
        </p:txBody>
      </p:sp>
    </p:spTree>
    <p:extLst>
      <p:ext uri="{BB962C8B-B14F-4D97-AF65-F5344CB8AC3E}">
        <p14:creationId xmlns:p14="http://schemas.microsoft.com/office/powerpoint/2010/main" val="1484035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EB6F07-7CE9-253F-836F-325B4DD86433}"/>
              </a:ext>
            </a:extLst>
          </p:cNvPr>
          <p:cNvSpPr>
            <a:spLocks noGrp="1"/>
          </p:cNvSpPr>
          <p:nvPr>
            <p:ph type="title" orient="vert"/>
          </p:nvPr>
        </p:nvSpPr>
        <p:spPr>
          <a:xfrm>
            <a:off x="6629400" y="277813"/>
            <a:ext cx="2057400" cy="5853112"/>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824FB5-6AD7-3DFB-79AC-6EC648F21425}"/>
              </a:ext>
            </a:extLst>
          </p:cNvPr>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C10571-6F38-28EF-5D9E-B5756B5B8D14}"/>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4A45758A-41FD-81E1-E05D-FAD3F8F27951}"/>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26FE8E82-0DEC-0F87-05CF-2D81C374CFCD}"/>
              </a:ext>
            </a:extLst>
          </p:cNvPr>
          <p:cNvSpPr>
            <a:spLocks noGrp="1"/>
          </p:cNvSpPr>
          <p:nvPr>
            <p:ph type="sldNum" sz="quarter" idx="12"/>
          </p:nvPr>
        </p:nvSpPr>
        <p:spPr/>
        <p:txBody>
          <a:bodyPr/>
          <a:lstStyle>
            <a:lvl1pPr>
              <a:defRPr/>
            </a:lvl1pPr>
          </a:lstStyle>
          <a:p>
            <a:fld id="{96EE0F02-388A-48D9-B361-40D0808A2D95}" type="slidenum">
              <a:rPr lang="en-GB" altLang="en-US"/>
              <a:pPr/>
              <a:t>‹#›</a:t>
            </a:fld>
            <a:endParaRPr lang="en-GB" altLang="en-US"/>
          </a:p>
        </p:txBody>
      </p:sp>
    </p:spTree>
    <p:extLst>
      <p:ext uri="{BB962C8B-B14F-4D97-AF65-F5344CB8AC3E}">
        <p14:creationId xmlns:p14="http://schemas.microsoft.com/office/powerpoint/2010/main" val="39283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6941C-C4C8-D539-D64A-D629A0FA4B9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67847FB-C308-F501-A3C6-C804C8C856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9DDC7FB-BACA-B64A-816E-ED5C2282F331}"/>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8B61B3A7-5B71-F288-31F2-553EF7C19460}"/>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2DE17982-8412-8B87-B88C-96E077DDDB7B}"/>
              </a:ext>
            </a:extLst>
          </p:cNvPr>
          <p:cNvSpPr>
            <a:spLocks noGrp="1"/>
          </p:cNvSpPr>
          <p:nvPr>
            <p:ph type="sldNum" sz="quarter" idx="12"/>
          </p:nvPr>
        </p:nvSpPr>
        <p:spPr/>
        <p:txBody>
          <a:bodyPr/>
          <a:lstStyle>
            <a:lvl1pPr>
              <a:defRPr/>
            </a:lvl1pPr>
          </a:lstStyle>
          <a:p>
            <a:fld id="{B73B7A81-7B5C-4E82-BC6F-E1B179D458E2}" type="slidenum">
              <a:rPr lang="en-GB" altLang="en-US"/>
              <a:pPr/>
              <a:t>‹#›</a:t>
            </a:fld>
            <a:endParaRPr lang="en-GB" altLang="en-US"/>
          </a:p>
        </p:txBody>
      </p:sp>
    </p:spTree>
    <p:extLst>
      <p:ext uri="{BB962C8B-B14F-4D97-AF65-F5344CB8AC3E}">
        <p14:creationId xmlns:p14="http://schemas.microsoft.com/office/powerpoint/2010/main" val="4063993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E556D-F3F4-B441-35AF-CFABA4D29E6C}"/>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3D929C1-D3C8-0003-A1B5-BE14EE288F6C}"/>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5D167384-5579-63E1-49D0-D10360501572}"/>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A5970FA5-2CC9-45C2-81A0-4DD4C6AA5ACD}"/>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FAEDEFBB-9656-265D-1AE7-A7D9E7BCE9EC}"/>
              </a:ext>
            </a:extLst>
          </p:cNvPr>
          <p:cNvSpPr>
            <a:spLocks noGrp="1"/>
          </p:cNvSpPr>
          <p:nvPr>
            <p:ph type="sldNum" sz="quarter" idx="12"/>
          </p:nvPr>
        </p:nvSpPr>
        <p:spPr/>
        <p:txBody>
          <a:bodyPr/>
          <a:lstStyle>
            <a:lvl1pPr>
              <a:defRPr/>
            </a:lvl1pPr>
          </a:lstStyle>
          <a:p>
            <a:fld id="{BF7431F5-2BBE-4EB5-A4BF-A9392EED304D}" type="slidenum">
              <a:rPr lang="en-GB" altLang="en-US"/>
              <a:pPr/>
              <a:t>‹#›</a:t>
            </a:fld>
            <a:endParaRPr lang="en-GB" altLang="en-US"/>
          </a:p>
        </p:txBody>
      </p:sp>
    </p:spTree>
    <p:extLst>
      <p:ext uri="{BB962C8B-B14F-4D97-AF65-F5344CB8AC3E}">
        <p14:creationId xmlns:p14="http://schemas.microsoft.com/office/powerpoint/2010/main" val="3464654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E9E4A-13FC-A328-0149-05A6A1E2619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797E217-5D21-6953-D52C-681EE040E150}"/>
              </a:ext>
            </a:extLst>
          </p:cNvPr>
          <p:cNvSpPr>
            <a:spLocks noGrp="1"/>
          </p:cNvSpPr>
          <p:nvPr>
            <p:ph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611F7D1-1277-F6B1-E53D-A0C29365EFE4}"/>
              </a:ext>
            </a:extLst>
          </p:cNvPr>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EA8670B-1F40-0A73-4435-DA8BA5C717ED}"/>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8B161221-DF03-FBF3-7C74-916C75BE0663}"/>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778E67D6-A531-342E-5D58-34FF294376CA}"/>
              </a:ext>
            </a:extLst>
          </p:cNvPr>
          <p:cNvSpPr>
            <a:spLocks noGrp="1"/>
          </p:cNvSpPr>
          <p:nvPr>
            <p:ph type="sldNum" sz="quarter" idx="12"/>
          </p:nvPr>
        </p:nvSpPr>
        <p:spPr/>
        <p:txBody>
          <a:bodyPr/>
          <a:lstStyle>
            <a:lvl1pPr>
              <a:defRPr/>
            </a:lvl1pPr>
          </a:lstStyle>
          <a:p>
            <a:fld id="{91659158-0C82-4858-AC68-975CB5CA836B}" type="slidenum">
              <a:rPr lang="en-GB" altLang="en-US"/>
              <a:pPr/>
              <a:t>‹#›</a:t>
            </a:fld>
            <a:endParaRPr lang="en-GB" altLang="en-US"/>
          </a:p>
        </p:txBody>
      </p:sp>
    </p:spTree>
    <p:extLst>
      <p:ext uri="{BB962C8B-B14F-4D97-AF65-F5344CB8AC3E}">
        <p14:creationId xmlns:p14="http://schemas.microsoft.com/office/powerpoint/2010/main" val="4290239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6C789-B155-038F-0F2E-66C3CF8728A7}"/>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F658E6C-DA7B-6EDD-B748-CC6BFB0B0286}"/>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7E754B-111F-67FE-09ED-79DED7DFF1DA}"/>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28F2930-FECB-66A9-32A5-B65321A58648}"/>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848EEE-A8F7-6A6E-6B43-88832D8C11B0}"/>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C00DA76-3241-29FB-B770-A798281E2B2B}"/>
              </a:ext>
            </a:extLst>
          </p:cNvPr>
          <p:cNvSpPr>
            <a:spLocks noGrp="1"/>
          </p:cNvSpPr>
          <p:nvPr>
            <p:ph type="dt" sz="half" idx="10"/>
          </p:nvPr>
        </p:nvSpPr>
        <p:spPr/>
        <p:txBody>
          <a:bodyPr/>
          <a:lstStyle>
            <a:lvl1pPr>
              <a:defRPr/>
            </a:lvl1pPr>
          </a:lstStyle>
          <a:p>
            <a:endParaRPr lang="en-GB" altLang="en-US"/>
          </a:p>
        </p:txBody>
      </p:sp>
      <p:sp>
        <p:nvSpPr>
          <p:cNvPr id="8" name="Footer Placeholder 7">
            <a:extLst>
              <a:ext uri="{FF2B5EF4-FFF2-40B4-BE49-F238E27FC236}">
                <a16:creationId xmlns:a16="http://schemas.microsoft.com/office/drawing/2014/main" id="{F4231F8E-E278-053B-D810-0A3F3F9E2466}"/>
              </a:ext>
            </a:extLst>
          </p:cNvPr>
          <p:cNvSpPr>
            <a:spLocks noGrp="1"/>
          </p:cNvSpPr>
          <p:nvPr>
            <p:ph type="ftr" sz="quarter" idx="11"/>
          </p:nvPr>
        </p:nvSpPr>
        <p:spPr/>
        <p:txBody>
          <a:bodyPr/>
          <a:lstStyle>
            <a:lvl1pPr>
              <a:defRPr/>
            </a:lvl1pPr>
          </a:lstStyle>
          <a:p>
            <a:endParaRPr lang="en-GB" altLang="en-US"/>
          </a:p>
        </p:txBody>
      </p:sp>
      <p:sp>
        <p:nvSpPr>
          <p:cNvPr id="9" name="Slide Number Placeholder 8">
            <a:extLst>
              <a:ext uri="{FF2B5EF4-FFF2-40B4-BE49-F238E27FC236}">
                <a16:creationId xmlns:a16="http://schemas.microsoft.com/office/drawing/2014/main" id="{3D7D7AF1-EE56-8345-211D-16720E2E3D18}"/>
              </a:ext>
            </a:extLst>
          </p:cNvPr>
          <p:cNvSpPr>
            <a:spLocks noGrp="1"/>
          </p:cNvSpPr>
          <p:nvPr>
            <p:ph type="sldNum" sz="quarter" idx="12"/>
          </p:nvPr>
        </p:nvSpPr>
        <p:spPr/>
        <p:txBody>
          <a:bodyPr/>
          <a:lstStyle>
            <a:lvl1pPr>
              <a:defRPr/>
            </a:lvl1pPr>
          </a:lstStyle>
          <a:p>
            <a:fld id="{BA7E53B0-FFD2-43F2-865D-66CD0389D256}" type="slidenum">
              <a:rPr lang="en-GB" altLang="en-US"/>
              <a:pPr/>
              <a:t>‹#›</a:t>
            </a:fld>
            <a:endParaRPr lang="en-GB" altLang="en-US"/>
          </a:p>
        </p:txBody>
      </p:sp>
    </p:spTree>
    <p:extLst>
      <p:ext uri="{BB962C8B-B14F-4D97-AF65-F5344CB8AC3E}">
        <p14:creationId xmlns:p14="http://schemas.microsoft.com/office/powerpoint/2010/main" val="2644064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14DEA-7915-511A-4B74-E0B27E16CF3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D17170A-7AC5-8606-6D64-3CD88621559C}"/>
              </a:ext>
            </a:extLst>
          </p:cNvPr>
          <p:cNvSpPr>
            <a:spLocks noGrp="1"/>
          </p:cNvSpPr>
          <p:nvPr>
            <p:ph type="dt" sz="half" idx="10"/>
          </p:nvPr>
        </p:nvSpPr>
        <p:spPr/>
        <p:txBody>
          <a:bodyPr/>
          <a:lstStyle>
            <a:lvl1pPr>
              <a:defRPr/>
            </a:lvl1pPr>
          </a:lstStyle>
          <a:p>
            <a:endParaRPr lang="en-GB" altLang="en-US"/>
          </a:p>
        </p:txBody>
      </p:sp>
      <p:sp>
        <p:nvSpPr>
          <p:cNvPr id="4" name="Footer Placeholder 3">
            <a:extLst>
              <a:ext uri="{FF2B5EF4-FFF2-40B4-BE49-F238E27FC236}">
                <a16:creationId xmlns:a16="http://schemas.microsoft.com/office/drawing/2014/main" id="{BCE88D71-7A92-16F9-7E0D-0CCE7D1F680E}"/>
              </a:ext>
            </a:extLst>
          </p:cNvPr>
          <p:cNvSpPr>
            <a:spLocks noGrp="1"/>
          </p:cNvSpPr>
          <p:nvPr>
            <p:ph type="ftr" sz="quarter" idx="11"/>
          </p:nvPr>
        </p:nvSpPr>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B17AEC1D-8896-3ECA-ED67-895359BBBDA3}"/>
              </a:ext>
            </a:extLst>
          </p:cNvPr>
          <p:cNvSpPr>
            <a:spLocks noGrp="1"/>
          </p:cNvSpPr>
          <p:nvPr>
            <p:ph type="sldNum" sz="quarter" idx="12"/>
          </p:nvPr>
        </p:nvSpPr>
        <p:spPr/>
        <p:txBody>
          <a:bodyPr/>
          <a:lstStyle>
            <a:lvl1pPr>
              <a:defRPr/>
            </a:lvl1pPr>
          </a:lstStyle>
          <a:p>
            <a:fld id="{29EE0502-A7EB-4E45-875C-64BE9638CF06}" type="slidenum">
              <a:rPr lang="en-GB" altLang="en-US"/>
              <a:pPr/>
              <a:t>‹#›</a:t>
            </a:fld>
            <a:endParaRPr lang="en-GB" altLang="en-US"/>
          </a:p>
        </p:txBody>
      </p:sp>
    </p:spTree>
    <p:extLst>
      <p:ext uri="{BB962C8B-B14F-4D97-AF65-F5344CB8AC3E}">
        <p14:creationId xmlns:p14="http://schemas.microsoft.com/office/powerpoint/2010/main" val="3432707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57C346-928F-3CD1-BC63-A08E4673859C}"/>
              </a:ext>
            </a:extLst>
          </p:cNvPr>
          <p:cNvSpPr>
            <a:spLocks noGrp="1"/>
          </p:cNvSpPr>
          <p:nvPr>
            <p:ph type="dt" sz="half" idx="10"/>
          </p:nvPr>
        </p:nvSpPr>
        <p:spPr/>
        <p:txBody>
          <a:bodyPr/>
          <a:lstStyle>
            <a:lvl1pPr>
              <a:defRPr/>
            </a:lvl1pPr>
          </a:lstStyle>
          <a:p>
            <a:endParaRPr lang="en-GB" altLang="en-US"/>
          </a:p>
        </p:txBody>
      </p:sp>
      <p:sp>
        <p:nvSpPr>
          <p:cNvPr id="3" name="Footer Placeholder 2">
            <a:extLst>
              <a:ext uri="{FF2B5EF4-FFF2-40B4-BE49-F238E27FC236}">
                <a16:creationId xmlns:a16="http://schemas.microsoft.com/office/drawing/2014/main" id="{F086D9B2-BF48-13D6-515F-2760B6D3911E}"/>
              </a:ext>
            </a:extLst>
          </p:cNvPr>
          <p:cNvSpPr>
            <a:spLocks noGrp="1"/>
          </p:cNvSpPr>
          <p:nvPr>
            <p:ph type="ftr" sz="quarter" idx="11"/>
          </p:nvPr>
        </p:nvSpPr>
        <p:spPr/>
        <p:txBody>
          <a:bodyPr/>
          <a:lstStyle>
            <a:lvl1pPr>
              <a:defRPr/>
            </a:lvl1pPr>
          </a:lstStyle>
          <a:p>
            <a:endParaRPr lang="en-GB" altLang="en-US"/>
          </a:p>
        </p:txBody>
      </p:sp>
      <p:sp>
        <p:nvSpPr>
          <p:cNvPr id="4" name="Slide Number Placeholder 3">
            <a:extLst>
              <a:ext uri="{FF2B5EF4-FFF2-40B4-BE49-F238E27FC236}">
                <a16:creationId xmlns:a16="http://schemas.microsoft.com/office/drawing/2014/main" id="{43311566-E7B1-D783-A4C4-0BFCC2F81A67}"/>
              </a:ext>
            </a:extLst>
          </p:cNvPr>
          <p:cNvSpPr>
            <a:spLocks noGrp="1"/>
          </p:cNvSpPr>
          <p:nvPr>
            <p:ph type="sldNum" sz="quarter" idx="12"/>
          </p:nvPr>
        </p:nvSpPr>
        <p:spPr/>
        <p:txBody>
          <a:bodyPr/>
          <a:lstStyle>
            <a:lvl1pPr>
              <a:defRPr/>
            </a:lvl1pPr>
          </a:lstStyle>
          <a:p>
            <a:fld id="{931C0099-8D3B-4417-97FE-2AD700AA0715}" type="slidenum">
              <a:rPr lang="en-GB" altLang="en-US"/>
              <a:pPr/>
              <a:t>‹#›</a:t>
            </a:fld>
            <a:endParaRPr lang="en-GB" altLang="en-US"/>
          </a:p>
        </p:txBody>
      </p:sp>
    </p:spTree>
    <p:extLst>
      <p:ext uri="{BB962C8B-B14F-4D97-AF65-F5344CB8AC3E}">
        <p14:creationId xmlns:p14="http://schemas.microsoft.com/office/powerpoint/2010/main" val="285502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77B63-AE22-1682-A7FB-2A61074B8E55}"/>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5F497EA-52E4-84E5-E7D0-A311C62BA00F}"/>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A09C7DF-B613-64A1-F3B9-4B5C5BF4C49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903A73-24E5-EE52-73A0-08A5F23A56E1}"/>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ADBA7DC6-079A-CEA9-2F9A-F8BCE79A501A}"/>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BC4CD2AD-F5D3-6A9F-4BA9-912E147A843E}"/>
              </a:ext>
            </a:extLst>
          </p:cNvPr>
          <p:cNvSpPr>
            <a:spLocks noGrp="1"/>
          </p:cNvSpPr>
          <p:nvPr>
            <p:ph type="sldNum" sz="quarter" idx="12"/>
          </p:nvPr>
        </p:nvSpPr>
        <p:spPr/>
        <p:txBody>
          <a:bodyPr/>
          <a:lstStyle>
            <a:lvl1pPr>
              <a:defRPr/>
            </a:lvl1pPr>
          </a:lstStyle>
          <a:p>
            <a:fld id="{F3DAF9AC-AFE2-4310-872C-B545A885BB05}" type="slidenum">
              <a:rPr lang="en-GB" altLang="en-US"/>
              <a:pPr/>
              <a:t>‹#›</a:t>
            </a:fld>
            <a:endParaRPr lang="en-GB" altLang="en-US"/>
          </a:p>
        </p:txBody>
      </p:sp>
    </p:spTree>
    <p:extLst>
      <p:ext uri="{BB962C8B-B14F-4D97-AF65-F5344CB8AC3E}">
        <p14:creationId xmlns:p14="http://schemas.microsoft.com/office/powerpoint/2010/main" val="2143195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7B2B8-053C-88FF-7682-A115FDEE0A01}"/>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1D08EBC-0775-1A35-D766-92A936459CA2}"/>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09BFE86-5269-0DE0-F6AD-8C2386D4DD6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AF4F52-2F4E-7D8A-BF6B-2145204985BD}"/>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C610E6D6-3850-18BC-357E-2D7F239C2B83}"/>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4A375A61-5420-BE82-956C-413743DE5EE8}"/>
              </a:ext>
            </a:extLst>
          </p:cNvPr>
          <p:cNvSpPr>
            <a:spLocks noGrp="1"/>
          </p:cNvSpPr>
          <p:nvPr>
            <p:ph type="sldNum" sz="quarter" idx="12"/>
          </p:nvPr>
        </p:nvSpPr>
        <p:spPr/>
        <p:txBody>
          <a:bodyPr/>
          <a:lstStyle>
            <a:lvl1pPr>
              <a:defRPr/>
            </a:lvl1pPr>
          </a:lstStyle>
          <a:p>
            <a:fld id="{44C17D03-71EF-4A0C-9E95-5BEE524D5E95}" type="slidenum">
              <a:rPr lang="en-GB" altLang="en-US"/>
              <a:pPr/>
              <a:t>‹#›</a:t>
            </a:fld>
            <a:endParaRPr lang="en-GB" altLang="en-US"/>
          </a:p>
        </p:txBody>
      </p:sp>
    </p:spTree>
    <p:extLst>
      <p:ext uri="{BB962C8B-B14F-4D97-AF65-F5344CB8AC3E}">
        <p14:creationId xmlns:p14="http://schemas.microsoft.com/office/powerpoint/2010/main" val="536294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id="{581BAB61-2F7C-A73E-A9C9-EE9CD985D5CF}"/>
              </a:ext>
            </a:extLst>
          </p:cNvPr>
          <p:cNvGrpSpPr>
            <a:grpSpLocks/>
          </p:cNvGrpSpPr>
          <p:nvPr/>
        </p:nvGrpSpPr>
        <p:grpSpPr bwMode="auto">
          <a:xfrm>
            <a:off x="0" y="3902075"/>
            <a:ext cx="3400425" cy="2949575"/>
            <a:chOff x="0" y="2458"/>
            <a:chExt cx="2142" cy="1858"/>
          </a:xfrm>
        </p:grpSpPr>
        <p:sp>
          <p:nvSpPr>
            <p:cNvPr id="5123" name="Freeform 3">
              <a:extLst>
                <a:ext uri="{FF2B5EF4-FFF2-40B4-BE49-F238E27FC236}">
                  <a16:creationId xmlns:a16="http://schemas.microsoft.com/office/drawing/2014/main" id="{6ABCEE9F-A8E2-3C15-E843-65F682A4464C}"/>
                </a:ext>
              </a:extLst>
            </p:cNvPr>
            <p:cNvSpPr>
              <a:spLocks/>
            </p:cNvSpPr>
            <p:nvPr/>
          </p:nvSpPr>
          <p:spPr bwMode="ltGray">
            <a:xfrm>
              <a:off x="0" y="2508"/>
              <a:ext cx="2142" cy="1804"/>
            </a:xfrm>
            <a:custGeom>
              <a:avLst/>
              <a:gdLst>
                <a:gd name="T0" fmla="*/ 329 w 2135"/>
                <a:gd name="T1" fmla="*/ 66 h 1804"/>
                <a:gd name="T2" fmla="*/ 161 w 2135"/>
                <a:gd name="T3" fmla="*/ 30 h 1804"/>
                <a:gd name="T4" fmla="*/ 0 w 2135"/>
                <a:gd name="T5" fmla="*/ 0 h 1804"/>
                <a:gd name="T6" fmla="*/ 0 w 2135"/>
                <a:gd name="T7" fmla="*/ 12 h 1804"/>
                <a:gd name="T8" fmla="*/ 161 w 2135"/>
                <a:gd name="T9" fmla="*/ 42 h 1804"/>
                <a:gd name="T10" fmla="*/ 323 w 2135"/>
                <a:gd name="T11" fmla="*/ 78 h 1804"/>
                <a:gd name="T12" fmla="*/ 556 w 2135"/>
                <a:gd name="T13" fmla="*/ 150 h 1804"/>
                <a:gd name="T14" fmla="*/ 777 w 2135"/>
                <a:gd name="T15" fmla="*/ 245 h 1804"/>
                <a:gd name="T16" fmla="*/ 993 w 2135"/>
                <a:gd name="T17" fmla="*/ 365 h 1804"/>
                <a:gd name="T18" fmla="*/ 1196 w 2135"/>
                <a:gd name="T19" fmla="*/ 503 h 1804"/>
                <a:gd name="T20" fmla="*/ 1381 w 2135"/>
                <a:gd name="T21" fmla="*/ 653 h 1804"/>
                <a:gd name="T22" fmla="*/ 1555 w 2135"/>
                <a:gd name="T23" fmla="*/ 827 h 1804"/>
                <a:gd name="T24" fmla="*/ 1710 w 2135"/>
                <a:gd name="T25" fmla="*/ 1019 h 1804"/>
                <a:gd name="T26" fmla="*/ 1854 w 2135"/>
                <a:gd name="T27" fmla="*/ 1229 h 1804"/>
                <a:gd name="T28" fmla="*/ 1937 w 2135"/>
                <a:gd name="T29" fmla="*/ 1366 h 1804"/>
                <a:gd name="T30" fmla="*/ 2009 w 2135"/>
                <a:gd name="T31" fmla="*/ 1510 h 1804"/>
                <a:gd name="T32" fmla="*/ 2069 w 2135"/>
                <a:gd name="T33" fmla="*/ 1654 h 1804"/>
                <a:gd name="T34" fmla="*/ 2123 w 2135"/>
                <a:gd name="T35" fmla="*/ 1804 h 1804"/>
                <a:gd name="T36" fmla="*/ 2135 w 2135"/>
                <a:gd name="T37" fmla="*/ 1804 h 1804"/>
                <a:gd name="T38" fmla="*/ 2081 w 2135"/>
                <a:gd name="T39" fmla="*/ 1654 h 1804"/>
                <a:gd name="T40" fmla="*/ 2021 w 2135"/>
                <a:gd name="T41" fmla="*/ 1510 h 1804"/>
                <a:gd name="T42" fmla="*/ 1949 w 2135"/>
                <a:gd name="T43" fmla="*/ 1366 h 1804"/>
                <a:gd name="T44" fmla="*/ 1866 w 2135"/>
                <a:gd name="T45" fmla="*/ 1223 h 1804"/>
                <a:gd name="T46" fmla="*/ 1722 w 2135"/>
                <a:gd name="T47" fmla="*/ 1013 h 1804"/>
                <a:gd name="T48" fmla="*/ 1561 w 2135"/>
                <a:gd name="T49" fmla="*/ 821 h 1804"/>
                <a:gd name="T50" fmla="*/ 1387 w 2135"/>
                <a:gd name="T51" fmla="*/ 647 h 1804"/>
                <a:gd name="T52" fmla="*/ 1202 w 2135"/>
                <a:gd name="T53" fmla="*/ 491 h 1804"/>
                <a:gd name="T54" fmla="*/ 999 w 2135"/>
                <a:gd name="T55" fmla="*/ 353 h 1804"/>
                <a:gd name="T56" fmla="*/ 783 w 2135"/>
                <a:gd name="T57" fmla="*/ 239 h 1804"/>
                <a:gd name="T58" fmla="*/ 562 w 2135"/>
                <a:gd name="T59" fmla="*/ 138 h 1804"/>
                <a:gd name="T60" fmla="*/ 329 w 2135"/>
                <a:gd name="T61" fmla="*/ 66 h 1804"/>
                <a:gd name="T62" fmla="*/ 329 w 2135"/>
                <a:gd name="T63" fmla="*/ 66 h 1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4" name="Freeform 4">
              <a:extLst>
                <a:ext uri="{FF2B5EF4-FFF2-40B4-BE49-F238E27FC236}">
                  <a16:creationId xmlns:a16="http://schemas.microsoft.com/office/drawing/2014/main" id="{4468B1BE-B80D-40C2-4984-2424D4B84C02}"/>
                </a:ext>
              </a:extLst>
            </p:cNvPr>
            <p:cNvSpPr>
              <a:spLocks/>
            </p:cNvSpPr>
            <p:nvPr/>
          </p:nvSpPr>
          <p:spPr bwMode="hidden">
            <a:xfrm>
              <a:off x="0" y="2458"/>
              <a:ext cx="1854" cy="1858"/>
            </a:xfrm>
            <a:custGeom>
              <a:avLst/>
              <a:gdLst>
                <a:gd name="T0" fmla="*/ 1854 w 1854"/>
                <a:gd name="T1" fmla="*/ 1858 h 1858"/>
                <a:gd name="T2" fmla="*/ 0 w 1854"/>
                <a:gd name="T3" fmla="*/ 1858 h 1858"/>
                <a:gd name="T4" fmla="*/ 0 w 1854"/>
                <a:gd name="T5" fmla="*/ 0 h 1858"/>
                <a:gd name="T6" fmla="*/ 1854 w 1854"/>
                <a:gd name="T7" fmla="*/ 1858 h 1858"/>
                <a:gd name="T8" fmla="*/ 1854 w 1854"/>
                <a:gd name="T9" fmla="*/ 1858 h 1858"/>
              </a:gdLst>
              <a:ahLst/>
              <a:cxnLst>
                <a:cxn ang="0">
                  <a:pos x="T0" y="T1"/>
                </a:cxn>
                <a:cxn ang="0">
                  <a:pos x="T2" y="T3"/>
                </a:cxn>
                <a:cxn ang="0">
                  <a:pos x="T4" y="T5"/>
                </a:cxn>
                <a:cxn ang="0">
                  <a:pos x="T6" y="T7"/>
                </a:cxn>
                <a:cxn ang="0">
                  <a:pos x="T8" y="T9"/>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5" name="Freeform 5">
              <a:extLst>
                <a:ext uri="{FF2B5EF4-FFF2-40B4-BE49-F238E27FC236}">
                  <a16:creationId xmlns:a16="http://schemas.microsoft.com/office/drawing/2014/main" id="{191F721A-9326-BDB3-AA49-7B9D55104AF9}"/>
                </a:ext>
              </a:extLst>
            </p:cNvPr>
            <p:cNvSpPr>
              <a:spLocks/>
            </p:cNvSpPr>
            <p:nvPr/>
          </p:nvSpPr>
          <p:spPr bwMode="ltGray">
            <a:xfrm>
              <a:off x="0" y="2735"/>
              <a:ext cx="1745" cy="1577"/>
            </a:xfrm>
            <a:custGeom>
              <a:avLst/>
              <a:gdLst>
                <a:gd name="T0" fmla="*/ 1640 w 1745"/>
                <a:gd name="T1" fmla="*/ 1377 h 1577"/>
                <a:gd name="T2" fmla="*/ 1692 w 1745"/>
                <a:gd name="T3" fmla="*/ 1479 h 1577"/>
                <a:gd name="T4" fmla="*/ 1732 w 1745"/>
                <a:gd name="T5" fmla="*/ 1577 h 1577"/>
                <a:gd name="T6" fmla="*/ 1745 w 1745"/>
                <a:gd name="T7" fmla="*/ 1577 h 1577"/>
                <a:gd name="T8" fmla="*/ 1703 w 1745"/>
                <a:gd name="T9" fmla="*/ 1469 h 1577"/>
                <a:gd name="T10" fmla="*/ 1649 w 1745"/>
                <a:gd name="T11" fmla="*/ 1367 h 1577"/>
                <a:gd name="T12" fmla="*/ 1535 w 1745"/>
                <a:gd name="T13" fmla="*/ 1157 h 1577"/>
                <a:gd name="T14" fmla="*/ 1395 w 1745"/>
                <a:gd name="T15" fmla="*/ 951 h 1577"/>
                <a:gd name="T16" fmla="*/ 1236 w 1745"/>
                <a:gd name="T17" fmla="*/ 756 h 1577"/>
                <a:gd name="T18" fmla="*/ 1061 w 1745"/>
                <a:gd name="T19" fmla="*/ 582 h 1577"/>
                <a:gd name="T20" fmla="*/ 876 w 1745"/>
                <a:gd name="T21" fmla="*/ 426 h 1577"/>
                <a:gd name="T22" fmla="*/ 672 w 1745"/>
                <a:gd name="T23" fmla="*/ 294 h 1577"/>
                <a:gd name="T24" fmla="*/ 455 w 1745"/>
                <a:gd name="T25" fmla="*/ 174 h 1577"/>
                <a:gd name="T26" fmla="*/ 234 w 1745"/>
                <a:gd name="T27" fmla="*/ 78 h 1577"/>
                <a:gd name="T28" fmla="*/ 0 w 1745"/>
                <a:gd name="T29" fmla="*/ 0 h 1577"/>
                <a:gd name="T30" fmla="*/ 0 w 1745"/>
                <a:gd name="T31" fmla="*/ 12 h 1577"/>
                <a:gd name="T32" fmla="*/ 222 w 1745"/>
                <a:gd name="T33" fmla="*/ 89 h 1577"/>
                <a:gd name="T34" fmla="*/ 446 w 1745"/>
                <a:gd name="T35" fmla="*/ 185 h 1577"/>
                <a:gd name="T36" fmla="*/ 662 w 1745"/>
                <a:gd name="T37" fmla="*/ 305 h 1577"/>
                <a:gd name="T38" fmla="*/ 866 w 1745"/>
                <a:gd name="T39" fmla="*/ 437 h 1577"/>
                <a:gd name="T40" fmla="*/ 1052 w 1745"/>
                <a:gd name="T41" fmla="*/ 593 h 1577"/>
                <a:gd name="T42" fmla="*/ 1226 w 1745"/>
                <a:gd name="T43" fmla="*/ 767 h 1577"/>
                <a:gd name="T44" fmla="*/ 1385 w 1745"/>
                <a:gd name="T45" fmla="*/ 960 h 1577"/>
                <a:gd name="T46" fmla="*/ 1526 w 1745"/>
                <a:gd name="T47" fmla="*/ 1167 h 1577"/>
                <a:gd name="T48" fmla="*/ 1640 w 1745"/>
                <a:gd name="T49" fmla="*/ 1377 h 1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6" name="Freeform 6">
              <a:extLst>
                <a:ext uri="{FF2B5EF4-FFF2-40B4-BE49-F238E27FC236}">
                  <a16:creationId xmlns:a16="http://schemas.microsoft.com/office/drawing/2014/main" id="{BA654407-3806-FC3C-5873-6A0F1BF3613E}"/>
                </a:ext>
              </a:extLst>
            </p:cNvPr>
            <p:cNvSpPr>
              <a:spLocks/>
            </p:cNvSpPr>
            <p:nvPr/>
          </p:nvSpPr>
          <p:spPr bwMode="ltGray">
            <a:xfrm>
              <a:off x="0" y="2544"/>
              <a:ext cx="1745" cy="1768"/>
            </a:xfrm>
            <a:custGeom>
              <a:avLst/>
              <a:gdLst>
                <a:gd name="T0" fmla="*/ 0 w 1745"/>
                <a:gd name="T1" fmla="*/ 0 h 1768"/>
                <a:gd name="T2" fmla="*/ 0 w 1745"/>
                <a:gd name="T3" fmla="*/ 12 h 1768"/>
                <a:gd name="T4" fmla="*/ 210 w 1745"/>
                <a:gd name="T5" fmla="*/ 88 h 1768"/>
                <a:gd name="T6" fmla="*/ 426 w 1745"/>
                <a:gd name="T7" fmla="*/ 190 h 1768"/>
                <a:gd name="T8" fmla="*/ 630 w 1745"/>
                <a:gd name="T9" fmla="*/ 304 h 1768"/>
                <a:gd name="T10" fmla="*/ 818 w 1745"/>
                <a:gd name="T11" fmla="*/ 442 h 1768"/>
                <a:gd name="T12" fmla="*/ 998 w 1745"/>
                <a:gd name="T13" fmla="*/ 592 h 1768"/>
                <a:gd name="T14" fmla="*/ 1164 w 1745"/>
                <a:gd name="T15" fmla="*/ 766 h 1768"/>
                <a:gd name="T16" fmla="*/ 1310 w 1745"/>
                <a:gd name="T17" fmla="*/ 942 h 1768"/>
                <a:gd name="T18" fmla="*/ 1454 w 1745"/>
                <a:gd name="T19" fmla="*/ 1146 h 1768"/>
                <a:gd name="T20" fmla="*/ 1536 w 1745"/>
                <a:gd name="T21" fmla="*/ 1298 h 1768"/>
                <a:gd name="T22" fmla="*/ 1614 w 1745"/>
                <a:gd name="T23" fmla="*/ 1456 h 1768"/>
                <a:gd name="T24" fmla="*/ 1682 w 1745"/>
                <a:gd name="T25" fmla="*/ 1616 h 1768"/>
                <a:gd name="T26" fmla="*/ 1733 w 1745"/>
                <a:gd name="T27" fmla="*/ 1768 h 1768"/>
                <a:gd name="T28" fmla="*/ 1745 w 1745"/>
                <a:gd name="T29" fmla="*/ 1768 h 1768"/>
                <a:gd name="T30" fmla="*/ 1691 w 1745"/>
                <a:gd name="T31" fmla="*/ 1606 h 1768"/>
                <a:gd name="T32" fmla="*/ 1623 w 1745"/>
                <a:gd name="T33" fmla="*/ 1445 h 1768"/>
                <a:gd name="T34" fmla="*/ 1547 w 1745"/>
                <a:gd name="T35" fmla="*/ 1288 h 1768"/>
                <a:gd name="T36" fmla="*/ 1463 w 1745"/>
                <a:gd name="T37" fmla="*/ 1136 h 1768"/>
                <a:gd name="T38" fmla="*/ 1320 w 1745"/>
                <a:gd name="T39" fmla="*/ 932 h 1768"/>
                <a:gd name="T40" fmla="*/ 1173 w 1745"/>
                <a:gd name="T41" fmla="*/ 755 h 1768"/>
                <a:gd name="T42" fmla="*/ 1008 w 1745"/>
                <a:gd name="T43" fmla="*/ 581 h 1768"/>
                <a:gd name="T44" fmla="*/ 827 w 1745"/>
                <a:gd name="T45" fmla="*/ 431 h 1768"/>
                <a:gd name="T46" fmla="*/ 642 w 1745"/>
                <a:gd name="T47" fmla="*/ 293 h 1768"/>
                <a:gd name="T48" fmla="*/ 437 w 1745"/>
                <a:gd name="T49" fmla="*/ 179 h 1768"/>
                <a:gd name="T50" fmla="*/ 222 w 1745"/>
                <a:gd name="T51" fmla="*/ 78 h 1768"/>
                <a:gd name="T52" fmla="*/ 0 w 1745"/>
                <a:gd name="T53" fmla="*/ 0 h 1768"/>
                <a:gd name="T54" fmla="*/ 0 w 1745"/>
                <a:gd name="T55" fmla="*/ 0 h 1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7" name="Oval 7">
              <a:extLst>
                <a:ext uri="{FF2B5EF4-FFF2-40B4-BE49-F238E27FC236}">
                  <a16:creationId xmlns:a16="http://schemas.microsoft.com/office/drawing/2014/main" id="{8CDBD395-07CF-249D-CC7A-748471CE9679}"/>
                </a:ext>
              </a:extLst>
            </p:cNvPr>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5128" name="Oval 8">
              <a:extLst>
                <a:ext uri="{FF2B5EF4-FFF2-40B4-BE49-F238E27FC236}">
                  <a16:creationId xmlns:a16="http://schemas.microsoft.com/office/drawing/2014/main" id="{30531E81-CC2A-E6EC-B182-9DE006574F13}"/>
                </a:ext>
              </a:extLst>
            </p:cNvPr>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5129" name="Oval 9">
              <a:extLst>
                <a:ext uri="{FF2B5EF4-FFF2-40B4-BE49-F238E27FC236}">
                  <a16:creationId xmlns:a16="http://schemas.microsoft.com/office/drawing/2014/main" id="{79CE811F-8B2F-7AB3-1CDE-D4AD865B5B4A}"/>
                </a:ext>
              </a:extLst>
            </p:cNvPr>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sp>
        <p:nvSpPr>
          <p:cNvPr id="5130" name="Rectangle 10">
            <a:extLst>
              <a:ext uri="{FF2B5EF4-FFF2-40B4-BE49-F238E27FC236}">
                <a16:creationId xmlns:a16="http://schemas.microsoft.com/office/drawing/2014/main" id="{2A359EF7-C8F6-E044-DB80-B7DCD0ED5034}"/>
              </a:ext>
            </a:extLst>
          </p:cNvPr>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GB" altLang="en-US"/>
              <a:t>Click to edit Master title style</a:t>
            </a:r>
          </a:p>
        </p:txBody>
      </p:sp>
      <p:sp>
        <p:nvSpPr>
          <p:cNvPr id="5131" name="Rectangle 11">
            <a:extLst>
              <a:ext uri="{FF2B5EF4-FFF2-40B4-BE49-F238E27FC236}">
                <a16:creationId xmlns:a16="http://schemas.microsoft.com/office/drawing/2014/main" id="{25E3A645-C800-E698-C733-9A083AFE119D}"/>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5132" name="Rectangle 12">
            <a:extLst>
              <a:ext uri="{FF2B5EF4-FFF2-40B4-BE49-F238E27FC236}">
                <a16:creationId xmlns:a16="http://schemas.microsoft.com/office/drawing/2014/main" id="{08CDCA4A-EAF1-F54B-7282-8D1E38F9AF71}"/>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10199"/>
                  </a:outerShdw>
                </a:effectLst>
              </a:defRPr>
            </a:lvl1pPr>
          </a:lstStyle>
          <a:p>
            <a:endParaRPr lang="en-GB" altLang="en-US"/>
          </a:p>
        </p:txBody>
      </p:sp>
      <p:sp>
        <p:nvSpPr>
          <p:cNvPr id="5133" name="Rectangle 13">
            <a:extLst>
              <a:ext uri="{FF2B5EF4-FFF2-40B4-BE49-F238E27FC236}">
                <a16:creationId xmlns:a16="http://schemas.microsoft.com/office/drawing/2014/main" id="{3EEAC1CC-0FF1-FE76-CC94-1FEE434704B6}"/>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10199"/>
                  </a:outerShdw>
                </a:effectLst>
              </a:defRPr>
            </a:lvl1pPr>
          </a:lstStyle>
          <a:p>
            <a:endParaRPr lang="en-GB" altLang="en-US"/>
          </a:p>
        </p:txBody>
      </p:sp>
      <p:sp>
        <p:nvSpPr>
          <p:cNvPr id="5134" name="Rectangle 14">
            <a:extLst>
              <a:ext uri="{FF2B5EF4-FFF2-40B4-BE49-F238E27FC236}">
                <a16:creationId xmlns:a16="http://schemas.microsoft.com/office/drawing/2014/main" id="{FD841166-6D60-3931-AA6B-658A3E93AA6B}"/>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10199"/>
                  </a:outerShdw>
                </a:effectLst>
              </a:defRPr>
            </a:lvl1pPr>
          </a:lstStyle>
          <a:p>
            <a:fld id="{A9C35117-2368-4DDF-B745-224C07B00A0A}" type="slidenum">
              <a:rPr lang="en-GB" altLang="en-US"/>
              <a:pPr/>
              <a:t>‹#›</a:t>
            </a:fld>
            <a:endParaRPr lang="en-GB" alt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kern="1200">
          <a:solidFill>
            <a:schemeClr val="tx2"/>
          </a:solidFill>
          <a:effectLst>
            <a:outerShdw blurRad="38100" dist="38100" dir="2700000" algn="tl">
              <a:srgbClr val="FFFFFF"/>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2pPr>
      <a:lvl3pPr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3pPr>
      <a:lvl4pPr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4pPr>
      <a:lvl5pPr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9pPr>
    </p:titleStyle>
    <p:bodyStyle>
      <a:lvl1pPr marL="342900" indent="-342900" algn="l" rtl="0" fontAlgn="base">
        <a:spcBef>
          <a:spcPct val="20000"/>
        </a:spcBef>
        <a:spcAft>
          <a:spcPct val="0"/>
        </a:spcAft>
        <a:buClr>
          <a:schemeClr val="hlink"/>
        </a:buClr>
        <a:buSzPct val="75000"/>
        <a:buFont typeface="Wingdings" panose="05000000000000000000" pitchFamily="2" charset="2"/>
        <a:buChar char="l"/>
        <a:defRPr sz="3200" kern="1200">
          <a:solidFill>
            <a:schemeClr val="tx1"/>
          </a:solidFill>
          <a:effectLst>
            <a:outerShdw blurRad="38100" dist="38100" dir="2700000" algn="tl">
              <a:srgbClr val="010199"/>
            </a:outerShdw>
          </a:effectLst>
          <a:latin typeface="+mn-lt"/>
          <a:ea typeface="+mn-ea"/>
          <a:cs typeface="+mn-cs"/>
        </a:defRPr>
      </a:lvl1pPr>
      <a:lvl2pPr marL="742950" indent="-285750" algn="l" rtl="0" fontAlgn="base">
        <a:spcBef>
          <a:spcPct val="20000"/>
        </a:spcBef>
        <a:spcAft>
          <a:spcPct val="0"/>
        </a:spcAft>
        <a:buClr>
          <a:schemeClr val="tx2"/>
        </a:buClr>
        <a:buSzPct val="75000"/>
        <a:buFont typeface="Wingdings" panose="05000000000000000000" pitchFamily="2" charset="2"/>
        <a:buChar char="l"/>
        <a:defRPr sz="2800" kern="1200">
          <a:solidFill>
            <a:schemeClr val="tx1"/>
          </a:solidFill>
          <a:effectLst>
            <a:outerShdw blurRad="38100" dist="38100" dir="2700000" algn="tl">
              <a:srgbClr val="010199"/>
            </a:outerShdw>
          </a:effectLst>
          <a:latin typeface="+mn-lt"/>
          <a:ea typeface="+mn-ea"/>
          <a:cs typeface="+mn-cs"/>
        </a:defRPr>
      </a:lvl2pPr>
      <a:lvl3pPr marL="1143000" indent="-228600" algn="l" rtl="0" fontAlgn="base">
        <a:spcBef>
          <a:spcPct val="20000"/>
        </a:spcBef>
        <a:spcAft>
          <a:spcPct val="0"/>
        </a:spcAft>
        <a:buClr>
          <a:schemeClr val="accent2"/>
        </a:buClr>
        <a:buSzPct val="75000"/>
        <a:buFont typeface="Wingdings" panose="05000000000000000000" pitchFamily="2" charset="2"/>
        <a:buChar char="l"/>
        <a:defRPr sz="2400" kern="1200">
          <a:solidFill>
            <a:schemeClr val="tx1"/>
          </a:solidFill>
          <a:effectLst>
            <a:outerShdw blurRad="38100" dist="38100" dir="2700000" algn="tl">
              <a:srgbClr val="010199"/>
            </a:outerShdw>
          </a:effectLst>
          <a:latin typeface="+mn-lt"/>
          <a:ea typeface="+mn-ea"/>
          <a:cs typeface="+mn-cs"/>
        </a:defRPr>
      </a:lvl3pPr>
      <a:lvl4pPr marL="1600200" indent="-228600" algn="l" rtl="0" fontAlgn="base">
        <a:spcBef>
          <a:spcPct val="20000"/>
        </a:spcBef>
        <a:spcAft>
          <a:spcPct val="0"/>
        </a:spcAft>
        <a:buClr>
          <a:schemeClr val="folHlink"/>
        </a:buClr>
        <a:buSzPct val="75000"/>
        <a:buFont typeface="Wingdings" panose="05000000000000000000" pitchFamily="2" charset="2"/>
        <a:buChar char="l"/>
        <a:defRPr sz="2000" kern="1200">
          <a:solidFill>
            <a:schemeClr val="tx1"/>
          </a:solidFill>
          <a:effectLst>
            <a:outerShdw blurRad="38100" dist="38100" dir="2700000" algn="tl">
              <a:srgbClr val="010199"/>
            </a:outerShdw>
          </a:effectLst>
          <a:latin typeface="+mn-lt"/>
          <a:ea typeface="+mn-ea"/>
          <a:cs typeface="+mn-cs"/>
        </a:defRPr>
      </a:lvl4pPr>
      <a:lvl5pPr marL="20574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effectLst>
            <a:outerShdw blurRad="38100" dist="38100" dir="2700000" algn="tl">
              <a:srgbClr val="010199"/>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6B12F5A0-FFFA-F033-6C20-13A0FD156F58}"/>
              </a:ext>
            </a:extLst>
          </p:cNvPr>
          <p:cNvSpPr>
            <a:spLocks noGrp="1" noChangeArrowheads="1"/>
          </p:cNvSpPr>
          <p:nvPr>
            <p:ph type="ctrTitle"/>
          </p:nvPr>
        </p:nvSpPr>
        <p:spPr>
          <a:xfrm>
            <a:off x="611188" y="188913"/>
            <a:ext cx="7772400" cy="1555750"/>
          </a:xfrm>
        </p:spPr>
        <p:txBody>
          <a:bodyPr/>
          <a:lstStyle/>
          <a:p>
            <a:r>
              <a:rPr lang="en-GB" altLang="en-US" b="1"/>
              <a:t>Muhammad Ali</a:t>
            </a:r>
          </a:p>
        </p:txBody>
      </p:sp>
      <p:sp>
        <p:nvSpPr>
          <p:cNvPr id="2051" name="Rectangle 3">
            <a:extLst>
              <a:ext uri="{FF2B5EF4-FFF2-40B4-BE49-F238E27FC236}">
                <a16:creationId xmlns:a16="http://schemas.microsoft.com/office/drawing/2014/main" id="{837DD216-D8F7-D06B-7CAE-AE97266EC182}"/>
              </a:ext>
            </a:extLst>
          </p:cNvPr>
          <p:cNvSpPr>
            <a:spLocks noGrp="1" noChangeArrowheads="1"/>
          </p:cNvSpPr>
          <p:nvPr>
            <p:ph type="subTitle" idx="1"/>
          </p:nvPr>
        </p:nvSpPr>
        <p:spPr>
          <a:xfrm>
            <a:off x="0" y="1557338"/>
            <a:ext cx="6400800" cy="1752600"/>
          </a:xfrm>
        </p:spPr>
        <p:txBody>
          <a:bodyPr/>
          <a:lstStyle/>
          <a:p>
            <a:r>
              <a:rPr lang="en-GB" altLang="en-US" sz="1800" b="1"/>
              <a:t>Muhammad Ali has been crowned the ‘Greatest Sportsman of the Century’ by the BBC and ‘Sports Illustrated’. So why is Ali so highly regarded by people all over the world?  Why do so many sports fans consider him the ‘greatest?’</a:t>
            </a:r>
          </a:p>
          <a:p>
            <a:endParaRPr lang="en-GB" altLang="en-US" sz="1800" b="1"/>
          </a:p>
          <a:p>
            <a:r>
              <a:rPr lang="en-GB" altLang="en-US" sz="1800" b="1"/>
              <a:t>Ali was born </a:t>
            </a:r>
            <a:r>
              <a:rPr lang="en-GB" altLang="en-US" sz="1800" b="1" i="1"/>
              <a:t>Cassius Clay</a:t>
            </a:r>
            <a:r>
              <a:rPr lang="en-GB" altLang="en-US" sz="1800" b="1"/>
              <a:t> in 1942 in Louisiana, USA. </a:t>
            </a:r>
          </a:p>
          <a:p>
            <a:r>
              <a:rPr lang="en-GB" altLang="en-US" sz="1800" b="1"/>
              <a:t>He took up boxing after a police officer found him fuming at the loss of his stolen bike, and advised him to let off steam constructively. </a:t>
            </a:r>
          </a:p>
          <a:p>
            <a:r>
              <a:rPr lang="en-GB" altLang="en-US" sz="1800" b="1"/>
              <a:t>He won the gold medal at the 1960 Olympics in Rome, though after being refused entry to a whites-only restaurant, he is said to have thrown it into the Ohio river. </a:t>
            </a:r>
          </a:p>
          <a:p>
            <a:endParaRPr lang="en-GB" altLang="en-US" sz="1800" b="1"/>
          </a:p>
        </p:txBody>
      </p:sp>
      <p:pic>
        <p:nvPicPr>
          <p:cNvPr id="2053" name="Picture 5">
            <a:extLst>
              <a:ext uri="{FF2B5EF4-FFF2-40B4-BE49-F238E27FC236}">
                <a16:creationId xmlns:a16="http://schemas.microsoft.com/office/drawing/2014/main" id="{F5C0A1EF-D223-86D7-5D9B-78526927B2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2225" y="1628775"/>
            <a:ext cx="2600325" cy="39258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82232030-EC94-1593-801C-E1BB4005658B}"/>
              </a:ext>
            </a:extLst>
          </p:cNvPr>
          <p:cNvSpPr>
            <a:spLocks noGrp="1" noChangeArrowheads="1"/>
          </p:cNvSpPr>
          <p:nvPr>
            <p:ph type="title"/>
          </p:nvPr>
        </p:nvSpPr>
        <p:spPr/>
        <p:txBody>
          <a:bodyPr/>
          <a:lstStyle/>
          <a:p>
            <a:r>
              <a:rPr lang="en-GB" altLang="en-US" b="1"/>
              <a:t>Muhammad Ali</a:t>
            </a:r>
          </a:p>
        </p:txBody>
      </p:sp>
      <p:sp>
        <p:nvSpPr>
          <p:cNvPr id="8195" name="Rectangle 3">
            <a:extLst>
              <a:ext uri="{FF2B5EF4-FFF2-40B4-BE49-F238E27FC236}">
                <a16:creationId xmlns:a16="http://schemas.microsoft.com/office/drawing/2014/main" id="{7C373587-12A5-7DC5-A60C-C3A8EC2FBC0D}"/>
              </a:ext>
            </a:extLst>
          </p:cNvPr>
          <p:cNvSpPr>
            <a:spLocks noGrp="1" noChangeArrowheads="1"/>
          </p:cNvSpPr>
          <p:nvPr>
            <p:ph type="body" idx="1"/>
          </p:nvPr>
        </p:nvSpPr>
        <p:spPr/>
        <p:txBody>
          <a:bodyPr/>
          <a:lstStyle/>
          <a:p>
            <a:r>
              <a:rPr lang="en-GB" altLang="en-US" sz="2000" b="1" i="1"/>
              <a:t>‘If you dream of beating me, you better wake up and apologise.’</a:t>
            </a:r>
          </a:p>
          <a:p>
            <a:endParaRPr lang="en-GB" altLang="en-US" sz="2000" b="1" i="1"/>
          </a:p>
          <a:p>
            <a:r>
              <a:rPr lang="en-GB" altLang="en-US" sz="2000" b="1"/>
              <a:t>Ali’s first professional title fight was against Sonny Liston. No-one expected this young upstart to stay the distance with the formidable champion, but Ali knocked Liston out, and announced to the TV cameras, ‘I shook up the world!’</a:t>
            </a:r>
          </a:p>
        </p:txBody>
      </p:sp>
      <p:pic>
        <p:nvPicPr>
          <p:cNvPr id="8197" name="Picture 5">
            <a:extLst>
              <a:ext uri="{FF2B5EF4-FFF2-40B4-BE49-F238E27FC236}">
                <a16:creationId xmlns:a16="http://schemas.microsoft.com/office/drawing/2014/main" id="{CDD0F14C-869E-553C-7AF0-509D841721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3933825"/>
            <a:ext cx="3810000" cy="2762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2ECF572-F140-FBA9-A11E-69508F0D2BD7}"/>
              </a:ext>
            </a:extLst>
          </p:cNvPr>
          <p:cNvSpPr>
            <a:spLocks noGrp="1" noChangeArrowheads="1"/>
          </p:cNvSpPr>
          <p:nvPr>
            <p:ph type="title"/>
          </p:nvPr>
        </p:nvSpPr>
        <p:spPr>
          <a:xfrm>
            <a:off x="468313" y="0"/>
            <a:ext cx="8229600" cy="1139825"/>
          </a:xfrm>
        </p:spPr>
        <p:txBody>
          <a:bodyPr/>
          <a:lstStyle/>
          <a:p>
            <a:r>
              <a:rPr lang="en-GB" altLang="en-US" b="1"/>
              <a:t>Muhammad Ali</a:t>
            </a:r>
          </a:p>
        </p:txBody>
      </p:sp>
      <p:sp>
        <p:nvSpPr>
          <p:cNvPr id="9219" name="Rectangle 3">
            <a:extLst>
              <a:ext uri="{FF2B5EF4-FFF2-40B4-BE49-F238E27FC236}">
                <a16:creationId xmlns:a16="http://schemas.microsoft.com/office/drawing/2014/main" id="{20898DA7-F4F2-A5C3-0336-8D0E2411577F}"/>
              </a:ext>
            </a:extLst>
          </p:cNvPr>
          <p:cNvSpPr>
            <a:spLocks noGrp="1" noChangeArrowheads="1"/>
          </p:cNvSpPr>
          <p:nvPr>
            <p:ph type="body" idx="1"/>
          </p:nvPr>
        </p:nvSpPr>
        <p:spPr>
          <a:xfrm>
            <a:off x="468313" y="908050"/>
            <a:ext cx="8229600" cy="4530725"/>
          </a:xfrm>
        </p:spPr>
        <p:txBody>
          <a:bodyPr/>
          <a:lstStyle/>
          <a:p>
            <a:r>
              <a:rPr lang="en-GB" altLang="en-US" sz="1800" b="1"/>
              <a:t>In 1964, Cassius Clay changed his name to Muhammad Ali. </a:t>
            </a:r>
            <a:r>
              <a:rPr lang="en-GB" altLang="en-US" sz="1800" b="1" i="1"/>
              <a:t>‘Cassius Clay is a slave name. I didn’t choose it and I don’t want it. I am Muhammad Ali, a free man…’</a:t>
            </a:r>
          </a:p>
          <a:p>
            <a:r>
              <a:rPr lang="en-GB" altLang="en-US" sz="1800" b="1" i="1"/>
              <a:t>‘What’s my name, fool? What’s my name?’</a:t>
            </a:r>
            <a:r>
              <a:rPr lang="en-GB" altLang="en-US" sz="1800" b="1"/>
              <a:t> Ali to Ernie Terrell during their 1967 fight. Terrell had refused to call him Ali.</a:t>
            </a:r>
          </a:p>
          <a:p>
            <a:r>
              <a:rPr lang="en-GB" altLang="en-US" sz="1800" b="1"/>
              <a:t>Ali joins the Nation of Islam, and in 1967, after only 21 minutes deliberation, Ali is found guilty of a serious felony for refusing to be conscripted into the US Army to fight the Vietnam War. Explaining his decision, Ali points out that, </a:t>
            </a:r>
            <a:r>
              <a:rPr lang="en-GB" altLang="en-US" sz="1800" b="1" i="1"/>
              <a:t>‘I ain’t got no quarrel with them Vietcong. They never called me a nigger.’</a:t>
            </a:r>
          </a:p>
          <a:p>
            <a:endParaRPr lang="en-GB" altLang="en-US" sz="1800" b="1" i="1"/>
          </a:p>
          <a:p>
            <a:endParaRPr lang="en-GB" altLang="en-US" sz="1800" b="1" i="1"/>
          </a:p>
        </p:txBody>
      </p:sp>
      <p:pic>
        <p:nvPicPr>
          <p:cNvPr id="9221" name="Picture 5">
            <a:extLst>
              <a:ext uri="{FF2B5EF4-FFF2-40B4-BE49-F238E27FC236}">
                <a16:creationId xmlns:a16="http://schemas.microsoft.com/office/drawing/2014/main" id="{2E85CCF8-6C2F-DFA2-AD30-C6A54F3266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1775" y="4076700"/>
            <a:ext cx="3590925" cy="24574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E5A757C6-D4D4-B67D-286C-1D5CCA21E8D2}"/>
              </a:ext>
            </a:extLst>
          </p:cNvPr>
          <p:cNvSpPr>
            <a:spLocks noGrp="1" noChangeArrowheads="1"/>
          </p:cNvSpPr>
          <p:nvPr>
            <p:ph type="title"/>
          </p:nvPr>
        </p:nvSpPr>
        <p:spPr>
          <a:xfrm>
            <a:off x="468313" y="0"/>
            <a:ext cx="8229600" cy="1139825"/>
          </a:xfrm>
        </p:spPr>
        <p:txBody>
          <a:bodyPr/>
          <a:lstStyle/>
          <a:p>
            <a:r>
              <a:rPr lang="en-GB" altLang="en-US" b="1"/>
              <a:t>Muhammad Ali</a:t>
            </a:r>
          </a:p>
        </p:txBody>
      </p:sp>
      <p:sp>
        <p:nvSpPr>
          <p:cNvPr id="10243" name="Rectangle 3">
            <a:extLst>
              <a:ext uri="{FF2B5EF4-FFF2-40B4-BE49-F238E27FC236}">
                <a16:creationId xmlns:a16="http://schemas.microsoft.com/office/drawing/2014/main" id="{4E9181D6-83A7-9FAB-09B6-E0333BD4FB90}"/>
              </a:ext>
            </a:extLst>
          </p:cNvPr>
          <p:cNvSpPr>
            <a:spLocks noGrp="1" noChangeArrowheads="1"/>
          </p:cNvSpPr>
          <p:nvPr>
            <p:ph type="body" idx="1"/>
          </p:nvPr>
        </p:nvSpPr>
        <p:spPr>
          <a:xfrm>
            <a:off x="0" y="1052513"/>
            <a:ext cx="8229600" cy="4530725"/>
          </a:xfrm>
        </p:spPr>
        <p:txBody>
          <a:bodyPr/>
          <a:lstStyle/>
          <a:p>
            <a:r>
              <a:rPr lang="en-GB" altLang="en-US" sz="1800" b="1" i="1"/>
              <a:t>‘Hating people because of their colour is wrong, and it doesn’t matter which colour does the hating. It’s just plain wrong.’</a:t>
            </a:r>
          </a:p>
          <a:p>
            <a:endParaRPr lang="en-GB" altLang="en-US" sz="1800" b="1" i="1"/>
          </a:p>
          <a:p>
            <a:r>
              <a:rPr lang="en-GB" altLang="en-US" sz="1800" b="1"/>
              <a:t>Ali returned to boxing in 1970. The 70s were perhaps Ali’s most famous years. He fought Joe Frazier </a:t>
            </a:r>
            <a:r>
              <a:rPr lang="en-GB" altLang="en-US" sz="1800" b="1" i="1"/>
              <a:t>(‘Frazier is so ugly that when he cries, the tears turn around and go down the back of his head’)</a:t>
            </a:r>
            <a:r>
              <a:rPr lang="en-GB" altLang="en-US" sz="1800" b="1"/>
              <a:t> in the so-called ‘Fight of the Century’ in Madison Square Garden. Frazier won, though Ali was to beat him in two further bouts, one of which, the ‘Thrilla in Manila’, went 15 rounds. Afterwards, Ali was to say that he had experienced ‘what death feels like.’</a:t>
            </a:r>
          </a:p>
          <a:p>
            <a:r>
              <a:rPr lang="en-GB" altLang="en-US" sz="1800" b="1"/>
              <a:t>Ali’s most famous bout was however, the ‘Rumble in the Jungle’ against the mighty George Foreman. Again, no-one gave Ali a hope of winning. Foreman was feared throughout the boxing world; his previous 8 fights had not gone beyond the 2</a:t>
            </a:r>
            <a:r>
              <a:rPr lang="en-GB" altLang="en-US" sz="1800" b="1" baseline="30000"/>
              <a:t>nd</a:t>
            </a:r>
            <a:r>
              <a:rPr lang="en-GB" altLang="en-US" sz="1800" b="1"/>
              <a:t> round!</a:t>
            </a:r>
          </a:p>
          <a:p>
            <a:endParaRPr lang="en-GB" altLang="en-US" sz="1800" b="1"/>
          </a:p>
          <a:p>
            <a:endParaRPr lang="en-GB" altLang="en-US" sz="1800" b="1"/>
          </a:p>
          <a:p>
            <a:endParaRPr lang="en-GB" altLang="en-US" sz="1800" b="1"/>
          </a:p>
        </p:txBody>
      </p:sp>
      <p:pic>
        <p:nvPicPr>
          <p:cNvPr id="10247" name="Picture 7">
            <a:extLst>
              <a:ext uri="{FF2B5EF4-FFF2-40B4-BE49-F238E27FC236}">
                <a16:creationId xmlns:a16="http://schemas.microsoft.com/office/drawing/2014/main" id="{924B1E76-245C-8BA5-17E3-0277D43F84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5224463"/>
            <a:ext cx="1633538" cy="1633537"/>
          </a:xfrm>
          <a:prstGeom prst="rect">
            <a:avLst/>
          </a:prstGeom>
          <a:noFill/>
          <a:extLst>
            <a:ext uri="{909E8E84-426E-40DD-AFC4-6F175D3DCCD1}">
              <a14:hiddenFill xmlns:a14="http://schemas.microsoft.com/office/drawing/2010/main">
                <a:solidFill>
                  <a:srgbClr val="FFFFFF"/>
                </a:solidFill>
              </a14:hiddenFill>
            </a:ext>
          </a:extLst>
        </p:spPr>
      </p:pic>
      <p:pic>
        <p:nvPicPr>
          <p:cNvPr id="10249" name="Picture 9">
            <a:extLst>
              <a:ext uri="{FF2B5EF4-FFF2-40B4-BE49-F238E27FC236}">
                <a16:creationId xmlns:a16="http://schemas.microsoft.com/office/drawing/2014/main" id="{1F8AEF28-197A-E922-BD8E-72A0BA69A8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3663" y="5176838"/>
            <a:ext cx="1681162" cy="16811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374B516C-6268-4B34-265B-036F37BA3155}"/>
              </a:ext>
            </a:extLst>
          </p:cNvPr>
          <p:cNvSpPr>
            <a:spLocks noGrp="1" noChangeArrowheads="1"/>
          </p:cNvSpPr>
          <p:nvPr>
            <p:ph type="title"/>
          </p:nvPr>
        </p:nvSpPr>
        <p:spPr/>
        <p:txBody>
          <a:bodyPr/>
          <a:lstStyle/>
          <a:p>
            <a:r>
              <a:rPr lang="en-GB" altLang="en-US" sz="4000" b="1" i="1"/>
              <a:t>‘Service to others is the rent you pay for your room here on earth.’</a:t>
            </a:r>
          </a:p>
        </p:txBody>
      </p:sp>
      <p:pic>
        <p:nvPicPr>
          <p:cNvPr id="11268" name="Picture 4">
            <a:extLst>
              <a:ext uri="{FF2B5EF4-FFF2-40B4-BE49-F238E27FC236}">
                <a16:creationId xmlns:a16="http://schemas.microsoft.com/office/drawing/2014/main" id="{E1FE020D-5963-3529-5718-D4139ED28C5B}"/>
              </a:ext>
            </a:extLst>
          </p:cNvPr>
          <p:cNvPicPr>
            <a:picLocks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2124075" y="1628775"/>
            <a:ext cx="5113338" cy="51133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6517D7B8-D9BD-4F13-626E-A5E892FD268D}"/>
              </a:ext>
            </a:extLst>
          </p:cNvPr>
          <p:cNvSpPr>
            <a:spLocks noGrp="1" noChangeArrowheads="1"/>
          </p:cNvSpPr>
          <p:nvPr>
            <p:ph type="title"/>
          </p:nvPr>
        </p:nvSpPr>
        <p:spPr/>
        <p:txBody>
          <a:bodyPr/>
          <a:lstStyle/>
          <a:p>
            <a:r>
              <a:rPr lang="en-GB" altLang="en-US" b="1"/>
              <a:t>Muhammad Ali</a:t>
            </a:r>
          </a:p>
        </p:txBody>
      </p:sp>
      <p:sp>
        <p:nvSpPr>
          <p:cNvPr id="12291" name="Rectangle 3">
            <a:extLst>
              <a:ext uri="{FF2B5EF4-FFF2-40B4-BE49-F238E27FC236}">
                <a16:creationId xmlns:a16="http://schemas.microsoft.com/office/drawing/2014/main" id="{AE13E934-42AB-2DC8-8798-1CF01DD47820}"/>
              </a:ext>
            </a:extLst>
          </p:cNvPr>
          <p:cNvSpPr>
            <a:spLocks noGrp="1" noChangeArrowheads="1"/>
          </p:cNvSpPr>
          <p:nvPr>
            <p:ph type="body" idx="1"/>
          </p:nvPr>
        </p:nvSpPr>
        <p:spPr/>
        <p:txBody>
          <a:bodyPr/>
          <a:lstStyle/>
          <a:p>
            <a:r>
              <a:rPr lang="en-GB" altLang="en-US" sz="1800" b="1"/>
              <a:t>Ali again ‘shook up the world,’ ‘dancing’ around Foreman until the champion was exhausted. Then Ali moved in and stopped Foreman for a sensational knockout!</a:t>
            </a:r>
          </a:p>
          <a:p>
            <a:endParaRPr lang="en-GB" altLang="en-US" sz="1800" b="1"/>
          </a:p>
          <a:p>
            <a:r>
              <a:rPr lang="en-GB" altLang="en-US" sz="1800" b="1"/>
              <a:t>Ali’s legendary status was now assured. He fought again, and retained the World Heavyweight Title more than any other champion in boxing history.</a:t>
            </a:r>
          </a:p>
          <a:p>
            <a:endParaRPr lang="en-GB" altLang="en-US" sz="1800" b="1"/>
          </a:p>
          <a:p>
            <a:endParaRPr lang="en-GB" altLang="en-US" sz="1800" b="1"/>
          </a:p>
        </p:txBody>
      </p:sp>
      <p:pic>
        <p:nvPicPr>
          <p:cNvPr id="12293" name="Picture 5">
            <a:extLst>
              <a:ext uri="{FF2B5EF4-FFF2-40B4-BE49-F238E27FC236}">
                <a16:creationId xmlns:a16="http://schemas.microsoft.com/office/drawing/2014/main" id="{68813396-9CE3-E7D5-48CB-EB5C8FA225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2138" y="3644900"/>
            <a:ext cx="3024187" cy="29702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5C97E90-F47A-82A4-5E7E-074EC6F0BB5D}"/>
              </a:ext>
            </a:extLst>
          </p:cNvPr>
          <p:cNvSpPr>
            <a:spLocks noGrp="1" noChangeArrowheads="1"/>
          </p:cNvSpPr>
          <p:nvPr>
            <p:ph type="title"/>
          </p:nvPr>
        </p:nvSpPr>
        <p:spPr/>
        <p:txBody>
          <a:bodyPr/>
          <a:lstStyle/>
          <a:p>
            <a:r>
              <a:rPr lang="en-GB" altLang="en-US" b="1"/>
              <a:t>Muhammad Ali</a:t>
            </a:r>
          </a:p>
        </p:txBody>
      </p:sp>
      <p:sp>
        <p:nvSpPr>
          <p:cNvPr id="13315" name="Rectangle 3">
            <a:extLst>
              <a:ext uri="{FF2B5EF4-FFF2-40B4-BE49-F238E27FC236}">
                <a16:creationId xmlns:a16="http://schemas.microsoft.com/office/drawing/2014/main" id="{F01C85BF-A55B-E9C9-175F-7ABFBEB97EE0}"/>
              </a:ext>
            </a:extLst>
          </p:cNvPr>
          <p:cNvSpPr>
            <a:spLocks noGrp="1" noChangeArrowheads="1"/>
          </p:cNvSpPr>
          <p:nvPr>
            <p:ph type="body" idx="1"/>
          </p:nvPr>
        </p:nvSpPr>
        <p:spPr>
          <a:xfrm>
            <a:off x="179388" y="1557338"/>
            <a:ext cx="8229600" cy="4530725"/>
          </a:xfrm>
        </p:spPr>
        <p:txBody>
          <a:bodyPr/>
          <a:lstStyle/>
          <a:p>
            <a:r>
              <a:rPr lang="en-GB" altLang="en-US" sz="1800" b="1" i="1"/>
              <a:t>‘I done wrestled with an  alligator, I done tussled with a whale; handcuffed lightning, thrown thunder in jail; only last week I murdered a rock, injured a stone, hospitalised a brick; I’m so mean I make medicine sick.’</a:t>
            </a:r>
          </a:p>
          <a:p>
            <a:pPr>
              <a:buFont typeface="Wingdings" panose="05000000000000000000" pitchFamily="2" charset="2"/>
              <a:buNone/>
            </a:pPr>
            <a:endParaRPr lang="en-GB" altLang="en-US" sz="1800" b="1" i="1"/>
          </a:p>
          <a:p>
            <a:r>
              <a:rPr lang="en-GB" altLang="en-US" sz="1800" b="1"/>
              <a:t>In 1984, Ali was diagnosed with Parkinson’s disease. The symptoms include tremors, a tightening of the muscles, and slowness of movement and speech. </a:t>
            </a:r>
          </a:p>
          <a:p>
            <a:endParaRPr lang="en-GB" altLang="en-US" sz="1800" b="1"/>
          </a:p>
          <a:p>
            <a:r>
              <a:rPr lang="en-GB" altLang="en-US" sz="1800" b="1"/>
              <a:t>However, Ali remains a public figure, praised around the globe for his mastery of the sport of boxing, for standing up for what he believes, and for his courage in fighting the disease that now afflicts him. His daughter also boxes, carrying on the Ali name within the ring.  </a:t>
            </a:r>
          </a:p>
          <a:p>
            <a:r>
              <a:rPr lang="en-GB" altLang="en-US" sz="1800" b="1"/>
              <a:t>Now watch these clips of him fighting, and see for yourselves what all the fuss was about!</a:t>
            </a:r>
          </a:p>
        </p:txBody>
      </p:sp>
      <p:pic>
        <p:nvPicPr>
          <p:cNvPr id="13317" name="Picture 5">
            <a:extLst>
              <a:ext uri="{FF2B5EF4-FFF2-40B4-BE49-F238E27FC236}">
                <a16:creationId xmlns:a16="http://schemas.microsoft.com/office/drawing/2014/main" id="{E846D765-C3EE-6566-B89E-ACD44F64A4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115888"/>
            <a:ext cx="1238250" cy="16287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a:extLst>
              <a:ext uri="{FF2B5EF4-FFF2-40B4-BE49-F238E27FC236}">
                <a16:creationId xmlns:a16="http://schemas.microsoft.com/office/drawing/2014/main" id="{0F219803-9FE9-3F13-AE3A-784514AC7F65}"/>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sz="2400">
                <a:cs typeface="Arial" panose="020B0604020202020204" pitchFamily="34" charset="0"/>
              </a:rPr>
              <a:t>This powerpoint was kindly donated to </a:t>
            </a:r>
            <a:r>
              <a:rPr lang="en-GB" altLang="en-US" sz="2400">
                <a:cs typeface="Arial" panose="020B0604020202020204" pitchFamily="34" charset="0"/>
                <a:hlinkClick r:id="rId3"/>
              </a:rPr>
              <a:t>www.worldofteaching.com</a:t>
            </a:r>
            <a:endParaRPr lang="en-GB" altLang="en-US" sz="2400">
              <a:cs typeface="Arial" panose="020B0604020202020204" pitchFamily="34" charset="0"/>
            </a:endParaRPr>
          </a:p>
          <a:p>
            <a:endParaRPr lang="en-GB" altLang="en-US" sz="2400">
              <a:cs typeface="Arial" panose="020B0604020202020204" pitchFamily="34" charset="0"/>
            </a:endParaRPr>
          </a:p>
          <a:p>
            <a:endParaRPr lang="en-GB" altLang="en-US" sz="2400">
              <a:cs typeface="Arial" panose="020B0604020202020204" pitchFamily="34" charset="0"/>
            </a:endParaRPr>
          </a:p>
          <a:p>
            <a:endParaRPr lang="en-GB" altLang="en-US" sz="2400">
              <a:cs typeface="Arial" panose="020B0604020202020204" pitchFamily="34" charset="0"/>
            </a:endParaRPr>
          </a:p>
          <a:p>
            <a:endParaRPr lang="en-GB" altLang="en-US" sz="2400">
              <a:cs typeface="Arial" panose="020B0604020202020204" pitchFamily="34" charset="0"/>
            </a:endParaRPr>
          </a:p>
          <a:p>
            <a:r>
              <a:rPr lang="en-GB" altLang="en-US" sz="2400">
                <a:cs typeface="Arial" panose="020B0604020202020204" pitchFamily="34" charset="0"/>
                <a:hlinkClick r:id="rId3"/>
              </a:rPr>
              <a:t>http://www.worldofteaching.com</a:t>
            </a:r>
            <a:r>
              <a:rPr lang="en-GB" altLang="en-US" sz="240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sz="2400">
              <a:cs typeface="Arial" panose="020B0604020202020204" pitchFamily="34" charset="0"/>
            </a:endParaRPr>
          </a:p>
        </p:txBody>
      </p:sp>
    </p:spTree>
  </p:cSld>
  <p:clrMapOvr>
    <a:masterClrMapping/>
  </p:clrMapOvr>
</p:sld>
</file>

<file path=ppt/theme/theme1.xml><?xml version="1.0" encoding="utf-8"?>
<a:theme xmlns:a="http://schemas.openxmlformats.org/drawingml/2006/main" name="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Orbit</Template>
  <TotalTime>47</TotalTime>
  <Words>784</Words>
  <Application>Microsoft Office PowerPoint</Application>
  <PresentationFormat>On-screen Show (4:3)</PresentationFormat>
  <Paragraphs>46</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Times New Roman</vt:lpstr>
      <vt:lpstr>Wingdings</vt:lpstr>
      <vt:lpstr>Orbit</vt:lpstr>
      <vt:lpstr>Muhammad Ali</vt:lpstr>
      <vt:lpstr>Muhammad Ali</vt:lpstr>
      <vt:lpstr>Muhammad Ali</vt:lpstr>
      <vt:lpstr>Muhammad Ali</vt:lpstr>
      <vt:lpstr>‘Service to others is the rent you pay for your room here on earth.’</vt:lpstr>
      <vt:lpstr>Muhammad Ali</vt:lpstr>
      <vt:lpstr>Muhammad Ali</vt:lpstr>
      <vt:lpstr>PowerPoint Presentation</vt:lpstr>
    </vt:vector>
  </TitlesOfParts>
  <Company>Edinburgh's Telford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Muhammad Ali</dc:title>
  <dc:creator>Telford</dc:creator>
  <cp:lastModifiedBy>Nayan GRIFFITHS</cp:lastModifiedBy>
  <cp:revision>6</cp:revision>
  <dcterms:created xsi:type="dcterms:W3CDTF">2008-02-18T18:06:37Z</dcterms:created>
  <dcterms:modified xsi:type="dcterms:W3CDTF">2023-03-21T14:24:26Z</dcterms:modified>
</cp:coreProperties>
</file>