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26" autoAdjust="0"/>
    <p:restoredTop sz="90929"/>
  </p:normalViewPr>
  <p:slideViewPr>
    <p:cSldViewPr>
      <p:cViewPr varScale="1">
        <p:scale>
          <a:sx n="124" d="100"/>
          <a:sy n="124" d="100"/>
        </p:scale>
        <p:origin x="6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142E7E0-3678-6542-FB92-B0F45C42BA3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A2CAB3C-84B0-C1F5-93FF-89B9E59002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0CD6F5E9-7BC7-4F03-BD10-6ADCE81259D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40234D0-084E-2C98-A56E-3999F710CD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7128690A-A93B-D8E5-F824-726F6DEEAE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25AD797F-75B3-FD78-530D-D0DF32A24C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8D94C2-4E07-46D4-85DA-111BB57F5AB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580E79-104F-0E54-FC27-476BDBBE65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2924E4-0E45-48C7-BC5C-A06FDF651C4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2E21050-152D-2DE9-289C-07EA65BB37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68FA4E8-E387-1AE8-315B-019EA1D73C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FF0B770-315E-FE8E-BF1D-66CEBE38DC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9915E-AFD9-435D-B96F-32B203F81467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5716EA3-8DE0-F62E-DA8B-2F272821C1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BB43819-F71A-0AE0-3744-39EE60F3D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EAA04C5-D364-32D7-B770-C000A89D8D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F496E2-2B39-4C97-A402-9BB4315D4B24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3039863-5778-B7FC-6FBE-16E44D7D44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50B0D60-9A73-66E9-D5F4-C3BB5FCAF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177201-91A6-55BD-4113-B2D50B4BB7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888B9B-6CE9-47AF-B598-5B1DB44CB336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433740BB-5F70-AE17-3B71-5393F246F6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8DDA1A2-8167-BE8F-5E25-27C9DC135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DD8F620-4198-922B-1499-0E5BD1D065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CEAA22-056B-4490-A4DC-9B11D98BC375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9A27D77-4473-40E9-CB94-83E66FB1DC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6ADB531-4C18-F87F-6CAD-7A0EE4BC6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409E79-B971-2FC4-1350-20E8FA6C17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E046F9-6C5B-49FC-A4CF-6658CEC7DDC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0BFFC5FC-90A0-54A2-2422-26AE7B3C87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8B7CC31C-74E1-5B6A-B940-49F97724C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E8D240E-654A-5F28-4D2E-2D20FFF20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8DCE4E-D426-4CB4-8C34-ACE94195EF9F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8F5E5F9-3CFF-2F63-5FB9-333741B034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3C86520-DECF-DD82-0235-EDBF48F4A6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1955BE-2254-3DA9-5822-271DA177B7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74F38-A317-4517-ABD4-C9F14F4AA07D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F5A12034-ECEB-9351-5E9B-40097C34B4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54A116C-423F-17F3-3C61-890080DA1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CFF9A14-67F0-3FF3-2DD5-0E3C00192C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BB0C1-C38C-4DA2-8653-55A23C274A30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98A2C20D-E675-6594-2DAE-1E7BF36AAF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1E19A8C9-BC34-C481-9D6F-BF560C457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E38AF2A-4389-D88D-CB95-4868007973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B37EDB-4619-44D2-B450-853CC68EAE60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BF3F26F-8393-D4C3-7EA3-1F6855EC5C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9DB29AF-2C90-346A-D8BC-387CE30BD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97A386C-B82B-B80D-D429-96F4DA4B6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E48675-6D77-4AB8-BA53-3613E08587D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2B12991C-A8B6-7F8C-A4DE-E1F5BAEC10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C631234-70C9-FC7A-B2F8-7598910FC4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ED4EE9-F117-7691-ED88-5D0C7353D7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18F6D6-F05F-4D60-9B81-6D44F5912FF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E62E3D1B-454E-62EB-6247-0239F513C2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1E71AB4-B4FD-29F2-CBC0-2E8B3A35C6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CDC9DD-2260-67D8-9908-4A4F445BCE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CDF4A-7136-4F6E-BB4D-903FF4AE7DF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0BC64F4-AF29-806C-CCB3-9294B9E299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76F8DBC-1BFD-E8BC-AF6E-4C0BCC24E1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BD99249-41F8-8229-B4C5-F6CBD5336E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ADE51-B4B8-4451-87A4-355BD9B13D1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5F7A676-3DDF-B925-E19D-9B780EED65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A0D88D6-329B-468A-86A6-377F10481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35E4DC-1129-998E-485A-74581C7E8B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918F55-B737-4E31-B7C6-A6661C6E2476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8ABAB674-43C5-AA2D-527B-2CAA6EF049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CB469E7-3A8F-B04E-0A36-81342D70F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3E24914-A246-29B3-5D8D-F64C8C88C2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385221-6F47-49D6-989D-E1BEF8046960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78DF32B0-3749-A7A1-2728-B3E507E22C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B4DB3B1-D293-825D-FFFB-43A9397BC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569C9F-BF72-038B-8382-79C4EB1B22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5A620-2A73-416C-BECC-891DFD75B22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CE478108-46D1-9E50-6B21-94CE58E7350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6D125D2-8749-CB20-B56B-549E0FFCEF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A9B78-9BDD-E09B-65EB-A972B6AC5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881A6-1297-EDCB-E3E6-9399D30B1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B77B6-6CAA-6B9D-8156-0ACD5679F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61269-17FB-17FC-C999-9A9ECDB9A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F8746-5AE5-FBFD-FCEB-66743557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9668-12BB-4F3D-A630-024B6194D98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918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9103-92E6-E782-203E-26E86B21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CEEBA-D29A-24B0-F8E0-C75B4CCB7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71D87-EDF4-67A3-864F-B55BD25C4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C9043-1ED4-7984-3C9E-29C3EEE1B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D7AE9-E797-8469-192F-0F5BEB354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2FD6E-48FE-4572-A63A-685DA6D291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900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89F799-9DF7-F15F-82FF-13D565F221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051E08-9A4F-37AC-49F0-52FE1E3A2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2977E-9C31-1528-DE49-787ACF6C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AEB06-A6BD-54AE-3F1A-B397D4DF6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87557-51CB-6B86-A4E2-4DE625278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7691F-73A5-4065-9417-01EA5AFBB7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880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3503D-74C3-2EC1-5712-2E19E9EEB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6D22E-0B60-363F-81BF-AA1C15C8D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DC823-6A04-C179-560A-D30493547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5B684-8174-CA1C-6A34-43F4AAD14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97BA7-BFB6-F341-1A78-95060D63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7B864-4943-46BA-84EE-C763757E58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861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11BF2-35A9-593D-5FC4-648D8BCD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CB286-ECEB-F191-E6E0-94C4EB7C9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45FA4-D802-1069-1678-CE976339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B0BA1-241F-5F3D-8692-AAA78735B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480D3-A8B0-89DA-ECCF-FD265618A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2080A-04E7-4AB2-901B-A82114B998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59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F773-8A1E-0371-5B78-AD694728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5936D-925E-0B00-3DE3-2FFF99A9D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796D7-A1AA-37FD-E622-6E21BD0FD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491AF-0ED4-5CEC-354E-B2480070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89AFD-BA68-D45A-39C6-539CEDE8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48B41-4F2D-069A-F858-12BA615A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549BD-ECE7-4A58-A3FE-986F7E1685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8417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5568F-23F8-8170-B1E4-FCE60FB1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04077-2605-C499-25CE-8C0C01E17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148AF-04CB-AEDE-FAF6-BE8CF25D2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B02931-D663-32C8-546B-4C39D5233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3FF39-3AE9-8E6F-C80B-47E14E6BD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67BE48-230D-5D5E-8599-8DBFA27C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9B513-FA4F-A2A1-4590-884D0EEB7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6DF7C8-9E1E-DE6E-EC70-FFB7913EE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1D18B-C0CC-4092-8CFF-E264FC1784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787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9EB15-56D5-ADE8-4F53-2B2D6A0F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44D8F-846A-AF9E-28DC-C42F300D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F47A88-6E67-34A5-7ECE-C7E576BE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EC21A-9843-A41D-51F5-1A79B9DA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D18C3-37AF-4F23-9164-2E644D46F7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618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329EF8-932C-F48C-C7D4-3A01CDB6D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06CC1-7B91-CA7A-136A-E5B73A5B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5FB25-2CA0-58E9-03E2-C03A5BAD4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94361-D336-4ED7-B89E-2E383153C5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453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E6ADD-EDCA-01A0-9A3B-2F80B5D3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409D7-6916-193F-E04A-18F765F3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CF8A8-BABB-BC50-C151-8A7483B69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594FC-CA9A-32D7-2CA9-0C876A1CB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76DBF-CA7E-4482-8738-9DBBD07C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F0F4D-3A0C-BB61-D20B-F20F5D60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0019B-C65A-4137-BA96-CFCA6AC0BB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945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9E34D-5526-A83E-50F6-252F9B079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CAC1A-EA66-0F94-0B7C-002613982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34CEB-F071-F83D-8297-2054B916C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4D444-29C9-A7AA-ABBE-7C27D711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D503C-EF18-5C34-10BF-38C20657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D9E7F-13A4-6634-7C14-1B7D7940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67466-4EEA-4BBE-B12A-9B3693E428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749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81A5DE-8463-3E5F-D316-CBF5D905AB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99A5C2-9B2A-6BC0-6740-C92693864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E2955F-6107-9FE7-8A8D-E43E9AECD3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70570C6-8E20-D4A0-C32B-7A870D6CF0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32FE1B9-EBDA-86FD-74CC-5E3321DE8F0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2CE185-4463-4B76-9E8A-188C2000EB7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E5D1E99-D61A-EEBF-57BE-9627DA30FE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1143000"/>
          </a:xfrm>
          <a:solidFill>
            <a:srgbClr val="FF0000"/>
          </a:solidFill>
        </p:spPr>
        <p:txBody>
          <a:bodyPr anchor="ctr"/>
          <a:lstStyle/>
          <a:p>
            <a:r>
              <a:rPr lang="en-GB" altLang="en-US" sz="4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NEWSPAPER WRITING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582D6C6E-48A8-49C6-FECF-177464889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259080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endParaRPr lang="en-GB" altLang="en-US" sz="800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DC6C3B1C-A242-D73C-04EA-F10A4FB1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057400"/>
            <a:ext cx="259080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Hgjfdshgjfhgjkfdhjgksdjgkshjgkshgkshgkjshgkjhsgkhsjkghdsjkgsjkghdsfgiuehurihgkfjvnbvjkdniownvcewnunvwjnvurinuqivnuwnv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Vjfivjhfiogvjhoiegbjefoibgjfeoijheifobhjioeabhfeoihbb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Bshiuwhguifehbihfebiuibena</a:t>
            </a:r>
          </a:p>
          <a:p>
            <a:pPr>
              <a:spcBef>
                <a:spcPct val="50000"/>
              </a:spcBef>
            </a:pPr>
            <a:r>
              <a:rPr lang="en-GB" altLang="en-US" sz="800"/>
              <a:t>jbgieoboinbjsnijaeniuesnbuinblsijnbjsnbjksdlnjdslnkjsnfkjdbsb</a:t>
            </a:r>
          </a:p>
          <a:p>
            <a:pPr>
              <a:spcBef>
                <a:spcPct val="50000"/>
              </a:spcBef>
            </a:pPr>
            <a:endParaRPr lang="en-GB" altLang="en-US" sz="800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3F6E258-237F-0A98-E219-675C544E6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733800"/>
            <a:ext cx="2438400" cy="2209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8A0438AE-1369-44D4-F4C3-C176D25E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057400"/>
            <a:ext cx="2895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>
                <a:latin typeface="Arial Black" panose="020B0A04020102020204" pitchFamily="34" charset="0"/>
              </a:rPr>
              <a:t>How to write a tabloid article.</a:t>
            </a:r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A62C507F-34FA-76B8-1953-D87494DF3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38600"/>
            <a:ext cx="24384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54084FD-17BD-B647-5DEF-3791A90C8D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4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17108229-7D19-242A-175E-B382D8858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3600">
                <a:latin typeface="Arial Black" panose="020B0A04020102020204" pitchFamily="34" charset="0"/>
              </a:rPr>
              <a:t>DOWNLOADS GO UP LOADS 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19D0422D-C036-2DB6-B393-D0737C3A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43865CE-70B0-409F-C43D-4582B6E57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4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3062A48C-F136-E2A2-931E-8F5C8117B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3600">
                <a:latin typeface="Arial Black" panose="020B0A04020102020204" pitchFamily="34" charset="0"/>
              </a:rPr>
              <a:t>DOWNLOADS GO UP LOADS 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6C9C7585-FDFC-6340-8D3B-08CC74146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/>
              <a:t>Contrast of “down” and “up” – creates humour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/>
              <a:t>Could be about a number of different things - vague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-Music sales on the internet rising above CD sales for the first time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8F56219-9FB7-9A0C-AF8B-31FFDE0A4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TABLOID LANGUAGE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1E2CC9D1-FBAA-2F09-6D71-4C0FCD40E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81200"/>
            <a:ext cx="7924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You are now going to look at an article from two different newspapers.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The article is about the same topic, but you will notice great differences between the two.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Try to note these differences in your jotter in the form of a table…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FDDCE74-D2D4-7C7D-BB99-1A6034A6D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TABLOID LANGUAGE</a:t>
            </a:r>
          </a:p>
        </p:txBody>
      </p:sp>
      <p:graphicFrame>
        <p:nvGraphicFramePr>
          <p:cNvPr id="14394" name="Group 58">
            <a:extLst>
              <a:ext uri="{FF2B5EF4-FFF2-40B4-BE49-F238E27FC236}">
                <a16:creationId xmlns:a16="http://schemas.microsoft.com/office/drawing/2014/main" id="{A2BF6786-A254-B03F-4E5E-5F1FF2F74B3C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905000"/>
          <a:ext cx="7696200" cy="4419600"/>
        </p:xfrm>
        <a:graphic>
          <a:graphicData uri="http://schemas.openxmlformats.org/drawingml/2006/table">
            <a:tbl>
              <a:tblPr/>
              <a:tblGrid>
                <a:gridCol w="2565400">
                  <a:extLst>
                    <a:ext uri="{9D8B030D-6E8A-4147-A177-3AD203B41FA5}">
                      <a16:colId xmlns:a16="http://schemas.microsoft.com/office/drawing/2014/main" val="1888065464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8363198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126251208"/>
                    </a:ext>
                  </a:extLst>
                </a:gridCol>
              </a:tblGrid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166833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differences are there in the headlines?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Long, detailed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Short, snappy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230756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long are the sentences in the article?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Long, complex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Short, simple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9096467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long are the paragraphs?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or 4 sentences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 sentences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971358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detail is included?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136711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 you understand all of the words?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053192"/>
                  </a:ext>
                </a:extLst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think this came from a tabloid?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3808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BCFC5FC-0904-1952-1E6D-4D0B47F838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TABLOID LANGUAGE</a:t>
            </a:r>
          </a:p>
        </p:txBody>
      </p:sp>
      <p:sp>
        <p:nvSpPr>
          <p:cNvPr id="15397" name="Text Box 37">
            <a:extLst>
              <a:ext uri="{FF2B5EF4-FFF2-40B4-BE49-F238E27FC236}">
                <a16:creationId xmlns:a16="http://schemas.microsoft.com/office/drawing/2014/main" id="{F87BC5A7-C67D-6C1F-A717-5A2EA589A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69620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/>
              <a:t>Having looked at a tabloid article and the techniques that tabloid writers use, you are going to construct your own tabloid article.</a:t>
            </a:r>
          </a:p>
          <a:p>
            <a:pPr>
              <a:spcBef>
                <a:spcPct val="50000"/>
              </a:spcBef>
            </a:pPr>
            <a:r>
              <a:rPr lang="en-GB" altLang="en-US" sz="2000"/>
              <a:t>First, you must work with a partner and attempt to construct a suitable headline.</a:t>
            </a:r>
          </a:p>
          <a:p>
            <a:pPr>
              <a:spcBef>
                <a:spcPct val="50000"/>
              </a:spcBef>
            </a:pPr>
            <a:r>
              <a:rPr lang="en-GB" altLang="en-US" sz="2000"/>
              <a:t>Remember, headlines should contain at least one of the following:</a:t>
            </a:r>
          </a:p>
          <a:p>
            <a:pPr>
              <a:spcBef>
                <a:spcPct val="50000"/>
              </a:spcBef>
            </a:pPr>
            <a:endParaRPr lang="en-GB" altLang="en-US" sz="2000"/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2000" b="1">
                <a:latin typeface="Arial Black" panose="020B0A04020102020204" pitchFamily="34" charset="0"/>
              </a:rPr>
              <a:t>Short, snappy phrases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2000" b="1">
                <a:latin typeface="Arial Black" panose="020B0A04020102020204" pitchFamily="34" charset="0"/>
              </a:rPr>
              <a:t>Puns, or plays on words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2000" b="1">
                <a:latin typeface="Arial Black" panose="020B0A04020102020204" pitchFamily="34" charset="0"/>
              </a:rPr>
              <a:t>Humour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2000" b="1">
                <a:latin typeface="Arial Black" panose="020B0A04020102020204" pitchFamily="34" charset="0"/>
              </a:rPr>
              <a:t>An element of intrigue</a:t>
            </a:r>
            <a:endParaRPr lang="en-GB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93B4DE2-CAE8-1BA8-3995-D7481189F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HEADLINE FEEDBACK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1B00842B-151F-8970-9925-AC9B2DA4E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69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/>
              <a:t>Gather the class’ ideas together, and decide which headline you like best: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E54C6B6-744F-B354-5303-32C2360EB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WRITING YOUR ARTICLE	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7B705EFC-D946-889F-15A5-96FC23E51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696200" cy="453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/>
              <a:t>Now, you are going to continue to write the rest of your article.</a:t>
            </a:r>
          </a:p>
          <a:p>
            <a:pPr>
              <a:spcBef>
                <a:spcPct val="50000"/>
              </a:spcBef>
            </a:pPr>
            <a:r>
              <a:rPr lang="en-GB" altLang="en-US" sz="2000"/>
              <a:t>Look over the example tabloid article you were given for ideas of how you should phrase your work.</a:t>
            </a:r>
          </a:p>
          <a:p>
            <a:pPr>
              <a:spcBef>
                <a:spcPct val="50000"/>
              </a:spcBef>
            </a:pPr>
            <a:r>
              <a:rPr lang="en-GB" altLang="en-US" sz="2000"/>
              <a:t>Remember that your article should include:</a:t>
            </a:r>
          </a:p>
          <a:p>
            <a:pPr>
              <a:spcBef>
                <a:spcPct val="50000"/>
              </a:spcBef>
            </a:pPr>
            <a:endParaRPr lang="en-GB" altLang="en-US" sz="200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>
                <a:latin typeface="Arial Black" panose="020B0A04020102020204" pitchFamily="34" charset="0"/>
              </a:rPr>
              <a:t>Details of the event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>
                <a:latin typeface="Arial Black" panose="020B0A04020102020204" pitchFamily="34" charset="0"/>
              </a:rPr>
              <a:t>Interviews with eye-witnesses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>
                <a:latin typeface="Arial Black" panose="020B0A04020102020204" pitchFamily="34" charset="0"/>
              </a:rPr>
              <a:t>Speculation about what may actually have happened</a:t>
            </a:r>
          </a:p>
          <a:p>
            <a:pPr algn="ctr">
              <a:spcBef>
                <a:spcPct val="50000"/>
              </a:spcBef>
            </a:pPr>
            <a:r>
              <a:rPr lang="en-GB" altLang="en-US" sz="2000" i="1" u="sng"/>
              <a:t>Your finished article should fill about TWO jotter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8BB58D5E-1CC1-4911-55A2-96B8FA616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EB4B068-CF02-28E6-401C-30EE6E837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THE HEADLINE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47B0CD1-8D64-78B9-5A78-B7870E35D7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676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/>
              <a:t>To be successful and eye-catching, tabloid headlines should contain some of these elements:</a:t>
            </a:r>
          </a:p>
          <a:p>
            <a:pPr marL="0" indent="0">
              <a:buFontTx/>
              <a:buNone/>
            </a:pPr>
            <a:endParaRPr lang="en-GB" altLang="en-US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364D28BE-D581-EB3A-ABB5-094F0F9D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962400"/>
            <a:ext cx="7924800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3200" b="1">
                <a:latin typeface="Arial Black" panose="020B0A04020102020204" pitchFamily="34" charset="0"/>
              </a:rPr>
              <a:t>Short, snappy phrases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3200" b="1">
                <a:latin typeface="Arial Black" panose="020B0A04020102020204" pitchFamily="34" charset="0"/>
              </a:rPr>
              <a:t>Puns, or plays on words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3200" b="1">
                <a:latin typeface="Arial Black" panose="020B0A04020102020204" pitchFamily="34" charset="0"/>
              </a:rPr>
              <a:t>Humour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GB" altLang="en-US" sz="3200" b="1">
                <a:latin typeface="Arial Black" panose="020B0A04020102020204" pitchFamily="34" charset="0"/>
              </a:rPr>
              <a:t>An element of intrigue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CD037D6-112D-D8B2-E70A-F542002F77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SOME EXAMPLES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555C1D2-15AE-B7C6-9B65-09BA83969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You are now going to look at some examples of tabloid headlines.  For each one, think about: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/>
          </a:p>
          <a:p>
            <a:pPr marL="0" indent="0">
              <a:lnSpc>
                <a:spcPct val="90000"/>
              </a:lnSpc>
            </a:pPr>
            <a:r>
              <a:rPr lang="en-GB" altLang="en-US">
                <a:latin typeface="Arial Black" panose="020B0A04020102020204" pitchFamily="34" charset="0"/>
              </a:rPr>
              <a:t>What techniques the writer has used to grab your attention</a:t>
            </a:r>
          </a:p>
          <a:p>
            <a:pPr marL="0" indent="0">
              <a:lnSpc>
                <a:spcPct val="90000"/>
              </a:lnSpc>
            </a:pPr>
            <a:endParaRPr lang="en-GB" altLang="en-US">
              <a:latin typeface="Arial Black" panose="020B0A04020102020204" pitchFamily="34" charset="0"/>
            </a:endParaRPr>
          </a:p>
          <a:p>
            <a:pPr marL="0" indent="0">
              <a:lnSpc>
                <a:spcPct val="90000"/>
              </a:lnSpc>
            </a:pPr>
            <a:r>
              <a:rPr lang="en-GB" altLang="en-US">
                <a:latin typeface="Arial Black" panose="020B0A04020102020204" pitchFamily="34" charset="0"/>
              </a:rPr>
              <a:t>What the article is about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EF384F5-4212-82C5-C301-DF97AC0E6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1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B93C066D-5055-D3B6-C41E-0431897A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0"/>
            <a:ext cx="5930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000">
                <a:latin typeface="Arial Black" panose="020B0A04020102020204" pitchFamily="34" charset="0"/>
              </a:rPr>
              <a:t>TSUNAMI HEIR LIFT</a:t>
            </a:r>
            <a:r>
              <a:rPr lang="en-GB" altLang="en-US" sz="4000"/>
              <a:t> 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B2BEF34B-AD02-1016-B616-5BAF3F2E4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037B520-6014-60A6-F8F2-6B9F3DAAC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1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92FF4C12-B8FA-E9CB-A1EB-667A56F1F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0"/>
            <a:ext cx="5930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000">
                <a:latin typeface="Arial Black" panose="020B0A04020102020204" pitchFamily="34" charset="0"/>
              </a:rPr>
              <a:t>TSUNAMI HEIR LIFT</a:t>
            </a:r>
            <a:r>
              <a:rPr lang="en-GB" altLang="en-US" sz="4000"/>
              <a:t> 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B48F401B-D10B-7B75-D18B-32AECCCAB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- Pun on the words “heir” and “air”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- Princes William and Harry helping out with aid relief to Asia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0799036-D013-691E-4518-0F59F22D7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2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051173FD-9CF4-FCB9-4EAD-A0A8214EC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3600">
                <a:latin typeface="Arial Black" panose="020B0A04020102020204" pitchFamily="34" charset="0"/>
              </a:rPr>
              <a:t>WE WEPT FOR WAVE ORPHANS</a:t>
            </a:r>
            <a:r>
              <a:rPr lang="en-GB" altLang="en-US" sz="400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26DD2C2B-2139-2D4E-83AE-D59F13FB6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FE7F496-F9A0-83E4-1BA4-028CA98BD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2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24D0E8DE-F064-433A-4B78-25C539DBE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3600">
                <a:latin typeface="Arial Black" panose="020B0A04020102020204" pitchFamily="34" charset="0"/>
              </a:rPr>
              <a:t>WE WEPT FOR WAVE ORPHANS</a:t>
            </a:r>
            <a:r>
              <a:rPr lang="en-GB" altLang="en-US" sz="400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AC210E88-2E61-B008-7C93-0EC28EC7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- alliteration: repeating the “w” sound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- Royal family express their grief over the tsunami disaster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7A37868-4CBA-54DC-E605-B7BCF666D1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3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E70D4BC3-F006-78E6-8BC2-D406C59C8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3600">
                <a:latin typeface="Arial Black" panose="020B0A04020102020204" pitchFamily="34" charset="0"/>
              </a:rPr>
              <a:t>IT'S TUM KIND OF MIRACLE 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2FF917C9-3B09-0080-1925-5B5C60DCF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218F0B4-8D56-0FFF-4EF2-269C312BF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GB" alt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EXAMPLE 3</a:t>
            </a: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C1619EE9-56FD-3954-4E09-09B87D715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0574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sz="3600">
                <a:latin typeface="Arial Black" panose="020B0A04020102020204" pitchFamily="34" charset="0"/>
              </a:rPr>
              <a:t>IT'S TUM KIND OF MIRACLE 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35485A00-7692-00EA-FFD1-C1F08D80D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79248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Techniques used: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-The word “tum” sounds like “some”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/>
              <a:t>Doesn’t give away much information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This article is about: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-A woman with an artificial stomach gives birth to the baby doctors said she’d never have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676</Words>
  <Application>Microsoft Office PowerPoint</Application>
  <PresentationFormat>On-screen Show (4:3)</PresentationFormat>
  <Paragraphs>162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Arial Black</vt:lpstr>
      <vt:lpstr>Arial</vt:lpstr>
      <vt:lpstr>Default Design</vt:lpstr>
      <vt:lpstr>NEWSPAPER WRITING</vt:lpstr>
      <vt:lpstr>THE HEADLINE</vt:lpstr>
      <vt:lpstr>SOME EXAMPLES</vt:lpstr>
      <vt:lpstr>EXAMPLE 1</vt:lpstr>
      <vt:lpstr>EXAMPLE 1</vt:lpstr>
      <vt:lpstr>EXAMPLE 2</vt:lpstr>
      <vt:lpstr>EXAMPLE 2</vt:lpstr>
      <vt:lpstr>EXAMPLE 3</vt:lpstr>
      <vt:lpstr>EXAMPLE 3</vt:lpstr>
      <vt:lpstr>EXAMPLE 4</vt:lpstr>
      <vt:lpstr>EXAMPLE 4</vt:lpstr>
      <vt:lpstr>TABLOID LANGUAGE</vt:lpstr>
      <vt:lpstr>TABLOID LANGUAGE</vt:lpstr>
      <vt:lpstr>TABLOID LANGUAGE</vt:lpstr>
      <vt:lpstr>HEADLINE FEEDBACK</vt:lpstr>
      <vt:lpstr>WRITING YOUR ARTICLE </vt:lpstr>
      <vt:lpstr>PowerPoint Presentation</vt:lpstr>
    </vt:vector>
  </TitlesOfParts>
  <Company>Immanence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NEWSPAPER WRITING</dc:title>
  <dc:creator>Gavin Lees</dc:creator>
  <cp:lastModifiedBy>Nayan GRIFFITHS</cp:lastModifiedBy>
  <cp:revision>18</cp:revision>
  <dcterms:created xsi:type="dcterms:W3CDTF">2005-01-09T20:09:29Z</dcterms:created>
  <dcterms:modified xsi:type="dcterms:W3CDTF">2023-03-21T14:24:20Z</dcterms:modified>
</cp:coreProperties>
</file>