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50"/>
  </p:notesMasterIdLst>
  <p:handoutMasterIdLst>
    <p:handoutMasterId r:id="rId51"/>
  </p:handoutMasterIdLst>
  <p:sldIdLst>
    <p:sldId id="298" r:id="rId2"/>
    <p:sldId id="256" r:id="rId3"/>
    <p:sldId id="257" r:id="rId4"/>
    <p:sldId id="265" r:id="rId5"/>
    <p:sldId id="284" r:id="rId6"/>
    <p:sldId id="258" r:id="rId7"/>
    <p:sldId id="287" r:id="rId8"/>
    <p:sldId id="259" r:id="rId9"/>
    <p:sldId id="260" r:id="rId10"/>
    <p:sldId id="266" r:id="rId11"/>
    <p:sldId id="267" r:id="rId12"/>
    <p:sldId id="269" r:id="rId13"/>
    <p:sldId id="268" r:id="rId14"/>
    <p:sldId id="261" r:id="rId15"/>
    <p:sldId id="262" r:id="rId16"/>
    <p:sldId id="264" r:id="rId17"/>
    <p:sldId id="299" r:id="rId18"/>
    <p:sldId id="263" r:id="rId19"/>
    <p:sldId id="288" r:id="rId20"/>
    <p:sldId id="283" r:id="rId21"/>
    <p:sldId id="306" r:id="rId22"/>
    <p:sldId id="304" r:id="rId23"/>
    <p:sldId id="305" r:id="rId24"/>
    <p:sldId id="303" r:id="rId25"/>
    <p:sldId id="271" r:id="rId26"/>
    <p:sldId id="282" r:id="rId27"/>
    <p:sldId id="285" r:id="rId28"/>
    <p:sldId id="272" r:id="rId29"/>
    <p:sldId id="273" r:id="rId30"/>
    <p:sldId id="280" r:id="rId31"/>
    <p:sldId id="279" r:id="rId32"/>
    <p:sldId id="274" r:id="rId33"/>
    <p:sldId id="275" r:id="rId34"/>
    <p:sldId id="276" r:id="rId35"/>
    <p:sldId id="296" r:id="rId36"/>
    <p:sldId id="295" r:id="rId37"/>
    <p:sldId id="297" r:id="rId38"/>
    <p:sldId id="307" r:id="rId39"/>
    <p:sldId id="289" r:id="rId40"/>
    <p:sldId id="291" r:id="rId41"/>
    <p:sldId id="290" r:id="rId42"/>
    <p:sldId id="292" r:id="rId43"/>
    <p:sldId id="293" r:id="rId44"/>
    <p:sldId id="294" r:id="rId45"/>
    <p:sldId id="300" r:id="rId46"/>
    <p:sldId id="301" r:id="rId47"/>
    <p:sldId id="277" r:id="rId48"/>
    <p:sldId id="308" r:id="rId49"/>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5pPr>
    <a:lvl6pPr marL="2286000" algn="l" defTabSz="914400" rtl="0" eaLnBrk="1" latinLnBrk="0" hangingPunct="1">
      <a:defRPr kern="1200">
        <a:solidFill>
          <a:schemeClr val="tx1"/>
        </a:solidFill>
        <a:latin typeface="Verdana" panose="020B0604030504040204" pitchFamily="34" charset="0"/>
        <a:ea typeface="+mn-ea"/>
        <a:cs typeface="+mn-cs"/>
      </a:defRPr>
    </a:lvl6pPr>
    <a:lvl7pPr marL="2743200" algn="l" defTabSz="914400" rtl="0" eaLnBrk="1" latinLnBrk="0" hangingPunct="1">
      <a:defRPr kern="1200">
        <a:solidFill>
          <a:schemeClr val="tx1"/>
        </a:solidFill>
        <a:latin typeface="Verdana" panose="020B0604030504040204" pitchFamily="34" charset="0"/>
        <a:ea typeface="+mn-ea"/>
        <a:cs typeface="+mn-cs"/>
      </a:defRPr>
    </a:lvl7pPr>
    <a:lvl8pPr marL="3200400" algn="l" defTabSz="914400" rtl="0" eaLnBrk="1" latinLnBrk="0" hangingPunct="1">
      <a:defRPr kern="1200">
        <a:solidFill>
          <a:schemeClr val="tx1"/>
        </a:solidFill>
        <a:latin typeface="Verdana" panose="020B0604030504040204" pitchFamily="34" charset="0"/>
        <a:ea typeface="+mn-ea"/>
        <a:cs typeface="+mn-cs"/>
      </a:defRPr>
    </a:lvl8pPr>
    <a:lvl9pPr marL="3657600" algn="l" defTabSz="914400" rtl="0" eaLnBrk="1" latinLnBrk="0" hangingPunct="1">
      <a:defRPr kern="1200">
        <a:solidFill>
          <a:schemeClr val="tx1"/>
        </a:solidFill>
        <a:latin typeface="Verdana" panose="020B060403050404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734" autoAdjust="0"/>
    <p:restoredTop sz="93825" autoAdjust="0"/>
  </p:normalViewPr>
  <p:slideViewPr>
    <p:cSldViewPr>
      <p:cViewPr varScale="1">
        <p:scale>
          <a:sx n="128" d="100"/>
          <a:sy n="128" d="100"/>
        </p:scale>
        <p:origin x="234" y="1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92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E3455A77-8F53-460E-5B1D-7E3C27B56896}"/>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panose="020B0604020202020204" pitchFamily="34" charset="0"/>
              </a:defRPr>
            </a:lvl1pPr>
          </a:lstStyle>
          <a:p>
            <a:endParaRPr lang="en-US" altLang="en-US"/>
          </a:p>
        </p:txBody>
      </p:sp>
      <p:sp>
        <p:nvSpPr>
          <p:cNvPr id="23555" name="Rectangle 3">
            <a:extLst>
              <a:ext uri="{FF2B5EF4-FFF2-40B4-BE49-F238E27FC236}">
                <a16:creationId xmlns:a16="http://schemas.microsoft.com/office/drawing/2014/main" id="{A724A410-408A-39D9-C680-65062FD1048B}"/>
              </a:ext>
            </a:extLst>
          </p:cNvPr>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panose="020B0604020202020204" pitchFamily="34" charset="0"/>
              </a:defRPr>
            </a:lvl1pPr>
          </a:lstStyle>
          <a:p>
            <a:endParaRPr lang="en-US" altLang="en-US"/>
          </a:p>
        </p:txBody>
      </p:sp>
      <p:sp>
        <p:nvSpPr>
          <p:cNvPr id="23556" name="Rectangle 4">
            <a:extLst>
              <a:ext uri="{FF2B5EF4-FFF2-40B4-BE49-F238E27FC236}">
                <a16:creationId xmlns:a16="http://schemas.microsoft.com/office/drawing/2014/main" id="{98ED819B-5814-685D-8250-5A111CEDB537}"/>
              </a:ext>
            </a:extLst>
          </p:cNvPr>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panose="020B0604020202020204" pitchFamily="34" charset="0"/>
              </a:defRPr>
            </a:lvl1pPr>
          </a:lstStyle>
          <a:p>
            <a:endParaRPr lang="en-US" altLang="en-US"/>
          </a:p>
        </p:txBody>
      </p:sp>
      <p:sp>
        <p:nvSpPr>
          <p:cNvPr id="23557" name="Rectangle 5">
            <a:extLst>
              <a:ext uri="{FF2B5EF4-FFF2-40B4-BE49-F238E27FC236}">
                <a16:creationId xmlns:a16="http://schemas.microsoft.com/office/drawing/2014/main" id="{88E784EC-32AB-B1D8-3F5C-D646CE0C72D3}"/>
              </a:ext>
            </a:extLst>
          </p:cNvPr>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fld id="{B74BDB10-FC0A-4459-8926-1C23F1A544AD}"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2338" name="Rectangle 2">
            <a:extLst>
              <a:ext uri="{FF2B5EF4-FFF2-40B4-BE49-F238E27FC236}">
                <a16:creationId xmlns:a16="http://schemas.microsoft.com/office/drawing/2014/main" id="{98CCBFD1-181B-089B-8EE9-DC795ACC23E4}"/>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panose="020B0604020202020204" pitchFamily="34" charset="0"/>
              </a:defRPr>
            </a:lvl1pPr>
          </a:lstStyle>
          <a:p>
            <a:endParaRPr lang="en-GB" altLang="en-US"/>
          </a:p>
        </p:txBody>
      </p:sp>
      <p:sp>
        <p:nvSpPr>
          <p:cNvPr id="142339" name="Rectangle 3">
            <a:extLst>
              <a:ext uri="{FF2B5EF4-FFF2-40B4-BE49-F238E27FC236}">
                <a16:creationId xmlns:a16="http://schemas.microsoft.com/office/drawing/2014/main" id="{A7CBF4F0-2B45-B1DA-E6CF-D120200C8D09}"/>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panose="020B0604020202020204" pitchFamily="34" charset="0"/>
              </a:defRPr>
            </a:lvl1pPr>
          </a:lstStyle>
          <a:p>
            <a:endParaRPr lang="en-GB" altLang="en-US"/>
          </a:p>
        </p:txBody>
      </p:sp>
      <p:sp>
        <p:nvSpPr>
          <p:cNvPr id="142340" name="Rectangle 4">
            <a:extLst>
              <a:ext uri="{FF2B5EF4-FFF2-40B4-BE49-F238E27FC236}">
                <a16:creationId xmlns:a16="http://schemas.microsoft.com/office/drawing/2014/main" id="{F46A31E2-0EE7-ADB5-45AE-858D537FD88C}"/>
              </a:ext>
            </a:extLst>
          </p:cNvPr>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42341" name="Rectangle 5">
            <a:extLst>
              <a:ext uri="{FF2B5EF4-FFF2-40B4-BE49-F238E27FC236}">
                <a16:creationId xmlns:a16="http://schemas.microsoft.com/office/drawing/2014/main" id="{982EEFEF-662C-8B65-22D8-20093938EC40}"/>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42342" name="Rectangle 6">
            <a:extLst>
              <a:ext uri="{FF2B5EF4-FFF2-40B4-BE49-F238E27FC236}">
                <a16:creationId xmlns:a16="http://schemas.microsoft.com/office/drawing/2014/main" id="{3A359716-79B5-D103-26FF-DC453F1C4604}"/>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panose="020B0604020202020204" pitchFamily="34" charset="0"/>
              </a:defRPr>
            </a:lvl1pPr>
          </a:lstStyle>
          <a:p>
            <a:endParaRPr lang="en-GB" altLang="en-US"/>
          </a:p>
        </p:txBody>
      </p:sp>
      <p:sp>
        <p:nvSpPr>
          <p:cNvPr id="142343" name="Rectangle 7">
            <a:extLst>
              <a:ext uri="{FF2B5EF4-FFF2-40B4-BE49-F238E27FC236}">
                <a16:creationId xmlns:a16="http://schemas.microsoft.com/office/drawing/2014/main" id="{E30ABB46-CF18-6ABE-5F90-0596C56D0539}"/>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fld id="{443040B0-B591-47B7-8810-ACA6E0E74E1E}" type="slidenum">
              <a:rPr lang="en-GB" altLang="en-US"/>
              <a:pPr/>
              <a:t>‹#›</a:t>
            </a:fld>
            <a:endParaRPr lang="en-GB"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8733BA54-91C8-3620-9BE9-AB5B79EE866C}"/>
              </a:ext>
            </a:extLst>
          </p:cNvPr>
          <p:cNvSpPr>
            <a:spLocks noGrp="1" noChangeArrowheads="1"/>
          </p:cNvSpPr>
          <p:nvPr>
            <p:ph type="sldNum" sz="quarter" idx="5"/>
          </p:nvPr>
        </p:nvSpPr>
        <p:spPr>
          <a:ln/>
        </p:spPr>
        <p:txBody>
          <a:bodyPr/>
          <a:lstStyle/>
          <a:p>
            <a:fld id="{8C82A0B5-07CA-4A18-BF89-376459B45CB1}" type="slidenum">
              <a:rPr lang="en-GB" altLang="en-US"/>
              <a:pPr/>
              <a:t>1</a:t>
            </a:fld>
            <a:endParaRPr lang="en-GB" altLang="en-US"/>
          </a:p>
        </p:txBody>
      </p:sp>
      <p:sp>
        <p:nvSpPr>
          <p:cNvPr id="143362" name="Rectangle 2">
            <a:extLst>
              <a:ext uri="{FF2B5EF4-FFF2-40B4-BE49-F238E27FC236}">
                <a16:creationId xmlns:a16="http://schemas.microsoft.com/office/drawing/2014/main" id="{0973E7C1-DF6A-C395-3DDF-764C9DD63113}"/>
              </a:ext>
            </a:extLst>
          </p:cNvPr>
          <p:cNvSpPr>
            <a:spLocks noRot="1" noChangeArrowheads="1" noTextEdit="1"/>
          </p:cNvSpPr>
          <p:nvPr>
            <p:ph type="sldImg"/>
          </p:nvPr>
        </p:nvSpPr>
        <p:spPr>
          <a:ln/>
        </p:spPr>
      </p:sp>
      <p:sp>
        <p:nvSpPr>
          <p:cNvPr id="143363" name="Rectangle 3">
            <a:extLst>
              <a:ext uri="{FF2B5EF4-FFF2-40B4-BE49-F238E27FC236}">
                <a16:creationId xmlns:a16="http://schemas.microsoft.com/office/drawing/2014/main" id="{588FE6B8-AA2C-F940-6D64-1FEA6F2EA96E}"/>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A8089D2A-6655-8D91-F8C4-346A03CDCF9A}"/>
              </a:ext>
            </a:extLst>
          </p:cNvPr>
          <p:cNvSpPr>
            <a:spLocks noGrp="1" noChangeArrowheads="1"/>
          </p:cNvSpPr>
          <p:nvPr>
            <p:ph type="sldNum" sz="quarter" idx="5"/>
          </p:nvPr>
        </p:nvSpPr>
        <p:spPr>
          <a:ln/>
        </p:spPr>
        <p:txBody>
          <a:bodyPr/>
          <a:lstStyle/>
          <a:p>
            <a:fld id="{ECB939DF-9942-4657-942A-4D8CE91EF481}" type="slidenum">
              <a:rPr lang="en-GB" altLang="en-US"/>
              <a:pPr/>
              <a:t>10</a:t>
            </a:fld>
            <a:endParaRPr lang="en-GB" altLang="en-US"/>
          </a:p>
        </p:txBody>
      </p:sp>
      <p:sp>
        <p:nvSpPr>
          <p:cNvPr id="152578" name="Rectangle 2">
            <a:extLst>
              <a:ext uri="{FF2B5EF4-FFF2-40B4-BE49-F238E27FC236}">
                <a16:creationId xmlns:a16="http://schemas.microsoft.com/office/drawing/2014/main" id="{5232C99F-FCAE-C915-EF5A-DE4D40E71726}"/>
              </a:ext>
            </a:extLst>
          </p:cNvPr>
          <p:cNvSpPr>
            <a:spLocks noRot="1" noChangeArrowheads="1" noTextEdit="1"/>
          </p:cNvSpPr>
          <p:nvPr>
            <p:ph type="sldImg"/>
          </p:nvPr>
        </p:nvSpPr>
        <p:spPr>
          <a:ln/>
        </p:spPr>
      </p:sp>
      <p:sp>
        <p:nvSpPr>
          <p:cNvPr id="152579" name="Rectangle 3">
            <a:extLst>
              <a:ext uri="{FF2B5EF4-FFF2-40B4-BE49-F238E27FC236}">
                <a16:creationId xmlns:a16="http://schemas.microsoft.com/office/drawing/2014/main" id="{4FFCEB22-30F3-3701-BB19-FF6345475A3D}"/>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E6773F3F-2330-DADD-A4FE-ECBF8C5D944A}"/>
              </a:ext>
            </a:extLst>
          </p:cNvPr>
          <p:cNvSpPr>
            <a:spLocks noGrp="1" noChangeArrowheads="1"/>
          </p:cNvSpPr>
          <p:nvPr>
            <p:ph type="sldNum" sz="quarter" idx="5"/>
          </p:nvPr>
        </p:nvSpPr>
        <p:spPr>
          <a:ln/>
        </p:spPr>
        <p:txBody>
          <a:bodyPr/>
          <a:lstStyle/>
          <a:p>
            <a:fld id="{B4C56507-DA72-4A8C-9C97-2D82B0C5C8B0}" type="slidenum">
              <a:rPr lang="en-GB" altLang="en-US"/>
              <a:pPr/>
              <a:t>11</a:t>
            </a:fld>
            <a:endParaRPr lang="en-GB" altLang="en-US"/>
          </a:p>
        </p:txBody>
      </p:sp>
      <p:sp>
        <p:nvSpPr>
          <p:cNvPr id="153602" name="Rectangle 2">
            <a:extLst>
              <a:ext uri="{FF2B5EF4-FFF2-40B4-BE49-F238E27FC236}">
                <a16:creationId xmlns:a16="http://schemas.microsoft.com/office/drawing/2014/main" id="{C4B85A79-9DCD-52B0-4D21-AB280B9D0789}"/>
              </a:ext>
            </a:extLst>
          </p:cNvPr>
          <p:cNvSpPr>
            <a:spLocks noRot="1" noChangeArrowheads="1" noTextEdit="1"/>
          </p:cNvSpPr>
          <p:nvPr>
            <p:ph type="sldImg"/>
          </p:nvPr>
        </p:nvSpPr>
        <p:spPr>
          <a:ln/>
        </p:spPr>
      </p:sp>
      <p:sp>
        <p:nvSpPr>
          <p:cNvPr id="153603" name="Rectangle 3">
            <a:extLst>
              <a:ext uri="{FF2B5EF4-FFF2-40B4-BE49-F238E27FC236}">
                <a16:creationId xmlns:a16="http://schemas.microsoft.com/office/drawing/2014/main" id="{38FCA200-26B4-0F2A-4114-085BB156D9D3}"/>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8E08344-9106-FCC1-69E8-6049E6D8CF03}"/>
              </a:ext>
            </a:extLst>
          </p:cNvPr>
          <p:cNvSpPr>
            <a:spLocks noGrp="1" noChangeArrowheads="1"/>
          </p:cNvSpPr>
          <p:nvPr>
            <p:ph type="sldNum" sz="quarter" idx="5"/>
          </p:nvPr>
        </p:nvSpPr>
        <p:spPr>
          <a:ln/>
        </p:spPr>
        <p:txBody>
          <a:bodyPr/>
          <a:lstStyle/>
          <a:p>
            <a:fld id="{F42ED193-2A6B-4EB5-B1FD-D2707EF85ACD}" type="slidenum">
              <a:rPr lang="en-GB" altLang="en-US"/>
              <a:pPr/>
              <a:t>12</a:t>
            </a:fld>
            <a:endParaRPr lang="en-GB" altLang="en-US"/>
          </a:p>
        </p:txBody>
      </p:sp>
      <p:sp>
        <p:nvSpPr>
          <p:cNvPr id="154626" name="Rectangle 2">
            <a:extLst>
              <a:ext uri="{FF2B5EF4-FFF2-40B4-BE49-F238E27FC236}">
                <a16:creationId xmlns:a16="http://schemas.microsoft.com/office/drawing/2014/main" id="{B5728824-D4BA-1C7A-98A5-C5B7DCE3CBC3}"/>
              </a:ext>
            </a:extLst>
          </p:cNvPr>
          <p:cNvSpPr>
            <a:spLocks noRot="1" noChangeArrowheads="1" noTextEdit="1"/>
          </p:cNvSpPr>
          <p:nvPr>
            <p:ph type="sldImg"/>
          </p:nvPr>
        </p:nvSpPr>
        <p:spPr>
          <a:ln/>
        </p:spPr>
      </p:sp>
      <p:sp>
        <p:nvSpPr>
          <p:cNvPr id="154627" name="Rectangle 3">
            <a:extLst>
              <a:ext uri="{FF2B5EF4-FFF2-40B4-BE49-F238E27FC236}">
                <a16:creationId xmlns:a16="http://schemas.microsoft.com/office/drawing/2014/main" id="{149E4694-DA75-52EA-5810-0B81E5067A15}"/>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76733735-9824-88FB-7782-423E8D6343E2}"/>
              </a:ext>
            </a:extLst>
          </p:cNvPr>
          <p:cNvSpPr>
            <a:spLocks noGrp="1" noChangeArrowheads="1"/>
          </p:cNvSpPr>
          <p:nvPr>
            <p:ph type="sldNum" sz="quarter" idx="5"/>
          </p:nvPr>
        </p:nvSpPr>
        <p:spPr>
          <a:ln/>
        </p:spPr>
        <p:txBody>
          <a:bodyPr/>
          <a:lstStyle/>
          <a:p>
            <a:fld id="{C0EDCE89-392E-4340-8619-CF94BF998A07}" type="slidenum">
              <a:rPr lang="en-GB" altLang="en-US"/>
              <a:pPr/>
              <a:t>13</a:t>
            </a:fld>
            <a:endParaRPr lang="en-GB" altLang="en-US"/>
          </a:p>
        </p:txBody>
      </p:sp>
      <p:sp>
        <p:nvSpPr>
          <p:cNvPr id="155650" name="Rectangle 2">
            <a:extLst>
              <a:ext uri="{FF2B5EF4-FFF2-40B4-BE49-F238E27FC236}">
                <a16:creationId xmlns:a16="http://schemas.microsoft.com/office/drawing/2014/main" id="{7678423C-D433-3B7C-1C0C-60CD28FC4AC4}"/>
              </a:ext>
            </a:extLst>
          </p:cNvPr>
          <p:cNvSpPr>
            <a:spLocks noRot="1" noChangeArrowheads="1" noTextEdit="1"/>
          </p:cNvSpPr>
          <p:nvPr>
            <p:ph type="sldImg"/>
          </p:nvPr>
        </p:nvSpPr>
        <p:spPr>
          <a:ln/>
        </p:spPr>
      </p:sp>
      <p:sp>
        <p:nvSpPr>
          <p:cNvPr id="155651" name="Rectangle 3">
            <a:extLst>
              <a:ext uri="{FF2B5EF4-FFF2-40B4-BE49-F238E27FC236}">
                <a16:creationId xmlns:a16="http://schemas.microsoft.com/office/drawing/2014/main" id="{D4AFBF5C-9128-D204-4481-FF1949D14BC1}"/>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4DA15802-3351-1FD3-5382-3A332D5B42A6}"/>
              </a:ext>
            </a:extLst>
          </p:cNvPr>
          <p:cNvSpPr>
            <a:spLocks noGrp="1" noChangeArrowheads="1"/>
          </p:cNvSpPr>
          <p:nvPr>
            <p:ph type="sldNum" sz="quarter" idx="5"/>
          </p:nvPr>
        </p:nvSpPr>
        <p:spPr>
          <a:ln/>
        </p:spPr>
        <p:txBody>
          <a:bodyPr/>
          <a:lstStyle/>
          <a:p>
            <a:fld id="{2A6CE72A-FB98-47EB-B51E-2EC30419A761}" type="slidenum">
              <a:rPr lang="en-GB" altLang="en-US"/>
              <a:pPr/>
              <a:t>14</a:t>
            </a:fld>
            <a:endParaRPr lang="en-GB" altLang="en-US"/>
          </a:p>
        </p:txBody>
      </p:sp>
      <p:sp>
        <p:nvSpPr>
          <p:cNvPr id="156674" name="Rectangle 2">
            <a:extLst>
              <a:ext uri="{FF2B5EF4-FFF2-40B4-BE49-F238E27FC236}">
                <a16:creationId xmlns:a16="http://schemas.microsoft.com/office/drawing/2014/main" id="{7B82BFEF-9B95-EDCE-6C9B-D3C428E35B90}"/>
              </a:ext>
            </a:extLst>
          </p:cNvPr>
          <p:cNvSpPr>
            <a:spLocks noRot="1" noChangeArrowheads="1" noTextEdit="1"/>
          </p:cNvSpPr>
          <p:nvPr>
            <p:ph type="sldImg"/>
          </p:nvPr>
        </p:nvSpPr>
        <p:spPr>
          <a:ln/>
        </p:spPr>
      </p:sp>
      <p:sp>
        <p:nvSpPr>
          <p:cNvPr id="156675" name="Rectangle 3">
            <a:extLst>
              <a:ext uri="{FF2B5EF4-FFF2-40B4-BE49-F238E27FC236}">
                <a16:creationId xmlns:a16="http://schemas.microsoft.com/office/drawing/2014/main" id="{53D84C2F-4AD7-2EF3-830A-F33E27B2C52C}"/>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6A3747F9-3137-3DD0-B8E1-A61A2D3413B8}"/>
              </a:ext>
            </a:extLst>
          </p:cNvPr>
          <p:cNvSpPr>
            <a:spLocks noGrp="1" noChangeArrowheads="1"/>
          </p:cNvSpPr>
          <p:nvPr>
            <p:ph type="sldNum" sz="quarter" idx="5"/>
          </p:nvPr>
        </p:nvSpPr>
        <p:spPr>
          <a:ln/>
        </p:spPr>
        <p:txBody>
          <a:bodyPr/>
          <a:lstStyle/>
          <a:p>
            <a:fld id="{9907F5BD-3A20-498E-B37F-B5A2A50FAFA1}" type="slidenum">
              <a:rPr lang="en-GB" altLang="en-US"/>
              <a:pPr/>
              <a:t>15</a:t>
            </a:fld>
            <a:endParaRPr lang="en-GB" altLang="en-US"/>
          </a:p>
        </p:txBody>
      </p:sp>
      <p:sp>
        <p:nvSpPr>
          <p:cNvPr id="157698" name="Rectangle 2">
            <a:extLst>
              <a:ext uri="{FF2B5EF4-FFF2-40B4-BE49-F238E27FC236}">
                <a16:creationId xmlns:a16="http://schemas.microsoft.com/office/drawing/2014/main" id="{02C780D9-6A6B-32C8-C97C-D8C7F654ED7C}"/>
              </a:ext>
            </a:extLst>
          </p:cNvPr>
          <p:cNvSpPr>
            <a:spLocks noRot="1" noChangeArrowheads="1" noTextEdit="1"/>
          </p:cNvSpPr>
          <p:nvPr>
            <p:ph type="sldImg"/>
          </p:nvPr>
        </p:nvSpPr>
        <p:spPr>
          <a:ln/>
        </p:spPr>
      </p:sp>
      <p:sp>
        <p:nvSpPr>
          <p:cNvPr id="157699" name="Rectangle 3">
            <a:extLst>
              <a:ext uri="{FF2B5EF4-FFF2-40B4-BE49-F238E27FC236}">
                <a16:creationId xmlns:a16="http://schemas.microsoft.com/office/drawing/2014/main" id="{B850D4BE-33F5-B8D7-D96E-3B33B84A6E2A}"/>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753D0EDC-26DC-AF91-619F-2BD2365336B0}"/>
              </a:ext>
            </a:extLst>
          </p:cNvPr>
          <p:cNvSpPr>
            <a:spLocks noGrp="1" noChangeArrowheads="1"/>
          </p:cNvSpPr>
          <p:nvPr>
            <p:ph type="sldNum" sz="quarter" idx="5"/>
          </p:nvPr>
        </p:nvSpPr>
        <p:spPr>
          <a:ln/>
        </p:spPr>
        <p:txBody>
          <a:bodyPr/>
          <a:lstStyle/>
          <a:p>
            <a:fld id="{7FA90901-08E5-4635-B51E-4D633093C9D0}" type="slidenum">
              <a:rPr lang="en-GB" altLang="en-US"/>
              <a:pPr/>
              <a:t>16</a:t>
            </a:fld>
            <a:endParaRPr lang="en-GB" altLang="en-US"/>
          </a:p>
        </p:txBody>
      </p:sp>
      <p:sp>
        <p:nvSpPr>
          <p:cNvPr id="158722" name="Rectangle 2">
            <a:extLst>
              <a:ext uri="{FF2B5EF4-FFF2-40B4-BE49-F238E27FC236}">
                <a16:creationId xmlns:a16="http://schemas.microsoft.com/office/drawing/2014/main" id="{CE89EAF5-1428-15A5-A2BB-0790CFE9381C}"/>
              </a:ext>
            </a:extLst>
          </p:cNvPr>
          <p:cNvSpPr>
            <a:spLocks noRot="1" noChangeArrowheads="1" noTextEdit="1"/>
          </p:cNvSpPr>
          <p:nvPr>
            <p:ph type="sldImg"/>
          </p:nvPr>
        </p:nvSpPr>
        <p:spPr>
          <a:ln/>
        </p:spPr>
      </p:sp>
      <p:sp>
        <p:nvSpPr>
          <p:cNvPr id="158723" name="Rectangle 3">
            <a:extLst>
              <a:ext uri="{FF2B5EF4-FFF2-40B4-BE49-F238E27FC236}">
                <a16:creationId xmlns:a16="http://schemas.microsoft.com/office/drawing/2014/main" id="{82709172-CF8B-668A-8E46-FDC5152084A4}"/>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A323D50B-1729-6836-2C0B-819CC5D25FB0}"/>
              </a:ext>
            </a:extLst>
          </p:cNvPr>
          <p:cNvSpPr>
            <a:spLocks noGrp="1" noChangeArrowheads="1"/>
          </p:cNvSpPr>
          <p:nvPr>
            <p:ph type="sldNum" sz="quarter" idx="5"/>
          </p:nvPr>
        </p:nvSpPr>
        <p:spPr>
          <a:ln/>
        </p:spPr>
        <p:txBody>
          <a:bodyPr/>
          <a:lstStyle/>
          <a:p>
            <a:fld id="{22EB9586-3C60-490D-ADC1-56603447CA55}" type="slidenum">
              <a:rPr lang="en-GB" altLang="en-US"/>
              <a:pPr/>
              <a:t>17</a:t>
            </a:fld>
            <a:endParaRPr lang="en-GB" altLang="en-US"/>
          </a:p>
        </p:txBody>
      </p:sp>
      <p:sp>
        <p:nvSpPr>
          <p:cNvPr id="159746" name="Rectangle 2">
            <a:extLst>
              <a:ext uri="{FF2B5EF4-FFF2-40B4-BE49-F238E27FC236}">
                <a16:creationId xmlns:a16="http://schemas.microsoft.com/office/drawing/2014/main" id="{AD9C0D17-F982-0D3A-5068-A1E0FF7BCCDA}"/>
              </a:ext>
            </a:extLst>
          </p:cNvPr>
          <p:cNvSpPr>
            <a:spLocks noRot="1" noChangeArrowheads="1" noTextEdit="1"/>
          </p:cNvSpPr>
          <p:nvPr>
            <p:ph type="sldImg"/>
          </p:nvPr>
        </p:nvSpPr>
        <p:spPr>
          <a:ln/>
        </p:spPr>
      </p:sp>
      <p:sp>
        <p:nvSpPr>
          <p:cNvPr id="159747" name="Rectangle 3">
            <a:extLst>
              <a:ext uri="{FF2B5EF4-FFF2-40B4-BE49-F238E27FC236}">
                <a16:creationId xmlns:a16="http://schemas.microsoft.com/office/drawing/2014/main" id="{80E1CC4E-D535-F457-979E-415254FDC575}"/>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8635130D-9102-2C59-1423-9504E481643C}"/>
              </a:ext>
            </a:extLst>
          </p:cNvPr>
          <p:cNvSpPr>
            <a:spLocks noGrp="1" noChangeArrowheads="1"/>
          </p:cNvSpPr>
          <p:nvPr>
            <p:ph type="sldNum" sz="quarter" idx="5"/>
          </p:nvPr>
        </p:nvSpPr>
        <p:spPr>
          <a:ln/>
        </p:spPr>
        <p:txBody>
          <a:bodyPr/>
          <a:lstStyle/>
          <a:p>
            <a:fld id="{94EE3A90-DCE1-4B89-BE83-8B82E7DA0F63}" type="slidenum">
              <a:rPr lang="en-GB" altLang="en-US"/>
              <a:pPr/>
              <a:t>18</a:t>
            </a:fld>
            <a:endParaRPr lang="en-GB" altLang="en-US"/>
          </a:p>
        </p:txBody>
      </p:sp>
      <p:sp>
        <p:nvSpPr>
          <p:cNvPr id="160770" name="Rectangle 2">
            <a:extLst>
              <a:ext uri="{FF2B5EF4-FFF2-40B4-BE49-F238E27FC236}">
                <a16:creationId xmlns:a16="http://schemas.microsoft.com/office/drawing/2014/main" id="{C1F25DD7-7F9A-B175-5880-E6312956C680}"/>
              </a:ext>
            </a:extLst>
          </p:cNvPr>
          <p:cNvSpPr>
            <a:spLocks noRot="1" noChangeArrowheads="1" noTextEdit="1"/>
          </p:cNvSpPr>
          <p:nvPr>
            <p:ph type="sldImg"/>
          </p:nvPr>
        </p:nvSpPr>
        <p:spPr>
          <a:ln/>
        </p:spPr>
      </p:sp>
      <p:sp>
        <p:nvSpPr>
          <p:cNvPr id="160771" name="Rectangle 3">
            <a:extLst>
              <a:ext uri="{FF2B5EF4-FFF2-40B4-BE49-F238E27FC236}">
                <a16:creationId xmlns:a16="http://schemas.microsoft.com/office/drawing/2014/main" id="{EC492D4C-5C66-91F5-965C-F632353B4634}"/>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3084420-D056-F6D2-755B-586F1220F72D}"/>
              </a:ext>
            </a:extLst>
          </p:cNvPr>
          <p:cNvSpPr>
            <a:spLocks noGrp="1" noChangeArrowheads="1"/>
          </p:cNvSpPr>
          <p:nvPr>
            <p:ph type="sldNum" sz="quarter" idx="5"/>
          </p:nvPr>
        </p:nvSpPr>
        <p:spPr>
          <a:ln/>
        </p:spPr>
        <p:txBody>
          <a:bodyPr/>
          <a:lstStyle/>
          <a:p>
            <a:fld id="{CDF1CEA9-7214-4327-A4D2-62C1B3F9C7FA}" type="slidenum">
              <a:rPr lang="en-GB" altLang="en-US"/>
              <a:pPr/>
              <a:t>19</a:t>
            </a:fld>
            <a:endParaRPr lang="en-GB" altLang="en-US"/>
          </a:p>
        </p:txBody>
      </p:sp>
      <p:sp>
        <p:nvSpPr>
          <p:cNvPr id="161794" name="Rectangle 2">
            <a:extLst>
              <a:ext uri="{FF2B5EF4-FFF2-40B4-BE49-F238E27FC236}">
                <a16:creationId xmlns:a16="http://schemas.microsoft.com/office/drawing/2014/main" id="{E729ED02-F903-A9F8-65F9-90863B323B6E}"/>
              </a:ext>
            </a:extLst>
          </p:cNvPr>
          <p:cNvSpPr>
            <a:spLocks noRot="1" noChangeArrowheads="1" noTextEdit="1"/>
          </p:cNvSpPr>
          <p:nvPr>
            <p:ph type="sldImg"/>
          </p:nvPr>
        </p:nvSpPr>
        <p:spPr>
          <a:ln/>
        </p:spPr>
      </p:sp>
      <p:sp>
        <p:nvSpPr>
          <p:cNvPr id="161795" name="Rectangle 3">
            <a:extLst>
              <a:ext uri="{FF2B5EF4-FFF2-40B4-BE49-F238E27FC236}">
                <a16:creationId xmlns:a16="http://schemas.microsoft.com/office/drawing/2014/main" id="{6E9AB88F-647F-0318-B791-A262FDF98795}"/>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1B86997D-F50F-F594-C06B-E08E4F1BC48D}"/>
              </a:ext>
            </a:extLst>
          </p:cNvPr>
          <p:cNvSpPr>
            <a:spLocks noGrp="1" noChangeArrowheads="1"/>
          </p:cNvSpPr>
          <p:nvPr>
            <p:ph type="sldNum" sz="quarter" idx="5"/>
          </p:nvPr>
        </p:nvSpPr>
        <p:spPr>
          <a:ln/>
        </p:spPr>
        <p:txBody>
          <a:bodyPr/>
          <a:lstStyle/>
          <a:p>
            <a:fld id="{D650DBBF-7753-42D6-A537-55E0870639A3}" type="slidenum">
              <a:rPr lang="en-GB" altLang="en-US"/>
              <a:pPr/>
              <a:t>2</a:t>
            </a:fld>
            <a:endParaRPr lang="en-GB" altLang="en-US"/>
          </a:p>
        </p:txBody>
      </p:sp>
      <p:sp>
        <p:nvSpPr>
          <p:cNvPr id="144386" name="Rectangle 2">
            <a:extLst>
              <a:ext uri="{FF2B5EF4-FFF2-40B4-BE49-F238E27FC236}">
                <a16:creationId xmlns:a16="http://schemas.microsoft.com/office/drawing/2014/main" id="{362F272D-ED31-79CE-3B45-85BA313527EF}"/>
              </a:ext>
            </a:extLst>
          </p:cNvPr>
          <p:cNvSpPr>
            <a:spLocks noRot="1" noChangeArrowheads="1" noTextEdit="1"/>
          </p:cNvSpPr>
          <p:nvPr>
            <p:ph type="sldImg"/>
          </p:nvPr>
        </p:nvSpPr>
        <p:spPr>
          <a:ln/>
        </p:spPr>
      </p:sp>
      <p:sp>
        <p:nvSpPr>
          <p:cNvPr id="144387" name="Rectangle 3">
            <a:extLst>
              <a:ext uri="{FF2B5EF4-FFF2-40B4-BE49-F238E27FC236}">
                <a16:creationId xmlns:a16="http://schemas.microsoft.com/office/drawing/2014/main" id="{11D3365E-659C-8DEA-4205-96ED74F7DAB1}"/>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7CDE6E44-4983-80C7-B794-0494B7A78C49}"/>
              </a:ext>
            </a:extLst>
          </p:cNvPr>
          <p:cNvSpPr>
            <a:spLocks noGrp="1" noChangeArrowheads="1"/>
          </p:cNvSpPr>
          <p:nvPr>
            <p:ph type="sldNum" sz="quarter" idx="5"/>
          </p:nvPr>
        </p:nvSpPr>
        <p:spPr>
          <a:ln/>
        </p:spPr>
        <p:txBody>
          <a:bodyPr/>
          <a:lstStyle/>
          <a:p>
            <a:fld id="{298CB5E1-60E6-48B5-928D-EAEAF3F5E753}" type="slidenum">
              <a:rPr lang="en-GB" altLang="en-US"/>
              <a:pPr/>
              <a:t>20</a:t>
            </a:fld>
            <a:endParaRPr lang="en-GB" altLang="en-US"/>
          </a:p>
        </p:txBody>
      </p:sp>
      <p:sp>
        <p:nvSpPr>
          <p:cNvPr id="162818" name="Rectangle 2">
            <a:extLst>
              <a:ext uri="{FF2B5EF4-FFF2-40B4-BE49-F238E27FC236}">
                <a16:creationId xmlns:a16="http://schemas.microsoft.com/office/drawing/2014/main" id="{38411181-0D11-874B-AE5A-C3D2E17831CC}"/>
              </a:ext>
            </a:extLst>
          </p:cNvPr>
          <p:cNvSpPr>
            <a:spLocks noRot="1" noChangeArrowheads="1" noTextEdit="1"/>
          </p:cNvSpPr>
          <p:nvPr>
            <p:ph type="sldImg"/>
          </p:nvPr>
        </p:nvSpPr>
        <p:spPr>
          <a:ln/>
        </p:spPr>
      </p:sp>
      <p:sp>
        <p:nvSpPr>
          <p:cNvPr id="162819" name="Rectangle 3">
            <a:extLst>
              <a:ext uri="{FF2B5EF4-FFF2-40B4-BE49-F238E27FC236}">
                <a16:creationId xmlns:a16="http://schemas.microsoft.com/office/drawing/2014/main" id="{5CE92E56-39BC-A90E-0B7E-FF47D37F2C64}"/>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826C6C2C-7A5D-EA80-34C9-65C664A1C656}"/>
              </a:ext>
            </a:extLst>
          </p:cNvPr>
          <p:cNvSpPr>
            <a:spLocks noGrp="1" noChangeArrowheads="1"/>
          </p:cNvSpPr>
          <p:nvPr>
            <p:ph type="sldNum" sz="quarter" idx="5"/>
          </p:nvPr>
        </p:nvSpPr>
        <p:spPr>
          <a:ln/>
        </p:spPr>
        <p:txBody>
          <a:bodyPr/>
          <a:lstStyle/>
          <a:p>
            <a:fld id="{9CB4F8AD-4A2E-4E4B-B5E1-18A4A4F332F4}" type="slidenum">
              <a:rPr lang="en-GB" altLang="en-US"/>
              <a:pPr/>
              <a:t>21</a:t>
            </a:fld>
            <a:endParaRPr lang="en-GB" altLang="en-US"/>
          </a:p>
        </p:txBody>
      </p:sp>
      <p:sp>
        <p:nvSpPr>
          <p:cNvPr id="163842" name="Rectangle 2">
            <a:extLst>
              <a:ext uri="{FF2B5EF4-FFF2-40B4-BE49-F238E27FC236}">
                <a16:creationId xmlns:a16="http://schemas.microsoft.com/office/drawing/2014/main" id="{53C105A2-9FC1-8307-9D6F-C4D2565607F0}"/>
              </a:ext>
            </a:extLst>
          </p:cNvPr>
          <p:cNvSpPr>
            <a:spLocks noRot="1" noChangeArrowheads="1" noTextEdit="1"/>
          </p:cNvSpPr>
          <p:nvPr>
            <p:ph type="sldImg"/>
          </p:nvPr>
        </p:nvSpPr>
        <p:spPr>
          <a:ln/>
        </p:spPr>
      </p:sp>
      <p:sp>
        <p:nvSpPr>
          <p:cNvPr id="163843" name="Rectangle 3">
            <a:extLst>
              <a:ext uri="{FF2B5EF4-FFF2-40B4-BE49-F238E27FC236}">
                <a16:creationId xmlns:a16="http://schemas.microsoft.com/office/drawing/2014/main" id="{6FB20010-9DBD-CEBA-0F38-8E7E8C43901C}"/>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4EB944C7-B8EC-C28F-F246-610CB3186756}"/>
              </a:ext>
            </a:extLst>
          </p:cNvPr>
          <p:cNvSpPr>
            <a:spLocks noGrp="1" noChangeArrowheads="1"/>
          </p:cNvSpPr>
          <p:nvPr>
            <p:ph type="sldNum" sz="quarter" idx="5"/>
          </p:nvPr>
        </p:nvSpPr>
        <p:spPr>
          <a:ln/>
        </p:spPr>
        <p:txBody>
          <a:bodyPr/>
          <a:lstStyle/>
          <a:p>
            <a:fld id="{3AC5C774-40F9-4CC1-9161-969C732E20AB}" type="slidenum">
              <a:rPr lang="en-GB" altLang="en-US"/>
              <a:pPr/>
              <a:t>22</a:t>
            </a:fld>
            <a:endParaRPr lang="en-GB" altLang="en-US"/>
          </a:p>
        </p:txBody>
      </p:sp>
      <p:sp>
        <p:nvSpPr>
          <p:cNvPr id="164866" name="Rectangle 2">
            <a:extLst>
              <a:ext uri="{FF2B5EF4-FFF2-40B4-BE49-F238E27FC236}">
                <a16:creationId xmlns:a16="http://schemas.microsoft.com/office/drawing/2014/main" id="{D0B30EE4-1099-DFE7-0379-68BF8D580569}"/>
              </a:ext>
            </a:extLst>
          </p:cNvPr>
          <p:cNvSpPr>
            <a:spLocks noRot="1" noChangeArrowheads="1" noTextEdit="1"/>
          </p:cNvSpPr>
          <p:nvPr>
            <p:ph type="sldImg"/>
          </p:nvPr>
        </p:nvSpPr>
        <p:spPr>
          <a:ln/>
        </p:spPr>
      </p:sp>
      <p:sp>
        <p:nvSpPr>
          <p:cNvPr id="164867" name="Rectangle 3">
            <a:extLst>
              <a:ext uri="{FF2B5EF4-FFF2-40B4-BE49-F238E27FC236}">
                <a16:creationId xmlns:a16="http://schemas.microsoft.com/office/drawing/2014/main" id="{DD4C3691-145F-3938-3984-25939EF61619}"/>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15BDF832-4917-968D-1714-E6122B71B816}"/>
              </a:ext>
            </a:extLst>
          </p:cNvPr>
          <p:cNvSpPr>
            <a:spLocks noGrp="1" noChangeArrowheads="1"/>
          </p:cNvSpPr>
          <p:nvPr>
            <p:ph type="sldNum" sz="quarter" idx="5"/>
          </p:nvPr>
        </p:nvSpPr>
        <p:spPr>
          <a:ln/>
        </p:spPr>
        <p:txBody>
          <a:bodyPr/>
          <a:lstStyle/>
          <a:p>
            <a:fld id="{2A773563-C2A3-4D08-BD43-592D249EE170}" type="slidenum">
              <a:rPr lang="en-GB" altLang="en-US"/>
              <a:pPr/>
              <a:t>23</a:t>
            </a:fld>
            <a:endParaRPr lang="en-GB" altLang="en-US"/>
          </a:p>
        </p:txBody>
      </p:sp>
      <p:sp>
        <p:nvSpPr>
          <p:cNvPr id="165890" name="Rectangle 2">
            <a:extLst>
              <a:ext uri="{FF2B5EF4-FFF2-40B4-BE49-F238E27FC236}">
                <a16:creationId xmlns:a16="http://schemas.microsoft.com/office/drawing/2014/main" id="{49F64F2D-7051-76AE-26A1-78FFC67BCD43}"/>
              </a:ext>
            </a:extLst>
          </p:cNvPr>
          <p:cNvSpPr>
            <a:spLocks noRot="1" noChangeArrowheads="1" noTextEdit="1"/>
          </p:cNvSpPr>
          <p:nvPr>
            <p:ph type="sldImg"/>
          </p:nvPr>
        </p:nvSpPr>
        <p:spPr>
          <a:ln/>
        </p:spPr>
      </p:sp>
      <p:sp>
        <p:nvSpPr>
          <p:cNvPr id="165891" name="Rectangle 3">
            <a:extLst>
              <a:ext uri="{FF2B5EF4-FFF2-40B4-BE49-F238E27FC236}">
                <a16:creationId xmlns:a16="http://schemas.microsoft.com/office/drawing/2014/main" id="{E44CDD59-BD97-ADE3-B5FC-D3EC2EFF5BF1}"/>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5BA512B9-DA38-2B75-2D23-0B5FD37A6406}"/>
              </a:ext>
            </a:extLst>
          </p:cNvPr>
          <p:cNvSpPr>
            <a:spLocks noGrp="1" noChangeArrowheads="1"/>
          </p:cNvSpPr>
          <p:nvPr>
            <p:ph type="sldNum" sz="quarter" idx="5"/>
          </p:nvPr>
        </p:nvSpPr>
        <p:spPr>
          <a:ln/>
        </p:spPr>
        <p:txBody>
          <a:bodyPr/>
          <a:lstStyle/>
          <a:p>
            <a:fld id="{7BBCF8E3-4B63-4AAF-A1DA-765F81111E09}" type="slidenum">
              <a:rPr lang="en-GB" altLang="en-US"/>
              <a:pPr/>
              <a:t>24</a:t>
            </a:fld>
            <a:endParaRPr lang="en-GB" altLang="en-US"/>
          </a:p>
        </p:txBody>
      </p:sp>
      <p:sp>
        <p:nvSpPr>
          <p:cNvPr id="166914" name="Rectangle 2">
            <a:extLst>
              <a:ext uri="{FF2B5EF4-FFF2-40B4-BE49-F238E27FC236}">
                <a16:creationId xmlns:a16="http://schemas.microsoft.com/office/drawing/2014/main" id="{415B793A-C941-2453-1836-8CA23A2DDA79}"/>
              </a:ext>
            </a:extLst>
          </p:cNvPr>
          <p:cNvSpPr>
            <a:spLocks noRot="1" noChangeArrowheads="1" noTextEdit="1"/>
          </p:cNvSpPr>
          <p:nvPr>
            <p:ph type="sldImg"/>
          </p:nvPr>
        </p:nvSpPr>
        <p:spPr>
          <a:ln/>
        </p:spPr>
      </p:sp>
      <p:sp>
        <p:nvSpPr>
          <p:cNvPr id="166915" name="Rectangle 3">
            <a:extLst>
              <a:ext uri="{FF2B5EF4-FFF2-40B4-BE49-F238E27FC236}">
                <a16:creationId xmlns:a16="http://schemas.microsoft.com/office/drawing/2014/main" id="{169F4F10-5368-6A2D-AF7F-28D50F47EF06}"/>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88AC794A-4931-DBEF-FE68-97A4520512C8}"/>
              </a:ext>
            </a:extLst>
          </p:cNvPr>
          <p:cNvSpPr>
            <a:spLocks noGrp="1" noChangeArrowheads="1"/>
          </p:cNvSpPr>
          <p:nvPr>
            <p:ph type="sldNum" sz="quarter" idx="5"/>
          </p:nvPr>
        </p:nvSpPr>
        <p:spPr>
          <a:ln/>
        </p:spPr>
        <p:txBody>
          <a:bodyPr/>
          <a:lstStyle/>
          <a:p>
            <a:fld id="{BE5DEFD5-65F9-49BC-8858-C1F32D41675A}" type="slidenum">
              <a:rPr lang="en-GB" altLang="en-US"/>
              <a:pPr/>
              <a:t>25</a:t>
            </a:fld>
            <a:endParaRPr lang="en-GB" altLang="en-US"/>
          </a:p>
        </p:txBody>
      </p:sp>
      <p:sp>
        <p:nvSpPr>
          <p:cNvPr id="167938" name="Rectangle 2">
            <a:extLst>
              <a:ext uri="{FF2B5EF4-FFF2-40B4-BE49-F238E27FC236}">
                <a16:creationId xmlns:a16="http://schemas.microsoft.com/office/drawing/2014/main" id="{62EDBC25-A4DB-BB4E-FB70-574F3F7B19FC}"/>
              </a:ext>
            </a:extLst>
          </p:cNvPr>
          <p:cNvSpPr>
            <a:spLocks noRot="1" noChangeArrowheads="1" noTextEdit="1"/>
          </p:cNvSpPr>
          <p:nvPr>
            <p:ph type="sldImg"/>
          </p:nvPr>
        </p:nvSpPr>
        <p:spPr>
          <a:ln/>
        </p:spPr>
      </p:sp>
      <p:sp>
        <p:nvSpPr>
          <p:cNvPr id="167939" name="Rectangle 3">
            <a:extLst>
              <a:ext uri="{FF2B5EF4-FFF2-40B4-BE49-F238E27FC236}">
                <a16:creationId xmlns:a16="http://schemas.microsoft.com/office/drawing/2014/main" id="{3EFD6970-9FB0-0908-A753-30B5C61668CD}"/>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5BB79C41-DA6A-D284-1B0D-818E135A1F84}"/>
              </a:ext>
            </a:extLst>
          </p:cNvPr>
          <p:cNvSpPr>
            <a:spLocks noGrp="1" noChangeArrowheads="1"/>
          </p:cNvSpPr>
          <p:nvPr>
            <p:ph type="sldNum" sz="quarter" idx="5"/>
          </p:nvPr>
        </p:nvSpPr>
        <p:spPr>
          <a:ln/>
        </p:spPr>
        <p:txBody>
          <a:bodyPr/>
          <a:lstStyle/>
          <a:p>
            <a:fld id="{B7739EF8-3666-4159-9EC0-413918C8F3B3}" type="slidenum">
              <a:rPr lang="en-GB" altLang="en-US"/>
              <a:pPr/>
              <a:t>26</a:t>
            </a:fld>
            <a:endParaRPr lang="en-GB" altLang="en-US"/>
          </a:p>
        </p:txBody>
      </p:sp>
      <p:sp>
        <p:nvSpPr>
          <p:cNvPr id="168962" name="Rectangle 2">
            <a:extLst>
              <a:ext uri="{FF2B5EF4-FFF2-40B4-BE49-F238E27FC236}">
                <a16:creationId xmlns:a16="http://schemas.microsoft.com/office/drawing/2014/main" id="{A6B11625-6F5D-7606-53EF-0131A094F577}"/>
              </a:ext>
            </a:extLst>
          </p:cNvPr>
          <p:cNvSpPr>
            <a:spLocks noRot="1" noChangeArrowheads="1" noTextEdit="1"/>
          </p:cNvSpPr>
          <p:nvPr>
            <p:ph type="sldImg"/>
          </p:nvPr>
        </p:nvSpPr>
        <p:spPr>
          <a:ln/>
        </p:spPr>
      </p:sp>
      <p:sp>
        <p:nvSpPr>
          <p:cNvPr id="168963" name="Rectangle 3">
            <a:extLst>
              <a:ext uri="{FF2B5EF4-FFF2-40B4-BE49-F238E27FC236}">
                <a16:creationId xmlns:a16="http://schemas.microsoft.com/office/drawing/2014/main" id="{FE16C4CD-FC71-C59E-94BB-5CE2E87EE778}"/>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26ABB7C7-87CA-0261-C5DD-7539999DBB2F}"/>
              </a:ext>
            </a:extLst>
          </p:cNvPr>
          <p:cNvSpPr>
            <a:spLocks noGrp="1" noChangeArrowheads="1"/>
          </p:cNvSpPr>
          <p:nvPr>
            <p:ph type="sldNum" sz="quarter" idx="5"/>
          </p:nvPr>
        </p:nvSpPr>
        <p:spPr>
          <a:ln/>
        </p:spPr>
        <p:txBody>
          <a:bodyPr/>
          <a:lstStyle/>
          <a:p>
            <a:fld id="{5B295662-AC18-4085-8456-281F3E3EA460}" type="slidenum">
              <a:rPr lang="en-GB" altLang="en-US"/>
              <a:pPr/>
              <a:t>27</a:t>
            </a:fld>
            <a:endParaRPr lang="en-GB" altLang="en-US"/>
          </a:p>
        </p:txBody>
      </p:sp>
      <p:sp>
        <p:nvSpPr>
          <p:cNvPr id="169986" name="Rectangle 2">
            <a:extLst>
              <a:ext uri="{FF2B5EF4-FFF2-40B4-BE49-F238E27FC236}">
                <a16:creationId xmlns:a16="http://schemas.microsoft.com/office/drawing/2014/main" id="{1C20EEE5-BFE9-F2F8-5B51-90D6032BAF16}"/>
              </a:ext>
            </a:extLst>
          </p:cNvPr>
          <p:cNvSpPr>
            <a:spLocks noRot="1" noChangeArrowheads="1" noTextEdit="1"/>
          </p:cNvSpPr>
          <p:nvPr>
            <p:ph type="sldImg"/>
          </p:nvPr>
        </p:nvSpPr>
        <p:spPr>
          <a:ln/>
        </p:spPr>
      </p:sp>
      <p:sp>
        <p:nvSpPr>
          <p:cNvPr id="169987" name="Rectangle 3">
            <a:extLst>
              <a:ext uri="{FF2B5EF4-FFF2-40B4-BE49-F238E27FC236}">
                <a16:creationId xmlns:a16="http://schemas.microsoft.com/office/drawing/2014/main" id="{83127D3A-D4FF-EBAF-4679-E4858F9772F9}"/>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5FD90697-BEE3-77B1-B596-119B3C0EA91D}"/>
              </a:ext>
            </a:extLst>
          </p:cNvPr>
          <p:cNvSpPr>
            <a:spLocks noGrp="1" noChangeArrowheads="1"/>
          </p:cNvSpPr>
          <p:nvPr>
            <p:ph type="sldNum" sz="quarter" idx="5"/>
          </p:nvPr>
        </p:nvSpPr>
        <p:spPr>
          <a:ln/>
        </p:spPr>
        <p:txBody>
          <a:bodyPr/>
          <a:lstStyle/>
          <a:p>
            <a:fld id="{1698E75C-7556-4DD6-AE54-E5CA82DF4CBC}" type="slidenum">
              <a:rPr lang="en-GB" altLang="en-US"/>
              <a:pPr/>
              <a:t>28</a:t>
            </a:fld>
            <a:endParaRPr lang="en-GB" altLang="en-US"/>
          </a:p>
        </p:txBody>
      </p:sp>
      <p:sp>
        <p:nvSpPr>
          <p:cNvPr id="171010" name="Rectangle 2">
            <a:extLst>
              <a:ext uri="{FF2B5EF4-FFF2-40B4-BE49-F238E27FC236}">
                <a16:creationId xmlns:a16="http://schemas.microsoft.com/office/drawing/2014/main" id="{DA1D6649-0BC2-C591-FBB7-6ADA5B68F11C}"/>
              </a:ext>
            </a:extLst>
          </p:cNvPr>
          <p:cNvSpPr>
            <a:spLocks noRot="1" noChangeArrowheads="1" noTextEdit="1"/>
          </p:cNvSpPr>
          <p:nvPr>
            <p:ph type="sldImg"/>
          </p:nvPr>
        </p:nvSpPr>
        <p:spPr>
          <a:ln/>
        </p:spPr>
      </p:sp>
      <p:sp>
        <p:nvSpPr>
          <p:cNvPr id="171011" name="Rectangle 3">
            <a:extLst>
              <a:ext uri="{FF2B5EF4-FFF2-40B4-BE49-F238E27FC236}">
                <a16:creationId xmlns:a16="http://schemas.microsoft.com/office/drawing/2014/main" id="{34CDE40E-D502-B553-A602-E61B6980A95D}"/>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C07D155-D525-CC3D-1F01-E396BDDDE84E}"/>
              </a:ext>
            </a:extLst>
          </p:cNvPr>
          <p:cNvSpPr>
            <a:spLocks noGrp="1" noChangeArrowheads="1"/>
          </p:cNvSpPr>
          <p:nvPr>
            <p:ph type="sldNum" sz="quarter" idx="5"/>
          </p:nvPr>
        </p:nvSpPr>
        <p:spPr>
          <a:ln/>
        </p:spPr>
        <p:txBody>
          <a:bodyPr/>
          <a:lstStyle/>
          <a:p>
            <a:fld id="{387B631A-2EDF-46BC-BA9B-23EDF1E33F6F}" type="slidenum">
              <a:rPr lang="en-GB" altLang="en-US"/>
              <a:pPr/>
              <a:t>29</a:t>
            </a:fld>
            <a:endParaRPr lang="en-GB" altLang="en-US"/>
          </a:p>
        </p:txBody>
      </p:sp>
      <p:sp>
        <p:nvSpPr>
          <p:cNvPr id="172034" name="Rectangle 2">
            <a:extLst>
              <a:ext uri="{FF2B5EF4-FFF2-40B4-BE49-F238E27FC236}">
                <a16:creationId xmlns:a16="http://schemas.microsoft.com/office/drawing/2014/main" id="{E51DFE9B-FA03-5177-6F61-BFD904670729}"/>
              </a:ext>
            </a:extLst>
          </p:cNvPr>
          <p:cNvSpPr>
            <a:spLocks noRot="1" noChangeArrowheads="1" noTextEdit="1"/>
          </p:cNvSpPr>
          <p:nvPr>
            <p:ph type="sldImg"/>
          </p:nvPr>
        </p:nvSpPr>
        <p:spPr>
          <a:ln/>
        </p:spPr>
      </p:sp>
      <p:sp>
        <p:nvSpPr>
          <p:cNvPr id="172035" name="Rectangle 3">
            <a:extLst>
              <a:ext uri="{FF2B5EF4-FFF2-40B4-BE49-F238E27FC236}">
                <a16:creationId xmlns:a16="http://schemas.microsoft.com/office/drawing/2014/main" id="{57E4269C-E62B-1385-171E-1A868C251D8A}"/>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700173D2-D85F-4297-1872-FA150362D33C}"/>
              </a:ext>
            </a:extLst>
          </p:cNvPr>
          <p:cNvSpPr>
            <a:spLocks noGrp="1" noChangeArrowheads="1"/>
          </p:cNvSpPr>
          <p:nvPr>
            <p:ph type="sldNum" sz="quarter" idx="5"/>
          </p:nvPr>
        </p:nvSpPr>
        <p:spPr>
          <a:ln/>
        </p:spPr>
        <p:txBody>
          <a:bodyPr/>
          <a:lstStyle/>
          <a:p>
            <a:fld id="{B35701B9-6E49-4796-BACD-5C09C93E71CB}" type="slidenum">
              <a:rPr lang="en-GB" altLang="en-US"/>
              <a:pPr/>
              <a:t>3</a:t>
            </a:fld>
            <a:endParaRPr lang="en-GB" altLang="en-US"/>
          </a:p>
        </p:txBody>
      </p:sp>
      <p:sp>
        <p:nvSpPr>
          <p:cNvPr id="145410" name="Rectangle 2">
            <a:extLst>
              <a:ext uri="{FF2B5EF4-FFF2-40B4-BE49-F238E27FC236}">
                <a16:creationId xmlns:a16="http://schemas.microsoft.com/office/drawing/2014/main" id="{E656ABD7-12D1-262C-3F13-8E67B33FF44F}"/>
              </a:ext>
            </a:extLst>
          </p:cNvPr>
          <p:cNvSpPr>
            <a:spLocks noRot="1" noChangeArrowheads="1" noTextEdit="1"/>
          </p:cNvSpPr>
          <p:nvPr>
            <p:ph type="sldImg"/>
          </p:nvPr>
        </p:nvSpPr>
        <p:spPr>
          <a:ln/>
        </p:spPr>
      </p:sp>
      <p:sp>
        <p:nvSpPr>
          <p:cNvPr id="145411" name="Rectangle 3">
            <a:extLst>
              <a:ext uri="{FF2B5EF4-FFF2-40B4-BE49-F238E27FC236}">
                <a16:creationId xmlns:a16="http://schemas.microsoft.com/office/drawing/2014/main" id="{F14879D0-31E2-9AE0-55C5-6B0DEAE104E9}"/>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9180D96-6E3B-68DB-1EC9-515A41852E71}"/>
              </a:ext>
            </a:extLst>
          </p:cNvPr>
          <p:cNvSpPr>
            <a:spLocks noGrp="1" noChangeArrowheads="1"/>
          </p:cNvSpPr>
          <p:nvPr>
            <p:ph type="sldNum" sz="quarter" idx="5"/>
          </p:nvPr>
        </p:nvSpPr>
        <p:spPr>
          <a:ln/>
        </p:spPr>
        <p:txBody>
          <a:bodyPr/>
          <a:lstStyle/>
          <a:p>
            <a:fld id="{B3C7FD63-DDFE-4E20-B279-D3C867BBAD35}" type="slidenum">
              <a:rPr lang="en-GB" altLang="en-US"/>
              <a:pPr/>
              <a:t>30</a:t>
            </a:fld>
            <a:endParaRPr lang="en-GB" altLang="en-US"/>
          </a:p>
        </p:txBody>
      </p:sp>
      <p:sp>
        <p:nvSpPr>
          <p:cNvPr id="173058" name="Rectangle 2">
            <a:extLst>
              <a:ext uri="{FF2B5EF4-FFF2-40B4-BE49-F238E27FC236}">
                <a16:creationId xmlns:a16="http://schemas.microsoft.com/office/drawing/2014/main" id="{A42F39CF-6583-5EC2-E30F-3F895FA7D2BA}"/>
              </a:ext>
            </a:extLst>
          </p:cNvPr>
          <p:cNvSpPr>
            <a:spLocks noRot="1" noChangeArrowheads="1" noTextEdit="1"/>
          </p:cNvSpPr>
          <p:nvPr>
            <p:ph type="sldImg"/>
          </p:nvPr>
        </p:nvSpPr>
        <p:spPr>
          <a:ln/>
        </p:spPr>
      </p:sp>
      <p:sp>
        <p:nvSpPr>
          <p:cNvPr id="173059" name="Rectangle 3">
            <a:extLst>
              <a:ext uri="{FF2B5EF4-FFF2-40B4-BE49-F238E27FC236}">
                <a16:creationId xmlns:a16="http://schemas.microsoft.com/office/drawing/2014/main" id="{7B813210-F1E6-1494-1DE9-C69BD43EB07F}"/>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7AF2E12F-0C88-849B-9E3A-B558C417095A}"/>
              </a:ext>
            </a:extLst>
          </p:cNvPr>
          <p:cNvSpPr>
            <a:spLocks noGrp="1" noChangeArrowheads="1"/>
          </p:cNvSpPr>
          <p:nvPr>
            <p:ph type="sldNum" sz="quarter" idx="5"/>
          </p:nvPr>
        </p:nvSpPr>
        <p:spPr>
          <a:ln/>
        </p:spPr>
        <p:txBody>
          <a:bodyPr/>
          <a:lstStyle/>
          <a:p>
            <a:fld id="{BCAB87B3-5805-4C55-9658-80A222482C9E}" type="slidenum">
              <a:rPr lang="en-GB" altLang="en-US"/>
              <a:pPr/>
              <a:t>31</a:t>
            </a:fld>
            <a:endParaRPr lang="en-GB" altLang="en-US"/>
          </a:p>
        </p:txBody>
      </p:sp>
      <p:sp>
        <p:nvSpPr>
          <p:cNvPr id="174082" name="Rectangle 2">
            <a:extLst>
              <a:ext uri="{FF2B5EF4-FFF2-40B4-BE49-F238E27FC236}">
                <a16:creationId xmlns:a16="http://schemas.microsoft.com/office/drawing/2014/main" id="{CD2AEE71-7715-301F-D630-49542698CB05}"/>
              </a:ext>
            </a:extLst>
          </p:cNvPr>
          <p:cNvSpPr>
            <a:spLocks noRot="1" noChangeArrowheads="1" noTextEdit="1"/>
          </p:cNvSpPr>
          <p:nvPr>
            <p:ph type="sldImg"/>
          </p:nvPr>
        </p:nvSpPr>
        <p:spPr>
          <a:ln/>
        </p:spPr>
      </p:sp>
      <p:sp>
        <p:nvSpPr>
          <p:cNvPr id="174083" name="Rectangle 3">
            <a:extLst>
              <a:ext uri="{FF2B5EF4-FFF2-40B4-BE49-F238E27FC236}">
                <a16:creationId xmlns:a16="http://schemas.microsoft.com/office/drawing/2014/main" id="{C0ED54C6-AC3F-1855-0B87-7E467056D3D0}"/>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708915D6-8909-4C00-AEA1-7CA8C24B3805}"/>
              </a:ext>
            </a:extLst>
          </p:cNvPr>
          <p:cNvSpPr>
            <a:spLocks noGrp="1" noChangeArrowheads="1"/>
          </p:cNvSpPr>
          <p:nvPr>
            <p:ph type="sldNum" sz="quarter" idx="5"/>
          </p:nvPr>
        </p:nvSpPr>
        <p:spPr>
          <a:ln/>
        </p:spPr>
        <p:txBody>
          <a:bodyPr/>
          <a:lstStyle/>
          <a:p>
            <a:fld id="{23AE3C54-2AF5-4916-BD53-AFE3D5BECEC3}" type="slidenum">
              <a:rPr lang="en-GB" altLang="en-US"/>
              <a:pPr/>
              <a:t>32</a:t>
            </a:fld>
            <a:endParaRPr lang="en-GB" altLang="en-US"/>
          </a:p>
        </p:txBody>
      </p:sp>
      <p:sp>
        <p:nvSpPr>
          <p:cNvPr id="175106" name="Rectangle 2">
            <a:extLst>
              <a:ext uri="{FF2B5EF4-FFF2-40B4-BE49-F238E27FC236}">
                <a16:creationId xmlns:a16="http://schemas.microsoft.com/office/drawing/2014/main" id="{733DDDA3-C961-E269-EDBE-4925A83099E8}"/>
              </a:ext>
            </a:extLst>
          </p:cNvPr>
          <p:cNvSpPr>
            <a:spLocks noRot="1" noChangeArrowheads="1" noTextEdit="1"/>
          </p:cNvSpPr>
          <p:nvPr>
            <p:ph type="sldImg"/>
          </p:nvPr>
        </p:nvSpPr>
        <p:spPr>
          <a:ln/>
        </p:spPr>
      </p:sp>
      <p:sp>
        <p:nvSpPr>
          <p:cNvPr id="175107" name="Rectangle 3">
            <a:extLst>
              <a:ext uri="{FF2B5EF4-FFF2-40B4-BE49-F238E27FC236}">
                <a16:creationId xmlns:a16="http://schemas.microsoft.com/office/drawing/2014/main" id="{70B897EE-71DB-DFAC-F647-454E4FCA02BB}"/>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82567DD8-F3DD-4D8D-DC82-835AAE767460}"/>
              </a:ext>
            </a:extLst>
          </p:cNvPr>
          <p:cNvSpPr>
            <a:spLocks noGrp="1" noChangeArrowheads="1"/>
          </p:cNvSpPr>
          <p:nvPr>
            <p:ph type="sldNum" sz="quarter" idx="5"/>
          </p:nvPr>
        </p:nvSpPr>
        <p:spPr>
          <a:ln/>
        </p:spPr>
        <p:txBody>
          <a:bodyPr/>
          <a:lstStyle/>
          <a:p>
            <a:fld id="{90F62547-63BD-4CD9-B9FD-532764C3B702}" type="slidenum">
              <a:rPr lang="en-GB" altLang="en-US"/>
              <a:pPr/>
              <a:t>33</a:t>
            </a:fld>
            <a:endParaRPr lang="en-GB" altLang="en-US"/>
          </a:p>
        </p:txBody>
      </p:sp>
      <p:sp>
        <p:nvSpPr>
          <p:cNvPr id="176130" name="Rectangle 2">
            <a:extLst>
              <a:ext uri="{FF2B5EF4-FFF2-40B4-BE49-F238E27FC236}">
                <a16:creationId xmlns:a16="http://schemas.microsoft.com/office/drawing/2014/main" id="{1D9F5222-7020-05B2-7F7E-E7BA3AB00C2D}"/>
              </a:ext>
            </a:extLst>
          </p:cNvPr>
          <p:cNvSpPr>
            <a:spLocks noRot="1" noChangeArrowheads="1" noTextEdit="1"/>
          </p:cNvSpPr>
          <p:nvPr>
            <p:ph type="sldImg"/>
          </p:nvPr>
        </p:nvSpPr>
        <p:spPr>
          <a:ln/>
        </p:spPr>
      </p:sp>
      <p:sp>
        <p:nvSpPr>
          <p:cNvPr id="176131" name="Rectangle 3">
            <a:extLst>
              <a:ext uri="{FF2B5EF4-FFF2-40B4-BE49-F238E27FC236}">
                <a16:creationId xmlns:a16="http://schemas.microsoft.com/office/drawing/2014/main" id="{F70BC34C-3824-AE66-422F-1C8451F2A6EC}"/>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9C4F816E-1B4D-8A78-4320-3E8DF591BEFF}"/>
              </a:ext>
            </a:extLst>
          </p:cNvPr>
          <p:cNvSpPr>
            <a:spLocks noGrp="1" noChangeArrowheads="1"/>
          </p:cNvSpPr>
          <p:nvPr>
            <p:ph type="sldNum" sz="quarter" idx="5"/>
          </p:nvPr>
        </p:nvSpPr>
        <p:spPr>
          <a:ln/>
        </p:spPr>
        <p:txBody>
          <a:bodyPr/>
          <a:lstStyle/>
          <a:p>
            <a:fld id="{0E40358A-D603-487E-B67F-BCA8DFF7C347}" type="slidenum">
              <a:rPr lang="en-GB" altLang="en-US"/>
              <a:pPr/>
              <a:t>34</a:t>
            </a:fld>
            <a:endParaRPr lang="en-GB" altLang="en-US"/>
          </a:p>
        </p:txBody>
      </p:sp>
      <p:sp>
        <p:nvSpPr>
          <p:cNvPr id="177154" name="Rectangle 2">
            <a:extLst>
              <a:ext uri="{FF2B5EF4-FFF2-40B4-BE49-F238E27FC236}">
                <a16:creationId xmlns:a16="http://schemas.microsoft.com/office/drawing/2014/main" id="{72E9875D-1613-2C7B-6714-44582631A9FE}"/>
              </a:ext>
            </a:extLst>
          </p:cNvPr>
          <p:cNvSpPr>
            <a:spLocks noRot="1" noChangeArrowheads="1" noTextEdit="1"/>
          </p:cNvSpPr>
          <p:nvPr>
            <p:ph type="sldImg"/>
          </p:nvPr>
        </p:nvSpPr>
        <p:spPr>
          <a:ln/>
        </p:spPr>
      </p:sp>
      <p:sp>
        <p:nvSpPr>
          <p:cNvPr id="177155" name="Rectangle 3">
            <a:extLst>
              <a:ext uri="{FF2B5EF4-FFF2-40B4-BE49-F238E27FC236}">
                <a16:creationId xmlns:a16="http://schemas.microsoft.com/office/drawing/2014/main" id="{5F874CAC-FEB3-14A6-2CED-6B95AB580806}"/>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097C5958-FA65-1563-F201-20F781BF0855}"/>
              </a:ext>
            </a:extLst>
          </p:cNvPr>
          <p:cNvSpPr>
            <a:spLocks noGrp="1" noChangeArrowheads="1"/>
          </p:cNvSpPr>
          <p:nvPr>
            <p:ph type="sldNum" sz="quarter" idx="5"/>
          </p:nvPr>
        </p:nvSpPr>
        <p:spPr>
          <a:ln/>
        </p:spPr>
        <p:txBody>
          <a:bodyPr/>
          <a:lstStyle/>
          <a:p>
            <a:fld id="{F769BBC4-DC86-480E-A922-36CB031DA5FD}" type="slidenum">
              <a:rPr lang="en-GB" altLang="en-US"/>
              <a:pPr/>
              <a:t>35</a:t>
            </a:fld>
            <a:endParaRPr lang="en-GB" altLang="en-US"/>
          </a:p>
        </p:txBody>
      </p:sp>
      <p:sp>
        <p:nvSpPr>
          <p:cNvPr id="178178" name="Rectangle 2">
            <a:extLst>
              <a:ext uri="{FF2B5EF4-FFF2-40B4-BE49-F238E27FC236}">
                <a16:creationId xmlns:a16="http://schemas.microsoft.com/office/drawing/2014/main" id="{73BD82A0-FB4E-6424-2BFF-29B08EC519B0}"/>
              </a:ext>
            </a:extLst>
          </p:cNvPr>
          <p:cNvSpPr>
            <a:spLocks noRot="1" noChangeArrowheads="1" noTextEdit="1"/>
          </p:cNvSpPr>
          <p:nvPr>
            <p:ph type="sldImg"/>
          </p:nvPr>
        </p:nvSpPr>
        <p:spPr>
          <a:ln/>
        </p:spPr>
      </p:sp>
      <p:sp>
        <p:nvSpPr>
          <p:cNvPr id="178179" name="Rectangle 3">
            <a:extLst>
              <a:ext uri="{FF2B5EF4-FFF2-40B4-BE49-F238E27FC236}">
                <a16:creationId xmlns:a16="http://schemas.microsoft.com/office/drawing/2014/main" id="{5344D37A-25A2-8C9C-A5B5-4789C3E8E934}"/>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0AD1FBD4-BD37-C20E-F23D-54B8E5B5BD76}"/>
              </a:ext>
            </a:extLst>
          </p:cNvPr>
          <p:cNvSpPr>
            <a:spLocks noGrp="1" noChangeArrowheads="1"/>
          </p:cNvSpPr>
          <p:nvPr>
            <p:ph type="sldNum" sz="quarter" idx="5"/>
          </p:nvPr>
        </p:nvSpPr>
        <p:spPr>
          <a:ln/>
        </p:spPr>
        <p:txBody>
          <a:bodyPr/>
          <a:lstStyle/>
          <a:p>
            <a:fld id="{CC3D5EE5-ADD6-4493-8673-FBD51718B9B6}" type="slidenum">
              <a:rPr lang="en-GB" altLang="en-US"/>
              <a:pPr/>
              <a:t>36</a:t>
            </a:fld>
            <a:endParaRPr lang="en-GB" altLang="en-US"/>
          </a:p>
        </p:txBody>
      </p:sp>
      <p:sp>
        <p:nvSpPr>
          <p:cNvPr id="179202" name="Rectangle 2">
            <a:extLst>
              <a:ext uri="{FF2B5EF4-FFF2-40B4-BE49-F238E27FC236}">
                <a16:creationId xmlns:a16="http://schemas.microsoft.com/office/drawing/2014/main" id="{7F74D1F5-09EA-A601-3A98-3DDC2EAEB79A}"/>
              </a:ext>
            </a:extLst>
          </p:cNvPr>
          <p:cNvSpPr>
            <a:spLocks noRot="1" noChangeArrowheads="1" noTextEdit="1"/>
          </p:cNvSpPr>
          <p:nvPr>
            <p:ph type="sldImg"/>
          </p:nvPr>
        </p:nvSpPr>
        <p:spPr>
          <a:ln/>
        </p:spPr>
      </p:sp>
      <p:sp>
        <p:nvSpPr>
          <p:cNvPr id="179203" name="Rectangle 3">
            <a:extLst>
              <a:ext uri="{FF2B5EF4-FFF2-40B4-BE49-F238E27FC236}">
                <a16:creationId xmlns:a16="http://schemas.microsoft.com/office/drawing/2014/main" id="{8EA24594-42DA-7F2F-83D0-469A74B33B62}"/>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A23BE0A-0540-3ECF-78EC-8C49201BCCDC}"/>
              </a:ext>
            </a:extLst>
          </p:cNvPr>
          <p:cNvSpPr>
            <a:spLocks noGrp="1" noChangeArrowheads="1"/>
          </p:cNvSpPr>
          <p:nvPr>
            <p:ph type="sldNum" sz="quarter" idx="5"/>
          </p:nvPr>
        </p:nvSpPr>
        <p:spPr>
          <a:ln/>
        </p:spPr>
        <p:txBody>
          <a:bodyPr/>
          <a:lstStyle/>
          <a:p>
            <a:fld id="{DDD3B5CF-C3E3-49DE-831E-52880D31FD4C}" type="slidenum">
              <a:rPr lang="en-GB" altLang="en-US"/>
              <a:pPr/>
              <a:t>37</a:t>
            </a:fld>
            <a:endParaRPr lang="en-GB" altLang="en-US"/>
          </a:p>
        </p:txBody>
      </p:sp>
      <p:sp>
        <p:nvSpPr>
          <p:cNvPr id="180226" name="Rectangle 2">
            <a:extLst>
              <a:ext uri="{FF2B5EF4-FFF2-40B4-BE49-F238E27FC236}">
                <a16:creationId xmlns:a16="http://schemas.microsoft.com/office/drawing/2014/main" id="{0D7A3E12-4399-2B93-9916-0C7254B51A8E}"/>
              </a:ext>
            </a:extLst>
          </p:cNvPr>
          <p:cNvSpPr>
            <a:spLocks noRot="1" noChangeArrowheads="1" noTextEdit="1"/>
          </p:cNvSpPr>
          <p:nvPr>
            <p:ph type="sldImg"/>
          </p:nvPr>
        </p:nvSpPr>
        <p:spPr>
          <a:ln/>
        </p:spPr>
      </p:sp>
      <p:sp>
        <p:nvSpPr>
          <p:cNvPr id="180227" name="Rectangle 3">
            <a:extLst>
              <a:ext uri="{FF2B5EF4-FFF2-40B4-BE49-F238E27FC236}">
                <a16:creationId xmlns:a16="http://schemas.microsoft.com/office/drawing/2014/main" id="{D8944921-E69B-287A-F08D-7E2DB76BEC4D}"/>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4602C94A-4B7F-1A5E-A985-13EFE83EDD46}"/>
              </a:ext>
            </a:extLst>
          </p:cNvPr>
          <p:cNvSpPr>
            <a:spLocks noGrp="1" noChangeArrowheads="1"/>
          </p:cNvSpPr>
          <p:nvPr>
            <p:ph type="sldNum" sz="quarter" idx="5"/>
          </p:nvPr>
        </p:nvSpPr>
        <p:spPr>
          <a:ln/>
        </p:spPr>
        <p:txBody>
          <a:bodyPr/>
          <a:lstStyle/>
          <a:p>
            <a:fld id="{48C30283-9830-4018-9065-ADCFC467D12E}" type="slidenum">
              <a:rPr lang="en-GB" altLang="en-US"/>
              <a:pPr/>
              <a:t>38</a:t>
            </a:fld>
            <a:endParaRPr lang="en-GB" altLang="en-US"/>
          </a:p>
        </p:txBody>
      </p:sp>
      <p:sp>
        <p:nvSpPr>
          <p:cNvPr id="181250" name="Rectangle 2">
            <a:extLst>
              <a:ext uri="{FF2B5EF4-FFF2-40B4-BE49-F238E27FC236}">
                <a16:creationId xmlns:a16="http://schemas.microsoft.com/office/drawing/2014/main" id="{6E21AFA0-46CD-3F4B-D423-3EF26F3F1541}"/>
              </a:ext>
            </a:extLst>
          </p:cNvPr>
          <p:cNvSpPr>
            <a:spLocks noRot="1" noChangeArrowheads="1" noTextEdit="1"/>
          </p:cNvSpPr>
          <p:nvPr>
            <p:ph type="sldImg"/>
          </p:nvPr>
        </p:nvSpPr>
        <p:spPr>
          <a:ln/>
        </p:spPr>
      </p:sp>
      <p:sp>
        <p:nvSpPr>
          <p:cNvPr id="181251" name="Rectangle 3">
            <a:extLst>
              <a:ext uri="{FF2B5EF4-FFF2-40B4-BE49-F238E27FC236}">
                <a16:creationId xmlns:a16="http://schemas.microsoft.com/office/drawing/2014/main" id="{FE8F1E43-9DD9-CE85-8E79-3FC24A34D0EA}"/>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F3B59D1-1330-3C73-0CCB-378B130CF835}"/>
              </a:ext>
            </a:extLst>
          </p:cNvPr>
          <p:cNvSpPr>
            <a:spLocks noGrp="1" noChangeArrowheads="1"/>
          </p:cNvSpPr>
          <p:nvPr>
            <p:ph type="sldNum" sz="quarter" idx="5"/>
          </p:nvPr>
        </p:nvSpPr>
        <p:spPr>
          <a:ln/>
        </p:spPr>
        <p:txBody>
          <a:bodyPr/>
          <a:lstStyle/>
          <a:p>
            <a:fld id="{BDCB938B-097A-4546-BE2F-CF65BC20F4F2}" type="slidenum">
              <a:rPr lang="en-GB" altLang="en-US"/>
              <a:pPr/>
              <a:t>39</a:t>
            </a:fld>
            <a:endParaRPr lang="en-GB" altLang="en-US"/>
          </a:p>
        </p:txBody>
      </p:sp>
      <p:sp>
        <p:nvSpPr>
          <p:cNvPr id="182274" name="Rectangle 2">
            <a:extLst>
              <a:ext uri="{FF2B5EF4-FFF2-40B4-BE49-F238E27FC236}">
                <a16:creationId xmlns:a16="http://schemas.microsoft.com/office/drawing/2014/main" id="{5F941FB7-50D8-5092-1213-1463B2E2620F}"/>
              </a:ext>
            </a:extLst>
          </p:cNvPr>
          <p:cNvSpPr>
            <a:spLocks noRot="1" noChangeArrowheads="1" noTextEdit="1"/>
          </p:cNvSpPr>
          <p:nvPr>
            <p:ph type="sldImg"/>
          </p:nvPr>
        </p:nvSpPr>
        <p:spPr>
          <a:ln/>
        </p:spPr>
      </p:sp>
      <p:sp>
        <p:nvSpPr>
          <p:cNvPr id="182275" name="Rectangle 3">
            <a:extLst>
              <a:ext uri="{FF2B5EF4-FFF2-40B4-BE49-F238E27FC236}">
                <a16:creationId xmlns:a16="http://schemas.microsoft.com/office/drawing/2014/main" id="{D1BBB3CA-8657-1E00-6B03-3751C0C85C04}"/>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738AA52-B5CB-61FE-979C-2CE257C30BC9}"/>
              </a:ext>
            </a:extLst>
          </p:cNvPr>
          <p:cNvSpPr>
            <a:spLocks noGrp="1" noChangeArrowheads="1"/>
          </p:cNvSpPr>
          <p:nvPr>
            <p:ph type="sldNum" sz="quarter" idx="5"/>
          </p:nvPr>
        </p:nvSpPr>
        <p:spPr>
          <a:ln/>
        </p:spPr>
        <p:txBody>
          <a:bodyPr/>
          <a:lstStyle/>
          <a:p>
            <a:fld id="{AB17EA1E-BE9D-45FE-86F7-79B8A08AAC3E}" type="slidenum">
              <a:rPr lang="en-GB" altLang="en-US"/>
              <a:pPr/>
              <a:t>4</a:t>
            </a:fld>
            <a:endParaRPr lang="en-GB" altLang="en-US"/>
          </a:p>
        </p:txBody>
      </p:sp>
      <p:sp>
        <p:nvSpPr>
          <p:cNvPr id="146434" name="Rectangle 2">
            <a:extLst>
              <a:ext uri="{FF2B5EF4-FFF2-40B4-BE49-F238E27FC236}">
                <a16:creationId xmlns:a16="http://schemas.microsoft.com/office/drawing/2014/main" id="{E946AB54-EE47-E2CC-B1FF-C7626D4DCD17}"/>
              </a:ext>
            </a:extLst>
          </p:cNvPr>
          <p:cNvSpPr>
            <a:spLocks noRot="1" noChangeArrowheads="1" noTextEdit="1"/>
          </p:cNvSpPr>
          <p:nvPr>
            <p:ph type="sldImg"/>
          </p:nvPr>
        </p:nvSpPr>
        <p:spPr>
          <a:ln/>
        </p:spPr>
      </p:sp>
      <p:sp>
        <p:nvSpPr>
          <p:cNvPr id="146435" name="Rectangle 3">
            <a:extLst>
              <a:ext uri="{FF2B5EF4-FFF2-40B4-BE49-F238E27FC236}">
                <a16:creationId xmlns:a16="http://schemas.microsoft.com/office/drawing/2014/main" id="{48AEFEDF-DA36-1AFD-7019-41142130DCC2}"/>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6667805-7806-E0EC-3177-F1B169B5AE5B}"/>
              </a:ext>
            </a:extLst>
          </p:cNvPr>
          <p:cNvSpPr>
            <a:spLocks noGrp="1" noChangeArrowheads="1"/>
          </p:cNvSpPr>
          <p:nvPr>
            <p:ph type="sldNum" sz="quarter" idx="5"/>
          </p:nvPr>
        </p:nvSpPr>
        <p:spPr>
          <a:ln/>
        </p:spPr>
        <p:txBody>
          <a:bodyPr/>
          <a:lstStyle/>
          <a:p>
            <a:fld id="{D30BCEC6-6E23-4F8D-9D26-C1582BF166C3}" type="slidenum">
              <a:rPr lang="en-GB" altLang="en-US"/>
              <a:pPr/>
              <a:t>40</a:t>
            </a:fld>
            <a:endParaRPr lang="en-GB" altLang="en-US"/>
          </a:p>
        </p:txBody>
      </p:sp>
      <p:sp>
        <p:nvSpPr>
          <p:cNvPr id="183298" name="Rectangle 2">
            <a:extLst>
              <a:ext uri="{FF2B5EF4-FFF2-40B4-BE49-F238E27FC236}">
                <a16:creationId xmlns:a16="http://schemas.microsoft.com/office/drawing/2014/main" id="{FBD8FEA2-632D-8D2B-E28B-33D6A0B3C314}"/>
              </a:ext>
            </a:extLst>
          </p:cNvPr>
          <p:cNvSpPr>
            <a:spLocks noRot="1" noChangeArrowheads="1" noTextEdit="1"/>
          </p:cNvSpPr>
          <p:nvPr>
            <p:ph type="sldImg"/>
          </p:nvPr>
        </p:nvSpPr>
        <p:spPr>
          <a:ln/>
        </p:spPr>
      </p:sp>
      <p:sp>
        <p:nvSpPr>
          <p:cNvPr id="183299" name="Rectangle 3">
            <a:extLst>
              <a:ext uri="{FF2B5EF4-FFF2-40B4-BE49-F238E27FC236}">
                <a16:creationId xmlns:a16="http://schemas.microsoft.com/office/drawing/2014/main" id="{B94A2458-77B4-9383-5AA1-F85C9257CD4F}"/>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0ECC1112-73F2-6601-5B7E-4F2C613A9B9D}"/>
              </a:ext>
            </a:extLst>
          </p:cNvPr>
          <p:cNvSpPr>
            <a:spLocks noGrp="1" noChangeArrowheads="1"/>
          </p:cNvSpPr>
          <p:nvPr>
            <p:ph type="sldNum" sz="quarter" idx="5"/>
          </p:nvPr>
        </p:nvSpPr>
        <p:spPr>
          <a:ln/>
        </p:spPr>
        <p:txBody>
          <a:bodyPr/>
          <a:lstStyle/>
          <a:p>
            <a:fld id="{E2FA01D8-0334-476F-B395-24A14BBBA24A}" type="slidenum">
              <a:rPr lang="en-GB" altLang="en-US"/>
              <a:pPr/>
              <a:t>41</a:t>
            </a:fld>
            <a:endParaRPr lang="en-GB" altLang="en-US"/>
          </a:p>
        </p:txBody>
      </p:sp>
      <p:sp>
        <p:nvSpPr>
          <p:cNvPr id="184322" name="Rectangle 2">
            <a:extLst>
              <a:ext uri="{FF2B5EF4-FFF2-40B4-BE49-F238E27FC236}">
                <a16:creationId xmlns:a16="http://schemas.microsoft.com/office/drawing/2014/main" id="{4D48A4DB-AE2B-B734-1587-D8480345C0DB}"/>
              </a:ext>
            </a:extLst>
          </p:cNvPr>
          <p:cNvSpPr>
            <a:spLocks noRot="1" noChangeArrowheads="1" noTextEdit="1"/>
          </p:cNvSpPr>
          <p:nvPr>
            <p:ph type="sldImg"/>
          </p:nvPr>
        </p:nvSpPr>
        <p:spPr>
          <a:ln/>
        </p:spPr>
      </p:sp>
      <p:sp>
        <p:nvSpPr>
          <p:cNvPr id="184323" name="Rectangle 3">
            <a:extLst>
              <a:ext uri="{FF2B5EF4-FFF2-40B4-BE49-F238E27FC236}">
                <a16:creationId xmlns:a16="http://schemas.microsoft.com/office/drawing/2014/main" id="{671C40A1-616B-ADCA-1EA3-9BE2C2974E13}"/>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1A0573AC-F042-4939-0F30-9248C4F95767}"/>
              </a:ext>
            </a:extLst>
          </p:cNvPr>
          <p:cNvSpPr>
            <a:spLocks noGrp="1" noChangeArrowheads="1"/>
          </p:cNvSpPr>
          <p:nvPr>
            <p:ph type="sldNum" sz="quarter" idx="5"/>
          </p:nvPr>
        </p:nvSpPr>
        <p:spPr>
          <a:ln/>
        </p:spPr>
        <p:txBody>
          <a:bodyPr/>
          <a:lstStyle/>
          <a:p>
            <a:fld id="{1F60F58E-619A-4DFB-8CCD-58771134917D}" type="slidenum">
              <a:rPr lang="en-GB" altLang="en-US"/>
              <a:pPr/>
              <a:t>42</a:t>
            </a:fld>
            <a:endParaRPr lang="en-GB" altLang="en-US"/>
          </a:p>
        </p:txBody>
      </p:sp>
      <p:sp>
        <p:nvSpPr>
          <p:cNvPr id="185346" name="Rectangle 2">
            <a:extLst>
              <a:ext uri="{FF2B5EF4-FFF2-40B4-BE49-F238E27FC236}">
                <a16:creationId xmlns:a16="http://schemas.microsoft.com/office/drawing/2014/main" id="{DA81DD39-DEC3-913B-507F-335E9DECCD65}"/>
              </a:ext>
            </a:extLst>
          </p:cNvPr>
          <p:cNvSpPr>
            <a:spLocks noRot="1" noChangeArrowheads="1" noTextEdit="1"/>
          </p:cNvSpPr>
          <p:nvPr>
            <p:ph type="sldImg"/>
          </p:nvPr>
        </p:nvSpPr>
        <p:spPr>
          <a:ln/>
        </p:spPr>
      </p:sp>
      <p:sp>
        <p:nvSpPr>
          <p:cNvPr id="185347" name="Rectangle 3">
            <a:extLst>
              <a:ext uri="{FF2B5EF4-FFF2-40B4-BE49-F238E27FC236}">
                <a16:creationId xmlns:a16="http://schemas.microsoft.com/office/drawing/2014/main" id="{A280C1F9-8FAD-54AE-3590-77136130F6C3}"/>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4B664A53-EB2D-153C-DE39-3CCA1943F5C5}"/>
              </a:ext>
            </a:extLst>
          </p:cNvPr>
          <p:cNvSpPr>
            <a:spLocks noGrp="1" noChangeArrowheads="1"/>
          </p:cNvSpPr>
          <p:nvPr>
            <p:ph type="sldNum" sz="quarter" idx="5"/>
          </p:nvPr>
        </p:nvSpPr>
        <p:spPr>
          <a:ln/>
        </p:spPr>
        <p:txBody>
          <a:bodyPr/>
          <a:lstStyle/>
          <a:p>
            <a:fld id="{943FEC94-7563-4B99-AE25-B8F90A0CFB5F}" type="slidenum">
              <a:rPr lang="en-GB" altLang="en-US"/>
              <a:pPr/>
              <a:t>43</a:t>
            </a:fld>
            <a:endParaRPr lang="en-GB" altLang="en-US"/>
          </a:p>
        </p:txBody>
      </p:sp>
      <p:sp>
        <p:nvSpPr>
          <p:cNvPr id="186370" name="Rectangle 2">
            <a:extLst>
              <a:ext uri="{FF2B5EF4-FFF2-40B4-BE49-F238E27FC236}">
                <a16:creationId xmlns:a16="http://schemas.microsoft.com/office/drawing/2014/main" id="{68F78DBA-2322-F073-DBB9-2C5AE3B0EA2B}"/>
              </a:ext>
            </a:extLst>
          </p:cNvPr>
          <p:cNvSpPr>
            <a:spLocks noRot="1" noChangeArrowheads="1" noTextEdit="1"/>
          </p:cNvSpPr>
          <p:nvPr>
            <p:ph type="sldImg"/>
          </p:nvPr>
        </p:nvSpPr>
        <p:spPr>
          <a:ln/>
        </p:spPr>
      </p:sp>
      <p:sp>
        <p:nvSpPr>
          <p:cNvPr id="186371" name="Rectangle 3">
            <a:extLst>
              <a:ext uri="{FF2B5EF4-FFF2-40B4-BE49-F238E27FC236}">
                <a16:creationId xmlns:a16="http://schemas.microsoft.com/office/drawing/2014/main" id="{D1764352-1D7D-0566-790D-03CA6693FA52}"/>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288C7B97-FF76-6381-7BAD-7B8C835F33BB}"/>
              </a:ext>
            </a:extLst>
          </p:cNvPr>
          <p:cNvSpPr>
            <a:spLocks noGrp="1" noChangeArrowheads="1"/>
          </p:cNvSpPr>
          <p:nvPr>
            <p:ph type="sldNum" sz="quarter" idx="5"/>
          </p:nvPr>
        </p:nvSpPr>
        <p:spPr>
          <a:ln/>
        </p:spPr>
        <p:txBody>
          <a:bodyPr/>
          <a:lstStyle/>
          <a:p>
            <a:fld id="{D8672839-89C5-4242-BD54-3A88DFB5B31C}" type="slidenum">
              <a:rPr lang="en-GB" altLang="en-US"/>
              <a:pPr/>
              <a:t>44</a:t>
            </a:fld>
            <a:endParaRPr lang="en-GB" altLang="en-US"/>
          </a:p>
        </p:txBody>
      </p:sp>
      <p:sp>
        <p:nvSpPr>
          <p:cNvPr id="187394" name="Rectangle 2">
            <a:extLst>
              <a:ext uri="{FF2B5EF4-FFF2-40B4-BE49-F238E27FC236}">
                <a16:creationId xmlns:a16="http://schemas.microsoft.com/office/drawing/2014/main" id="{4D793787-0674-8A1E-B3AA-0CCE893B7B0C}"/>
              </a:ext>
            </a:extLst>
          </p:cNvPr>
          <p:cNvSpPr>
            <a:spLocks noRot="1" noChangeArrowheads="1" noTextEdit="1"/>
          </p:cNvSpPr>
          <p:nvPr>
            <p:ph type="sldImg"/>
          </p:nvPr>
        </p:nvSpPr>
        <p:spPr>
          <a:ln/>
        </p:spPr>
      </p:sp>
      <p:sp>
        <p:nvSpPr>
          <p:cNvPr id="187395" name="Rectangle 3">
            <a:extLst>
              <a:ext uri="{FF2B5EF4-FFF2-40B4-BE49-F238E27FC236}">
                <a16:creationId xmlns:a16="http://schemas.microsoft.com/office/drawing/2014/main" id="{0D1BE737-E5F5-0BE4-F91D-FDC75711E91C}"/>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4524FE2F-362A-6D3F-4F00-E4EF140D9185}"/>
              </a:ext>
            </a:extLst>
          </p:cNvPr>
          <p:cNvSpPr>
            <a:spLocks noGrp="1" noChangeArrowheads="1"/>
          </p:cNvSpPr>
          <p:nvPr>
            <p:ph type="sldNum" sz="quarter" idx="5"/>
          </p:nvPr>
        </p:nvSpPr>
        <p:spPr>
          <a:ln/>
        </p:spPr>
        <p:txBody>
          <a:bodyPr/>
          <a:lstStyle/>
          <a:p>
            <a:fld id="{D88F3FCD-BF3B-478A-B3DE-295336A532F4}" type="slidenum">
              <a:rPr lang="en-GB" altLang="en-US"/>
              <a:pPr/>
              <a:t>45</a:t>
            </a:fld>
            <a:endParaRPr lang="en-GB" altLang="en-US"/>
          </a:p>
        </p:txBody>
      </p:sp>
      <p:sp>
        <p:nvSpPr>
          <p:cNvPr id="188418" name="Rectangle 2">
            <a:extLst>
              <a:ext uri="{FF2B5EF4-FFF2-40B4-BE49-F238E27FC236}">
                <a16:creationId xmlns:a16="http://schemas.microsoft.com/office/drawing/2014/main" id="{3D5DF9D5-E1AD-D4EF-BBE8-9EA049B3C2FE}"/>
              </a:ext>
            </a:extLst>
          </p:cNvPr>
          <p:cNvSpPr>
            <a:spLocks noRot="1" noChangeArrowheads="1" noTextEdit="1"/>
          </p:cNvSpPr>
          <p:nvPr>
            <p:ph type="sldImg"/>
          </p:nvPr>
        </p:nvSpPr>
        <p:spPr>
          <a:ln/>
        </p:spPr>
      </p:sp>
      <p:sp>
        <p:nvSpPr>
          <p:cNvPr id="188419" name="Rectangle 3">
            <a:extLst>
              <a:ext uri="{FF2B5EF4-FFF2-40B4-BE49-F238E27FC236}">
                <a16:creationId xmlns:a16="http://schemas.microsoft.com/office/drawing/2014/main" id="{6113F461-E67F-8045-157E-F490AA700706}"/>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A7A926E1-F85B-FD05-9D8B-B726E9906AB9}"/>
              </a:ext>
            </a:extLst>
          </p:cNvPr>
          <p:cNvSpPr>
            <a:spLocks noGrp="1" noChangeArrowheads="1"/>
          </p:cNvSpPr>
          <p:nvPr>
            <p:ph type="sldNum" sz="quarter" idx="5"/>
          </p:nvPr>
        </p:nvSpPr>
        <p:spPr>
          <a:ln/>
        </p:spPr>
        <p:txBody>
          <a:bodyPr/>
          <a:lstStyle/>
          <a:p>
            <a:fld id="{31CB0EEE-72F5-4592-A9A1-4E08072358DD}" type="slidenum">
              <a:rPr lang="en-GB" altLang="en-US"/>
              <a:pPr/>
              <a:t>46</a:t>
            </a:fld>
            <a:endParaRPr lang="en-GB" altLang="en-US"/>
          </a:p>
        </p:txBody>
      </p:sp>
      <p:sp>
        <p:nvSpPr>
          <p:cNvPr id="189442" name="Rectangle 2">
            <a:extLst>
              <a:ext uri="{FF2B5EF4-FFF2-40B4-BE49-F238E27FC236}">
                <a16:creationId xmlns:a16="http://schemas.microsoft.com/office/drawing/2014/main" id="{729F530B-7B01-88BE-0EE0-B281DE624FCB}"/>
              </a:ext>
            </a:extLst>
          </p:cNvPr>
          <p:cNvSpPr>
            <a:spLocks noRot="1" noChangeArrowheads="1" noTextEdit="1"/>
          </p:cNvSpPr>
          <p:nvPr>
            <p:ph type="sldImg"/>
          </p:nvPr>
        </p:nvSpPr>
        <p:spPr>
          <a:ln/>
        </p:spPr>
      </p:sp>
      <p:sp>
        <p:nvSpPr>
          <p:cNvPr id="189443" name="Rectangle 3">
            <a:extLst>
              <a:ext uri="{FF2B5EF4-FFF2-40B4-BE49-F238E27FC236}">
                <a16:creationId xmlns:a16="http://schemas.microsoft.com/office/drawing/2014/main" id="{84C0B93C-743A-DCEF-C7AB-10C60B50169E}"/>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DBB05670-136E-192A-AFAA-663C78746E6D}"/>
              </a:ext>
            </a:extLst>
          </p:cNvPr>
          <p:cNvSpPr>
            <a:spLocks noGrp="1" noChangeArrowheads="1"/>
          </p:cNvSpPr>
          <p:nvPr>
            <p:ph type="sldNum" sz="quarter" idx="5"/>
          </p:nvPr>
        </p:nvSpPr>
        <p:spPr>
          <a:ln/>
        </p:spPr>
        <p:txBody>
          <a:bodyPr/>
          <a:lstStyle/>
          <a:p>
            <a:fld id="{6CFF6288-7339-4D0E-9A0A-A363786FBC52}" type="slidenum">
              <a:rPr lang="en-GB" altLang="en-US"/>
              <a:pPr/>
              <a:t>47</a:t>
            </a:fld>
            <a:endParaRPr lang="en-GB" altLang="en-US"/>
          </a:p>
        </p:txBody>
      </p:sp>
      <p:sp>
        <p:nvSpPr>
          <p:cNvPr id="190466" name="Rectangle 2">
            <a:extLst>
              <a:ext uri="{FF2B5EF4-FFF2-40B4-BE49-F238E27FC236}">
                <a16:creationId xmlns:a16="http://schemas.microsoft.com/office/drawing/2014/main" id="{6895CAD3-2EB6-4E8D-F9BD-B74AAE46D961}"/>
              </a:ext>
            </a:extLst>
          </p:cNvPr>
          <p:cNvSpPr>
            <a:spLocks noRot="1" noChangeArrowheads="1" noTextEdit="1"/>
          </p:cNvSpPr>
          <p:nvPr>
            <p:ph type="sldImg"/>
          </p:nvPr>
        </p:nvSpPr>
        <p:spPr>
          <a:ln/>
        </p:spPr>
      </p:sp>
      <p:sp>
        <p:nvSpPr>
          <p:cNvPr id="190467" name="Rectangle 3">
            <a:extLst>
              <a:ext uri="{FF2B5EF4-FFF2-40B4-BE49-F238E27FC236}">
                <a16:creationId xmlns:a16="http://schemas.microsoft.com/office/drawing/2014/main" id="{9F30036C-710B-A6A1-6095-4BCD7E062D28}"/>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D702CF7A-C687-B3B9-E84C-2E8D7A3FE9C6}"/>
              </a:ext>
            </a:extLst>
          </p:cNvPr>
          <p:cNvSpPr>
            <a:spLocks noGrp="1" noChangeArrowheads="1"/>
          </p:cNvSpPr>
          <p:nvPr>
            <p:ph type="sldNum" sz="quarter" idx="5"/>
          </p:nvPr>
        </p:nvSpPr>
        <p:spPr>
          <a:ln/>
        </p:spPr>
        <p:txBody>
          <a:bodyPr/>
          <a:lstStyle/>
          <a:p>
            <a:fld id="{CFF298E5-B550-4000-8849-19E2AB7D45A7}" type="slidenum">
              <a:rPr lang="en-GB" altLang="en-US"/>
              <a:pPr/>
              <a:t>48</a:t>
            </a:fld>
            <a:endParaRPr lang="en-GB" altLang="en-US"/>
          </a:p>
        </p:txBody>
      </p:sp>
      <p:sp>
        <p:nvSpPr>
          <p:cNvPr id="192514" name="Rectangle 2">
            <a:extLst>
              <a:ext uri="{FF2B5EF4-FFF2-40B4-BE49-F238E27FC236}">
                <a16:creationId xmlns:a16="http://schemas.microsoft.com/office/drawing/2014/main" id="{AEA3F35B-EDE2-776F-A775-0E289B34EBE8}"/>
              </a:ext>
            </a:extLst>
          </p:cNvPr>
          <p:cNvSpPr>
            <a:spLocks noRot="1" noChangeArrowheads="1" noTextEdit="1"/>
          </p:cNvSpPr>
          <p:nvPr>
            <p:ph type="sldImg"/>
          </p:nvPr>
        </p:nvSpPr>
        <p:spPr>
          <a:xfrm>
            <a:off x="1144588" y="685800"/>
            <a:ext cx="4572000" cy="3429000"/>
          </a:xfrm>
          <a:ln/>
        </p:spPr>
      </p:sp>
      <p:sp>
        <p:nvSpPr>
          <p:cNvPr id="192515" name="Rectangle 3">
            <a:extLst>
              <a:ext uri="{FF2B5EF4-FFF2-40B4-BE49-F238E27FC236}">
                <a16:creationId xmlns:a16="http://schemas.microsoft.com/office/drawing/2014/main" id="{FA0003F8-F5F0-5E1C-AF1C-69A58AED31DD}"/>
              </a:ext>
            </a:extLst>
          </p:cNvPr>
          <p:cNvSpPr>
            <a:spLocks noGrp="1" noChangeArrowheads="1"/>
          </p:cNvSpPr>
          <p:nvPr>
            <p:ph type="body" idx="1"/>
          </p:nvPr>
        </p:nvSpPr>
        <p:spPr>
          <a:xfrm>
            <a:off x="914400" y="4343400"/>
            <a:ext cx="5029200" cy="4114800"/>
          </a:xfrm>
        </p:spPr>
        <p:txBody>
          <a:bodyPr/>
          <a:lstStyle/>
          <a:p>
            <a:endParaRPr lang="en-GB"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5D853F9C-EFA1-7C14-905B-3318F2AC3302}"/>
              </a:ext>
            </a:extLst>
          </p:cNvPr>
          <p:cNvSpPr>
            <a:spLocks noGrp="1" noChangeArrowheads="1"/>
          </p:cNvSpPr>
          <p:nvPr>
            <p:ph type="sldNum" sz="quarter" idx="5"/>
          </p:nvPr>
        </p:nvSpPr>
        <p:spPr>
          <a:ln/>
        </p:spPr>
        <p:txBody>
          <a:bodyPr/>
          <a:lstStyle/>
          <a:p>
            <a:fld id="{E373AC59-BC68-414F-9758-FEE80944094D}" type="slidenum">
              <a:rPr lang="en-GB" altLang="en-US"/>
              <a:pPr/>
              <a:t>5</a:t>
            </a:fld>
            <a:endParaRPr lang="en-GB" altLang="en-US"/>
          </a:p>
        </p:txBody>
      </p:sp>
      <p:sp>
        <p:nvSpPr>
          <p:cNvPr id="147458" name="Rectangle 2">
            <a:extLst>
              <a:ext uri="{FF2B5EF4-FFF2-40B4-BE49-F238E27FC236}">
                <a16:creationId xmlns:a16="http://schemas.microsoft.com/office/drawing/2014/main" id="{5987C090-BA93-9484-FEBE-B09F90406D5E}"/>
              </a:ext>
            </a:extLst>
          </p:cNvPr>
          <p:cNvSpPr>
            <a:spLocks noRot="1" noChangeArrowheads="1" noTextEdit="1"/>
          </p:cNvSpPr>
          <p:nvPr>
            <p:ph type="sldImg"/>
          </p:nvPr>
        </p:nvSpPr>
        <p:spPr>
          <a:ln/>
        </p:spPr>
      </p:sp>
      <p:sp>
        <p:nvSpPr>
          <p:cNvPr id="147459" name="Rectangle 3">
            <a:extLst>
              <a:ext uri="{FF2B5EF4-FFF2-40B4-BE49-F238E27FC236}">
                <a16:creationId xmlns:a16="http://schemas.microsoft.com/office/drawing/2014/main" id="{59FE975C-CB5B-9B29-089C-94FB412F914A}"/>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D20C5FE4-61C5-3A47-D835-598D38FE874D}"/>
              </a:ext>
            </a:extLst>
          </p:cNvPr>
          <p:cNvSpPr>
            <a:spLocks noGrp="1" noChangeArrowheads="1"/>
          </p:cNvSpPr>
          <p:nvPr>
            <p:ph type="sldNum" sz="quarter" idx="5"/>
          </p:nvPr>
        </p:nvSpPr>
        <p:spPr>
          <a:ln/>
        </p:spPr>
        <p:txBody>
          <a:bodyPr/>
          <a:lstStyle/>
          <a:p>
            <a:fld id="{08D66F4B-575B-413C-8533-93897CFBBCE0}" type="slidenum">
              <a:rPr lang="en-GB" altLang="en-US"/>
              <a:pPr/>
              <a:t>6</a:t>
            </a:fld>
            <a:endParaRPr lang="en-GB" altLang="en-US"/>
          </a:p>
        </p:txBody>
      </p:sp>
      <p:sp>
        <p:nvSpPr>
          <p:cNvPr id="148482" name="Rectangle 2">
            <a:extLst>
              <a:ext uri="{FF2B5EF4-FFF2-40B4-BE49-F238E27FC236}">
                <a16:creationId xmlns:a16="http://schemas.microsoft.com/office/drawing/2014/main" id="{8FDC4BF4-9AE7-8E97-D877-32B0F8F753BB}"/>
              </a:ext>
            </a:extLst>
          </p:cNvPr>
          <p:cNvSpPr>
            <a:spLocks noRot="1" noChangeArrowheads="1" noTextEdit="1"/>
          </p:cNvSpPr>
          <p:nvPr>
            <p:ph type="sldImg"/>
          </p:nvPr>
        </p:nvSpPr>
        <p:spPr>
          <a:ln/>
        </p:spPr>
      </p:sp>
      <p:sp>
        <p:nvSpPr>
          <p:cNvPr id="148483" name="Rectangle 3">
            <a:extLst>
              <a:ext uri="{FF2B5EF4-FFF2-40B4-BE49-F238E27FC236}">
                <a16:creationId xmlns:a16="http://schemas.microsoft.com/office/drawing/2014/main" id="{C22472A4-2051-38ED-8C54-4664E9174589}"/>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E39CDBA9-7E3C-B041-70A7-CCA1F0E567E2}"/>
              </a:ext>
            </a:extLst>
          </p:cNvPr>
          <p:cNvSpPr>
            <a:spLocks noGrp="1" noChangeArrowheads="1"/>
          </p:cNvSpPr>
          <p:nvPr>
            <p:ph type="sldNum" sz="quarter" idx="5"/>
          </p:nvPr>
        </p:nvSpPr>
        <p:spPr>
          <a:ln/>
        </p:spPr>
        <p:txBody>
          <a:bodyPr/>
          <a:lstStyle/>
          <a:p>
            <a:fld id="{5F1424BF-AC60-40B1-AD07-52103A5BD366}" type="slidenum">
              <a:rPr lang="en-GB" altLang="en-US"/>
              <a:pPr/>
              <a:t>7</a:t>
            </a:fld>
            <a:endParaRPr lang="en-GB" altLang="en-US"/>
          </a:p>
        </p:txBody>
      </p:sp>
      <p:sp>
        <p:nvSpPr>
          <p:cNvPr id="149506" name="Rectangle 2">
            <a:extLst>
              <a:ext uri="{FF2B5EF4-FFF2-40B4-BE49-F238E27FC236}">
                <a16:creationId xmlns:a16="http://schemas.microsoft.com/office/drawing/2014/main" id="{1BBCFDD6-3DF3-9ACC-D09C-1038353ACE9D}"/>
              </a:ext>
            </a:extLst>
          </p:cNvPr>
          <p:cNvSpPr>
            <a:spLocks noRot="1" noChangeArrowheads="1" noTextEdit="1"/>
          </p:cNvSpPr>
          <p:nvPr>
            <p:ph type="sldImg"/>
          </p:nvPr>
        </p:nvSpPr>
        <p:spPr>
          <a:ln/>
        </p:spPr>
      </p:sp>
      <p:sp>
        <p:nvSpPr>
          <p:cNvPr id="149507" name="Rectangle 3">
            <a:extLst>
              <a:ext uri="{FF2B5EF4-FFF2-40B4-BE49-F238E27FC236}">
                <a16:creationId xmlns:a16="http://schemas.microsoft.com/office/drawing/2014/main" id="{CB3FB515-5DA3-6EC0-CDE3-C0CBCD609422}"/>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8472FDB0-DDAF-522E-A277-417A42169BFB}"/>
              </a:ext>
            </a:extLst>
          </p:cNvPr>
          <p:cNvSpPr>
            <a:spLocks noGrp="1" noChangeArrowheads="1"/>
          </p:cNvSpPr>
          <p:nvPr>
            <p:ph type="sldNum" sz="quarter" idx="5"/>
          </p:nvPr>
        </p:nvSpPr>
        <p:spPr>
          <a:ln/>
        </p:spPr>
        <p:txBody>
          <a:bodyPr/>
          <a:lstStyle/>
          <a:p>
            <a:fld id="{3CB6D322-2221-4CD4-96F4-0A0B9CE5962E}" type="slidenum">
              <a:rPr lang="en-GB" altLang="en-US"/>
              <a:pPr/>
              <a:t>8</a:t>
            </a:fld>
            <a:endParaRPr lang="en-GB" altLang="en-US"/>
          </a:p>
        </p:txBody>
      </p:sp>
      <p:sp>
        <p:nvSpPr>
          <p:cNvPr id="150530" name="Rectangle 2">
            <a:extLst>
              <a:ext uri="{FF2B5EF4-FFF2-40B4-BE49-F238E27FC236}">
                <a16:creationId xmlns:a16="http://schemas.microsoft.com/office/drawing/2014/main" id="{E2AAFB2D-5823-0549-C9EE-6C0A4EB5EC78}"/>
              </a:ext>
            </a:extLst>
          </p:cNvPr>
          <p:cNvSpPr>
            <a:spLocks noRot="1" noChangeArrowheads="1" noTextEdit="1"/>
          </p:cNvSpPr>
          <p:nvPr>
            <p:ph type="sldImg"/>
          </p:nvPr>
        </p:nvSpPr>
        <p:spPr>
          <a:ln/>
        </p:spPr>
      </p:sp>
      <p:sp>
        <p:nvSpPr>
          <p:cNvPr id="150531" name="Rectangle 3">
            <a:extLst>
              <a:ext uri="{FF2B5EF4-FFF2-40B4-BE49-F238E27FC236}">
                <a16:creationId xmlns:a16="http://schemas.microsoft.com/office/drawing/2014/main" id="{E4C1EB30-14A8-32CB-DE07-B60246C024D0}"/>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824DD05F-B84F-838F-F196-53EA83BEB1A9}"/>
              </a:ext>
            </a:extLst>
          </p:cNvPr>
          <p:cNvSpPr>
            <a:spLocks noGrp="1" noChangeArrowheads="1"/>
          </p:cNvSpPr>
          <p:nvPr>
            <p:ph type="sldNum" sz="quarter" idx="5"/>
          </p:nvPr>
        </p:nvSpPr>
        <p:spPr>
          <a:ln/>
        </p:spPr>
        <p:txBody>
          <a:bodyPr/>
          <a:lstStyle/>
          <a:p>
            <a:fld id="{AA57091B-5818-4B66-9477-C78CA7696E3A}" type="slidenum">
              <a:rPr lang="en-GB" altLang="en-US"/>
              <a:pPr/>
              <a:t>9</a:t>
            </a:fld>
            <a:endParaRPr lang="en-GB" altLang="en-US"/>
          </a:p>
        </p:txBody>
      </p:sp>
      <p:sp>
        <p:nvSpPr>
          <p:cNvPr id="151554" name="Rectangle 2">
            <a:extLst>
              <a:ext uri="{FF2B5EF4-FFF2-40B4-BE49-F238E27FC236}">
                <a16:creationId xmlns:a16="http://schemas.microsoft.com/office/drawing/2014/main" id="{E5A31B04-3AFD-B19D-EBAF-BD1EFF08E8B0}"/>
              </a:ext>
            </a:extLst>
          </p:cNvPr>
          <p:cNvSpPr>
            <a:spLocks noRot="1" noChangeArrowheads="1" noTextEdit="1"/>
          </p:cNvSpPr>
          <p:nvPr>
            <p:ph type="sldImg"/>
          </p:nvPr>
        </p:nvSpPr>
        <p:spPr>
          <a:ln/>
        </p:spPr>
      </p:sp>
      <p:sp>
        <p:nvSpPr>
          <p:cNvPr id="151555" name="Rectangle 3">
            <a:extLst>
              <a:ext uri="{FF2B5EF4-FFF2-40B4-BE49-F238E27FC236}">
                <a16:creationId xmlns:a16="http://schemas.microsoft.com/office/drawing/2014/main" id="{EBE6E48B-5D08-95E5-8EA6-0ACE0B3B98CC}"/>
              </a:ext>
            </a:extLst>
          </p:cNvPr>
          <p:cNvSpPr>
            <a:spLocks noGrp="1" noChangeArrowheads="1"/>
          </p:cNvSpPr>
          <p:nvPr>
            <p:ph type="body" idx="1"/>
          </p:nvPr>
        </p:nvSpPr>
        <p:spPr/>
        <p:txBody>
          <a:bodyPr/>
          <a:lstStyle/>
          <a:p>
            <a:endParaRPr lang="en-GB"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4034" name="Group 2">
            <a:extLst>
              <a:ext uri="{FF2B5EF4-FFF2-40B4-BE49-F238E27FC236}">
                <a16:creationId xmlns:a16="http://schemas.microsoft.com/office/drawing/2014/main" id="{3A1D891E-EF49-ED46-EA29-24D76B757A86}"/>
              </a:ext>
            </a:extLst>
          </p:cNvPr>
          <p:cNvGrpSpPr>
            <a:grpSpLocks/>
          </p:cNvGrpSpPr>
          <p:nvPr/>
        </p:nvGrpSpPr>
        <p:grpSpPr bwMode="auto">
          <a:xfrm>
            <a:off x="4716463" y="5345113"/>
            <a:ext cx="4427537" cy="1512887"/>
            <a:chOff x="2971" y="3367"/>
            <a:chExt cx="2789" cy="953"/>
          </a:xfrm>
        </p:grpSpPr>
        <p:sp>
          <p:nvSpPr>
            <p:cNvPr id="44035" name="Freeform 3">
              <a:extLst>
                <a:ext uri="{FF2B5EF4-FFF2-40B4-BE49-F238E27FC236}">
                  <a16:creationId xmlns:a16="http://schemas.microsoft.com/office/drawing/2014/main" id="{F74BF874-27A4-C9DF-E005-729B0EFCDD47}"/>
                </a:ext>
              </a:extLst>
            </p:cNvPr>
            <p:cNvSpPr>
              <a:spLocks/>
            </p:cNvSpPr>
            <p:nvPr/>
          </p:nvSpPr>
          <p:spPr bwMode="ltGray">
            <a:xfrm>
              <a:off x="2971" y="3367"/>
              <a:ext cx="2789" cy="953"/>
            </a:xfrm>
            <a:custGeom>
              <a:avLst/>
              <a:gdLst>
                <a:gd name="T0" fmla="*/ 2768 w 2780"/>
                <a:gd name="T1" fmla="*/ 18 h 953"/>
                <a:gd name="T2" fmla="*/ 2678 w 2780"/>
                <a:gd name="T3" fmla="*/ 24 h 953"/>
                <a:gd name="T4" fmla="*/ 2613 w 2780"/>
                <a:gd name="T5" fmla="*/ 102 h 953"/>
                <a:gd name="T6" fmla="*/ 2511 w 2780"/>
                <a:gd name="T7" fmla="*/ 156 h 953"/>
                <a:gd name="T8" fmla="*/ 2505 w 2780"/>
                <a:gd name="T9" fmla="*/ 222 h 953"/>
                <a:gd name="T10" fmla="*/ 2487 w 2780"/>
                <a:gd name="T11" fmla="*/ 246 h 953"/>
                <a:gd name="T12" fmla="*/ 2469 w 2780"/>
                <a:gd name="T13" fmla="*/ 252 h 953"/>
                <a:gd name="T14" fmla="*/ 2397 w 2780"/>
                <a:gd name="T15" fmla="*/ 210 h 953"/>
                <a:gd name="T16" fmla="*/ 2260 w 2780"/>
                <a:gd name="T17" fmla="*/ 192 h 953"/>
                <a:gd name="T18" fmla="*/ 2236 w 2780"/>
                <a:gd name="T19" fmla="*/ 186 h 953"/>
                <a:gd name="T20" fmla="*/ 2218 w 2780"/>
                <a:gd name="T21" fmla="*/ 192 h 953"/>
                <a:gd name="T22" fmla="*/ 2146 w 2780"/>
                <a:gd name="T23" fmla="*/ 228 h 953"/>
                <a:gd name="T24" fmla="*/ 2110 w 2780"/>
                <a:gd name="T25" fmla="*/ 240 h 953"/>
                <a:gd name="T26" fmla="*/ 2086 w 2780"/>
                <a:gd name="T27" fmla="*/ 246 h 953"/>
                <a:gd name="T28" fmla="*/ 2074 w 2780"/>
                <a:gd name="T29" fmla="*/ 258 h 953"/>
                <a:gd name="T30" fmla="*/ 2074 w 2780"/>
                <a:gd name="T31" fmla="*/ 276 h 953"/>
                <a:gd name="T32" fmla="*/ 2051 w 2780"/>
                <a:gd name="T33" fmla="*/ 300 h 953"/>
                <a:gd name="T34" fmla="*/ 2033 w 2780"/>
                <a:gd name="T35" fmla="*/ 312 h 953"/>
                <a:gd name="T36" fmla="*/ 2021 w 2780"/>
                <a:gd name="T37" fmla="*/ 324 h 953"/>
                <a:gd name="T38" fmla="*/ 2009 w 2780"/>
                <a:gd name="T39" fmla="*/ 336 h 953"/>
                <a:gd name="T40" fmla="*/ 1979 w 2780"/>
                <a:gd name="T41" fmla="*/ 342 h 953"/>
                <a:gd name="T42" fmla="*/ 1913 w 2780"/>
                <a:gd name="T43" fmla="*/ 336 h 953"/>
                <a:gd name="T44" fmla="*/ 1877 w 2780"/>
                <a:gd name="T45" fmla="*/ 330 h 953"/>
                <a:gd name="T46" fmla="*/ 1865 w 2780"/>
                <a:gd name="T47" fmla="*/ 342 h 953"/>
                <a:gd name="T48" fmla="*/ 1853 w 2780"/>
                <a:gd name="T49" fmla="*/ 354 h 953"/>
                <a:gd name="T50" fmla="*/ 1823 w 2780"/>
                <a:gd name="T51" fmla="*/ 360 h 953"/>
                <a:gd name="T52" fmla="*/ 1764 w 2780"/>
                <a:gd name="T53" fmla="*/ 342 h 953"/>
                <a:gd name="T54" fmla="*/ 1740 w 2780"/>
                <a:gd name="T55" fmla="*/ 342 h 953"/>
                <a:gd name="T56" fmla="*/ 1716 w 2780"/>
                <a:gd name="T57" fmla="*/ 354 h 953"/>
                <a:gd name="T58" fmla="*/ 1656 w 2780"/>
                <a:gd name="T59" fmla="*/ 425 h 953"/>
                <a:gd name="T60" fmla="*/ 1614 w 2780"/>
                <a:gd name="T61" fmla="*/ 569 h 953"/>
                <a:gd name="T62" fmla="*/ 1614 w 2780"/>
                <a:gd name="T63" fmla="*/ 593 h 953"/>
                <a:gd name="T64" fmla="*/ 1620 w 2780"/>
                <a:gd name="T65" fmla="*/ 641 h 953"/>
                <a:gd name="T66" fmla="*/ 1638 w 2780"/>
                <a:gd name="T67" fmla="*/ 659 h 953"/>
                <a:gd name="T68" fmla="*/ 1632 w 2780"/>
                <a:gd name="T69" fmla="*/ 671 h 953"/>
                <a:gd name="T70" fmla="*/ 1620 w 2780"/>
                <a:gd name="T71" fmla="*/ 683 h 953"/>
                <a:gd name="T72" fmla="*/ 1542 w 2780"/>
                <a:gd name="T73" fmla="*/ 689 h 953"/>
                <a:gd name="T74" fmla="*/ 1465 w 2780"/>
                <a:gd name="T75" fmla="*/ 629 h 953"/>
                <a:gd name="T76" fmla="*/ 1333 w 2780"/>
                <a:gd name="T77" fmla="*/ 587 h 953"/>
                <a:gd name="T78" fmla="*/ 1184 w 2780"/>
                <a:gd name="T79" fmla="*/ 671 h 953"/>
                <a:gd name="T80" fmla="*/ 1016 w 2780"/>
                <a:gd name="T81" fmla="*/ 731 h 953"/>
                <a:gd name="T82" fmla="*/ 813 w 2780"/>
                <a:gd name="T83" fmla="*/ 743 h 953"/>
                <a:gd name="T84" fmla="*/ 628 w 2780"/>
                <a:gd name="T85" fmla="*/ 701 h 953"/>
                <a:gd name="T86" fmla="*/ 568 w 2780"/>
                <a:gd name="T87" fmla="*/ 695 h 953"/>
                <a:gd name="T88" fmla="*/ 556 w 2780"/>
                <a:gd name="T89" fmla="*/ 701 h 953"/>
                <a:gd name="T90" fmla="*/ 520 w 2780"/>
                <a:gd name="T91" fmla="*/ 731 h 953"/>
                <a:gd name="T92" fmla="*/ 436 w 2780"/>
                <a:gd name="T93" fmla="*/ 809 h 953"/>
                <a:gd name="T94" fmla="*/ 406 w 2780"/>
                <a:gd name="T95" fmla="*/ 821 h 953"/>
                <a:gd name="T96" fmla="*/ 382 w 2780"/>
                <a:gd name="T97" fmla="*/ 821 h 953"/>
                <a:gd name="T98" fmla="*/ 335 w 2780"/>
                <a:gd name="T99" fmla="*/ 827 h 953"/>
                <a:gd name="T100" fmla="*/ 209 w 2780"/>
                <a:gd name="T101" fmla="*/ 851 h 953"/>
                <a:gd name="T102" fmla="*/ 173 w 2780"/>
                <a:gd name="T103" fmla="*/ 857 h 953"/>
                <a:gd name="T104" fmla="*/ 125 w 2780"/>
                <a:gd name="T105" fmla="*/ 851 h 953"/>
                <a:gd name="T106" fmla="*/ 107 w 2780"/>
                <a:gd name="T107" fmla="*/ 857 h 953"/>
                <a:gd name="T108" fmla="*/ 101 w 2780"/>
                <a:gd name="T109" fmla="*/ 875 h 953"/>
                <a:gd name="T110" fmla="*/ 83 w 2780"/>
                <a:gd name="T111" fmla="*/ 887 h 953"/>
                <a:gd name="T112" fmla="*/ 48 w 2780"/>
                <a:gd name="T113" fmla="*/ 899 h 953"/>
                <a:gd name="T114" fmla="*/ 2780 w 2780"/>
                <a:gd name="T115" fmla="*/ 24 h 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80" h="953">
                  <a:moveTo>
                    <a:pt x="2780" y="24"/>
                  </a:moveTo>
                  <a:lnTo>
                    <a:pt x="2774" y="24"/>
                  </a:lnTo>
                  <a:lnTo>
                    <a:pt x="2774" y="18"/>
                  </a:lnTo>
                  <a:lnTo>
                    <a:pt x="2768" y="18"/>
                  </a:lnTo>
                  <a:lnTo>
                    <a:pt x="2756" y="12"/>
                  </a:lnTo>
                  <a:lnTo>
                    <a:pt x="2738" y="6"/>
                  </a:lnTo>
                  <a:lnTo>
                    <a:pt x="2714" y="0"/>
                  </a:lnTo>
                  <a:lnTo>
                    <a:pt x="2678" y="24"/>
                  </a:lnTo>
                  <a:lnTo>
                    <a:pt x="2643" y="54"/>
                  </a:lnTo>
                  <a:lnTo>
                    <a:pt x="2619" y="90"/>
                  </a:lnTo>
                  <a:lnTo>
                    <a:pt x="2613" y="96"/>
                  </a:lnTo>
                  <a:lnTo>
                    <a:pt x="2613" y="102"/>
                  </a:lnTo>
                  <a:lnTo>
                    <a:pt x="2601" y="108"/>
                  </a:lnTo>
                  <a:lnTo>
                    <a:pt x="2583" y="120"/>
                  </a:lnTo>
                  <a:lnTo>
                    <a:pt x="2541" y="132"/>
                  </a:lnTo>
                  <a:lnTo>
                    <a:pt x="2511" y="156"/>
                  </a:lnTo>
                  <a:lnTo>
                    <a:pt x="2511" y="204"/>
                  </a:lnTo>
                  <a:lnTo>
                    <a:pt x="2511" y="210"/>
                  </a:lnTo>
                  <a:lnTo>
                    <a:pt x="2505" y="216"/>
                  </a:lnTo>
                  <a:lnTo>
                    <a:pt x="2505" y="222"/>
                  </a:lnTo>
                  <a:lnTo>
                    <a:pt x="2499" y="228"/>
                  </a:lnTo>
                  <a:lnTo>
                    <a:pt x="2499" y="240"/>
                  </a:lnTo>
                  <a:lnTo>
                    <a:pt x="2493" y="246"/>
                  </a:lnTo>
                  <a:lnTo>
                    <a:pt x="2487" y="246"/>
                  </a:lnTo>
                  <a:lnTo>
                    <a:pt x="2487" y="252"/>
                  </a:lnTo>
                  <a:lnTo>
                    <a:pt x="2481" y="252"/>
                  </a:lnTo>
                  <a:lnTo>
                    <a:pt x="2475" y="252"/>
                  </a:lnTo>
                  <a:lnTo>
                    <a:pt x="2469" y="252"/>
                  </a:lnTo>
                  <a:lnTo>
                    <a:pt x="2457" y="252"/>
                  </a:lnTo>
                  <a:lnTo>
                    <a:pt x="2439" y="258"/>
                  </a:lnTo>
                  <a:lnTo>
                    <a:pt x="2415" y="222"/>
                  </a:lnTo>
                  <a:lnTo>
                    <a:pt x="2397" y="210"/>
                  </a:lnTo>
                  <a:lnTo>
                    <a:pt x="2373" y="216"/>
                  </a:lnTo>
                  <a:lnTo>
                    <a:pt x="2332" y="216"/>
                  </a:lnTo>
                  <a:lnTo>
                    <a:pt x="2296" y="204"/>
                  </a:lnTo>
                  <a:lnTo>
                    <a:pt x="2260" y="192"/>
                  </a:lnTo>
                  <a:lnTo>
                    <a:pt x="2260" y="192"/>
                  </a:lnTo>
                  <a:lnTo>
                    <a:pt x="2248" y="186"/>
                  </a:lnTo>
                  <a:lnTo>
                    <a:pt x="2242" y="186"/>
                  </a:lnTo>
                  <a:lnTo>
                    <a:pt x="2236" y="186"/>
                  </a:lnTo>
                  <a:lnTo>
                    <a:pt x="2230" y="186"/>
                  </a:lnTo>
                  <a:lnTo>
                    <a:pt x="2224" y="192"/>
                  </a:lnTo>
                  <a:lnTo>
                    <a:pt x="2224" y="192"/>
                  </a:lnTo>
                  <a:lnTo>
                    <a:pt x="2218" y="192"/>
                  </a:lnTo>
                  <a:lnTo>
                    <a:pt x="2212" y="198"/>
                  </a:lnTo>
                  <a:lnTo>
                    <a:pt x="2194" y="204"/>
                  </a:lnTo>
                  <a:lnTo>
                    <a:pt x="2170" y="210"/>
                  </a:lnTo>
                  <a:lnTo>
                    <a:pt x="2146" y="228"/>
                  </a:lnTo>
                  <a:lnTo>
                    <a:pt x="2122" y="240"/>
                  </a:lnTo>
                  <a:lnTo>
                    <a:pt x="2116" y="240"/>
                  </a:lnTo>
                  <a:lnTo>
                    <a:pt x="2110" y="240"/>
                  </a:lnTo>
                  <a:lnTo>
                    <a:pt x="2110" y="240"/>
                  </a:lnTo>
                  <a:lnTo>
                    <a:pt x="2104" y="240"/>
                  </a:lnTo>
                  <a:lnTo>
                    <a:pt x="2098" y="246"/>
                  </a:lnTo>
                  <a:lnTo>
                    <a:pt x="2092" y="246"/>
                  </a:lnTo>
                  <a:lnTo>
                    <a:pt x="2086" y="246"/>
                  </a:lnTo>
                  <a:lnTo>
                    <a:pt x="2080" y="252"/>
                  </a:lnTo>
                  <a:lnTo>
                    <a:pt x="2080" y="258"/>
                  </a:lnTo>
                  <a:lnTo>
                    <a:pt x="2074" y="258"/>
                  </a:lnTo>
                  <a:lnTo>
                    <a:pt x="2074" y="258"/>
                  </a:lnTo>
                  <a:lnTo>
                    <a:pt x="2074" y="264"/>
                  </a:lnTo>
                  <a:lnTo>
                    <a:pt x="2074" y="264"/>
                  </a:lnTo>
                  <a:lnTo>
                    <a:pt x="2074" y="270"/>
                  </a:lnTo>
                  <a:lnTo>
                    <a:pt x="2074" y="276"/>
                  </a:lnTo>
                  <a:lnTo>
                    <a:pt x="2069" y="288"/>
                  </a:lnTo>
                  <a:lnTo>
                    <a:pt x="2057" y="300"/>
                  </a:lnTo>
                  <a:lnTo>
                    <a:pt x="2057" y="300"/>
                  </a:lnTo>
                  <a:lnTo>
                    <a:pt x="2051" y="300"/>
                  </a:lnTo>
                  <a:lnTo>
                    <a:pt x="2045" y="300"/>
                  </a:lnTo>
                  <a:lnTo>
                    <a:pt x="2039" y="306"/>
                  </a:lnTo>
                  <a:lnTo>
                    <a:pt x="2033" y="306"/>
                  </a:lnTo>
                  <a:lnTo>
                    <a:pt x="2033" y="312"/>
                  </a:lnTo>
                  <a:lnTo>
                    <a:pt x="2027" y="312"/>
                  </a:lnTo>
                  <a:lnTo>
                    <a:pt x="2027" y="318"/>
                  </a:lnTo>
                  <a:lnTo>
                    <a:pt x="2027" y="318"/>
                  </a:lnTo>
                  <a:lnTo>
                    <a:pt x="2021" y="324"/>
                  </a:lnTo>
                  <a:lnTo>
                    <a:pt x="2021" y="324"/>
                  </a:lnTo>
                  <a:lnTo>
                    <a:pt x="2015" y="330"/>
                  </a:lnTo>
                  <a:lnTo>
                    <a:pt x="2015" y="330"/>
                  </a:lnTo>
                  <a:lnTo>
                    <a:pt x="2009" y="336"/>
                  </a:lnTo>
                  <a:lnTo>
                    <a:pt x="1997" y="336"/>
                  </a:lnTo>
                  <a:lnTo>
                    <a:pt x="1991" y="342"/>
                  </a:lnTo>
                  <a:lnTo>
                    <a:pt x="1985" y="342"/>
                  </a:lnTo>
                  <a:lnTo>
                    <a:pt x="1979" y="342"/>
                  </a:lnTo>
                  <a:lnTo>
                    <a:pt x="1961" y="336"/>
                  </a:lnTo>
                  <a:lnTo>
                    <a:pt x="1925" y="336"/>
                  </a:lnTo>
                  <a:lnTo>
                    <a:pt x="1919" y="336"/>
                  </a:lnTo>
                  <a:lnTo>
                    <a:pt x="1913" y="336"/>
                  </a:lnTo>
                  <a:lnTo>
                    <a:pt x="1895" y="330"/>
                  </a:lnTo>
                  <a:lnTo>
                    <a:pt x="1889" y="330"/>
                  </a:lnTo>
                  <a:lnTo>
                    <a:pt x="1883" y="330"/>
                  </a:lnTo>
                  <a:lnTo>
                    <a:pt x="1877" y="330"/>
                  </a:lnTo>
                  <a:lnTo>
                    <a:pt x="1877" y="330"/>
                  </a:lnTo>
                  <a:lnTo>
                    <a:pt x="1871" y="336"/>
                  </a:lnTo>
                  <a:lnTo>
                    <a:pt x="1871" y="336"/>
                  </a:lnTo>
                  <a:lnTo>
                    <a:pt x="1865" y="342"/>
                  </a:lnTo>
                  <a:lnTo>
                    <a:pt x="1865" y="342"/>
                  </a:lnTo>
                  <a:lnTo>
                    <a:pt x="1859" y="348"/>
                  </a:lnTo>
                  <a:lnTo>
                    <a:pt x="1859" y="348"/>
                  </a:lnTo>
                  <a:lnTo>
                    <a:pt x="1853" y="354"/>
                  </a:lnTo>
                  <a:lnTo>
                    <a:pt x="1847" y="354"/>
                  </a:lnTo>
                  <a:lnTo>
                    <a:pt x="1835" y="360"/>
                  </a:lnTo>
                  <a:lnTo>
                    <a:pt x="1829" y="360"/>
                  </a:lnTo>
                  <a:lnTo>
                    <a:pt x="1823" y="360"/>
                  </a:lnTo>
                  <a:lnTo>
                    <a:pt x="1817" y="360"/>
                  </a:lnTo>
                  <a:lnTo>
                    <a:pt x="1776" y="342"/>
                  </a:lnTo>
                  <a:lnTo>
                    <a:pt x="1770" y="342"/>
                  </a:lnTo>
                  <a:lnTo>
                    <a:pt x="1764" y="342"/>
                  </a:lnTo>
                  <a:lnTo>
                    <a:pt x="1758" y="342"/>
                  </a:lnTo>
                  <a:lnTo>
                    <a:pt x="1746" y="342"/>
                  </a:lnTo>
                  <a:lnTo>
                    <a:pt x="1746" y="342"/>
                  </a:lnTo>
                  <a:lnTo>
                    <a:pt x="1740" y="342"/>
                  </a:lnTo>
                  <a:lnTo>
                    <a:pt x="1734" y="342"/>
                  </a:lnTo>
                  <a:lnTo>
                    <a:pt x="1728" y="348"/>
                  </a:lnTo>
                  <a:lnTo>
                    <a:pt x="1722" y="348"/>
                  </a:lnTo>
                  <a:lnTo>
                    <a:pt x="1716" y="354"/>
                  </a:lnTo>
                  <a:lnTo>
                    <a:pt x="1704" y="366"/>
                  </a:lnTo>
                  <a:lnTo>
                    <a:pt x="1698" y="378"/>
                  </a:lnTo>
                  <a:lnTo>
                    <a:pt x="1674" y="402"/>
                  </a:lnTo>
                  <a:lnTo>
                    <a:pt x="1656" y="425"/>
                  </a:lnTo>
                  <a:lnTo>
                    <a:pt x="1632" y="461"/>
                  </a:lnTo>
                  <a:lnTo>
                    <a:pt x="1614" y="509"/>
                  </a:lnTo>
                  <a:lnTo>
                    <a:pt x="1614" y="563"/>
                  </a:lnTo>
                  <a:lnTo>
                    <a:pt x="1614" y="569"/>
                  </a:lnTo>
                  <a:lnTo>
                    <a:pt x="1614" y="575"/>
                  </a:lnTo>
                  <a:lnTo>
                    <a:pt x="1614" y="581"/>
                  </a:lnTo>
                  <a:lnTo>
                    <a:pt x="1614" y="587"/>
                  </a:lnTo>
                  <a:lnTo>
                    <a:pt x="1614" y="593"/>
                  </a:lnTo>
                  <a:lnTo>
                    <a:pt x="1614" y="599"/>
                  </a:lnTo>
                  <a:lnTo>
                    <a:pt x="1614" y="605"/>
                  </a:lnTo>
                  <a:lnTo>
                    <a:pt x="1614" y="617"/>
                  </a:lnTo>
                  <a:lnTo>
                    <a:pt x="1620" y="641"/>
                  </a:lnTo>
                  <a:lnTo>
                    <a:pt x="1626" y="641"/>
                  </a:lnTo>
                  <a:lnTo>
                    <a:pt x="1632" y="647"/>
                  </a:lnTo>
                  <a:lnTo>
                    <a:pt x="1632" y="659"/>
                  </a:lnTo>
                  <a:lnTo>
                    <a:pt x="1638" y="659"/>
                  </a:lnTo>
                  <a:lnTo>
                    <a:pt x="1638" y="665"/>
                  </a:lnTo>
                  <a:lnTo>
                    <a:pt x="1638" y="665"/>
                  </a:lnTo>
                  <a:lnTo>
                    <a:pt x="1638" y="671"/>
                  </a:lnTo>
                  <a:lnTo>
                    <a:pt x="1632" y="671"/>
                  </a:lnTo>
                  <a:lnTo>
                    <a:pt x="1632" y="677"/>
                  </a:lnTo>
                  <a:lnTo>
                    <a:pt x="1632" y="677"/>
                  </a:lnTo>
                  <a:lnTo>
                    <a:pt x="1626" y="677"/>
                  </a:lnTo>
                  <a:lnTo>
                    <a:pt x="1620" y="683"/>
                  </a:lnTo>
                  <a:lnTo>
                    <a:pt x="1596" y="689"/>
                  </a:lnTo>
                  <a:lnTo>
                    <a:pt x="1572" y="689"/>
                  </a:lnTo>
                  <a:lnTo>
                    <a:pt x="1548" y="689"/>
                  </a:lnTo>
                  <a:lnTo>
                    <a:pt x="1542" y="689"/>
                  </a:lnTo>
                  <a:lnTo>
                    <a:pt x="1536" y="689"/>
                  </a:lnTo>
                  <a:lnTo>
                    <a:pt x="1518" y="683"/>
                  </a:lnTo>
                  <a:lnTo>
                    <a:pt x="1495" y="671"/>
                  </a:lnTo>
                  <a:lnTo>
                    <a:pt x="1465" y="629"/>
                  </a:lnTo>
                  <a:lnTo>
                    <a:pt x="1435" y="599"/>
                  </a:lnTo>
                  <a:lnTo>
                    <a:pt x="1405" y="581"/>
                  </a:lnTo>
                  <a:lnTo>
                    <a:pt x="1375" y="563"/>
                  </a:lnTo>
                  <a:lnTo>
                    <a:pt x="1333" y="587"/>
                  </a:lnTo>
                  <a:lnTo>
                    <a:pt x="1303" y="653"/>
                  </a:lnTo>
                  <a:lnTo>
                    <a:pt x="1261" y="665"/>
                  </a:lnTo>
                  <a:lnTo>
                    <a:pt x="1219" y="653"/>
                  </a:lnTo>
                  <a:lnTo>
                    <a:pt x="1184" y="671"/>
                  </a:lnTo>
                  <a:lnTo>
                    <a:pt x="1136" y="671"/>
                  </a:lnTo>
                  <a:lnTo>
                    <a:pt x="1106" y="671"/>
                  </a:lnTo>
                  <a:lnTo>
                    <a:pt x="1076" y="707"/>
                  </a:lnTo>
                  <a:lnTo>
                    <a:pt x="1016" y="731"/>
                  </a:lnTo>
                  <a:lnTo>
                    <a:pt x="944" y="761"/>
                  </a:lnTo>
                  <a:lnTo>
                    <a:pt x="921" y="773"/>
                  </a:lnTo>
                  <a:lnTo>
                    <a:pt x="867" y="773"/>
                  </a:lnTo>
                  <a:lnTo>
                    <a:pt x="813" y="743"/>
                  </a:lnTo>
                  <a:lnTo>
                    <a:pt x="783" y="719"/>
                  </a:lnTo>
                  <a:lnTo>
                    <a:pt x="741" y="713"/>
                  </a:lnTo>
                  <a:lnTo>
                    <a:pt x="693" y="701"/>
                  </a:lnTo>
                  <a:lnTo>
                    <a:pt x="628" y="701"/>
                  </a:lnTo>
                  <a:lnTo>
                    <a:pt x="616" y="701"/>
                  </a:lnTo>
                  <a:lnTo>
                    <a:pt x="598" y="695"/>
                  </a:lnTo>
                  <a:lnTo>
                    <a:pt x="580" y="695"/>
                  </a:lnTo>
                  <a:lnTo>
                    <a:pt x="568" y="695"/>
                  </a:lnTo>
                  <a:lnTo>
                    <a:pt x="568" y="695"/>
                  </a:lnTo>
                  <a:lnTo>
                    <a:pt x="562" y="701"/>
                  </a:lnTo>
                  <a:lnTo>
                    <a:pt x="556" y="701"/>
                  </a:lnTo>
                  <a:lnTo>
                    <a:pt x="556" y="701"/>
                  </a:lnTo>
                  <a:lnTo>
                    <a:pt x="556" y="701"/>
                  </a:lnTo>
                  <a:lnTo>
                    <a:pt x="550" y="707"/>
                  </a:lnTo>
                  <a:lnTo>
                    <a:pt x="544" y="713"/>
                  </a:lnTo>
                  <a:lnTo>
                    <a:pt x="520" y="731"/>
                  </a:lnTo>
                  <a:lnTo>
                    <a:pt x="496" y="749"/>
                  </a:lnTo>
                  <a:lnTo>
                    <a:pt x="460" y="785"/>
                  </a:lnTo>
                  <a:lnTo>
                    <a:pt x="454" y="791"/>
                  </a:lnTo>
                  <a:lnTo>
                    <a:pt x="436" y="809"/>
                  </a:lnTo>
                  <a:lnTo>
                    <a:pt x="424" y="815"/>
                  </a:lnTo>
                  <a:lnTo>
                    <a:pt x="418" y="821"/>
                  </a:lnTo>
                  <a:lnTo>
                    <a:pt x="412" y="821"/>
                  </a:lnTo>
                  <a:lnTo>
                    <a:pt x="406" y="821"/>
                  </a:lnTo>
                  <a:lnTo>
                    <a:pt x="400" y="821"/>
                  </a:lnTo>
                  <a:lnTo>
                    <a:pt x="394" y="821"/>
                  </a:lnTo>
                  <a:lnTo>
                    <a:pt x="388" y="821"/>
                  </a:lnTo>
                  <a:lnTo>
                    <a:pt x="382" y="821"/>
                  </a:lnTo>
                  <a:lnTo>
                    <a:pt x="370" y="821"/>
                  </a:lnTo>
                  <a:lnTo>
                    <a:pt x="358" y="821"/>
                  </a:lnTo>
                  <a:lnTo>
                    <a:pt x="352" y="821"/>
                  </a:lnTo>
                  <a:lnTo>
                    <a:pt x="335" y="827"/>
                  </a:lnTo>
                  <a:lnTo>
                    <a:pt x="329" y="827"/>
                  </a:lnTo>
                  <a:lnTo>
                    <a:pt x="233" y="839"/>
                  </a:lnTo>
                  <a:lnTo>
                    <a:pt x="227" y="845"/>
                  </a:lnTo>
                  <a:lnTo>
                    <a:pt x="209" y="851"/>
                  </a:lnTo>
                  <a:lnTo>
                    <a:pt x="197" y="851"/>
                  </a:lnTo>
                  <a:lnTo>
                    <a:pt x="185" y="857"/>
                  </a:lnTo>
                  <a:lnTo>
                    <a:pt x="179" y="857"/>
                  </a:lnTo>
                  <a:lnTo>
                    <a:pt x="173" y="857"/>
                  </a:lnTo>
                  <a:lnTo>
                    <a:pt x="167" y="857"/>
                  </a:lnTo>
                  <a:lnTo>
                    <a:pt x="149" y="851"/>
                  </a:lnTo>
                  <a:lnTo>
                    <a:pt x="137" y="851"/>
                  </a:lnTo>
                  <a:lnTo>
                    <a:pt x="125" y="851"/>
                  </a:lnTo>
                  <a:lnTo>
                    <a:pt x="119" y="857"/>
                  </a:lnTo>
                  <a:lnTo>
                    <a:pt x="113" y="857"/>
                  </a:lnTo>
                  <a:lnTo>
                    <a:pt x="107" y="857"/>
                  </a:lnTo>
                  <a:lnTo>
                    <a:pt x="107" y="857"/>
                  </a:lnTo>
                  <a:lnTo>
                    <a:pt x="101" y="863"/>
                  </a:lnTo>
                  <a:lnTo>
                    <a:pt x="101" y="863"/>
                  </a:lnTo>
                  <a:lnTo>
                    <a:pt x="101" y="869"/>
                  </a:lnTo>
                  <a:lnTo>
                    <a:pt x="101" y="875"/>
                  </a:lnTo>
                  <a:lnTo>
                    <a:pt x="95" y="875"/>
                  </a:lnTo>
                  <a:lnTo>
                    <a:pt x="95" y="881"/>
                  </a:lnTo>
                  <a:lnTo>
                    <a:pt x="89" y="881"/>
                  </a:lnTo>
                  <a:lnTo>
                    <a:pt x="83" y="887"/>
                  </a:lnTo>
                  <a:lnTo>
                    <a:pt x="77" y="887"/>
                  </a:lnTo>
                  <a:lnTo>
                    <a:pt x="60" y="893"/>
                  </a:lnTo>
                  <a:lnTo>
                    <a:pt x="54" y="899"/>
                  </a:lnTo>
                  <a:lnTo>
                    <a:pt x="48" y="899"/>
                  </a:lnTo>
                  <a:lnTo>
                    <a:pt x="48" y="905"/>
                  </a:lnTo>
                  <a:lnTo>
                    <a:pt x="0" y="953"/>
                  </a:lnTo>
                  <a:lnTo>
                    <a:pt x="2780" y="953"/>
                  </a:lnTo>
                  <a:lnTo>
                    <a:pt x="2780" y="24"/>
                  </a:lnTo>
                  <a:lnTo>
                    <a:pt x="2780" y="24"/>
                  </a:lnTo>
                  <a:lnTo>
                    <a:pt x="2780" y="24"/>
                  </a:lnTo>
                </a:path>
              </a:pathLst>
            </a:custGeom>
            <a:gradFill rotWithShape="0">
              <a:gsLst>
                <a:gs pos="0">
                  <a:schemeClr val="bg1"/>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en-GB"/>
            </a:p>
          </p:txBody>
        </p:sp>
        <p:sp>
          <p:nvSpPr>
            <p:cNvPr id="44036" name="Freeform 4">
              <a:extLst>
                <a:ext uri="{FF2B5EF4-FFF2-40B4-BE49-F238E27FC236}">
                  <a16:creationId xmlns:a16="http://schemas.microsoft.com/office/drawing/2014/main" id="{45056B74-AE0F-DEAB-EDB2-42DB439551B6}"/>
                </a:ext>
              </a:extLst>
            </p:cNvPr>
            <p:cNvSpPr>
              <a:spLocks/>
            </p:cNvSpPr>
            <p:nvPr/>
          </p:nvSpPr>
          <p:spPr bwMode="ltGray">
            <a:xfrm>
              <a:off x="4602" y="4014"/>
              <a:ext cx="12" cy="18"/>
            </a:xfrm>
            <a:custGeom>
              <a:avLst/>
              <a:gdLst>
                <a:gd name="T0" fmla="*/ 12 w 12"/>
                <a:gd name="T1" fmla="*/ 18 h 18"/>
                <a:gd name="T2" fmla="*/ 12 w 12"/>
                <a:gd name="T3" fmla="*/ 12 h 18"/>
                <a:gd name="T4" fmla="*/ 6 w 12"/>
                <a:gd name="T5" fmla="*/ 6 h 18"/>
                <a:gd name="T6" fmla="*/ 6 w 12"/>
                <a:gd name="T7" fmla="*/ 6 h 18"/>
                <a:gd name="T8" fmla="*/ 0 w 12"/>
                <a:gd name="T9" fmla="*/ 0 h 18"/>
                <a:gd name="T10" fmla="*/ 12 w 12"/>
                <a:gd name="T11" fmla="*/ 18 h 18"/>
                <a:gd name="T12" fmla="*/ 12 w 12"/>
                <a:gd name="T13" fmla="*/ 18 h 18"/>
                <a:gd name="T14" fmla="*/ 12 w 12"/>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8">
                  <a:moveTo>
                    <a:pt x="12" y="18"/>
                  </a:moveTo>
                  <a:lnTo>
                    <a:pt x="12" y="12"/>
                  </a:lnTo>
                  <a:lnTo>
                    <a:pt x="6" y="6"/>
                  </a:lnTo>
                  <a:lnTo>
                    <a:pt x="6" y="6"/>
                  </a:lnTo>
                  <a:lnTo>
                    <a:pt x="0" y="0"/>
                  </a:lnTo>
                  <a:lnTo>
                    <a:pt x="12" y="18"/>
                  </a:lnTo>
                  <a:lnTo>
                    <a:pt x="12" y="18"/>
                  </a:lnTo>
                  <a:lnTo>
                    <a:pt x="12" y="18"/>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en-GB"/>
            </a:p>
          </p:txBody>
        </p:sp>
        <p:sp>
          <p:nvSpPr>
            <p:cNvPr id="44037" name="Freeform 5">
              <a:extLst>
                <a:ext uri="{FF2B5EF4-FFF2-40B4-BE49-F238E27FC236}">
                  <a16:creationId xmlns:a16="http://schemas.microsoft.com/office/drawing/2014/main" id="{6F78AC6D-FDE4-66FA-BC93-591EF62C0992}"/>
                </a:ext>
              </a:extLst>
            </p:cNvPr>
            <p:cNvSpPr>
              <a:spLocks/>
            </p:cNvSpPr>
            <p:nvPr/>
          </p:nvSpPr>
          <p:spPr bwMode="ltGray">
            <a:xfrm>
              <a:off x="4596" y="3996"/>
              <a:ext cx="6" cy="18"/>
            </a:xfrm>
            <a:custGeom>
              <a:avLst/>
              <a:gdLst>
                <a:gd name="T0" fmla="*/ 0 w 6"/>
                <a:gd name="T1" fmla="*/ 12 h 18"/>
                <a:gd name="T2" fmla="*/ 6 w 6"/>
                <a:gd name="T3" fmla="*/ 18 h 18"/>
                <a:gd name="T4" fmla="*/ 0 w 6"/>
                <a:gd name="T5" fmla="*/ 0 h 18"/>
                <a:gd name="T6" fmla="*/ 0 w 6"/>
                <a:gd name="T7" fmla="*/ 12 h 18"/>
                <a:gd name="T8" fmla="*/ 0 w 6"/>
                <a:gd name="T9" fmla="*/ 12 h 18"/>
                <a:gd name="T10" fmla="*/ 0 w 6"/>
                <a:gd name="T11" fmla="*/ 12 h 18"/>
              </a:gdLst>
              <a:ahLst/>
              <a:cxnLst>
                <a:cxn ang="0">
                  <a:pos x="T0" y="T1"/>
                </a:cxn>
                <a:cxn ang="0">
                  <a:pos x="T2" y="T3"/>
                </a:cxn>
                <a:cxn ang="0">
                  <a:pos x="T4" y="T5"/>
                </a:cxn>
                <a:cxn ang="0">
                  <a:pos x="T6" y="T7"/>
                </a:cxn>
                <a:cxn ang="0">
                  <a:pos x="T8" y="T9"/>
                </a:cxn>
                <a:cxn ang="0">
                  <a:pos x="T10" y="T11"/>
                </a:cxn>
              </a:cxnLst>
              <a:rect l="0" t="0" r="r" b="b"/>
              <a:pathLst>
                <a:path w="6" h="18">
                  <a:moveTo>
                    <a:pt x="0" y="12"/>
                  </a:moveTo>
                  <a:lnTo>
                    <a:pt x="6" y="18"/>
                  </a:lnTo>
                  <a:lnTo>
                    <a:pt x="0" y="0"/>
                  </a:lnTo>
                  <a:lnTo>
                    <a:pt x="0" y="12"/>
                  </a:lnTo>
                  <a:lnTo>
                    <a:pt x="0" y="12"/>
                  </a:lnTo>
                  <a:lnTo>
                    <a:pt x="0"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en-GB"/>
            </a:p>
          </p:txBody>
        </p:sp>
        <p:sp>
          <p:nvSpPr>
            <p:cNvPr id="44038" name="Freeform 6">
              <a:extLst>
                <a:ext uri="{FF2B5EF4-FFF2-40B4-BE49-F238E27FC236}">
                  <a16:creationId xmlns:a16="http://schemas.microsoft.com/office/drawing/2014/main" id="{FEA55B83-7DA4-9E17-3303-8ECF42F6B46F}"/>
                </a:ext>
              </a:extLst>
            </p:cNvPr>
            <p:cNvSpPr>
              <a:spLocks/>
            </p:cNvSpPr>
            <p:nvPr/>
          </p:nvSpPr>
          <p:spPr bwMode="ltGray">
            <a:xfrm>
              <a:off x="5180" y="3577"/>
              <a:ext cx="304" cy="741"/>
            </a:xfrm>
            <a:custGeom>
              <a:avLst/>
              <a:gdLst>
                <a:gd name="T0" fmla="*/ 280 w 304"/>
                <a:gd name="T1" fmla="*/ 42 h 741"/>
                <a:gd name="T2" fmla="*/ 274 w 304"/>
                <a:gd name="T3" fmla="*/ 42 h 741"/>
                <a:gd name="T4" fmla="*/ 268 w 304"/>
                <a:gd name="T5" fmla="*/ 42 h 741"/>
                <a:gd name="T6" fmla="*/ 256 w 304"/>
                <a:gd name="T7" fmla="*/ 42 h 741"/>
                <a:gd name="T8" fmla="*/ 238 w 304"/>
                <a:gd name="T9" fmla="*/ 48 h 741"/>
                <a:gd name="T10" fmla="*/ 214 w 304"/>
                <a:gd name="T11" fmla="*/ 12 h 741"/>
                <a:gd name="T12" fmla="*/ 196 w 304"/>
                <a:gd name="T13" fmla="*/ 0 h 741"/>
                <a:gd name="T14" fmla="*/ 196 w 304"/>
                <a:gd name="T15" fmla="*/ 0 h 741"/>
                <a:gd name="T16" fmla="*/ 164 w 304"/>
                <a:gd name="T17" fmla="*/ 167 h 741"/>
                <a:gd name="T18" fmla="*/ 144 w 304"/>
                <a:gd name="T19" fmla="*/ 217 h 741"/>
                <a:gd name="T20" fmla="*/ 110 w 304"/>
                <a:gd name="T21" fmla="*/ 281 h 741"/>
                <a:gd name="T22" fmla="*/ 96 w 304"/>
                <a:gd name="T23" fmla="*/ 327 h 741"/>
                <a:gd name="T24" fmla="*/ 124 w 304"/>
                <a:gd name="T25" fmla="*/ 405 h 741"/>
                <a:gd name="T26" fmla="*/ 100 w 304"/>
                <a:gd name="T27" fmla="*/ 463 h 741"/>
                <a:gd name="T28" fmla="*/ 68 w 304"/>
                <a:gd name="T29" fmla="*/ 503 h 741"/>
                <a:gd name="T30" fmla="*/ 30 w 304"/>
                <a:gd name="T31" fmla="*/ 539 h 741"/>
                <a:gd name="T32" fmla="*/ 24 w 304"/>
                <a:gd name="T33" fmla="*/ 613 h 741"/>
                <a:gd name="T34" fmla="*/ 0 w 304"/>
                <a:gd name="T35" fmla="*/ 741 h 741"/>
                <a:gd name="T36" fmla="*/ 202 w 304"/>
                <a:gd name="T37" fmla="*/ 741 h 741"/>
                <a:gd name="T38" fmla="*/ 180 w 304"/>
                <a:gd name="T39" fmla="*/ 639 h 741"/>
                <a:gd name="T40" fmla="*/ 192 w 304"/>
                <a:gd name="T41" fmla="*/ 589 h 741"/>
                <a:gd name="T42" fmla="*/ 178 w 304"/>
                <a:gd name="T43" fmla="*/ 539 h 741"/>
                <a:gd name="T44" fmla="*/ 190 w 304"/>
                <a:gd name="T45" fmla="*/ 499 h 741"/>
                <a:gd name="T46" fmla="*/ 184 w 304"/>
                <a:gd name="T47" fmla="*/ 465 h 741"/>
                <a:gd name="T48" fmla="*/ 192 w 304"/>
                <a:gd name="T49" fmla="*/ 391 h 741"/>
                <a:gd name="T50" fmla="*/ 216 w 304"/>
                <a:gd name="T51" fmla="*/ 313 h 741"/>
                <a:gd name="T52" fmla="*/ 238 w 304"/>
                <a:gd name="T53" fmla="*/ 249 h 741"/>
                <a:gd name="T54" fmla="*/ 268 w 304"/>
                <a:gd name="T55" fmla="*/ 185 h 741"/>
                <a:gd name="T56" fmla="*/ 284 w 304"/>
                <a:gd name="T57" fmla="*/ 159 h 741"/>
                <a:gd name="T58" fmla="*/ 304 w 304"/>
                <a:gd name="T59" fmla="*/ 12 h 741"/>
                <a:gd name="T60" fmla="*/ 298 w 304"/>
                <a:gd name="T61" fmla="*/ 24 h 741"/>
                <a:gd name="T62" fmla="*/ 292 w 304"/>
                <a:gd name="T63" fmla="*/ 30 h 741"/>
                <a:gd name="T64" fmla="*/ 292 w 304"/>
                <a:gd name="T65" fmla="*/ 36 h 741"/>
                <a:gd name="T66" fmla="*/ 286 w 304"/>
                <a:gd name="T67" fmla="*/ 36 h 741"/>
                <a:gd name="T68" fmla="*/ 286 w 304"/>
                <a:gd name="T69" fmla="*/ 42 h 741"/>
                <a:gd name="T70" fmla="*/ 280 w 304"/>
                <a:gd name="T71" fmla="*/ 42 h 741"/>
                <a:gd name="T72" fmla="*/ 280 w 304"/>
                <a:gd name="T73" fmla="*/ 42 h 741"/>
                <a:gd name="T74" fmla="*/ 280 w 304"/>
                <a:gd name="T75" fmla="*/ 42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4" h="741">
                  <a:moveTo>
                    <a:pt x="280" y="42"/>
                  </a:moveTo>
                  <a:lnTo>
                    <a:pt x="274" y="42"/>
                  </a:lnTo>
                  <a:lnTo>
                    <a:pt x="268" y="42"/>
                  </a:lnTo>
                  <a:lnTo>
                    <a:pt x="256" y="42"/>
                  </a:lnTo>
                  <a:lnTo>
                    <a:pt x="238" y="48"/>
                  </a:lnTo>
                  <a:lnTo>
                    <a:pt x="214" y="12"/>
                  </a:lnTo>
                  <a:lnTo>
                    <a:pt x="196" y="0"/>
                  </a:lnTo>
                  <a:lnTo>
                    <a:pt x="196" y="0"/>
                  </a:lnTo>
                  <a:lnTo>
                    <a:pt x="164" y="167"/>
                  </a:lnTo>
                  <a:lnTo>
                    <a:pt x="144" y="217"/>
                  </a:lnTo>
                  <a:lnTo>
                    <a:pt x="110" y="281"/>
                  </a:lnTo>
                  <a:lnTo>
                    <a:pt x="96" y="327"/>
                  </a:lnTo>
                  <a:lnTo>
                    <a:pt x="124" y="405"/>
                  </a:lnTo>
                  <a:lnTo>
                    <a:pt x="100" y="463"/>
                  </a:lnTo>
                  <a:lnTo>
                    <a:pt x="68" y="503"/>
                  </a:lnTo>
                  <a:lnTo>
                    <a:pt x="30" y="539"/>
                  </a:lnTo>
                  <a:lnTo>
                    <a:pt x="24" y="613"/>
                  </a:lnTo>
                  <a:lnTo>
                    <a:pt x="0" y="741"/>
                  </a:lnTo>
                  <a:lnTo>
                    <a:pt x="202" y="741"/>
                  </a:lnTo>
                  <a:lnTo>
                    <a:pt x="180" y="639"/>
                  </a:lnTo>
                  <a:lnTo>
                    <a:pt x="192" y="589"/>
                  </a:lnTo>
                  <a:lnTo>
                    <a:pt x="178" y="539"/>
                  </a:lnTo>
                  <a:lnTo>
                    <a:pt x="190" y="499"/>
                  </a:lnTo>
                  <a:lnTo>
                    <a:pt x="184" y="465"/>
                  </a:lnTo>
                  <a:lnTo>
                    <a:pt x="192" y="391"/>
                  </a:lnTo>
                  <a:lnTo>
                    <a:pt x="216" y="313"/>
                  </a:lnTo>
                  <a:lnTo>
                    <a:pt x="238" y="249"/>
                  </a:lnTo>
                  <a:lnTo>
                    <a:pt x="268" y="185"/>
                  </a:lnTo>
                  <a:lnTo>
                    <a:pt x="284" y="159"/>
                  </a:lnTo>
                  <a:lnTo>
                    <a:pt x="304" y="12"/>
                  </a:lnTo>
                  <a:lnTo>
                    <a:pt x="298" y="24"/>
                  </a:lnTo>
                  <a:lnTo>
                    <a:pt x="292" y="30"/>
                  </a:lnTo>
                  <a:lnTo>
                    <a:pt x="292" y="36"/>
                  </a:lnTo>
                  <a:lnTo>
                    <a:pt x="286" y="36"/>
                  </a:lnTo>
                  <a:lnTo>
                    <a:pt x="286" y="42"/>
                  </a:lnTo>
                  <a:lnTo>
                    <a:pt x="280" y="42"/>
                  </a:lnTo>
                  <a:lnTo>
                    <a:pt x="280" y="42"/>
                  </a:lnTo>
                  <a:lnTo>
                    <a:pt x="280" y="4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en-GB"/>
            </a:p>
          </p:txBody>
        </p:sp>
        <p:sp>
          <p:nvSpPr>
            <p:cNvPr id="44039" name="Freeform 7">
              <a:extLst>
                <a:ext uri="{FF2B5EF4-FFF2-40B4-BE49-F238E27FC236}">
                  <a16:creationId xmlns:a16="http://schemas.microsoft.com/office/drawing/2014/main" id="{D94B9F38-BF07-060C-3F35-B04DFA5456C8}"/>
                </a:ext>
              </a:extLst>
            </p:cNvPr>
            <p:cNvSpPr>
              <a:spLocks/>
            </p:cNvSpPr>
            <p:nvPr/>
          </p:nvSpPr>
          <p:spPr bwMode="ltGray">
            <a:xfrm>
              <a:off x="4918" y="3553"/>
              <a:ext cx="314" cy="767"/>
            </a:xfrm>
            <a:custGeom>
              <a:avLst/>
              <a:gdLst>
                <a:gd name="T0" fmla="*/ 284 w 314"/>
                <a:gd name="T1" fmla="*/ 6 h 767"/>
                <a:gd name="T2" fmla="*/ 278 w 314"/>
                <a:gd name="T3" fmla="*/ 6 h 767"/>
                <a:gd name="T4" fmla="*/ 272 w 314"/>
                <a:gd name="T5" fmla="*/ 12 h 767"/>
                <a:gd name="T6" fmla="*/ 254 w 314"/>
                <a:gd name="T7" fmla="*/ 18 h 767"/>
                <a:gd name="T8" fmla="*/ 230 w 314"/>
                <a:gd name="T9" fmla="*/ 24 h 767"/>
                <a:gd name="T10" fmla="*/ 206 w 314"/>
                <a:gd name="T11" fmla="*/ 42 h 767"/>
                <a:gd name="T12" fmla="*/ 188 w 314"/>
                <a:gd name="T13" fmla="*/ 48 h 767"/>
                <a:gd name="T14" fmla="*/ 176 w 314"/>
                <a:gd name="T15" fmla="*/ 54 h 767"/>
                <a:gd name="T16" fmla="*/ 170 w 314"/>
                <a:gd name="T17" fmla="*/ 54 h 767"/>
                <a:gd name="T18" fmla="*/ 150 w 314"/>
                <a:gd name="T19" fmla="*/ 169 h 767"/>
                <a:gd name="T20" fmla="*/ 110 w 314"/>
                <a:gd name="T21" fmla="*/ 225 h 767"/>
                <a:gd name="T22" fmla="*/ 54 w 314"/>
                <a:gd name="T23" fmla="*/ 383 h 767"/>
                <a:gd name="T24" fmla="*/ 82 w 314"/>
                <a:gd name="T25" fmla="*/ 555 h 767"/>
                <a:gd name="T26" fmla="*/ 40 w 314"/>
                <a:gd name="T27" fmla="*/ 679 h 767"/>
                <a:gd name="T28" fmla="*/ 0 w 314"/>
                <a:gd name="T29" fmla="*/ 767 h 767"/>
                <a:gd name="T30" fmla="*/ 108 w 314"/>
                <a:gd name="T31" fmla="*/ 767 h 767"/>
                <a:gd name="T32" fmla="*/ 120 w 314"/>
                <a:gd name="T33" fmla="*/ 611 h 767"/>
                <a:gd name="T34" fmla="*/ 148 w 314"/>
                <a:gd name="T35" fmla="*/ 499 h 767"/>
                <a:gd name="T36" fmla="*/ 160 w 314"/>
                <a:gd name="T37" fmla="*/ 367 h 767"/>
                <a:gd name="T38" fmla="*/ 218 w 314"/>
                <a:gd name="T39" fmla="*/ 327 h 767"/>
                <a:gd name="T40" fmla="*/ 238 w 314"/>
                <a:gd name="T41" fmla="*/ 221 h 767"/>
                <a:gd name="T42" fmla="*/ 296 w 314"/>
                <a:gd name="T43" fmla="*/ 135 h 767"/>
                <a:gd name="T44" fmla="*/ 314 w 314"/>
                <a:gd name="T45" fmla="*/ 0 h 767"/>
                <a:gd name="T46" fmla="*/ 302 w 314"/>
                <a:gd name="T47" fmla="*/ 0 h 767"/>
                <a:gd name="T48" fmla="*/ 296 w 314"/>
                <a:gd name="T49" fmla="*/ 0 h 767"/>
                <a:gd name="T50" fmla="*/ 290 w 314"/>
                <a:gd name="T51" fmla="*/ 0 h 767"/>
                <a:gd name="T52" fmla="*/ 284 w 314"/>
                <a:gd name="T53" fmla="*/ 6 h 767"/>
                <a:gd name="T54" fmla="*/ 284 w 314"/>
                <a:gd name="T55" fmla="*/ 6 h 767"/>
                <a:gd name="T56" fmla="*/ 284 w 314"/>
                <a:gd name="T57" fmla="*/ 6 h 767"/>
                <a:gd name="T58" fmla="*/ 284 w 314"/>
                <a:gd name="T59" fmla="*/ 6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4" h="767">
                  <a:moveTo>
                    <a:pt x="284" y="6"/>
                  </a:moveTo>
                  <a:lnTo>
                    <a:pt x="278" y="6"/>
                  </a:lnTo>
                  <a:lnTo>
                    <a:pt x="272" y="12"/>
                  </a:lnTo>
                  <a:lnTo>
                    <a:pt x="254" y="18"/>
                  </a:lnTo>
                  <a:lnTo>
                    <a:pt x="230" y="24"/>
                  </a:lnTo>
                  <a:lnTo>
                    <a:pt x="206" y="42"/>
                  </a:lnTo>
                  <a:lnTo>
                    <a:pt x="188" y="48"/>
                  </a:lnTo>
                  <a:lnTo>
                    <a:pt x="176" y="54"/>
                  </a:lnTo>
                  <a:lnTo>
                    <a:pt x="170" y="54"/>
                  </a:lnTo>
                  <a:lnTo>
                    <a:pt x="150" y="169"/>
                  </a:lnTo>
                  <a:lnTo>
                    <a:pt x="110" y="225"/>
                  </a:lnTo>
                  <a:lnTo>
                    <a:pt x="54" y="383"/>
                  </a:lnTo>
                  <a:lnTo>
                    <a:pt x="82" y="555"/>
                  </a:lnTo>
                  <a:lnTo>
                    <a:pt x="40" y="679"/>
                  </a:lnTo>
                  <a:lnTo>
                    <a:pt x="0" y="767"/>
                  </a:lnTo>
                  <a:lnTo>
                    <a:pt x="108" y="767"/>
                  </a:lnTo>
                  <a:lnTo>
                    <a:pt x="120" y="611"/>
                  </a:lnTo>
                  <a:lnTo>
                    <a:pt x="148" y="499"/>
                  </a:lnTo>
                  <a:lnTo>
                    <a:pt x="160" y="367"/>
                  </a:lnTo>
                  <a:lnTo>
                    <a:pt x="218" y="327"/>
                  </a:lnTo>
                  <a:lnTo>
                    <a:pt x="238" y="221"/>
                  </a:lnTo>
                  <a:lnTo>
                    <a:pt x="296" y="135"/>
                  </a:lnTo>
                  <a:lnTo>
                    <a:pt x="314" y="0"/>
                  </a:lnTo>
                  <a:lnTo>
                    <a:pt x="302" y="0"/>
                  </a:lnTo>
                  <a:lnTo>
                    <a:pt x="296" y="0"/>
                  </a:lnTo>
                  <a:lnTo>
                    <a:pt x="290" y="0"/>
                  </a:lnTo>
                  <a:lnTo>
                    <a:pt x="284" y="6"/>
                  </a:lnTo>
                  <a:lnTo>
                    <a:pt x="284" y="6"/>
                  </a:lnTo>
                  <a:lnTo>
                    <a:pt x="284" y="6"/>
                  </a:lnTo>
                  <a:lnTo>
                    <a:pt x="284" y="6"/>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en-GB"/>
            </a:p>
          </p:txBody>
        </p:sp>
        <p:sp>
          <p:nvSpPr>
            <p:cNvPr id="44040" name="Freeform 8">
              <a:extLst>
                <a:ext uri="{FF2B5EF4-FFF2-40B4-BE49-F238E27FC236}">
                  <a16:creationId xmlns:a16="http://schemas.microsoft.com/office/drawing/2014/main" id="{E90A6B01-7C89-174A-51F0-E35B78121D62}"/>
                </a:ext>
              </a:extLst>
            </p:cNvPr>
            <p:cNvSpPr>
              <a:spLocks/>
            </p:cNvSpPr>
            <p:nvPr/>
          </p:nvSpPr>
          <p:spPr bwMode="ltGray">
            <a:xfrm>
              <a:off x="4700" y="3697"/>
              <a:ext cx="275" cy="623"/>
            </a:xfrm>
            <a:custGeom>
              <a:avLst/>
              <a:gdLst>
                <a:gd name="T0" fmla="*/ 257 w 275"/>
                <a:gd name="T1" fmla="*/ 12 h 623"/>
                <a:gd name="T2" fmla="*/ 239 w 275"/>
                <a:gd name="T3" fmla="*/ 6 h 623"/>
                <a:gd name="T4" fmla="*/ 203 w 275"/>
                <a:gd name="T5" fmla="*/ 6 h 623"/>
                <a:gd name="T6" fmla="*/ 203 w 275"/>
                <a:gd name="T7" fmla="*/ 6 h 623"/>
                <a:gd name="T8" fmla="*/ 197 w 275"/>
                <a:gd name="T9" fmla="*/ 6 h 623"/>
                <a:gd name="T10" fmla="*/ 185 w 275"/>
                <a:gd name="T11" fmla="*/ 0 h 623"/>
                <a:gd name="T12" fmla="*/ 173 w 275"/>
                <a:gd name="T13" fmla="*/ 0 h 623"/>
                <a:gd name="T14" fmla="*/ 166 w 275"/>
                <a:gd name="T15" fmla="*/ 0 h 623"/>
                <a:gd name="T16" fmla="*/ 160 w 275"/>
                <a:gd name="T17" fmla="*/ 0 h 623"/>
                <a:gd name="T18" fmla="*/ 144 w 275"/>
                <a:gd name="T19" fmla="*/ 117 h 623"/>
                <a:gd name="T20" fmla="*/ 128 w 275"/>
                <a:gd name="T21" fmla="*/ 185 h 623"/>
                <a:gd name="T22" fmla="*/ 58 w 275"/>
                <a:gd name="T23" fmla="*/ 299 h 623"/>
                <a:gd name="T24" fmla="*/ 54 w 275"/>
                <a:gd name="T25" fmla="*/ 441 h 623"/>
                <a:gd name="T26" fmla="*/ 24 w 275"/>
                <a:gd name="T27" fmla="*/ 523 h 623"/>
                <a:gd name="T28" fmla="*/ 0 w 275"/>
                <a:gd name="T29" fmla="*/ 623 h 623"/>
                <a:gd name="T30" fmla="*/ 78 w 275"/>
                <a:gd name="T31" fmla="*/ 623 h 623"/>
                <a:gd name="T32" fmla="*/ 92 w 275"/>
                <a:gd name="T33" fmla="*/ 555 h 623"/>
                <a:gd name="T34" fmla="*/ 134 w 275"/>
                <a:gd name="T35" fmla="*/ 447 h 623"/>
                <a:gd name="T36" fmla="*/ 158 w 275"/>
                <a:gd name="T37" fmla="*/ 315 h 623"/>
                <a:gd name="T38" fmla="*/ 184 w 275"/>
                <a:gd name="T39" fmla="*/ 257 h 623"/>
                <a:gd name="T40" fmla="*/ 216 w 275"/>
                <a:gd name="T41" fmla="*/ 211 h 623"/>
                <a:gd name="T42" fmla="*/ 222 w 275"/>
                <a:gd name="T43" fmla="*/ 145 h 623"/>
                <a:gd name="T44" fmla="*/ 240 w 275"/>
                <a:gd name="T45" fmla="*/ 111 h 623"/>
                <a:gd name="T46" fmla="*/ 262 w 275"/>
                <a:gd name="T47" fmla="*/ 79 h 623"/>
                <a:gd name="T48" fmla="*/ 275 w 275"/>
                <a:gd name="T49" fmla="*/ 6 h 623"/>
                <a:gd name="T50" fmla="*/ 263 w 275"/>
                <a:gd name="T51" fmla="*/ 12 h 623"/>
                <a:gd name="T52" fmla="*/ 257 w 275"/>
                <a:gd name="T53" fmla="*/ 12 h 623"/>
                <a:gd name="T54" fmla="*/ 257 w 275"/>
                <a:gd name="T55" fmla="*/ 12 h 623"/>
                <a:gd name="T56" fmla="*/ 257 w 275"/>
                <a:gd name="T57" fmla="*/ 12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5" h="623">
                  <a:moveTo>
                    <a:pt x="257" y="12"/>
                  </a:moveTo>
                  <a:lnTo>
                    <a:pt x="239" y="6"/>
                  </a:lnTo>
                  <a:lnTo>
                    <a:pt x="203" y="6"/>
                  </a:lnTo>
                  <a:lnTo>
                    <a:pt x="203" y="6"/>
                  </a:lnTo>
                  <a:lnTo>
                    <a:pt x="197" y="6"/>
                  </a:lnTo>
                  <a:lnTo>
                    <a:pt x="185" y="0"/>
                  </a:lnTo>
                  <a:lnTo>
                    <a:pt x="173" y="0"/>
                  </a:lnTo>
                  <a:lnTo>
                    <a:pt x="166" y="0"/>
                  </a:lnTo>
                  <a:lnTo>
                    <a:pt x="160" y="0"/>
                  </a:lnTo>
                  <a:lnTo>
                    <a:pt x="144" y="117"/>
                  </a:lnTo>
                  <a:lnTo>
                    <a:pt x="128" y="185"/>
                  </a:lnTo>
                  <a:lnTo>
                    <a:pt x="58" y="299"/>
                  </a:lnTo>
                  <a:lnTo>
                    <a:pt x="54" y="441"/>
                  </a:lnTo>
                  <a:lnTo>
                    <a:pt x="24" y="523"/>
                  </a:lnTo>
                  <a:lnTo>
                    <a:pt x="0" y="623"/>
                  </a:lnTo>
                  <a:lnTo>
                    <a:pt x="78" y="623"/>
                  </a:lnTo>
                  <a:lnTo>
                    <a:pt x="92" y="555"/>
                  </a:lnTo>
                  <a:lnTo>
                    <a:pt x="134" y="447"/>
                  </a:lnTo>
                  <a:lnTo>
                    <a:pt x="158" y="315"/>
                  </a:lnTo>
                  <a:lnTo>
                    <a:pt x="184" y="257"/>
                  </a:lnTo>
                  <a:lnTo>
                    <a:pt x="216" y="211"/>
                  </a:lnTo>
                  <a:lnTo>
                    <a:pt x="222" y="145"/>
                  </a:lnTo>
                  <a:lnTo>
                    <a:pt x="240" y="111"/>
                  </a:lnTo>
                  <a:lnTo>
                    <a:pt x="262" y="79"/>
                  </a:lnTo>
                  <a:lnTo>
                    <a:pt x="275" y="6"/>
                  </a:lnTo>
                  <a:lnTo>
                    <a:pt x="263" y="12"/>
                  </a:lnTo>
                  <a:lnTo>
                    <a:pt x="257" y="12"/>
                  </a:lnTo>
                  <a:lnTo>
                    <a:pt x="257" y="12"/>
                  </a:lnTo>
                  <a:lnTo>
                    <a:pt x="257"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en-GB"/>
            </a:p>
          </p:txBody>
        </p:sp>
        <p:sp>
          <p:nvSpPr>
            <p:cNvPr id="44041" name="Freeform 9">
              <a:extLst>
                <a:ext uri="{FF2B5EF4-FFF2-40B4-BE49-F238E27FC236}">
                  <a16:creationId xmlns:a16="http://schemas.microsoft.com/office/drawing/2014/main" id="{ECE4B041-2B8A-F72E-EE12-DFCD570B4607}"/>
                </a:ext>
              </a:extLst>
            </p:cNvPr>
            <p:cNvSpPr>
              <a:spLocks/>
            </p:cNvSpPr>
            <p:nvPr/>
          </p:nvSpPr>
          <p:spPr bwMode="ltGray">
            <a:xfrm>
              <a:off x="4522" y="3709"/>
              <a:ext cx="213" cy="611"/>
            </a:xfrm>
            <a:custGeom>
              <a:avLst/>
              <a:gdLst>
                <a:gd name="T0" fmla="*/ 171 w 213"/>
                <a:gd name="T1" fmla="*/ 12 h 611"/>
                <a:gd name="T2" fmla="*/ 159 w 213"/>
                <a:gd name="T3" fmla="*/ 24 h 611"/>
                <a:gd name="T4" fmla="*/ 153 w 213"/>
                <a:gd name="T5" fmla="*/ 36 h 611"/>
                <a:gd name="T6" fmla="*/ 128 w 213"/>
                <a:gd name="T7" fmla="*/ 60 h 611"/>
                <a:gd name="T8" fmla="*/ 110 w 213"/>
                <a:gd name="T9" fmla="*/ 83 h 611"/>
                <a:gd name="T10" fmla="*/ 86 w 213"/>
                <a:gd name="T11" fmla="*/ 119 h 611"/>
                <a:gd name="T12" fmla="*/ 68 w 213"/>
                <a:gd name="T13" fmla="*/ 167 h 611"/>
                <a:gd name="T14" fmla="*/ 68 w 213"/>
                <a:gd name="T15" fmla="*/ 221 h 611"/>
                <a:gd name="T16" fmla="*/ 68 w 213"/>
                <a:gd name="T17" fmla="*/ 227 h 611"/>
                <a:gd name="T18" fmla="*/ 68 w 213"/>
                <a:gd name="T19" fmla="*/ 233 h 611"/>
                <a:gd name="T20" fmla="*/ 68 w 213"/>
                <a:gd name="T21" fmla="*/ 239 h 611"/>
                <a:gd name="T22" fmla="*/ 68 w 213"/>
                <a:gd name="T23" fmla="*/ 245 h 611"/>
                <a:gd name="T24" fmla="*/ 68 w 213"/>
                <a:gd name="T25" fmla="*/ 251 h 611"/>
                <a:gd name="T26" fmla="*/ 68 w 213"/>
                <a:gd name="T27" fmla="*/ 251 h 611"/>
                <a:gd name="T28" fmla="*/ 68 w 213"/>
                <a:gd name="T29" fmla="*/ 257 h 611"/>
                <a:gd name="T30" fmla="*/ 68 w 213"/>
                <a:gd name="T31" fmla="*/ 269 h 611"/>
                <a:gd name="T32" fmla="*/ 74 w 213"/>
                <a:gd name="T33" fmla="*/ 287 h 611"/>
                <a:gd name="T34" fmla="*/ 80 w 213"/>
                <a:gd name="T35" fmla="*/ 305 h 611"/>
                <a:gd name="T36" fmla="*/ 86 w 213"/>
                <a:gd name="T37" fmla="*/ 311 h 611"/>
                <a:gd name="T38" fmla="*/ 86 w 213"/>
                <a:gd name="T39" fmla="*/ 311 h 611"/>
                <a:gd name="T40" fmla="*/ 92 w 213"/>
                <a:gd name="T41" fmla="*/ 317 h 611"/>
                <a:gd name="T42" fmla="*/ 92 w 213"/>
                <a:gd name="T43" fmla="*/ 323 h 611"/>
                <a:gd name="T44" fmla="*/ 92 w 213"/>
                <a:gd name="T45" fmla="*/ 323 h 611"/>
                <a:gd name="T46" fmla="*/ 24 w 213"/>
                <a:gd name="T47" fmla="*/ 437 h 611"/>
                <a:gd name="T48" fmla="*/ 18 w 213"/>
                <a:gd name="T49" fmla="*/ 471 h 611"/>
                <a:gd name="T50" fmla="*/ 0 w 213"/>
                <a:gd name="T51" fmla="*/ 547 h 611"/>
                <a:gd name="T52" fmla="*/ 50 w 213"/>
                <a:gd name="T53" fmla="*/ 611 h 611"/>
                <a:gd name="T54" fmla="*/ 114 w 213"/>
                <a:gd name="T55" fmla="*/ 611 h 611"/>
                <a:gd name="T56" fmla="*/ 104 w 213"/>
                <a:gd name="T57" fmla="*/ 555 h 611"/>
                <a:gd name="T58" fmla="*/ 120 w 213"/>
                <a:gd name="T59" fmla="*/ 515 h 611"/>
                <a:gd name="T60" fmla="*/ 150 w 213"/>
                <a:gd name="T61" fmla="*/ 449 h 611"/>
                <a:gd name="T62" fmla="*/ 166 w 213"/>
                <a:gd name="T63" fmla="*/ 377 h 611"/>
                <a:gd name="T64" fmla="*/ 156 w 213"/>
                <a:gd name="T65" fmla="*/ 295 h 611"/>
                <a:gd name="T66" fmla="*/ 170 w 213"/>
                <a:gd name="T67" fmla="*/ 203 h 611"/>
                <a:gd name="T68" fmla="*/ 212 w 213"/>
                <a:gd name="T69" fmla="*/ 95 h 611"/>
                <a:gd name="T70" fmla="*/ 213 w 213"/>
                <a:gd name="T71" fmla="*/ 0 h 611"/>
                <a:gd name="T72" fmla="*/ 207 w 213"/>
                <a:gd name="T73" fmla="*/ 0 h 611"/>
                <a:gd name="T74" fmla="*/ 201 w 213"/>
                <a:gd name="T75" fmla="*/ 0 h 611"/>
                <a:gd name="T76" fmla="*/ 195 w 213"/>
                <a:gd name="T77" fmla="*/ 0 h 611"/>
                <a:gd name="T78" fmla="*/ 189 w 213"/>
                <a:gd name="T79" fmla="*/ 0 h 611"/>
                <a:gd name="T80" fmla="*/ 183 w 213"/>
                <a:gd name="T81" fmla="*/ 6 h 611"/>
                <a:gd name="T82" fmla="*/ 177 w 213"/>
                <a:gd name="T83" fmla="*/ 6 h 611"/>
                <a:gd name="T84" fmla="*/ 171 w 213"/>
                <a:gd name="T85" fmla="*/ 12 h 611"/>
                <a:gd name="T86" fmla="*/ 171 w 213"/>
                <a:gd name="T87" fmla="*/ 12 h 611"/>
                <a:gd name="T88" fmla="*/ 171 w 213"/>
                <a:gd name="T89" fmla="*/ 12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13" h="611">
                  <a:moveTo>
                    <a:pt x="171" y="12"/>
                  </a:moveTo>
                  <a:lnTo>
                    <a:pt x="159" y="24"/>
                  </a:lnTo>
                  <a:lnTo>
                    <a:pt x="153" y="36"/>
                  </a:lnTo>
                  <a:lnTo>
                    <a:pt x="128" y="60"/>
                  </a:lnTo>
                  <a:lnTo>
                    <a:pt x="110" y="83"/>
                  </a:lnTo>
                  <a:lnTo>
                    <a:pt x="86" y="119"/>
                  </a:lnTo>
                  <a:lnTo>
                    <a:pt x="68" y="167"/>
                  </a:lnTo>
                  <a:lnTo>
                    <a:pt x="68" y="221"/>
                  </a:lnTo>
                  <a:lnTo>
                    <a:pt x="68" y="227"/>
                  </a:lnTo>
                  <a:lnTo>
                    <a:pt x="68" y="233"/>
                  </a:lnTo>
                  <a:lnTo>
                    <a:pt x="68" y="239"/>
                  </a:lnTo>
                  <a:lnTo>
                    <a:pt x="68" y="245"/>
                  </a:lnTo>
                  <a:lnTo>
                    <a:pt x="68" y="251"/>
                  </a:lnTo>
                  <a:lnTo>
                    <a:pt x="68" y="251"/>
                  </a:lnTo>
                  <a:lnTo>
                    <a:pt x="68" y="257"/>
                  </a:lnTo>
                  <a:lnTo>
                    <a:pt x="68" y="269"/>
                  </a:lnTo>
                  <a:lnTo>
                    <a:pt x="74" y="287"/>
                  </a:lnTo>
                  <a:lnTo>
                    <a:pt x="80" y="305"/>
                  </a:lnTo>
                  <a:lnTo>
                    <a:pt x="86" y="311"/>
                  </a:lnTo>
                  <a:lnTo>
                    <a:pt x="86" y="311"/>
                  </a:lnTo>
                  <a:lnTo>
                    <a:pt x="92" y="317"/>
                  </a:lnTo>
                  <a:lnTo>
                    <a:pt x="92" y="323"/>
                  </a:lnTo>
                  <a:lnTo>
                    <a:pt x="92" y="323"/>
                  </a:lnTo>
                  <a:lnTo>
                    <a:pt x="24" y="437"/>
                  </a:lnTo>
                  <a:lnTo>
                    <a:pt x="18" y="471"/>
                  </a:lnTo>
                  <a:lnTo>
                    <a:pt x="0" y="547"/>
                  </a:lnTo>
                  <a:lnTo>
                    <a:pt x="50" y="611"/>
                  </a:lnTo>
                  <a:lnTo>
                    <a:pt x="114" y="611"/>
                  </a:lnTo>
                  <a:lnTo>
                    <a:pt x="104" y="555"/>
                  </a:lnTo>
                  <a:lnTo>
                    <a:pt x="120" y="515"/>
                  </a:lnTo>
                  <a:lnTo>
                    <a:pt x="150" y="449"/>
                  </a:lnTo>
                  <a:lnTo>
                    <a:pt x="166" y="377"/>
                  </a:lnTo>
                  <a:lnTo>
                    <a:pt x="156" y="295"/>
                  </a:lnTo>
                  <a:lnTo>
                    <a:pt x="170" y="203"/>
                  </a:lnTo>
                  <a:lnTo>
                    <a:pt x="212" y="95"/>
                  </a:lnTo>
                  <a:lnTo>
                    <a:pt x="213" y="0"/>
                  </a:lnTo>
                  <a:lnTo>
                    <a:pt x="207" y="0"/>
                  </a:lnTo>
                  <a:lnTo>
                    <a:pt x="201" y="0"/>
                  </a:lnTo>
                  <a:lnTo>
                    <a:pt x="195" y="0"/>
                  </a:lnTo>
                  <a:lnTo>
                    <a:pt x="189" y="0"/>
                  </a:lnTo>
                  <a:lnTo>
                    <a:pt x="183" y="6"/>
                  </a:lnTo>
                  <a:lnTo>
                    <a:pt x="177" y="6"/>
                  </a:lnTo>
                  <a:lnTo>
                    <a:pt x="171" y="12"/>
                  </a:lnTo>
                  <a:lnTo>
                    <a:pt x="171" y="12"/>
                  </a:lnTo>
                  <a:lnTo>
                    <a:pt x="171"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en-GB"/>
            </a:p>
          </p:txBody>
        </p:sp>
        <p:sp>
          <p:nvSpPr>
            <p:cNvPr id="44042" name="Freeform 10">
              <a:extLst>
                <a:ext uri="{FF2B5EF4-FFF2-40B4-BE49-F238E27FC236}">
                  <a16:creationId xmlns:a16="http://schemas.microsoft.com/office/drawing/2014/main" id="{0F1903FB-C878-A6E2-9742-1F578DAAE7CE}"/>
                </a:ext>
              </a:extLst>
            </p:cNvPr>
            <p:cNvSpPr>
              <a:spLocks/>
            </p:cNvSpPr>
            <p:nvPr/>
          </p:nvSpPr>
          <p:spPr bwMode="ltGray">
            <a:xfrm>
              <a:off x="4292" y="3936"/>
              <a:ext cx="167" cy="384"/>
            </a:xfrm>
            <a:custGeom>
              <a:avLst/>
              <a:gdLst>
                <a:gd name="T0" fmla="*/ 149 w 167"/>
                <a:gd name="T1" fmla="*/ 60 h 384"/>
                <a:gd name="T2" fmla="*/ 119 w 167"/>
                <a:gd name="T3" fmla="*/ 30 h 384"/>
                <a:gd name="T4" fmla="*/ 89 w 167"/>
                <a:gd name="T5" fmla="*/ 12 h 384"/>
                <a:gd name="T6" fmla="*/ 59 w 167"/>
                <a:gd name="T7" fmla="*/ 0 h 384"/>
                <a:gd name="T8" fmla="*/ 54 w 167"/>
                <a:gd name="T9" fmla="*/ 70 h 384"/>
                <a:gd name="T10" fmla="*/ 46 w 167"/>
                <a:gd name="T11" fmla="*/ 112 h 384"/>
                <a:gd name="T12" fmla="*/ 52 w 167"/>
                <a:gd name="T13" fmla="*/ 168 h 384"/>
                <a:gd name="T14" fmla="*/ 24 w 167"/>
                <a:gd name="T15" fmla="*/ 194 h 384"/>
                <a:gd name="T16" fmla="*/ 16 w 167"/>
                <a:gd name="T17" fmla="*/ 258 h 384"/>
                <a:gd name="T18" fmla="*/ 2 w 167"/>
                <a:gd name="T19" fmla="*/ 300 h 384"/>
                <a:gd name="T20" fmla="*/ 0 w 167"/>
                <a:gd name="T21" fmla="*/ 352 h 384"/>
                <a:gd name="T22" fmla="*/ 47 w 167"/>
                <a:gd name="T23" fmla="*/ 384 h 384"/>
                <a:gd name="T24" fmla="*/ 149 w 167"/>
                <a:gd name="T25" fmla="*/ 384 h 384"/>
                <a:gd name="T26" fmla="*/ 134 w 167"/>
                <a:gd name="T27" fmla="*/ 350 h 384"/>
                <a:gd name="T28" fmla="*/ 104 w 167"/>
                <a:gd name="T29" fmla="*/ 324 h 384"/>
                <a:gd name="T30" fmla="*/ 138 w 167"/>
                <a:gd name="T31" fmla="*/ 274 h 384"/>
                <a:gd name="T32" fmla="*/ 122 w 167"/>
                <a:gd name="T33" fmla="*/ 220 h 384"/>
                <a:gd name="T34" fmla="*/ 132 w 167"/>
                <a:gd name="T35" fmla="*/ 186 h 384"/>
                <a:gd name="T36" fmla="*/ 140 w 167"/>
                <a:gd name="T37" fmla="*/ 154 h 384"/>
                <a:gd name="T38" fmla="*/ 167 w 167"/>
                <a:gd name="T39" fmla="*/ 90 h 384"/>
                <a:gd name="T40" fmla="*/ 149 w 167"/>
                <a:gd name="T41" fmla="*/ 60 h 384"/>
                <a:gd name="T42" fmla="*/ 149 w 167"/>
                <a:gd name="T43" fmla="*/ 60 h 384"/>
                <a:gd name="T44" fmla="*/ 149 w 167"/>
                <a:gd name="T45" fmla="*/ 6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7" h="384">
                  <a:moveTo>
                    <a:pt x="149" y="60"/>
                  </a:moveTo>
                  <a:lnTo>
                    <a:pt x="119" y="30"/>
                  </a:lnTo>
                  <a:lnTo>
                    <a:pt x="89" y="12"/>
                  </a:lnTo>
                  <a:lnTo>
                    <a:pt x="59" y="0"/>
                  </a:lnTo>
                  <a:lnTo>
                    <a:pt x="54" y="70"/>
                  </a:lnTo>
                  <a:lnTo>
                    <a:pt x="46" y="112"/>
                  </a:lnTo>
                  <a:lnTo>
                    <a:pt x="52" y="168"/>
                  </a:lnTo>
                  <a:lnTo>
                    <a:pt x="24" y="194"/>
                  </a:lnTo>
                  <a:lnTo>
                    <a:pt x="16" y="258"/>
                  </a:lnTo>
                  <a:lnTo>
                    <a:pt x="2" y="300"/>
                  </a:lnTo>
                  <a:lnTo>
                    <a:pt x="0" y="352"/>
                  </a:lnTo>
                  <a:lnTo>
                    <a:pt x="47" y="384"/>
                  </a:lnTo>
                  <a:lnTo>
                    <a:pt x="149" y="384"/>
                  </a:lnTo>
                  <a:lnTo>
                    <a:pt x="134" y="350"/>
                  </a:lnTo>
                  <a:lnTo>
                    <a:pt x="104" y="324"/>
                  </a:lnTo>
                  <a:lnTo>
                    <a:pt x="138" y="274"/>
                  </a:lnTo>
                  <a:lnTo>
                    <a:pt x="122" y="220"/>
                  </a:lnTo>
                  <a:lnTo>
                    <a:pt x="132" y="186"/>
                  </a:lnTo>
                  <a:lnTo>
                    <a:pt x="140" y="154"/>
                  </a:lnTo>
                  <a:lnTo>
                    <a:pt x="167" y="90"/>
                  </a:lnTo>
                  <a:lnTo>
                    <a:pt x="149" y="60"/>
                  </a:lnTo>
                  <a:lnTo>
                    <a:pt x="149" y="60"/>
                  </a:lnTo>
                  <a:lnTo>
                    <a:pt x="149" y="6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en-GB"/>
            </a:p>
          </p:txBody>
        </p:sp>
        <p:sp>
          <p:nvSpPr>
            <p:cNvPr id="44043" name="Freeform 11">
              <a:extLst>
                <a:ext uri="{FF2B5EF4-FFF2-40B4-BE49-F238E27FC236}">
                  <a16:creationId xmlns:a16="http://schemas.microsoft.com/office/drawing/2014/main" id="{B66FDA32-66A1-9916-5892-53EB9B3B1E63}"/>
                </a:ext>
              </a:extLst>
            </p:cNvPr>
            <p:cNvSpPr>
              <a:spLocks/>
            </p:cNvSpPr>
            <p:nvPr/>
          </p:nvSpPr>
          <p:spPr bwMode="ltGray">
            <a:xfrm>
              <a:off x="4100" y="4020"/>
              <a:ext cx="166" cy="300"/>
            </a:xfrm>
            <a:custGeom>
              <a:avLst/>
              <a:gdLst>
                <a:gd name="T0" fmla="*/ 136 w 166"/>
                <a:gd name="T1" fmla="*/ 12 h 300"/>
                <a:gd name="T2" fmla="*/ 100 w 166"/>
                <a:gd name="T3" fmla="*/ 0 h 300"/>
                <a:gd name="T4" fmla="*/ 78 w 166"/>
                <a:gd name="T5" fmla="*/ 64 h 300"/>
                <a:gd name="T6" fmla="*/ 70 w 166"/>
                <a:gd name="T7" fmla="*/ 126 h 300"/>
                <a:gd name="T8" fmla="*/ 46 w 166"/>
                <a:gd name="T9" fmla="*/ 184 h 300"/>
                <a:gd name="T10" fmla="*/ 58 w 166"/>
                <a:gd name="T11" fmla="*/ 232 h 300"/>
                <a:gd name="T12" fmla="*/ 38 w 166"/>
                <a:gd name="T13" fmla="*/ 268 h 300"/>
                <a:gd name="T14" fmla="*/ 0 w 166"/>
                <a:gd name="T15" fmla="*/ 300 h 300"/>
                <a:gd name="T16" fmla="*/ 160 w 166"/>
                <a:gd name="T17" fmla="*/ 300 h 300"/>
                <a:gd name="T18" fmla="*/ 136 w 166"/>
                <a:gd name="T19" fmla="*/ 272 h 300"/>
                <a:gd name="T20" fmla="*/ 98 w 166"/>
                <a:gd name="T21" fmla="*/ 234 h 300"/>
                <a:gd name="T22" fmla="*/ 130 w 166"/>
                <a:gd name="T23" fmla="*/ 188 h 300"/>
                <a:gd name="T24" fmla="*/ 138 w 166"/>
                <a:gd name="T25" fmla="*/ 134 h 300"/>
                <a:gd name="T26" fmla="*/ 144 w 166"/>
                <a:gd name="T27" fmla="*/ 94 h 300"/>
                <a:gd name="T28" fmla="*/ 164 w 166"/>
                <a:gd name="T29" fmla="*/ 60 h 300"/>
                <a:gd name="T30" fmla="*/ 166 w 166"/>
                <a:gd name="T31" fmla="*/ 0 h 300"/>
                <a:gd name="T32" fmla="*/ 136 w 166"/>
                <a:gd name="T33" fmla="*/ 12 h 300"/>
                <a:gd name="T34" fmla="*/ 136 w 166"/>
                <a:gd name="T35" fmla="*/ 12 h 300"/>
                <a:gd name="T36" fmla="*/ 136 w 166"/>
                <a:gd name="T37" fmla="*/ 12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6" h="300">
                  <a:moveTo>
                    <a:pt x="136" y="12"/>
                  </a:moveTo>
                  <a:lnTo>
                    <a:pt x="100" y="0"/>
                  </a:lnTo>
                  <a:lnTo>
                    <a:pt x="78" y="64"/>
                  </a:lnTo>
                  <a:lnTo>
                    <a:pt x="70" y="126"/>
                  </a:lnTo>
                  <a:lnTo>
                    <a:pt x="46" y="184"/>
                  </a:lnTo>
                  <a:lnTo>
                    <a:pt x="58" y="232"/>
                  </a:lnTo>
                  <a:lnTo>
                    <a:pt x="38" y="268"/>
                  </a:lnTo>
                  <a:lnTo>
                    <a:pt x="0" y="300"/>
                  </a:lnTo>
                  <a:lnTo>
                    <a:pt x="160" y="300"/>
                  </a:lnTo>
                  <a:lnTo>
                    <a:pt x="136" y="272"/>
                  </a:lnTo>
                  <a:lnTo>
                    <a:pt x="98" y="234"/>
                  </a:lnTo>
                  <a:lnTo>
                    <a:pt x="130" y="188"/>
                  </a:lnTo>
                  <a:lnTo>
                    <a:pt x="138" y="134"/>
                  </a:lnTo>
                  <a:lnTo>
                    <a:pt x="144" y="94"/>
                  </a:lnTo>
                  <a:lnTo>
                    <a:pt x="164" y="60"/>
                  </a:lnTo>
                  <a:lnTo>
                    <a:pt x="166" y="0"/>
                  </a:lnTo>
                  <a:lnTo>
                    <a:pt x="136" y="12"/>
                  </a:lnTo>
                  <a:lnTo>
                    <a:pt x="136" y="12"/>
                  </a:lnTo>
                  <a:lnTo>
                    <a:pt x="136"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en-GB"/>
            </a:p>
          </p:txBody>
        </p:sp>
        <p:sp>
          <p:nvSpPr>
            <p:cNvPr id="44044" name="Freeform 12">
              <a:extLst>
                <a:ext uri="{FF2B5EF4-FFF2-40B4-BE49-F238E27FC236}">
                  <a16:creationId xmlns:a16="http://schemas.microsoft.com/office/drawing/2014/main" id="{42F62A34-0284-D275-6621-74E23C14002F}"/>
                </a:ext>
              </a:extLst>
            </p:cNvPr>
            <p:cNvSpPr>
              <a:spLocks/>
            </p:cNvSpPr>
            <p:nvPr/>
          </p:nvSpPr>
          <p:spPr bwMode="ltGray">
            <a:xfrm>
              <a:off x="3910" y="4038"/>
              <a:ext cx="237" cy="282"/>
            </a:xfrm>
            <a:custGeom>
              <a:avLst/>
              <a:gdLst>
                <a:gd name="T0" fmla="*/ 201 w 237"/>
                <a:gd name="T1" fmla="*/ 0 h 282"/>
                <a:gd name="T2" fmla="*/ 183 w 237"/>
                <a:gd name="T3" fmla="*/ 0 h 282"/>
                <a:gd name="T4" fmla="*/ 158 w 237"/>
                <a:gd name="T5" fmla="*/ 50 h 282"/>
                <a:gd name="T6" fmla="*/ 148 w 237"/>
                <a:gd name="T7" fmla="*/ 92 h 282"/>
                <a:gd name="T8" fmla="*/ 120 w 237"/>
                <a:gd name="T9" fmla="*/ 144 h 282"/>
                <a:gd name="T10" fmla="*/ 82 w 237"/>
                <a:gd name="T11" fmla="*/ 182 h 282"/>
                <a:gd name="T12" fmla="*/ 60 w 237"/>
                <a:gd name="T13" fmla="*/ 232 h 282"/>
                <a:gd name="T14" fmla="*/ 0 w 237"/>
                <a:gd name="T15" fmla="*/ 282 h 282"/>
                <a:gd name="T16" fmla="*/ 128 w 237"/>
                <a:gd name="T17" fmla="*/ 282 h 282"/>
                <a:gd name="T18" fmla="*/ 154 w 237"/>
                <a:gd name="T19" fmla="*/ 254 h 282"/>
                <a:gd name="T20" fmla="*/ 158 w 237"/>
                <a:gd name="T21" fmla="*/ 196 h 282"/>
                <a:gd name="T22" fmla="*/ 188 w 237"/>
                <a:gd name="T23" fmla="*/ 148 h 282"/>
                <a:gd name="T24" fmla="*/ 196 w 237"/>
                <a:gd name="T25" fmla="*/ 70 h 282"/>
                <a:gd name="T26" fmla="*/ 237 w 237"/>
                <a:gd name="T27" fmla="*/ 0 h 282"/>
                <a:gd name="T28" fmla="*/ 201 w 237"/>
                <a:gd name="T29" fmla="*/ 0 h 282"/>
                <a:gd name="T30" fmla="*/ 201 w 237"/>
                <a:gd name="T31" fmla="*/ 0 h 282"/>
                <a:gd name="T32" fmla="*/ 201 w 237"/>
                <a:gd name="T33" fmla="*/ 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7" h="282">
                  <a:moveTo>
                    <a:pt x="201" y="0"/>
                  </a:moveTo>
                  <a:lnTo>
                    <a:pt x="183" y="0"/>
                  </a:lnTo>
                  <a:lnTo>
                    <a:pt x="158" y="50"/>
                  </a:lnTo>
                  <a:lnTo>
                    <a:pt x="148" y="92"/>
                  </a:lnTo>
                  <a:lnTo>
                    <a:pt x="120" y="144"/>
                  </a:lnTo>
                  <a:lnTo>
                    <a:pt x="82" y="182"/>
                  </a:lnTo>
                  <a:lnTo>
                    <a:pt x="60" y="232"/>
                  </a:lnTo>
                  <a:lnTo>
                    <a:pt x="0" y="282"/>
                  </a:lnTo>
                  <a:lnTo>
                    <a:pt x="128" y="282"/>
                  </a:lnTo>
                  <a:lnTo>
                    <a:pt x="154" y="254"/>
                  </a:lnTo>
                  <a:lnTo>
                    <a:pt x="158" y="196"/>
                  </a:lnTo>
                  <a:lnTo>
                    <a:pt x="188" y="148"/>
                  </a:lnTo>
                  <a:lnTo>
                    <a:pt x="196" y="70"/>
                  </a:lnTo>
                  <a:lnTo>
                    <a:pt x="237" y="0"/>
                  </a:lnTo>
                  <a:lnTo>
                    <a:pt x="201" y="0"/>
                  </a:lnTo>
                  <a:lnTo>
                    <a:pt x="201" y="0"/>
                  </a:lnTo>
                  <a:lnTo>
                    <a:pt x="201"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en-GB"/>
            </a:p>
          </p:txBody>
        </p:sp>
        <p:sp>
          <p:nvSpPr>
            <p:cNvPr id="44045" name="Freeform 13">
              <a:extLst>
                <a:ext uri="{FF2B5EF4-FFF2-40B4-BE49-F238E27FC236}">
                  <a16:creationId xmlns:a16="http://schemas.microsoft.com/office/drawing/2014/main" id="{6AB1AF7F-F210-90B0-90E2-3F69038E36FE}"/>
                </a:ext>
              </a:extLst>
            </p:cNvPr>
            <p:cNvSpPr>
              <a:spLocks/>
            </p:cNvSpPr>
            <p:nvPr/>
          </p:nvSpPr>
          <p:spPr bwMode="ltGray">
            <a:xfrm>
              <a:off x="3674" y="4086"/>
              <a:ext cx="196" cy="234"/>
            </a:xfrm>
            <a:custGeom>
              <a:avLst/>
              <a:gdLst>
                <a:gd name="T0" fmla="*/ 167 w 196"/>
                <a:gd name="T1" fmla="*/ 54 h 234"/>
                <a:gd name="T2" fmla="*/ 113 w 196"/>
                <a:gd name="T3" fmla="*/ 24 h 234"/>
                <a:gd name="T4" fmla="*/ 83 w 196"/>
                <a:gd name="T5" fmla="*/ 0 h 234"/>
                <a:gd name="T6" fmla="*/ 80 w 196"/>
                <a:gd name="T7" fmla="*/ 62 h 234"/>
                <a:gd name="T8" fmla="*/ 58 w 196"/>
                <a:gd name="T9" fmla="*/ 100 h 234"/>
                <a:gd name="T10" fmla="*/ 54 w 196"/>
                <a:gd name="T11" fmla="*/ 160 h 234"/>
                <a:gd name="T12" fmla="*/ 36 w 196"/>
                <a:gd name="T13" fmla="*/ 202 h 234"/>
                <a:gd name="T14" fmla="*/ 0 w 196"/>
                <a:gd name="T15" fmla="*/ 234 h 234"/>
                <a:gd name="T16" fmla="*/ 146 w 196"/>
                <a:gd name="T17" fmla="*/ 234 h 234"/>
                <a:gd name="T18" fmla="*/ 170 w 196"/>
                <a:gd name="T19" fmla="*/ 198 h 234"/>
                <a:gd name="T20" fmla="*/ 158 w 196"/>
                <a:gd name="T21" fmla="*/ 138 h 234"/>
                <a:gd name="T22" fmla="*/ 196 w 196"/>
                <a:gd name="T23" fmla="*/ 100 h 234"/>
                <a:gd name="T24" fmla="*/ 191 w 196"/>
                <a:gd name="T25" fmla="*/ 54 h 234"/>
                <a:gd name="T26" fmla="*/ 167 w 196"/>
                <a:gd name="T27" fmla="*/ 54 h 234"/>
                <a:gd name="T28" fmla="*/ 167 w 196"/>
                <a:gd name="T29" fmla="*/ 54 h 234"/>
                <a:gd name="T30" fmla="*/ 167 w 196"/>
                <a:gd name="T31" fmla="*/ 5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6" h="234">
                  <a:moveTo>
                    <a:pt x="167" y="54"/>
                  </a:moveTo>
                  <a:lnTo>
                    <a:pt x="113" y="24"/>
                  </a:lnTo>
                  <a:lnTo>
                    <a:pt x="83" y="0"/>
                  </a:lnTo>
                  <a:lnTo>
                    <a:pt x="80" y="62"/>
                  </a:lnTo>
                  <a:lnTo>
                    <a:pt x="58" y="100"/>
                  </a:lnTo>
                  <a:lnTo>
                    <a:pt x="54" y="160"/>
                  </a:lnTo>
                  <a:lnTo>
                    <a:pt x="36" y="202"/>
                  </a:lnTo>
                  <a:lnTo>
                    <a:pt x="0" y="234"/>
                  </a:lnTo>
                  <a:lnTo>
                    <a:pt x="146" y="234"/>
                  </a:lnTo>
                  <a:lnTo>
                    <a:pt x="170" y="198"/>
                  </a:lnTo>
                  <a:lnTo>
                    <a:pt x="158" y="138"/>
                  </a:lnTo>
                  <a:lnTo>
                    <a:pt x="196" y="100"/>
                  </a:lnTo>
                  <a:lnTo>
                    <a:pt x="191" y="54"/>
                  </a:lnTo>
                  <a:lnTo>
                    <a:pt x="167" y="54"/>
                  </a:lnTo>
                  <a:lnTo>
                    <a:pt x="167" y="54"/>
                  </a:lnTo>
                  <a:lnTo>
                    <a:pt x="167" y="54"/>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en-GB"/>
            </a:p>
          </p:txBody>
        </p:sp>
        <p:sp>
          <p:nvSpPr>
            <p:cNvPr id="44046" name="Freeform 14">
              <a:extLst>
                <a:ext uri="{FF2B5EF4-FFF2-40B4-BE49-F238E27FC236}">
                  <a16:creationId xmlns:a16="http://schemas.microsoft.com/office/drawing/2014/main" id="{C2F19E25-F3F8-1A48-48C7-C4AAA3F0502D}"/>
                </a:ext>
              </a:extLst>
            </p:cNvPr>
            <p:cNvSpPr>
              <a:spLocks/>
            </p:cNvSpPr>
            <p:nvPr/>
          </p:nvSpPr>
          <p:spPr bwMode="ltGray">
            <a:xfrm>
              <a:off x="3476" y="4068"/>
              <a:ext cx="190" cy="252"/>
            </a:xfrm>
            <a:custGeom>
              <a:avLst/>
              <a:gdLst>
                <a:gd name="T0" fmla="*/ 190 w 190"/>
                <a:gd name="T1" fmla="*/ 0 h 252"/>
                <a:gd name="T2" fmla="*/ 166 w 190"/>
                <a:gd name="T3" fmla="*/ 0 h 252"/>
                <a:gd name="T4" fmla="*/ 158 w 190"/>
                <a:gd name="T5" fmla="*/ 38 h 252"/>
                <a:gd name="T6" fmla="*/ 138 w 190"/>
                <a:gd name="T7" fmla="*/ 120 h 252"/>
                <a:gd name="T8" fmla="*/ 94 w 190"/>
                <a:gd name="T9" fmla="*/ 180 h 252"/>
                <a:gd name="T10" fmla="*/ 62 w 190"/>
                <a:gd name="T11" fmla="*/ 234 h 252"/>
                <a:gd name="T12" fmla="*/ 0 w 190"/>
                <a:gd name="T13" fmla="*/ 252 h 252"/>
                <a:gd name="T14" fmla="*/ 128 w 190"/>
                <a:gd name="T15" fmla="*/ 252 h 252"/>
                <a:gd name="T16" fmla="*/ 142 w 190"/>
                <a:gd name="T17" fmla="*/ 188 h 252"/>
                <a:gd name="T18" fmla="*/ 186 w 190"/>
                <a:gd name="T19" fmla="*/ 90 h 252"/>
                <a:gd name="T20" fmla="*/ 190 w 190"/>
                <a:gd name="T21" fmla="*/ 38 h 252"/>
                <a:gd name="T22" fmla="*/ 190 w 190"/>
                <a:gd name="T23" fmla="*/ 0 h 252"/>
                <a:gd name="T24" fmla="*/ 190 w 190"/>
                <a:gd name="T25" fmla="*/ 0 h 252"/>
                <a:gd name="T26" fmla="*/ 190 w 190"/>
                <a:gd name="T27" fmla="*/ 0 h 252"/>
                <a:gd name="T28" fmla="*/ 190 w 190"/>
                <a:gd name="T29"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 h="252">
                  <a:moveTo>
                    <a:pt x="190" y="0"/>
                  </a:moveTo>
                  <a:lnTo>
                    <a:pt x="166" y="0"/>
                  </a:lnTo>
                  <a:lnTo>
                    <a:pt x="158" y="38"/>
                  </a:lnTo>
                  <a:lnTo>
                    <a:pt x="138" y="120"/>
                  </a:lnTo>
                  <a:lnTo>
                    <a:pt x="94" y="180"/>
                  </a:lnTo>
                  <a:lnTo>
                    <a:pt x="62" y="234"/>
                  </a:lnTo>
                  <a:lnTo>
                    <a:pt x="0" y="252"/>
                  </a:lnTo>
                  <a:lnTo>
                    <a:pt x="128" y="252"/>
                  </a:lnTo>
                  <a:lnTo>
                    <a:pt x="142" y="188"/>
                  </a:lnTo>
                  <a:lnTo>
                    <a:pt x="186" y="90"/>
                  </a:lnTo>
                  <a:lnTo>
                    <a:pt x="190" y="38"/>
                  </a:lnTo>
                  <a:lnTo>
                    <a:pt x="190" y="0"/>
                  </a:lnTo>
                  <a:lnTo>
                    <a:pt x="190" y="0"/>
                  </a:lnTo>
                  <a:lnTo>
                    <a:pt x="190" y="0"/>
                  </a:lnTo>
                  <a:lnTo>
                    <a:pt x="190"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en-GB"/>
            </a:p>
          </p:txBody>
        </p:sp>
        <p:sp>
          <p:nvSpPr>
            <p:cNvPr id="44047" name="Freeform 15">
              <a:extLst>
                <a:ext uri="{FF2B5EF4-FFF2-40B4-BE49-F238E27FC236}">
                  <a16:creationId xmlns:a16="http://schemas.microsoft.com/office/drawing/2014/main" id="{F59E9DE4-F7F5-4CA3-15E7-B108A067085C}"/>
                </a:ext>
              </a:extLst>
            </p:cNvPr>
            <p:cNvSpPr>
              <a:spLocks/>
            </p:cNvSpPr>
            <p:nvPr/>
          </p:nvSpPr>
          <p:spPr bwMode="ltGray">
            <a:xfrm>
              <a:off x="3170" y="4188"/>
              <a:ext cx="230" cy="132"/>
            </a:xfrm>
            <a:custGeom>
              <a:avLst/>
              <a:gdLst>
                <a:gd name="T0" fmla="*/ 197 w 230"/>
                <a:gd name="T1" fmla="*/ 0 h 132"/>
                <a:gd name="T2" fmla="*/ 191 w 230"/>
                <a:gd name="T3" fmla="*/ 0 h 132"/>
                <a:gd name="T4" fmla="*/ 185 w 230"/>
                <a:gd name="T5" fmla="*/ 0 h 132"/>
                <a:gd name="T6" fmla="*/ 173 w 230"/>
                <a:gd name="T7" fmla="*/ 0 h 132"/>
                <a:gd name="T8" fmla="*/ 161 w 230"/>
                <a:gd name="T9" fmla="*/ 0 h 132"/>
                <a:gd name="T10" fmla="*/ 155 w 230"/>
                <a:gd name="T11" fmla="*/ 0 h 132"/>
                <a:gd name="T12" fmla="*/ 138 w 230"/>
                <a:gd name="T13" fmla="*/ 6 h 132"/>
                <a:gd name="T14" fmla="*/ 132 w 230"/>
                <a:gd name="T15" fmla="*/ 6 h 132"/>
                <a:gd name="T16" fmla="*/ 35 w 230"/>
                <a:gd name="T17" fmla="*/ 18 h 132"/>
                <a:gd name="T18" fmla="*/ 11 w 230"/>
                <a:gd name="T19" fmla="*/ 30 h 132"/>
                <a:gd name="T20" fmla="*/ 23 w 230"/>
                <a:gd name="T21" fmla="*/ 54 h 132"/>
                <a:gd name="T22" fmla="*/ 0 w 230"/>
                <a:gd name="T23" fmla="*/ 100 h 132"/>
                <a:gd name="T24" fmla="*/ 0 w 230"/>
                <a:gd name="T25" fmla="*/ 132 h 132"/>
                <a:gd name="T26" fmla="*/ 162 w 230"/>
                <a:gd name="T27" fmla="*/ 132 h 132"/>
                <a:gd name="T28" fmla="*/ 204 w 230"/>
                <a:gd name="T29" fmla="*/ 88 h 132"/>
                <a:gd name="T30" fmla="*/ 230 w 230"/>
                <a:gd name="T31" fmla="*/ 46 h 132"/>
                <a:gd name="T32" fmla="*/ 214 w 230"/>
                <a:gd name="T33" fmla="*/ 24 h 132"/>
                <a:gd name="T34" fmla="*/ 215 w 230"/>
                <a:gd name="T35" fmla="*/ 0 h 132"/>
                <a:gd name="T36" fmla="*/ 209 w 230"/>
                <a:gd name="T37" fmla="*/ 0 h 132"/>
                <a:gd name="T38" fmla="*/ 203 w 230"/>
                <a:gd name="T39" fmla="*/ 0 h 132"/>
                <a:gd name="T40" fmla="*/ 203 w 230"/>
                <a:gd name="T41" fmla="*/ 0 h 132"/>
                <a:gd name="T42" fmla="*/ 197 w 230"/>
                <a:gd name="T43" fmla="*/ 0 h 132"/>
                <a:gd name="T44" fmla="*/ 197 w 230"/>
                <a:gd name="T45" fmla="*/ 0 h 132"/>
                <a:gd name="T46" fmla="*/ 197 w 230"/>
                <a:gd name="T47"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0" h="132">
                  <a:moveTo>
                    <a:pt x="197" y="0"/>
                  </a:moveTo>
                  <a:lnTo>
                    <a:pt x="191" y="0"/>
                  </a:lnTo>
                  <a:lnTo>
                    <a:pt x="185" y="0"/>
                  </a:lnTo>
                  <a:lnTo>
                    <a:pt x="173" y="0"/>
                  </a:lnTo>
                  <a:lnTo>
                    <a:pt x="161" y="0"/>
                  </a:lnTo>
                  <a:lnTo>
                    <a:pt x="155" y="0"/>
                  </a:lnTo>
                  <a:lnTo>
                    <a:pt x="138" y="6"/>
                  </a:lnTo>
                  <a:lnTo>
                    <a:pt x="132" y="6"/>
                  </a:lnTo>
                  <a:lnTo>
                    <a:pt x="35" y="18"/>
                  </a:lnTo>
                  <a:lnTo>
                    <a:pt x="11" y="30"/>
                  </a:lnTo>
                  <a:lnTo>
                    <a:pt x="23" y="54"/>
                  </a:lnTo>
                  <a:lnTo>
                    <a:pt x="0" y="100"/>
                  </a:lnTo>
                  <a:lnTo>
                    <a:pt x="0" y="132"/>
                  </a:lnTo>
                  <a:lnTo>
                    <a:pt x="162" y="132"/>
                  </a:lnTo>
                  <a:lnTo>
                    <a:pt x="204" y="88"/>
                  </a:lnTo>
                  <a:lnTo>
                    <a:pt x="230" y="46"/>
                  </a:lnTo>
                  <a:lnTo>
                    <a:pt x="214" y="24"/>
                  </a:lnTo>
                  <a:lnTo>
                    <a:pt x="215" y="0"/>
                  </a:lnTo>
                  <a:lnTo>
                    <a:pt x="209" y="0"/>
                  </a:lnTo>
                  <a:lnTo>
                    <a:pt x="203" y="0"/>
                  </a:lnTo>
                  <a:lnTo>
                    <a:pt x="203" y="0"/>
                  </a:lnTo>
                  <a:lnTo>
                    <a:pt x="197" y="0"/>
                  </a:lnTo>
                  <a:lnTo>
                    <a:pt x="197" y="0"/>
                  </a:lnTo>
                  <a:lnTo>
                    <a:pt x="197"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en-GB"/>
            </a:p>
          </p:txBody>
        </p:sp>
        <p:sp>
          <p:nvSpPr>
            <p:cNvPr id="44048" name="Freeform 16">
              <a:extLst>
                <a:ext uri="{FF2B5EF4-FFF2-40B4-BE49-F238E27FC236}">
                  <a16:creationId xmlns:a16="http://schemas.microsoft.com/office/drawing/2014/main" id="{E44279E9-E9E6-7D93-E12D-D998320909E4}"/>
                </a:ext>
              </a:extLst>
            </p:cNvPr>
            <p:cNvSpPr>
              <a:spLocks/>
            </p:cNvSpPr>
            <p:nvPr/>
          </p:nvSpPr>
          <p:spPr bwMode="ltGray">
            <a:xfrm>
              <a:off x="3044" y="4218"/>
              <a:ext cx="89" cy="102"/>
            </a:xfrm>
            <a:custGeom>
              <a:avLst/>
              <a:gdLst>
                <a:gd name="T0" fmla="*/ 71 w 89"/>
                <a:gd name="T1" fmla="*/ 0 h 102"/>
                <a:gd name="T2" fmla="*/ 66 w 89"/>
                <a:gd name="T3" fmla="*/ 48 h 102"/>
                <a:gd name="T4" fmla="*/ 30 w 89"/>
                <a:gd name="T5" fmla="*/ 72 h 102"/>
                <a:gd name="T6" fmla="*/ 0 w 89"/>
                <a:gd name="T7" fmla="*/ 102 h 102"/>
                <a:gd name="T8" fmla="*/ 66 w 89"/>
                <a:gd name="T9" fmla="*/ 102 h 102"/>
                <a:gd name="T10" fmla="*/ 88 w 89"/>
                <a:gd name="T11" fmla="*/ 56 h 102"/>
                <a:gd name="T12" fmla="*/ 89 w 89"/>
                <a:gd name="T13" fmla="*/ 6 h 102"/>
                <a:gd name="T14" fmla="*/ 71 w 89"/>
                <a:gd name="T15" fmla="*/ 0 h 102"/>
                <a:gd name="T16" fmla="*/ 71 w 89"/>
                <a:gd name="T17" fmla="*/ 0 h 102"/>
                <a:gd name="T18" fmla="*/ 71 w 89"/>
                <a:gd name="T1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102">
                  <a:moveTo>
                    <a:pt x="71" y="0"/>
                  </a:moveTo>
                  <a:lnTo>
                    <a:pt x="66" y="48"/>
                  </a:lnTo>
                  <a:lnTo>
                    <a:pt x="30" y="72"/>
                  </a:lnTo>
                  <a:lnTo>
                    <a:pt x="0" y="102"/>
                  </a:lnTo>
                  <a:lnTo>
                    <a:pt x="66" y="102"/>
                  </a:lnTo>
                  <a:lnTo>
                    <a:pt x="88" y="56"/>
                  </a:lnTo>
                  <a:lnTo>
                    <a:pt x="89" y="6"/>
                  </a:lnTo>
                  <a:lnTo>
                    <a:pt x="71" y="0"/>
                  </a:lnTo>
                  <a:lnTo>
                    <a:pt x="71" y="0"/>
                  </a:lnTo>
                  <a:lnTo>
                    <a:pt x="71"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en-GB"/>
            </a:p>
          </p:txBody>
        </p:sp>
        <p:sp>
          <p:nvSpPr>
            <p:cNvPr id="44049" name="Freeform 17">
              <a:extLst>
                <a:ext uri="{FF2B5EF4-FFF2-40B4-BE49-F238E27FC236}">
                  <a16:creationId xmlns:a16="http://schemas.microsoft.com/office/drawing/2014/main" id="{A2292F35-F0A0-9152-5B56-DC002D17BE8E}"/>
                </a:ext>
              </a:extLst>
            </p:cNvPr>
            <p:cNvSpPr>
              <a:spLocks/>
            </p:cNvSpPr>
            <p:nvPr/>
          </p:nvSpPr>
          <p:spPr bwMode="ltGray">
            <a:xfrm>
              <a:off x="5482" y="3367"/>
              <a:ext cx="278" cy="953"/>
            </a:xfrm>
            <a:custGeom>
              <a:avLst/>
              <a:gdLst>
                <a:gd name="T0" fmla="*/ 278 w 278"/>
                <a:gd name="T1" fmla="*/ 24 h 953"/>
                <a:gd name="T2" fmla="*/ 272 w 278"/>
                <a:gd name="T3" fmla="*/ 24 h 953"/>
                <a:gd name="T4" fmla="*/ 272 w 278"/>
                <a:gd name="T5" fmla="*/ 18 h 953"/>
                <a:gd name="T6" fmla="*/ 266 w 278"/>
                <a:gd name="T7" fmla="*/ 18 h 953"/>
                <a:gd name="T8" fmla="*/ 254 w 278"/>
                <a:gd name="T9" fmla="*/ 12 h 953"/>
                <a:gd name="T10" fmla="*/ 236 w 278"/>
                <a:gd name="T11" fmla="*/ 6 h 953"/>
                <a:gd name="T12" fmla="*/ 212 w 278"/>
                <a:gd name="T13" fmla="*/ 0 h 953"/>
                <a:gd name="T14" fmla="*/ 206 w 278"/>
                <a:gd name="T15" fmla="*/ 6 h 953"/>
                <a:gd name="T16" fmla="*/ 198 w 278"/>
                <a:gd name="T17" fmla="*/ 129 h 953"/>
                <a:gd name="T18" fmla="*/ 184 w 278"/>
                <a:gd name="T19" fmla="*/ 209 h 953"/>
                <a:gd name="T20" fmla="*/ 182 w 278"/>
                <a:gd name="T21" fmla="*/ 249 h 953"/>
                <a:gd name="T22" fmla="*/ 200 w 278"/>
                <a:gd name="T23" fmla="*/ 339 h 953"/>
                <a:gd name="T24" fmla="*/ 186 w 278"/>
                <a:gd name="T25" fmla="*/ 481 h 953"/>
                <a:gd name="T26" fmla="*/ 176 w 278"/>
                <a:gd name="T27" fmla="*/ 521 h 953"/>
                <a:gd name="T28" fmla="*/ 156 w 278"/>
                <a:gd name="T29" fmla="*/ 601 h 953"/>
                <a:gd name="T30" fmla="*/ 172 w 278"/>
                <a:gd name="T31" fmla="*/ 681 h 953"/>
                <a:gd name="T32" fmla="*/ 138 w 278"/>
                <a:gd name="T33" fmla="*/ 765 h 953"/>
                <a:gd name="T34" fmla="*/ 96 w 278"/>
                <a:gd name="T35" fmla="*/ 847 h 953"/>
                <a:gd name="T36" fmla="*/ 50 w 278"/>
                <a:gd name="T37" fmla="*/ 899 h 953"/>
                <a:gd name="T38" fmla="*/ 0 w 278"/>
                <a:gd name="T39" fmla="*/ 953 h 953"/>
                <a:gd name="T40" fmla="*/ 278 w 278"/>
                <a:gd name="T41" fmla="*/ 953 h 953"/>
                <a:gd name="T42" fmla="*/ 278 w 278"/>
                <a:gd name="T43" fmla="*/ 24 h 953"/>
                <a:gd name="T44" fmla="*/ 278 w 278"/>
                <a:gd name="T45" fmla="*/ 24 h 953"/>
                <a:gd name="T46" fmla="*/ 278 w 278"/>
                <a:gd name="T47" fmla="*/ 24 h 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8" h="953">
                  <a:moveTo>
                    <a:pt x="278" y="24"/>
                  </a:moveTo>
                  <a:lnTo>
                    <a:pt x="272" y="24"/>
                  </a:lnTo>
                  <a:lnTo>
                    <a:pt x="272" y="18"/>
                  </a:lnTo>
                  <a:lnTo>
                    <a:pt x="266" y="18"/>
                  </a:lnTo>
                  <a:lnTo>
                    <a:pt x="254" y="12"/>
                  </a:lnTo>
                  <a:lnTo>
                    <a:pt x="236" y="6"/>
                  </a:lnTo>
                  <a:lnTo>
                    <a:pt x="212" y="0"/>
                  </a:lnTo>
                  <a:lnTo>
                    <a:pt x="206" y="6"/>
                  </a:lnTo>
                  <a:lnTo>
                    <a:pt x="198" y="129"/>
                  </a:lnTo>
                  <a:lnTo>
                    <a:pt x="184" y="209"/>
                  </a:lnTo>
                  <a:lnTo>
                    <a:pt x="182" y="249"/>
                  </a:lnTo>
                  <a:lnTo>
                    <a:pt x="200" y="339"/>
                  </a:lnTo>
                  <a:lnTo>
                    <a:pt x="186" y="481"/>
                  </a:lnTo>
                  <a:lnTo>
                    <a:pt x="176" y="521"/>
                  </a:lnTo>
                  <a:lnTo>
                    <a:pt x="156" y="601"/>
                  </a:lnTo>
                  <a:lnTo>
                    <a:pt x="172" y="681"/>
                  </a:lnTo>
                  <a:lnTo>
                    <a:pt x="138" y="765"/>
                  </a:lnTo>
                  <a:lnTo>
                    <a:pt x="96" y="847"/>
                  </a:lnTo>
                  <a:lnTo>
                    <a:pt x="50" y="899"/>
                  </a:lnTo>
                  <a:lnTo>
                    <a:pt x="0" y="953"/>
                  </a:lnTo>
                  <a:lnTo>
                    <a:pt x="278" y="953"/>
                  </a:lnTo>
                  <a:lnTo>
                    <a:pt x="278" y="24"/>
                  </a:lnTo>
                  <a:lnTo>
                    <a:pt x="278" y="24"/>
                  </a:lnTo>
                  <a:lnTo>
                    <a:pt x="278" y="24"/>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en-GB"/>
            </a:p>
          </p:txBody>
        </p:sp>
      </p:grpSp>
      <p:sp>
        <p:nvSpPr>
          <p:cNvPr id="44050" name="Rectangle 18">
            <a:extLst>
              <a:ext uri="{FF2B5EF4-FFF2-40B4-BE49-F238E27FC236}">
                <a16:creationId xmlns:a16="http://schemas.microsoft.com/office/drawing/2014/main" id="{49DF420D-EE47-BC21-7B20-5B7E3380634B}"/>
              </a:ext>
            </a:extLst>
          </p:cNvPr>
          <p:cNvSpPr>
            <a:spLocks noGrp="1" noChangeArrowheads="1"/>
          </p:cNvSpPr>
          <p:nvPr>
            <p:ph type="ctrTitle" sz="quarter"/>
          </p:nvPr>
        </p:nvSpPr>
        <p:spPr>
          <a:xfrm>
            <a:off x="685800" y="1600200"/>
            <a:ext cx="7772400" cy="1828800"/>
          </a:xfrm>
        </p:spPr>
        <p:txBody>
          <a:bodyPr anchor="b"/>
          <a:lstStyle>
            <a:lvl1pPr>
              <a:defRPr sz="5700"/>
            </a:lvl1pPr>
          </a:lstStyle>
          <a:p>
            <a:pPr lvl="0"/>
            <a:r>
              <a:rPr lang="en-US" altLang="en-US" noProof="0"/>
              <a:t>Click to edit Master title style</a:t>
            </a:r>
          </a:p>
        </p:txBody>
      </p:sp>
      <p:sp>
        <p:nvSpPr>
          <p:cNvPr id="44051" name="Rectangle 19">
            <a:extLst>
              <a:ext uri="{FF2B5EF4-FFF2-40B4-BE49-F238E27FC236}">
                <a16:creationId xmlns:a16="http://schemas.microsoft.com/office/drawing/2014/main" id="{397C369B-6D18-4CBF-0E83-53D7FB3AE216}"/>
              </a:ext>
            </a:extLst>
          </p:cNvPr>
          <p:cNvSpPr>
            <a:spLocks noGrp="1" noChangeArrowheads="1"/>
          </p:cNvSpPr>
          <p:nvPr>
            <p:ph type="subTitle" sz="quarter" idx="1"/>
          </p:nvPr>
        </p:nvSpPr>
        <p:spPr>
          <a:xfrm>
            <a:off x="1371600" y="3733800"/>
            <a:ext cx="6400800" cy="1752600"/>
          </a:xfrm>
        </p:spPr>
        <p:txBody>
          <a:bodyPr/>
          <a:lstStyle>
            <a:lvl1pPr marL="0" indent="0" algn="ctr">
              <a:buFont typeface="Wingdings" panose="05000000000000000000" pitchFamily="2" charset="2"/>
              <a:buNone/>
              <a:defRPr sz="3600"/>
            </a:lvl1pPr>
          </a:lstStyle>
          <a:p>
            <a:pPr lvl="0"/>
            <a:r>
              <a:rPr lang="en-US" altLang="en-US" noProof="0"/>
              <a:t>Click to edit Master subtitle style</a:t>
            </a:r>
          </a:p>
        </p:txBody>
      </p:sp>
      <p:sp>
        <p:nvSpPr>
          <p:cNvPr id="44052" name="Rectangle 20">
            <a:extLst>
              <a:ext uri="{FF2B5EF4-FFF2-40B4-BE49-F238E27FC236}">
                <a16:creationId xmlns:a16="http://schemas.microsoft.com/office/drawing/2014/main" id="{7613E34E-5381-4D63-1F97-77E04FE793A7}"/>
              </a:ext>
            </a:extLst>
          </p:cNvPr>
          <p:cNvSpPr>
            <a:spLocks noGrp="1" noChangeArrowheads="1"/>
          </p:cNvSpPr>
          <p:nvPr>
            <p:ph type="dt" sz="quarter" idx="2"/>
          </p:nvPr>
        </p:nvSpPr>
        <p:spPr/>
        <p:txBody>
          <a:bodyPr/>
          <a:lstStyle>
            <a:lvl1pPr>
              <a:defRPr/>
            </a:lvl1pPr>
          </a:lstStyle>
          <a:p>
            <a:endParaRPr lang="en-US" altLang="en-US"/>
          </a:p>
        </p:txBody>
      </p:sp>
      <p:sp>
        <p:nvSpPr>
          <p:cNvPr id="44053" name="Rectangle 21">
            <a:extLst>
              <a:ext uri="{FF2B5EF4-FFF2-40B4-BE49-F238E27FC236}">
                <a16:creationId xmlns:a16="http://schemas.microsoft.com/office/drawing/2014/main" id="{94CCBC88-11D5-0CB0-C4D8-189B016F6B6D}"/>
              </a:ext>
            </a:extLst>
          </p:cNvPr>
          <p:cNvSpPr>
            <a:spLocks noGrp="1" noChangeArrowheads="1"/>
          </p:cNvSpPr>
          <p:nvPr>
            <p:ph type="ftr" sz="quarter" idx="3"/>
          </p:nvPr>
        </p:nvSpPr>
        <p:spPr/>
        <p:txBody>
          <a:bodyPr/>
          <a:lstStyle>
            <a:lvl1pPr>
              <a:defRPr/>
            </a:lvl1pPr>
          </a:lstStyle>
          <a:p>
            <a:endParaRPr lang="en-US" altLang="en-US"/>
          </a:p>
        </p:txBody>
      </p:sp>
      <p:sp>
        <p:nvSpPr>
          <p:cNvPr id="44054" name="Rectangle 22">
            <a:extLst>
              <a:ext uri="{FF2B5EF4-FFF2-40B4-BE49-F238E27FC236}">
                <a16:creationId xmlns:a16="http://schemas.microsoft.com/office/drawing/2014/main" id="{D6E5C213-F0F4-B528-2E8A-9F23B06C9293}"/>
              </a:ext>
            </a:extLst>
          </p:cNvPr>
          <p:cNvSpPr>
            <a:spLocks noGrp="1" noChangeArrowheads="1"/>
          </p:cNvSpPr>
          <p:nvPr>
            <p:ph type="sldNum" sz="quarter" idx="4"/>
          </p:nvPr>
        </p:nvSpPr>
        <p:spPr/>
        <p:txBody>
          <a:bodyPr/>
          <a:lstStyle>
            <a:lvl1pPr>
              <a:defRPr/>
            </a:lvl1pPr>
          </a:lstStyle>
          <a:p>
            <a:fld id="{21B828B9-5CF6-4845-8AE3-8A2E03EB185D}"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C8980-4913-6545-6900-D872A06D360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1FA5419-E7FC-70FC-055B-CDBBD337A11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A5416B2-C796-2635-F5FB-0DD2881B4291}"/>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572115C1-ED73-89A3-1C02-6E1186F6C455}"/>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9ADAF772-6B23-2640-A853-061DE3C7915D}"/>
              </a:ext>
            </a:extLst>
          </p:cNvPr>
          <p:cNvSpPr>
            <a:spLocks noGrp="1"/>
          </p:cNvSpPr>
          <p:nvPr>
            <p:ph type="sldNum" sz="quarter" idx="12"/>
          </p:nvPr>
        </p:nvSpPr>
        <p:spPr/>
        <p:txBody>
          <a:bodyPr/>
          <a:lstStyle>
            <a:lvl1pPr>
              <a:defRPr/>
            </a:lvl1pPr>
          </a:lstStyle>
          <a:p>
            <a:fld id="{DC83878F-7E13-4BC2-9BAE-01470D5AD7B0}" type="slidenum">
              <a:rPr lang="en-US" altLang="en-US"/>
              <a:pPr/>
              <a:t>‹#›</a:t>
            </a:fld>
            <a:endParaRPr lang="en-US" altLang="en-US"/>
          </a:p>
        </p:txBody>
      </p:sp>
    </p:spTree>
    <p:extLst>
      <p:ext uri="{BB962C8B-B14F-4D97-AF65-F5344CB8AC3E}">
        <p14:creationId xmlns:p14="http://schemas.microsoft.com/office/powerpoint/2010/main" val="16438804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29D3226-C629-49E6-FDC2-D5FDE81AF88C}"/>
              </a:ext>
            </a:extLst>
          </p:cNvPr>
          <p:cNvSpPr>
            <a:spLocks noGrp="1"/>
          </p:cNvSpPr>
          <p:nvPr>
            <p:ph type="title" orient="vert"/>
          </p:nvPr>
        </p:nvSpPr>
        <p:spPr>
          <a:xfrm>
            <a:off x="6629400" y="277813"/>
            <a:ext cx="2057400" cy="5853112"/>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DAFEBF5-FC1F-C996-33B1-27A27B9F521B}"/>
              </a:ext>
            </a:extLst>
          </p:cNvPr>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C5A1064-D8D0-692C-FEFF-A917AEC801C5}"/>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E5F6A810-57B3-BECE-A84A-A7BC4FFCFDC0}"/>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10E8C64B-BC2D-D0FF-4086-3EA23D3E75FB}"/>
              </a:ext>
            </a:extLst>
          </p:cNvPr>
          <p:cNvSpPr>
            <a:spLocks noGrp="1"/>
          </p:cNvSpPr>
          <p:nvPr>
            <p:ph type="sldNum" sz="quarter" idx="12"/>
          </p:nvPr>
        </p:nvSpPr>
        <p:spPr/>
        <p:txBody>
          <a:bodyPr/>
          <a:lstStyle>
            <a:lvl1pPr>
              <a:defRPr/>
            </a:lvl1pPr>
          </a:lstStyle>
          <a:p>
            <a:fld id="{21BA673E-CEA9-4921-9143-CC656FDC326A}" type="slidenum">
              <a:rPr lang="en-US" altLang="en-US"/>
              <a:pPr/>
              <a:t>‹#›</a:t>
            </a:fld>
            <a:endParaRPr lang="en-US" altLang="en-US"/>
          </a:p>
        </p:txBody>
      </p:sp>
    </p:spTree>
    <p:extLst>
      <p:ext uri="{BB962C8B-B14F-4D97-AF65-F5344CB8AC3E}">
        <p14:creationId xmlns:p14="http://schemas.microsoft.com/office/powerpoint/2010/main" val="14912538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0643F-DB0D-7A2F-A97A-EF6E79355675}"/>
              </a:ext>
            </a:extLst>
          </p:cNvPr>
          <p:cNvSpPr>
            <a:spLocks noGrp="1"/>
          </p:cNvSpPr>
          <p:nvPr>
            <p:ph type="title"/>
          </p:nvPr>
        </p:nvSpPr>
        <p:spPr>
          <a:xfrm>
            <a:off x="457200" y="277813"/>
            <a:ext cx="8229600" cy="1139825"/>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01C3A53-196D-8F55-3039-826B194FB43B}"/>
              </a:ext>
            </a:extLst>
          </p:cNvPr>
          <p:cNvSpPr>
            <a:spLocks noGrp="1"/>
          </p:cNvSpPr>
          <p:nvPr>
            <p:ph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2C9E5AF-81EE-426C-8F11-F55C84BDF6E2}"/>
              </a:ext>
            </a:extLst>
          </p:cNvPr>
          <p:cNvSpPr>
            <a:spLocks noGrp="1"/>
          </p:cNvSpPr>
          <p:nvPr>
            <p:ph sz="quarter" idx="2"/>
          </p:nvPr>
        </p:nvSpPr>
        <p:spPr>
          <a:xfrm>
            <a:off x="4648200" y="1600200"/>
            <a:ext cx="4038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a:extLst>
              <a:ext uri="{FF2B5EF4-FFF2-40B4-BE49-F238E27FC236}">
                <a16:creationId xmlns:a16="http://schemas.microsoft.com/office/drawing/2014/main" id="{C96973BB-3117-06EC-2A2C-77C8F3CCA144}"/>
              </a:ext>
            </a:extLst>
          </p:cNvPr>
          <p:cNvSpPr>
            <a:spLocks noGrp="1"/>
          </p:cNvSpPr>
          <p:nvPr>
            <p:ph sz="quarter" idx="3"/>
          </p:nvPr>
        </p:nvSpPr>
        <p:spPr>
          <a:xfrm>
            <a:off x="4648200" y="3941763"/>
            <a:ext cx="4038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Date Placeholder 5">
            <a:extLst>
              <a:ext uri="{FF2B5EF4-FFF2-40B4-BE49-F238E27FC236}">
                <a16:creationId xmlns:a16="http://schemas.microsoft.com/office/drawing/2014/main" id="{416ECB05-22B6-86D2-210F-C4F65118B92D}"/>
              </a:ext>
            </a:extLst>
          </p:cNvPr>
          <p:cNvSpPr>
            <a:spLocks noGrp="1"/>
          </p:cNvSpPr>
          <p:nvPr>
            <p:ph type="dt" sz="half" idx="10"/>
          </p:nvPr>
        </p:nvSpPr>
        <p:spPr>
          <a:xfrm>
            <a:off x="457200" y="6243638"/>
            <a:ext cx="2133600" cy="457200"/>
          </a:xfrm>
        </p:spPr>
        <p:txBody>
          <a:bodyPr/>
          <a:lstStyle>
            <a:lvl1pPr>
              <a:defRPr/>
            </a:lvl1pPr>
          </a:lstStyle>
          <a:p>
            <a:endParaRPr lang="en-US" altLang="en-US"/>
          </a:p>
        </p:txBody>
      </p:sp>
      <p:sp>
        <p:nvSpPr>
          <p:cNvPr id="7" name="Footer Placeholder 6">
            <a:extLst>
              <a:ext uri="{FF2B5EF4-FFF2-40B4-BE49-F238E27FC236}">
                <a16:creationId xmlns:a16="http://schemas.microsoft.com/office/drawing/2014/main" id="{FF618682-4A26-AAE8-1343-BE821624B95F}"/>
              </a:ext>
            </a:extLst>
          </p:cNvPr>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8" name="Slide Number Placeholder 7">
            <a:extLst>
              <a:ext uri="{FF2B5EF4-FFF2-40B4-BE49-F238E27FC236}">
                <a16:creationId xmlns:a16="http://schemas.microsoft.com/office/drawing/2014/main" id="{527DB566-C7FB-0791-6D50-AD882175EBD6}"/>
              </a:ext>
            </a:extLst>
          </p:cNvPr>
          <p:cNvSpPr>
            <a:spLocks noGrp="1"/>
          </p:cNvSpPr>
          <p:nvPr>
            <p:ph type="sldNum" sz="quarter" idx="12"/>
          </p:nvPr>
        </p:nvSpPr>
        <p:spPr>
          <a:xfrm>
            <a:off x="6553200" y="6243638"/>
            <a:ext cx="2133600" cy="457200"/>
          </a:xfrm>
        </p:spPr>
        <p:txBody>
          <a:bodyPr/>
          <a:lstStyle>
            <a:lvl1pPr>
              <a:defRPr/>
            </a:lvl1pPr>
          </a:lstStyle>
          <a:p>
            <a:fld id="{9ED07ED8-40F8-4076-9B60-735393139581}" type="slidenum">
              <a:rPr lang="en-US" altLang="en-US"/>
              <a:pPr/>
              <a:t>‹#›</a:t>
            </a:fld>
            <a:endParaRPr lang="en-US" altLang="en-US"/>
          </a:p>
        </p:txBody>
      </p:sp>
    </p:spTree>
    <p:extLst>
      <p:ext uri="{BB962C8B-B14F-4D97-AF65-F5344CB8AC3E}">
        <p14:creationId xmlns:p14="http://schemas.microsoft.com/office/powerpoint/2010/main" val="32853669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73ABA-5ACE-8F7B-D061-9AEE4E2BAFE5}"/>
              </a:ext>
            </a:extLst>
          </p:cNvPr>
          <p:cNvSpPr>
            <a:spLocks noGrp="1"/>
          </p:cNvSpPr>
          <p:nvPr>
            <p:ph type="title"/>
          </p:nvPr>
        </p:nvSpPr>
        <p:spPr>
          <a:xfrm>
            <a:off x="457200" y="277813"/>
            <a:ext cx="8229600" cy="1139825"/>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A4DC210-5D52-0264-8F05-701EDB958E5E}"/>
              </a:ext>
            </a:extLst>
          </p:cNvPr>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BC23A9F-655A-00C5-4944-789DAB71A55E}"/>
              </a:ext>
            </a:extLst>
          </p:cNvPr>
          <p:cNvSpPr>
            <a:spLocks noGrp="1"/>
          </p:cNvSpPr>
          <p:nvPr>
            <p:ph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C7CC8F0-1C23-8F58-7EB4-2B439CFAF7F1}"/>
              </a:ext>
            </a:extLst>
          </p:cNvPr>
          <p:cNvSpPr>
            <a:spLocks noGrp="1"/>
          </p:cNvSpPr>
          <p:nvPr>
            <p:ph type="dt" sz="half" idx="10"/>
          </p:nvPr>
        </p:nvSpPr>
        <p:spPr>
          <a:xfrm>
            <a:off x="457200" y="6243638"/>
            <a:ext cx="2133600" cy="457200"/>
          </a:xfrm>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26487B70-6D07-56E7-71C9-BFD4F0DCC645}"/>
              </a:ext>
            </a:extLst>
          </p:cNvPr>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5D39FB1E-F925-F6B3-7DB5-7F2E2767737F}"/>
              </a:ext>
            </a:extLst>
          </p:cNvPr>
          <p:cNvSpPr>
            <a:spLocks noGrp="1"/>
          </p:cNvSpPr>
          <p:nvPr>
            <p:ph type="sldNum" sz="quarter" idx="12"/>
          </p:nvPr>
        </p:nvSpPr>
        <p:spPr>
          <a:xfrm>
            <a:off x="6553200" y="6243638"/>
            <a:ext cx="2133600" cy="457200"/>
          </a:xfrm>
        </p:spPr>
        <p:txBody>
          <a:bodyPr/>
          <a:lstStyle>
            <a:lvl1pPr>
              <a:defRPr/>
            </a:lvl1pPr>
          </a:lstStyle>
          <a:p>
            <a:fld id="{02029729-BBE2-4BD6-BEE4-DB494F384C19}" type="slidenum">
              <a:rPr lang="en-US" altLang="en-US"/>
              <a:pPr/>
              <a:t>‹#›</a:t>
            </a:fld>
            <a:endParaRPr lang="en-US" altLang="en-US"/>
          </a:p>
        </p:txBody>
      </p:sp>
    </p:spTree>
    <p:extLst>
      <p:ext uri="{BB962C8B-B14F-4D97-AF65-F5344CB8AC3E}">
        <p14:creationId xmlns:p14="http://schemas.microsoft.com/office/powerpoint/2010/main" val="39907463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D8CA2-2B21-4893-6B7A-AD4199669504}"/>
              </a:ext>
            </a:extLst>
          </p:cNvPr>
          <p:cNvSpPr>
            <a:spLocks noGrp="1"/>
          </p:cNvSpPr>
          <p:nvPr>
            <p:ph type="title"/>
          </p:nvPr>
        </p:nvSpPr>
        <p:spPr>
          <a:xfrm>
            <a:off x="457200" y="277813"/>
            <a:ext cx="8229600" cy="1139825"/>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AD61E8C-C561-431B-B4E6-AEAC64573A3B}"/>
              </a:ext>
            </a:extLst>
          </p:cNvPr>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FD4B970-D087-74D4-4675-0B0CCCDB5867}"/>
              </a:ext>
            </a:extLst>
          </p:cNvPr>
          <p:cNvSpPr>
            <a:spLocks noGrp="1"/>
          </p:cNvSpPr>
          <p:nvPr>
            <p:ph sz="quarter" idx="2"/>
          </p:nvPr>
        </p:nvSpPr>
        <p:spPr>
          <a:xfrm>
            <a:off x="4648200" y="1600200"/>
            <a:ext cx="4038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a:extLst>
              <a:ext uri="{FF2B5EF4-FFF2-40B4-BE49-F238E27FC236}">
                <a16:creationId xmlns:a16="http://schemas.microsoft.com/office/drawing/2014/main" id="{401E6D90-9C51-9C87-02A5-7464E14F858F}"/>
              </a:ext>
            </a:extLst>
          </p:cNvPr>
          <p:cNvSpPr>
            <a:spLocks noGrp="1"/>
          </p:cNvSpPr>
          <p:nvPr>
            <p:ph sz="quarter" idx="3"/>
          </p:nvPr>
        </p:nvSpPr>
        <p:spPr>
          <a:xfrm>
            <a:off x="4648200" y="3941763"/>
            <a:ext cx="4038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Date Placeholder 5">
            <a:extLst>
              <a:ext uri="{FF2B5EF4-FFF2-40B4-BE49-F238E27FC236}">
                <a16:creationId xmlns:a16="http://schemas.microsoft.com/office/drawing/2014/main" id="{D29A3538-ABC7-0EFC-44A9-9471C69317A4}"/>
              </a:ext>
            </a:extLst>
          </p:cNvPr>
          <p:cNvSpPr>
            <a:spLocks noGrp="1"/>
          </p:cNvSpPr>
          <p:nvPr>
            <p:ph type="dt" sz="half" idx="10"/>
          </p:nvPr>
        </p:nvSpPr>
        <p:spPr>
          <a:xfrm>
            <a:off x="457200" y="6243638"/>
            <a:ext cx="2133600" cy="457200"/>
          </a:xfrm>
        </p:spPr>
        <p:txBody>
          <a:bodyPr/>
          <a:lstStyle>
            <a:lvl1pPr>
              <a:defRPr/>
            </a:lvl1pPr>
          </a:lstStyle>
          <a:p>
            <a:endParaRPr lang="en-US" altLang="en-US"/>
          </a:p>
        </p:txBody>
      </p:sp>
      <p:sp>
        <p:nvSpPr>
          <p:cNvPr id="7" name="Footer Placeholder 6">
            <a:extLst>
              <a:ext uri="{FF2B5EF4-FFF2-40B4-BE49-F238E27FC236}">
                <a16:creationId xmlns:a16="http://schemas.microsoft.com/office/drawing/2014/main" id="{2AA63DEA-C784-6BD7-D6F0-1F7A1B562A41}"/>
              </a:ext>
            </a:extLst>
          </p:cNvPr>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8" name="Slide Number Placeholder 7">
            <a:extLst>
              <a:ext uri="{FF2B5EF4-FFF2-40B4-BE49-F238E27FC236}">
                <a16:creationId xmlns:a16="http://schemas.microsoft.com/office/drawing/2014/main" id="{EBD21E6B-783B-C852-F18C-32633AFB564C}"/>
              </a:ext>
            </a:extLst>
          </p:cNvPr>
          <p:cNvSpPr>
            <a:spLocks noGrp="1"/>
          </p:cNvSpPr>
          <p:nvPr>
            <p:ph type="sldNum" sz="quarter" idx="12"/>
          </p:nvPr>
        </p:nvSpPr>
        <p:spPr>
          <a:xfrm>
            <a:off x="6553200" y="6243638"/>
            <a:ext cx="2133600" cy="457200"/>
          </a:xfrm>
        </p:spPr>
        <p:txBody>
          <a:bodyPr/>
          <a:lstStyle>
            <a:lvl1pPr>
              <a:defRPr/>
            </a:lvl1pPr>
          </a:lstStyle>
          <a:p>
            <a:fld id="{5AC6F2DE-2E65-47EB-923D-138430CD8410}" type="slidenum">
              <a:rPr lang="en-US" altLang="en-US"/>
              <a:pPr/>
              <a:t>‹#›</a:t>
            </a:fld>
            <a:endParaRPr lang="en-US" altLang="en-US"/>
          </a:p>
        </p:txBody>
      </p:sp>
    </p:spTree>
    <p:extLst>
      <p:ext uri="{BB962C8B-B14F-4D97-AF65-F5344CB8AC3E}">
        <p14:creationId xmlns:p14="http://schemas.microsoft.com/office/powerpoint/2010/main" val="9374464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C01BB-7786-F1FF-8A70-4FC8E1898F7F}"/>
              </a:ext>
            </a:extLst>
          </p:cNvPr>
          <p:cNvSpPr>
            <a:spLocks noGrp="1"/>
          </p:cNvSpPr>
          <p:nvPr>
            <p:ph type="title"/>
          </p:nvPr>
        </p:nvSpPr>
        <p:spPr>
          <a:xfrm>
            <a:off x="457200" y="277813"/>
            <a:ext cx="8229600" cy="1139825"/>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EE17243-6864-CD4D-0CC2-4A98CBF55B3D}"/>
              </a:ext>
            </a:extLst>
          </p:cNvPr>
          <p:cNvSpPr>
            <a:spLocks noGrp="1"/>
          </p:cNvSpPr>
          <p:nvPr>
            <p:ph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816DDDE-2AB1-CDF3-00A1-FCEDB8F5EB0A}"/>
              </a:ext>
            </a:extLst>
          </p:cNvPr>
          <p:cNvSpPr>
            <a:spLocks noGrp="1"/>
          </p:cNvSpPr>
          <p:nvPr>
            <p:ph type="body"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63FB694-BFA5-1F6F-B4C1-1118E8875935}"/>
              </a:ext>
            </a:extLst>
          </p:cNvPr>
          <p:cNvSpPr>
            <a:spLocks noGrp="1"/>
          </p:cNvSpPr>
          <p:nvPr>
            <p:ph type="dt" sz="half" idx="10"/>
          </p:nvPr>
        </p:nvSpPr>
        <p:spPr>
          <a:xfrm>
            <a:off x="457200" y="6243638"/>
            <a:ext cx="2133600" cy="457200"/>
          </a:xfrm>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8AA0B58E-5BBD-1188-FED8-833D7EB38C92}"/>
              </a:ext>
            </a:extLst>
          </p:cNvPr>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64D31288-1C6D-A0B0-3554-26B9DBAD8D22}"/>
              </a:ext>
            </a:extLst>
          </p:cNvPr>
          <p:cNvSpPr>
            <a:spLocks noGrp="1"/>
          </p:cNvSpPr>
          <p:nvPr>
            <p:ph type="sldNum" sz="quarter" idx="12"/>
          </p:nvPr>
        </p:nvSpPr>
        <p:spPr>
          <a:xfrm>
            <a:off x="6553200" y="6243638"/>
            <a:ext cx="2133600" cy="457200"/>
          </a:xfrm>
        </p:spPr>
        <p:txBody>
          <a:bodyPr/>
          <a:lstStyle>
            <a:lvl1pPr>
              <a:defRPr/>
            </a:lvl1pPr>
          </a:lstStyle>
          <a:p>
            <a:fld id="{BD1BBF4E-DD8E-4067-9C12-081A4EE0FB53}" type="slidenum">
              <a:rPr lang="en-US" altLang="en-US"/>
              <a:pPr/>
              <a:t>‹#›</a:t>
            </a:fld>
            <a:endParaRPr lang="en-US" altLang="en-US"/>
          </a:p>
        </p:txBody>
      </p:sp>
    </p:spTree>
    <p:extLst>
      <p:ext uri="{BB962C8B-B14F-4D97-AF65-F5344CB8AC3E}">
        <p14:creationId xmlns:p14="http://schemas.microsoft.com/office/powerpoint/2010/main" val="29545152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31AE6-DCDA-0243-B613-0976AEB5191B}"/>
              </a:ext>
            </a:extLst>
          </p:cNvPr>
          <p:cNvSpPr>
            <a:spLocks noGrp="1"/>
          </p:cNvSpPr>
          <p:nvPr>
            <p:ph type="title"/>
          </p:nvPr>
        </p:nvSpPr>
        <p:spPr>
          <a:xfrm>
            <a:off x="457200" y="277813"/>
            <a:ext cx="8229600" cy="1139825"/>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C7C03B5-65CD-DD26-D00B-017A1F36C3C2}"/>
              </a:ext>
            </a:extLst>
          </p:cNvPr>
          <p:cNvSpPr>
            <a:spLocks noGrp="1"/>
          </p:cNvSpPr>
          <p:nvPr>
            <p:ph sz="quarter" idx="1"/>
          </p:nvPr>
        </p:nvSpPr>
        <p:spPr>
          <a:xfrm>
            <a:off x="457200" y="1600200"/>
            <a:ext cx="4038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FC3D093-4BBB-B143-DBE5-EEC892CB72FD}"/>
              </a:ext>
            </a:extLst>
          </p:cNvPr>
          <p:cNvSpPr>
            <a:spLocks noGrp="1"/>
          </p:cNvSpPr>
          <p:nvPr>
            <p:ph sz="quarter" idx="2"/>
          </p:nvPr>
        </p:nvSpPr>
        <p:spPr>
          <a:xfrm>
            <a:off x="457200" y="3941763"/>
            <a:ext cx="4038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21A548C-30F7-996E-08D4-FA59B4AD9675}"/>
              </a:ext>
            </a:extLst>
          </p:cNvPr>
          <p:cNvSpPr>
            <a:spLocks noGrp="1"/>
          </p:cNvSpPr>
          <p:nvPr>
            <p:ph type="body" sz="half" idx="3"/>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Date Placeholder 5">
            <a:extLst>
              <a:ext uri="{FF2B5EF4-FFF2-40B4-BE49-F238E27FC236}">
                <a16:creationId xmlns:a16="http://schemas.microsoft.com/office/drawing/2014/main" id="{249DE8AC-A078-B81C-54C7-C5A43A12798C}"/>
              </a:ext>
            </a:extLst>
          </p:cNvPr>
          <p:cNvSpPr>
            <a:spLocks noGrp="1"/>
          </p:cNvSpPr>
          <p:nvPr>
            <p:ph type="dt" sz="half" idx="10"/>
          </p:nvPr>
        </p:nvSpPr>
        <p:spPr>
          <a:xfrm>
            <a:off x="457200" y="6243638"/>
            <a:ext cx="2133600" cy="457200"/>
          </a:xfrm>
        </p:spPr>
        <p:txBody>
          <a:bodyPr/>
          <a:lstStyle>
            <a:lvl1pPr>
              <a:defRPr/>
            </a:lvl1pPr>
          </a:lstStyle>
          <a:p>
            <a:endParaRPr lang="en-US" altLang="en-US"/>
          </a:p>
        </p:txBody>
      </p:sp>
      <p:sp>
        <p:nvSpPr>
          <p:cNvPr id="7" name="Footer Placeholder 6">
            <a:extLst>
              <a:ext uri="{FF2B5EF4-FFF2-40B4-BE49-F238E27FC236}">
                <a16:creationId xmlns:a16="http://schemas.microsoft.com/office/drawing/2014/main" id="{8206B5E9-D474-A678-04CF-0332726C4C71}"/>
              </a:ext>
            </a:extLst>
          </p:cNvPr>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8" name="Slide Number Placeholder 7">
            <a:extLst>
              <a:ext uri="{FF2B5EF4-FFF2-40B4-BE49-F238E27FC236}">
                <a16:creationId xmlns:a16="http://schemas.microsoft.com/office/drawing/2014/main" id="{0A20BC8C-65B4-6349-519A-AB0643A05BD0}"/>
              </a:ext>
            </a:extLst>
          </p:cNvPr>
          <p:cNvSpPr>
            <a:spLocks noGrp="1"/>
          </p:cNvSpPr>
          <p:nvPr>
            <p:ph type="sldNum" sz="quarter" idx="12"/>
          </p:nvPr>
        </p:nvSpPr>
        <p:spPr>
          <a:xfrm>
            <a:off x="6553200" y="6243638"/>
            <a:ext cx="2133600" cy="457200"/>
          </a:xfrm>
        </p:spPr>
        <p:txBody>
          <a:bodyPr/>
          <a:lstStyle>
            <a:lvl1pPr>
              <a:defRPr/>
            </a:lvl1pPr>
          </a:lstStyle>
          <a:p>
            <a:fld id="{5C6A244C-F291-4106-B536-D8E9BA3AEC1F}" type="slidenum">
              <a:rPr lang="en-US" altLang="en-US"/>
              <a:pPr/>
              <a:t>‹#›</a:t>
            </a:fld>
            <a:endParaRPr lang="en-US" altLang="en-US"/>
          </a:p>
        </p:txBody>
      </p:sp>
    </p:spTree>
    <p:extLst>
      <p:ext uri="{BB962C8B-B14F-4D97-AF65-F5344CB8AC3E}">
        <p14:creationId xmlns:p14="http://schemas.microsoft.com/office/powerpoint/2010/main" val="14223266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9648C-7B85-9E6F-FAEC-27B8387BF45B}"/>
              </a:ext>
            </a:extLst>
          </p:cNvPr>
          <p:cNvSpPr>
            <a:spLocks noGrp="1"/>
          </p:cNvSpPr>
          <p:nvPr>
            <p:ph type="title"/>
          </p:nvPr>
        </p:nvSpPr>
        <p:spPr>
          <a:xfrm>
            <a:off x="457200" y="277813"/>
            <a:ext cx="8229600" cy="1139825"/>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37664D8-ED36-CED4-B32B-B1524E30450A}"/>
              </a:ext>
            </a:extLst>
          </p:cNvPr>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Online Image Placeholder 3">
            <a:extLst>
              <a:ext uri="{FF2B5EF4-FFF2-40B4-BE49-F238E27FC236}">
                <a16:creationId xmlns:a16="http://schemas.microsoft.com/office/drawing/2014/main" id="{08C790D2-2548-D237-DDCF-14127262AB96}"/>
              </a:ext>
            </a:extLst>
          </p:cNvPr>
          <p:cNvSpPr>
            <a:spLocks noGrp="1"/>
          </p:cNvSpPr>
          <p:nvPr>
            <p:ph type="clipArt" sz="half" idx="2"/>
          </p:nvPr>
        </p:nvSpPr>
        <p:spPr>
          <a:xfrm>
            <a:off x="4648200" y="1600200"/>
            <a:ext cx="4038600" cy="4530725"/>
          </a:xfrm>
        </p:spPr>
        <p:txBody>
          <a:bodyPr/>
          <a:lstStyle/>
          <a:p>
            <a:endParaRPr lang="en-GB"/>
          </a:p>
        </p:txBody>
      </p:sp>
      <p:sp>
        <p:nvSpPr>
          <p:cNvPr id="5" name="Date Placeholder 4">
            <a:extLst>
              <a:ext uri="{FF2B5EF4-FFF2-40B4-BE49-F238E27FC236}">
                <a16:creationId xmlns:a16="http://schemas.microsoft.com/office/drawing/2014/main" id="{A1A03B81-51C6-BE31-2E62-70E0D6AECC30}"/>
              </a:ext>
            </a:extLst>
          </p:cNvPr>
          <p:cNvSpPr>
            <a:spLocks noGrp="1"/>
          </p:cNvSpPr>
          <p:nvPr>
            <p:ph type="dt" sz="half" idx="10"/>
          </p:nvPr>
        </p:nvSpPr>
        <p:spPr>
          <a:xfrm>
            <a:off x="457200" y="6243638"/>
            <a:ext cx="2133600" cy="457200"/>
          </a:xfrm>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7F0E9067-AFA4-BF30-4EBF-9844F1900412}"/>
              </a:ext>
            </a:extLst>
          </p:cNvPr>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4DD7BD36-4A8A-B59E-8E4E-F615E947ADB6}"/>
              </a:ext>
            </a:extLst>
          </p:cNvPr>
          <p:cNvSpPr>
            <a:spLocks noGrp="1"/>
          </p:cNvSpPr>
          <p:nvPr>
            <p:ph type="sldNum" sz="quarter" idx="12"/>
          </p:nvPr>
        </p:nvSpPr>
        <p:spPr>
          <a:xfrm>
            <a:off x="6553200" y="6243638"/>
            <a:ext cx="2133600" cy="457200"/>
          </a:xfrm>
        </p:spPr>
        <p:txBody>
          <a:bodyPr/>
          <a:lstStyle>
            <a:lvl1pPr>
              <a:defRPr/>
            </a:lvl1pPr>
          </a:lstStyle>
          <a:p>
            <a:fld id="{12838A02-D4DF-417D-BD24-8891A0C1A967}" type="slidenum">
              <a:rPr lang="en-US" altLang="en-US"/>
              <a:pPr/>
              <a:t>‹#›</a:t>
            </a:fld>
            <a:endParaRPr lang="en-US" altLang="en-US"/>
          </a:p>
        </p:txBody>
      </p:sp>
    </p:spTree>
    <p:extLst>
      <p:ext uri="{BB962C8B-B14F-4D97-AF65-F5344CB8AC3E}">
        <p14:creationId xmlns:p14="http://schemas.microsoft.com/office/powerpoint/2010/main" val="26801548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C8477-CDC3-14E5-2E71-0B4968CDD85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5B5DC08-C063-0830-B087-5A89CBB7FA0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04B6770-090D-9D93-6182-268D1E930150}"/>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1C458A1E-71BA-56EA-5056-B560A4AA3183}"/>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6153CE98-89CE-86FB-9761-E029457FC1CF}"/>
              </a:ext>
            </a:extLst>
          </p:cNvPr>
          <p:cNvSpPr>
            <a:spLocks noGrp="1"/>
          </p:cNvSpPr>
          <p:nvPr>
            <p:ph type="sldNum" sz="quarter" idx="12"/>
          </p:nvPr>
        </p:nvSpPr>
        <p:spPr/>
        <p:txBody>
          <a:bodyPr/>
          <a:lstStyle>
            <a:lvl1pPr>
              <a:defRPr/>
            </a:lvl1pPr>
          </a:lstStyle>
          <a:p>
            <a:fld id="{95200F28-336B-498E-8C95-BED3C4507A10}" type="slidenum">
              <a:rPr lang="en-US" altLang="en-US"/>
              <a:pPr/>
              <a:t>‹#›</a:t>
            </a:fld>
            <a:endParaRPr lang="en-US" altLang="en-US"/>
          </a:p>
        </p:txBody>
      </p:sp>
    </p:spTree>
    <p:extLst>
      <p:ext uri="{BB962C8B-B14F-4D97-AF65-F5344CB8AC3E}">
        <p14:creationId xmlns:p14="http://schemas.microsoft.com/office/powerpoint/2010/main" val="4135759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A7A2F-CC9F-6454-C564-785CBBF1EA43}"/>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31D41D2-30BB-318C-F7CF-708CFA1CDE97}"/>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3E718064-489C-EE85-8408-7B0DC9E4C7BC}"/>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C05DC432-3145-2AC0-A933-B4D2A3ACA245}"/>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03B0FA0D-B384-CEDD-A6FC-5F74B281C2DE}"/>
              </a:ext>
            </a:extLst>
          </p:cNvPr>
          <p:cNvSpPr>
            <a:spLocks noGrp="1"/>
          </p:cNvSpPr>
          <p:nvPr>
            <p:ph type="sldNum" sz="quarter" idx="12"/>
          </p:nvPr>
        </p:nvSpPr>
        <p:spPr/>
        <p:txBody>
          <a:bodyPr/>
          <a:lstStyle>
            <a:lvl1pPr>
              <a:defRPr/>
            </a:lvl1pPr>
          </a:lstStyle>
          <a:p>
            <a:fld id="{A444BDB5-95CE-4649-AF17-5B6637491B95}" type="slidenum">
              <a:rPr lang="en-US" altLang="en-US"/>
              <a:pPr/>
              <a:t>‹#›</a:t>
            </a:fld>
            <a:endParaRPr lang="en-US" altLang="en-US"/>
          </a:p>
        </p:txBody>
      </p:sp>
    </p:spTree>
    <p:extLst>
      <p:ext uri="{BB962C8B-B14F-4D97-AF65-F5344CB8AC3E}">
        <p14:creationId xmlns:p14="http://schemas.microsoft.com/office/powerpoint/2010/main" val="3425904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531E4-4912-34C7-36E0-D167A33D3C0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CC72B59-CDD0-4FE8-2CC5-C41D2D4E3EF8}"/>
              </a:ext>
            </a:extLst>
          </p:cNvPr>
          <p:cNvSpPr>
            <a:spLocks noGrp="1"/>
          </p:cNvSpPr>
          <p:nvPr>
            <p:ph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D174072-C97E-BC3E-DE31-50C3B1218235}"/>
              </a:ext>
            </a:extLst>
          </p:cNvPr>
          <p:cNvSpPr>
            <a:spLocks noGrp="1"/>
          </p:cNvSpPr>
          <p:nvPr>
            <p:ph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E9A146E-57BB-5D88-97CC-7E6FB3F7F4B7}"/>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103FAEC1-D61E-5187-76C2-E53541561B67}"/>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D13836B1-64F7-0685-0927-874B5E624D28}"/>
              </a:ext>
            </a:extLst>
          </p:cNvPr>
          <p:cNvSpPr>
            <a:spLocks noGrp="1"/>
          </p:cNvSpPr>
          <p:nvPr>
            <p:ph type="sldNum" sz="quarter" idx="12"/>
          </p:nvPr>
        </p:nvSpPr>
        <p:spPr/>
        <p:txBody>
          <a:bodyPr/>
          <a:lstStyle>
            <a:lvl1pPr>
              <a:defRPr/>
            </a:lvl1pPr>
          </a:lstStyle>
          <a:p>
            <a:fld id="{42A9D53D-4A1F-4EB8-AF45-C54C8C5AA47F}" type="slidenum">
              <a:rPr lang="en-US" altLang="en-US"/>
              <a:pPr/>
              <a:t>‹#›</a:t>
            </a:fld>
            <a:endParaRPr lang="en-US" altLang="en-US"/>
          </a:p>
        </p:txBody>
      </p:sp>
    </p:spTree>
    <p:extLst>
      <p:ext uri="{BB962C8B-B14F-4D97-AF65-F5344CB8AC3E}">
        <p14:creationId xmlns:p14="http://schemas.microsoft.com/office/powerpoint/2010/main" val="2901761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29E3C-2222-A2D1-14E9-25DC3A34DDAE}"/>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FF9D379-F337-F925-12D4-3731E4738E5E}"/>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3A77509-45AF-B0E0-1BDF-62F414CCD8DA}"/>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E8A20EF-8CA8-E2B1-8A78-4364C8EAE163}"/>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1B4908F-43A3-0B8D-8A6D-68630661336B}"/>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0AFC384-497F-12F2-8CCA-B4D3C12D8EA8}"/>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CFBA448A-07CE-3AC2-F096-9A8E3A896224}"/>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092BB426-13F2-D29E-9A57-08DCD3C2BA75}"/>
              </a:ext>
            </a:extLst>
          </p:cNvPr>
          <p:cNvSpPr>
            <a:spLocks noGrp="1"/>
          </p:cNvSpPr>
          <p:nvPr>
            <p:ph type="sldNum" sz="quarter" idx="12"/>
          </p:nvPr>
        </p:nvSpPr>
        <p:spPr/>
        <p:txBody>
          <a:bodyPr/>
          <a:lstStyle>
            <a:lvl1pPr>
              <a:defRPr/>
            </a:lvl1pPr>
          </a:lstStyle>
          <a:p>
            <a:fld id="{B17B3ECE-A660-44AA-89C1-1A84906422C7}" type="slidenum">
              <a:rPr lang="en-US" altLang="en-US"/>
              <a:pPr/>
              <a:t>‹#›</a:t>
            </a:fld>
            <a:endParaRPr lang="en-US" altLang="en-US"/>
          </a:p>
        </p:txBody>
      </p:sp>
    </p:spTree>
    <p:extLst>
      <p:ext uri="{BB962C8B-B14F-4D97-AF65-F5344CB8AC3E}">
        <p14:creationId xmlns:p14="http://schemas.microsoft.com/office/powerpoint/2010/main" val="17072178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E7699-4EBE-6208-2D14-1AF84173A16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B0B8264-20DD-DDAD-8E9A-CE948FF4BA47}"/>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92EFF97E-E056-2A9A-9B80-F4DE25816AAA}"/>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AE2C3594-7205-8491-1104-58BBBF523182}"/>
              </a:ext>
            </a:extLst>
          </p:cNvPr>
          <p:cNvSpPr>
            <a:spLocks noGrp="1"/>
          </p:cNvSpPr>
          <p:nvPr>
            <p:ph type="sldNum" sz="quarter" idx="12"/>
          </p:nvPr>
        </p:nvSpPr>
        <p:spPr/>
        <p:txBody>
          <a:bodyPr/>
          <a:lstStyle>
            <a:lvl1pPr>
              <a:defRPr/>
            </a:lvl1pPr>
          </a:lstStyle>
          <a:p>
            <a:fld id="{68A3CC85-C1C9-45D1-BA40-A2CD5D48A7EF}" type="slidenum">
              <a:rPr lang="en-US" altLang="en-US"/>
              <a:pPr/>
              <a:t>‹#›</a:t>
            </a:fld>
            <a:endParaRPr lang="en-US" altLang="en-US"/>
          </a:p>
        </p:txBody>
      </p:sp>
    </p:spTree>
    <p:extLst>
      <p:ext uri="{BB962C8B-B14F-4D97-AF65-F5344CB8AC3E}">
        <p14:creationId xmlns:p14="http://schemas.microsoft.com/office/powerpoint/2010/main" val="6245144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76758B6-7C22-BC4C-5EF8-A3A953E5DE94}"/>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7D9AE2BE-58DA-9886-2E14-419643ECF522}"/>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C9ADB432-2D09-451C-AC23-39A501C6997A}"/>
              </a:ext>
            </a:extLst>
          </p:cNvPr>
          <p:cNvSpPr>
            <a:spLocks noGrp="1"/>
          </p:cNvSpPr>
          <p:nvPr>
            <p:ph type="sldNum" sz="quarter" idx="12"/>
          </p:nvPr>
        </p:nvSpPr>
        <p:spPr/>
        <p:txBody>
          <a:bodyPr/>
          <a:lstStyle>
            <a:lvl1pPr>
              <a:defRPr/>
            </a:lvl1pPr>
          </a:lstStyle>
          <a:p>
            <a:fld id="{5207F2CF-7A81-4F26-B2F5-BB7824147811}" type="slidenum">
              <a:rPr lang="en-US" altLang="en-US"/>
              <a:pPr/>
              <a:t>‹#›</a:t>
            </a:fld>
            <a:endParaRPr lang="en-US" altLang="en-US"/>
          </a:p>
        </p:txBody>
      </p:sp>
    </p:spTree>
    <p:extLst>
      <p:ext uri="{BB962C8B-B14F-4D97-AF65-F5344CB8AC3E}">
        <p14:creationId xmlns:p14="http://schemas.microsoft.com/office/powerpoint/2010/main" val="29475830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DE28B-B98E-31D3-6936-34FC4C4548D2}"/>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1139A9F-DCB0-ED64-C1A9-A6BA702CAE1A}"/>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D84EF74-1711-6C82-89DC-6CE3CDB55FDD}"/>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6D29D9-12B3-4F93-487D-9C492A729E2D}"/>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262954B1-D05B-BD88-06B5-313ED47E5164}"/>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D53EDBD7-7F94-E97A-E27C-01A77DA02973}"/>
              </a:ext>
            </a:extLst>
          </p:cNvPr>
          <p:cNvSpPr>
            <a:spLocks noGrp="1"/>
          </p:cNvSpPr>
          <p:nvPr>
            <p:ph type="sldNum" sz="quarter" idx="12"/>
          </p:nvPr>
        </p:nvSpPr>
        <p:spPr/>
        <p:txBody>
          <a:bodyPr/>
          <a:lstStyle>
            <a:lvl1pPr>
              <a:defRPr/>
            </a:lvl1pPr>
          </a:lstStyle>
          <a:p>
            <a:fld id="{68B0CAEB-2478-4DB7-9407-12C929D6D733}" type="slidenum">
              <a:rPr lang="en-US" altLang="en-US"/>
              <a:pPr/>
              <a:t>‹#›</a:t>
            </a:fld>
            <a:endParaRPr lang="en-US" altLang="en-US"/>
          </a:p>
        </p:txBody>
      </p:sp>
    </p:spTree>
    <p:extLst>
      <p:ext uri="{BB962C8B-B14F-4D97-AF65-F5344CB8AC3E}">
        <p14:creationId xmlns:p14="http://schemas.microsoft.com/office/powerpoint/2010/main" val="1177593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72400-5594-17DF-68C6-6FE0245EB502}"/>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5B8798D-AE24-7B42-1950-EC87C7C6A422}"/>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447F33F-0B3E-20F2-541C-8F56F271A42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90C1641-F52C-B208-3252-F5704F85929A}"/>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EF939217-A6A2-AE6A-E213-2DF576A695F0}"/>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A73FBC31-3EDC-7E21-0899-D1E659A1BB47}"/>
              </a:ext>
            </a:extLst>
          </p:cNvPr>
          <p:cNvSpPr>
            <a:spLocks noGrp="1"/>
          </p:cNvSpPr>
          <p:nvPr>
            <p:ph type="sldNum" sz="quarter" idx="12"/>
          </p:nvPr>
        </p:nvSpPr>
        <p:spPr/>
        <p:txBody>
          <a:bodyPr/>
          <a:lstStyle>
            <a:lvl1pPr>
              <a:defRPr/>
            </a:lvl1pPr>
          </a:lstStyle>
          <a:p>
            <a:fld id="{E751FAB2-33DB-4B08-A0B5-FC55AC3212DB}" type="slidenum">
              <a:rPr lang="en-US" altLang="en-US"/>
              <a:pPr/>
              <a:t>‹#›</a:t>
            </a:fld>
            <a:endParaRPr lang="en-US" altLang="en-US"/>
          </a:p>
        </p:txBody>
      </p:sp>
    </p:spTree>
    <p:extLst>
      <p:ext uri="{BB962C8B-B14F-4D97-AF65-F5344CB8AC3E}">
        <p14:creationId xmlns:p14="http://schemas.microsoft.com/office/powerpoint/2010/main" val="18577457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tint val="63529"/>
                <a:invGamma/>
              </a:schemeClr>
            </a:gs>
          </a:gsLst>
          <a:lin ang="5400000" scaled="1"/>
        </a:gradFill>
        <a:effectLst/>
      </p:bgPr>
    </p:bg>
    <p:spTree>
      <p:nvGrpSpPr>
        <p:cNvPr id="1" name=""/>
        <p:cNvGrpSpPr/>
        <p:nvPr/>
      </p:nvGrpSpPr>
      <p:grpSpPr>
        <a:xfrm>
          <a:off x="0" y="0"/>
          <a:ext cx="0" cy="0"/>
          <a:chOff x="0" y="0"/>
          <a:chExt cx="0" cy="0"/>
        </a:xfrm>
      </p:grpSpPr>
      <p:grpSp>
        <p:nvGrpSpPr>
          <p:cNvPr id="43010" name="Group 2">
            <a:extLst>
              <a:ext uri="{FF2B5EF4-FFF2-40B4-BE49-F238E27FC236}">
                <a16:creationId xmlns:a16="http://schemas.microsoft.com/office/drawing/2014/main" id="{D4ABC18A-9B80-B8AD-EE23-FAE272E7E8E0}"/>
              </a:ext>
            </a:extLst>
          </p:cNvPr>
          <p:cNvGrpSpPr>
            <a:grpSpLocks/>
          </p:cNvGrpSpPr>
          <p:nvPr/>
        </p:nvGrpSpPr>
        <p:grpSpPr bwMode="auto">
          <a:xfrm>
            <a:off x="4716463" y="5345113"/>
            <a:ext cx="4427537" cy="1512887"/>
            <a:chOff x="2971" y="3367"/>
            <a:chExt cx="2789" cy="953"/>
          </a:xfrm>
        </p:grpSpPr>
        <p:sp>
          <p:nvSpPr>
            <p:cNvPr id="43011" name="Freeform 3">
              <a:extLst>
                <a:ext uri="{FF2B5EF4-FFF2-40B4-BE49-F238E27FC236}">
                  <a16:creationId xmlns:a16="http://schemas.microsoft.com/office/drawing/2014/main" id="{09E80F72-B97D-E9EF-7A8F-9628E638A3EC}"/>
                </a:ext>
              </a:extLst>
            </p:cNvPr>
            <p:cNvSpPr>
              <a:spLocks/>
            </p:cNvSpPr>
            <p:nvPr/>
          </p:nvSpPr>
          <p:spPr bwMode="ltGray">
            <a:xfrm>
              <a:off x="2971" y="3367"/>
              <a:ext cx="2789" cy="953"/>
            </a:xfrm>
            <a:custGeom>
              <a:avLst/>
              <a:gdLst>
                <a:gd name="T0" fmla="*/ 2768 w 2780"/>
                <a:gd name="T1" fmla="*/ 18 h 953"/>
                <a:gd name="T2" fmla="*/ 2678 w 2780"/>
                <a:gd name="T3" fmla="*/ 24 h 953"/>
                <a:gd name="T4" fmla="*/ 2613 w 2780"/>
                <a:gd name="T5" fmla="*/ 102 h 953"/>
                <a:gd name="T6" fmla="*/ 2511 w 2780"/>
                <a:gd name="T7" fmla="*/ 156 h 953"/>
                <a:gd name="T8" fmla="*/ 2505 w 2780"/>
                <a:gd name="T9" fmla="*/ 222 h 953"/>
                <a:gd name="T10" fmla="*/ 2487 w 2780"/>
                <a:gd name="T11" fmla="*/ 246 h 953"/>
                <a:gd name="T12" fmla="*/ 2469 w 2780"/>
                <a:gd name="T13" fmla="*/ 252 h 953"/>
                <a:gd name="T14" fmla="*/ 2397 w 2780"/>
                <a:gd name="T15" fmla="*/ 210 h 953"/>
                <a:gd name="T16" fmla="*/ 2260 w 2780"/>
                <a:gd name="T17" fmla="*/ 192 h 953"/>
                <a:gd name="T18" fmla="*/ 2236 w 2780"/>
                <a:gd name="T19" fmla="*/ 186 h 953"/>
                <a:gd name="T20" fmla="*/ 2218 w 2780"/>
                <a:gd name="T21" fmla="*/ 192 h 953"/>
                <a:gd name="T22" fmla="*/ 2146 w 2780"/>
                <a:gd name="T23" fmla="*/ 228 h 953"/>
                <a:gd name="T24" fmla="*/ 2110 w 2780"/>
                <a:gd name="T25" fmla="*/ 240 h 953"/>
                <a:gd name="T26" fmla="*/ 2086 w 2780"/>
                <a:gd name="T27" fmla="*/ 246 h 953"/>
                <a:gd name="T28" fmla="*/ 2074 w 2780"/>
                <a:gd name="T29" fmla="*/ 258 h 953"/>
                <a:gd name="T30" fmla="*/ 2074 w 2780"/>
                <a:gd name="T31" fmla="*/ 276 h 953"/>
                <a:gd name="T32" fmla="*/ 2051 w 2780"/>
                <a:gd name="T33" fmla="*/ 300 h 953"/>
                <a:gd name="T34" fmla="*/ 2033 w 2780"/>
                <a:gd name="T35" fmla="*/ 312 h 953"/>
                <a:gd name="T36" fmla="*/ 2021 w 2780"/>
                <a:gd name="T37" fmla="*/ 324 h 953"/>
                <a:gd name="T38" fmla="*/ 2009 w 2780"/>
                <a:gd name="T39" fmla="*/ 336 h 953"/>
                <a:gd name="T40" fmla="*/ 1979 w 2780"/>
                <a:gd name="T41" fmla="*/ 342 h 953"/>
                <a:gd name="T42" fmla="*/ 1913 w 2780"/>
                <a:gd name="T43" fmla="*/ 336 h 953"/>
                <a:gd name="T44" fmla="*/ 1877 w 2780"/>
                <a:gd name="T45" fmla="*/ 330 h 953"/>
                <a:gd name="T46" fmla="*/ 1865 w 2780"/>
                <a:gd name="T47" fmla="*/ 342 h 953"/>
                <a:gd name="T48" fmla="*/ 1853 w 2780"/>
                <a:gd name="T49" fmla="*/ 354 h 953"/>
                <a:gd name="T50" fmla="*/ 1823 w 2780"/>
                <a:gd name="T51" fmla="*/ 360 h 953"/>
                <a:gd name="T52" fmla="*/ 1764 w 2780"/>
                <a:gd name="T53" fmla="*/ 342 h 953"/>
                <a:gd name="T54" fmla="*/ 1740 w 2780"/>
                <a:gd name="T55" fmla="*/ 342 h 953"/>
                <a:gd name="T56" fmla="*/ 1716 w 2780"/>
                <a:gd name="T57" fmla="*/ 354 h 953"/>
                <a:gd name="T58" fmla="*/ 1656 w 2780"/>
                <a:gd name="T59" fmla="*/ 425 h 953"/>
                <a:gd name="T60" fmla="*/ 1614 w 2780"/>
                <a:gd name="T61" fmla="*/ 569 h 953"/>
                <a:gd name="T62" fmla="*/ 1614 w 2780"/>
                <a:gd name="T63" fmla="*/ 593 h 953"/>
                <a:gd name="T64" fmla="*/ 1620 w 2780"/>
                <a:gd name="T65" fmla="*/ 641 h 953"/>
                <a:gd name="T66" fmla="*/ 1638 w 2780"/>
                <a:gd name="T67" fmla="*/ 659 h 953"/>
                <a:gd name="T68" fmla="*/ 1632 w 2780"/>
                <a:gd name="T69" fmla="*/ 671 h 953"/>
                <a:gd name="T70" fmla="*/ 1620 w 2780"/>
                <a:gd name="T71" fmla="*/ 683 h 953"/>
                <a:gd name="T72" fmla="*/ 1542 w 2780"/>
                <a:gd name="T73" fmla="*/ 689 h 953"/>
                <a:gd name="T74" fmla="*/ 1465 w 2780"/>
                <a:gd name="T75" fmla="*/ 629 h 953"/>
                <a:gd name="T76" fmla="*/ 1333 w 2780"/>
                <a:gd name="T77" fmla="*/ 587 h 953"/>
                <a:gd name="T78" fmla="*/ 1184 w 2780"/>
                <a:gd name="T79" fmla="*/ 671 h 953"/>
                <a:gd name="T80" fmla="*/ 1016 w 2780"/>
                <a:gd name="T81" fmla="*/ 731 h 953"/>
                <a:gd name="T82" fmla="*/ 813 w 2780"/>
                <a:gd name="T83" fmla="*/ 743 h 953"/>
                <a:gd name="T84" fmla="*/ 628 w 2780"/>
                <a:gd name="T85" fmla="*/ 701 h 953"/>
                <a:gd name="T86" fmla="*/ 568 w 2780"/>
                <a:gd name="T87" fmla="*/ 695 h 953"/>
                <a:gd name="T88" fmla="*/ 556 w 2780"/>
                <a:gd name="T89" fmla="*/ 701 h 953"/>
                <a:gd name="T90" fmla="*/ 520 w 2780"/>
                <a:gd name="T91" fmla="*/ 731 h 953"/>
                <a:gd name="T92" fmla="*/ 436 w 2780"/>
                <a:gd name="T93" fmla="*/ 809 h 953"/>
                <a:gd name="T94" fmla="*/ 406 w 2780"/>
                <a:gd name="T95" fmla="*/ 821 h 953"/>
                <a:gd name="T96" fmla="*/ 382 w 2780"/>
                <a:gd name="T97" fmla="*/ 821 h 953"/>
                <a:gd name="T98" fmla="*/ 335 w 2780"/>
                <a:gd name="T99" fmla="*/ 827 h 953"/>
                <a:gd name="T100" fmla="*/ 209 w 2780"/>
                <a:gd name="T101" fmla="*/ 851 h 953"/>
                <a:gd name="T102" fmla="*/ 173 w 2780"/>
                <a:gd name="T103" fmla="*/ 857 h 953"/>
                <a:gd name="T104" fmla="*/ 125 w 2780"/>
                <a:gd name="T105" fmla="*/ 851 h 953"/>
                <a:gd name="T106" fmla="*/ 107 w 2780"/>
                <a:gd name="T107" fmla="*/ 857 h 953"/>
                <a:gd name="T108" fmla="*/ 101 w 2780"/>
                <a:gd name="T109" fmla="*/ 875 h 953"/>
                <a:gd name="T110" fmla="*/ 83 w 2780"/>
                <a:gd name="T111" fmla="*/ 887 h 953"/>
                <a:gd name="T112" fmla="*/ 48 w 2780"/>
                <a:gd name="T113" fmla="*/ 899 h 953"/>
                <a:gd name="T114" fmla="*/ 2780 w 2780"/>
                <a:gd name="T115" fmla="*/ 24 h 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80" h="953">
                  <a:moveTo>
                    <a:pt x="2780" y="24"/>
                  </a:moveTo>
                  <a:lnTo>
                    <a:pt x="2774" y="24"/>
                  </a:lnTo>
                  <a:lnTo>
                    <a:pt x="2774" y="18"/>
                  </a:lnTo>
                  <a:lnTo>
                    <a:pt x="2768" y="18"/>
                  </a:lnTo>
                  <a:lnTo>
                    <a:pt x="2756" y="12"/>
                  </a:lnTo>
                  <a:lnTo>
                    <a:pt x="2738" y="6"/>
                  </a:lnTo>
                  <a:lnTo>
                    <a:pt x="2714" y="0"/>
                  </a:lnTo>
                  <a:lnTo>
                    <a:pt x="2678" y="24"/>
                  </a:lnTo>
                  <a:lnTo>
                    <a:pt x="2643" y="54"/>
                  </a:lnTo>
                  <a:lnTo>
                    <a:pt x="2619" y="90"/>
                  </a:lnTo>
                  <a:lnTo>
                    <a:pt x="2613" y="96"/>
                  </a:lnTo>
                  <a:lnTo>
                    <a:pt x="2613" y="102"/>
                  </a:lnTo>
                  <a:lnTo>
                    <a:pt x="2601" y="108"/>
                  </a:lnTo>
                  <a:lnTo>
                    <a:pt x="2583" y="120"/>
                  </a:lnTo>
                  <a:lnTo>
                    <a:pt x="2541" y="132"/>
                  </a:lnTo>
                  <a:lnTo>
                    <a:pt x="2511" y="156"/>
                  </a:lnTo>
                  <a:lnTo>
                    <a:pt x="2511" y="204"/>
                  </a:lnTo>
                  <a:lnTo>
                    <a:pt x="2511" y="210"/>
                  </a:lnTo>
                  <a:lnTo>
                    <a:pt x="2505" y="216"/>
                  </a:lnTo>
                  <a:lnTo>
                    <a:pt x="2505" y="222"/>
                  </a:lnTo>
                  <a:lnTo>
                    <a:pt x="2499" y="228"/>
                  </a:lnTo>
                  <a:lnTo>
                    <a:pt x="2499" y="240"/>
                  </a:lnTo>
                  <a:lnTo>
                    <a:pt x="2493" y="246"/>
                  </a:lnTo>
                  <a:lnTo>
                    <a:pt x="2487" y="246"/>
                  </a:lnTo>
                  <a:lnTo>
                    <a:pt x="2487" y="252"/>
                  </a:lnTo>
                  <a:lnTo>
                    <a:pt x="2481" y="252"/>
                  </a:lnTo>
                  <a:lnTo>
                    <a:pt x="2475" y="252"/>
                  </a:lnTo>
                  <a:lnTo>
                    <a:pt x="2469" y="252"/>
                  </a:lnTo>
                  <a:lnTo>
                    <a:pt x="2457" y="252"/>
                  </a:lnTo>
                  <a:lnTo>
                    <a:pt x="2439" y="258"/>
                  </a:lnTo>
                  <a:lnTo>
                    <a:pt x="2415" y="222"/>
                  </a:lnTo>
                  <a:lnTo>
                    <a:pt x="2397" y="210"/>
                  </a:lnTo>
                  <a:lnTo>
                    <a:pt x="2373" y="216"/>
                  </a:lnTo>
                  <a:lnTo>
                    <a:pt x="2332" y="216"/>
                  </a:lnTo>
                  <a:lnTo>
                    <a:pt x="2296" y="204"/>
                  </a:lnTo>
                  <a:lnTo>
                    <a:pt x="2260" y="192"/>
                  </a:lnTo>
                  <a:lnTo>
                    <a:pt x="2260" y="192"/>
                  </a:lnTo>
                  <a:lnTo>
                    <a:pt x="2248" y="186"/>
                  </a:lnTo>
                  <a:lnTo>
                    <a:pt x="2242" y="186"/>
                  </a:lnTo>
                  <a:lnTo>
                    <a:pt x="2236" y="186"/>
                  </a:lnTo>
                  <a:lnTo>
                    <a:pt x="2230" y="186"/>
                  </a:lnTo>
                  <a:lnTo>
                    <a:pt x="2224" y="192"/>
                  </a:lnTo>
                  <a:lnTo>
                    <a:pt x="2224" y="192"/>
                  </a:lnTo>
                  <a:lnTo>
                    <a:pt x="2218" y="192"/>
                  </a:lnTo>
                  <a:lnTo>
                    <a:pt x="2212" y="198"/>
                  </a:lnTo>
                  <a:lnTo>
                    <a:pt x="2194" y="204"/>
                  </a:lnTo>
                  <a:lnTo>
                    <a:pt x="2170" y="210"/>
                  </a:lnTo>
                  <a:lnTo>
                    <a:pt x="2146" y="228"/>
                  </a:lnTo>
                  <a:lnTo>
                    <a:pt x="2122" y="240"/>
                  </a:lnTo>
                  <a:lnTo>
                    <a:pt x="2116" y="240"/>
                  </a:lnTo>
                  <a:lnTo>
                    <a:pt x="2110" y="240"/>
                  </a:lnTo>
                  <a:lnTo>
                    <a:pt x="2110" y="240"/>
                  </a:lnTo>
                  <a:lnTo>
                    <a:pt x="2104" y="240"/>
                  </a:lnTo>
                  <a:lnTo>
                    <a:pt x="2098" y="246"/>
                  </a:lnTo>
                  <a:lnTo>
                    <a:pt x="2092" y="246"/>
                  </a:lnTo>
                  <a:lnTo>
                    <a:pt x="2086" y="246"/>
                  </a:lnTo>
                  <a:lnTo>
                    <a:pt x="2080" y="252"/>
                  </a:lnTo>
                  <a:lnTo>
                    <a:pt x="2080" y="258"/>
                  </a:lnTo>
                  <a:lnTo>
                    <a:pt x="2074" y="258"/>
                  </a:lnTo>
                  <a:lnTo>
                    <a:pt x="2074" y="258"/>
                  </a:lnTo>
                  <a:lnTo>
                    <a:pt x="2074" y="264"/>
                  </a:lnTo>
                  <a:lnTo>
                    <a:pt x="2074" y="264"/>
                  </a:lnTo>
                  <a:lnTo>
                    <a:pt x="2074" y="270"/>
                  </a:lnTo>
                  <a:lnTo>
                    <a:pt x="2074" y="276"/>
                  </a:lnTo>
                  <a:lnTo>
                    <a:pt x="2069" y="288"/>
                  </a:lnTo>
                  <a:lnTo>
                    <a:pt x="2057" y="300"/>
                  </a:lnTo>
                  <a:lnTo>
                    <a:pt x="2057" y="300"/>
                  </a:lnTo>
                  <a:lnTo>
                    <a:pt x="2051" y="300"/>
                  </a:lnTo>
                  <a:lnTo>
                    <a:pt x="2045" y="300"/>
                  </a:lnTo>
                  <a:lnTo>
                    <a:pt x="2039" y="306"/>
                  </a:lnTo>
                  <a:lnTo>
                    <a:pt x="2033" y="306"/>
                  </a:lnTo>
                  <a:lnTo>
                    <a:pt x="2033" y="312"/>
                  </a:lnTo>
                  <a:lnTo>
                    <a:pt x="2027" y="312"/>
                  </a:lnTo>
                  <a:lnTo>
                    <a:pt x="2027" y="318"/>
                  </a:lnTo>
                  <a:lnTo>
                    <a:pt x="2027" y="318"/>
                  </a:lnTo>
                  <a:lnTo>
                    <a:pt x="2021" y="324"/>
                  </a:lnTo>
                  <a:lnTo>
                    <a:pt x="2021" y="324"/>
                  </a:lnTo>
                  <a:lnTo>
                    <a:pt x="2015" y="330"/>
                  </a:lnTo>
                  <a:lnTo>
                    <a:pt x="2015" y="330"/>
                  </a:lnTo>
                  <a:lnTo>
                    <a:pt x="2009" y="336"/>
                  </a:lnTo>
                  <a:lnTo>
                    <a:pt x="1997" y="336"/>
                  </a:lnTo>
                  <a:lnTo>
                    <a:pt x="1991" y="342"/>
                  </a:lnTo>
                  <a:lnTo>
                    <a:pt x="1985" y="342"/>
                  </a:lnTo>
                  <a:lnTo>
                    <a:pt x="1979" y="342"/>
                  </a:lnTo>
                  <a:lnTo>
                    <a:pt x="1961" y="336"/>
                  </a:lnTo>
                  <a:lnTo>
                    <a:pt x="1925" y="336"/>
                  </a:lnTo>
                  <a:lnTo>
                    <a:pt x="1919" y="336"/>
                  </a:lnTo>
                  <a:lnTo>
                    <a:pt x="1913" y="336"/>
                  </a:lnTo>
                  <a:lnTo>
                    <a:pt x="1895" y="330"/>
                  </a:lnTo>
                  <a:lnTo>
                    <a:pt x="1889" y="330"/>
                  </a:lnTo>
                  <a:lnTo>
                    <a:pt x="1883" y="330"/>
                  </a:lnTo>
                  <a:lnTo>
                    <a:pt x="1877" y="330"/>
                  </a:lnTo>
                  <a:lnTo>
                    <a:pt x="1877" y="330"/>
                  </a:lnTo>
                  <a:lnTo>
                    <a:pt x="1871" y="336"/>
                  </a:lnTo>
                  <a:lnTo>
                    <a:pt x="1871" y="336"/>
                  </a:lnTo>
                  <a:lnTo>
                    <a:pt x="1865" y="342"/>
                  </a:lnTo>
                  <a:lnTo>
                    <a:pt x="1865" y="342"/>
                  </a:lnTo>
                  <a:lnTo>
                    <a:pt x="1859" y="348"/>
                  </a:lnTo>
                  <a:lnTo>
                    <a:pt x="1859" y="348"/>
                  </a:lnTo>
                  <a:lnTo>
                    <a:pt x="1853" y="354"/>
                  </a:lnTo>
                  <a:lnTo>
                    <a:pt x="1847" y="354"/>
                  </a:lnTo>
                  <a:lnTo>
                    <a:pt x="1835" y="360"/>
                  </a:lnTo>
                  <a:lnTo>
                    <a:pt x="1829" y="360"/>
                  </a:lnTo>
                  <a:lnTo>
                    <a:pt x="1823" y="360"/>
                  </a:lnTo>
                  <a:lnTo>
                    <a:pt x="1817" y="360"/>
                  </a:lnTo>
                  <a:lnTo>
                    <a:pt x="1776" y="342"/>
                  </a:lnTo>
                  <a:lnTo>
                    <a:pt x="1770" y="342"/>
                  </a:lnTo>
                  <a:lnTo>
                    <a:pt x="1764" y="342"/>
                  </a:lnTo>
                  <a:lnTo>
                    <a:pt x="1758" y="342"/>
                  </a:lnTo>
                  <a:lnTo>
                    <a:pt x="1746" y="342"/>
                  </a:lnTo>
                  <a:lnTo>
                    <a:pt x="1746" y="342"/>
                  </a:lnTo>
                  <a:lnTo>
                    <a:pt x="1740" y="342"/>
                  </a:lnTo>
                  <a:lnTo>
                    <a:pt x="1734" y="342"/>
                  </a:lnTo>
                  <a:lnTo>
                    <a:pt x="1728" y="348"/>
                  </a:lnTo>
                  <a:lnTo>
                    <a:pt x="1722" y="348"/>
                  </a:lnTo>
                  <a:lnTo>
                    <a:pt x="1716" y="354"/>
                  </a:lnTo>
                  <a:lnTo>
                    <a:pt x="1704" y="366"/>
                  </a:lnTo>
                  <a:lnTo>
                    <a:pt x="1698" y="378"/>
                  </a:lnTo>
                  <a:lnTo>
                    <a:pt x="1674" y="402"/>
                  </a:lnTo>
                  <a:lnTo>
                    <a:pt x="1656" y="425"/>
                  </a:lnTo>
                  <a:lnTo>
                    <a:pt x="1632" y="461"/>
                  </a:lnTo>
                  <a:lnTo>
                    <a:pt x="1614" y="509"/>
                  </a:lnTo>
                  <a:lnTo>
                    <a:pt x="1614" y="563"/>
                  </a:lnTo>
                  <a:lnTo>
                    <a:pt x="1614" y="569"/>
                  </a:lnTo>
                  <a:lnTo>
                    <a:pt x="1614" y="575"/>
                  </a:lnTo>
                  <a:lnTo>
                    <a:pt x="1614" y="581"/>
                  </a:lnTo>
                  <a:lnTo>
                    <a:pt x="1614" y="587"/>
                  </a:lnTo>
                  <a:lnTo>
                    <a:pt x="1614" y="593"/>
                  </a:lnTo>
                  <a:lnTo>
                    <a:pt x="1614" y="599"/>
                  </a:lnTo>
                  <a:lnTo>
                    <a:pt x="1614" y="605"/>
                  </a:lnTo>
                  <a:lnTo>
                    <a:pt x="1614" y="617"/>
                  </a:lnTo>
                  <a:lnTo>
                    <a:pt x="1620" y="641"/>
                  </a:lnTo>
                  <a:lnTo>
                    <a:pt x="1626" y="641"/>
                  </a:lnTo>
                  <a:lnTo>
                    <a:pt x="1632" y="647"/>
                  </a:lnTo>
                  <a:lnTo>
                    <a:pt x="1632" y="659"/>
                  </a:lnTo>
                  <a:lnTo>
                    <a:pt x="1638" y="659"/>
                  </a:lnTo>
                  <a:lnTo>
                    <a:pt x="1638" y="665"/>
                  </a:lnTo>
                  <a:lnTo>
                    <a:pt x="1638" y="665"/>
                  </a:lnTo>
                  <a:lnTo>
                    <a:pt x="1638" y="671"/>
                  </a:lnTo>
                  <a:lnTo>
                    <a:pt x="1632" y="671"/>
                  </a:lnTo>
                  <a:lnTo>
                    <a:pt x="1632" y="677"/>
                  </a:lnTo>
                  <a:lnTo>
                    <a:pt x="1632" y="677"/>
                  </a:lnTo>
                  <a:lnTo>
                    <a:pt x="1626" y="677"/>
                  </a:lnTo>
                  <a:lnTo>
                    <a:pt x="1620" y="683"/>
                  </a:lnTo>
                  <a:lnTo>
                    <a:pt x="1596" y="689"/>
                  </a:lnTo>
                  <a:lnTo>
                    <a:pt x="1572" y="689"/>
                  </a:lnTo>
                  <a:lnTo>
                    <a:pt x="1548" y="689"/>
                  </a:lnTo>
                  <a:lnTo>
                    <a:pt x="1542" y="689"/>
                  </a:lnTo>
                  <a:lnTo>
                    <a:pt x="1536" y="689"/>
                  </a:lnTo>
                  <a:lnTo>
                    <a:pt x="1518" y="683"/>
                  </a:lnTo>
                  <a:lnTo>
                    <a:pt x="1495" y="671"/>
                  </a:lnTo>
                  <a:lnTo>
                    <a:pt x="1465" y="629"/>
                  </a:lnTo>
                  <a:lnTo>
                    <a:pt x="1435" y="599"/>
                  </a:lnTo>
                  <a:lnTo>
                    <a:pt x="1405" y="581"/>
                  </a:lnTo>
                  <a:lnTo>
                    <a:pt x="1375" y="563"/>
                  </a:lnTo>
                  <a:lnTo>
                    <a:pt x="1333" y="587"/>
                  </a:lnTo>
                  <a:lnTo>
                    <a:pt x="1303" y="653"/>
                  </a:lnTo>
                  <a:lnTo>
                    <a:pt x="1261" y="665"/>
                  </a:lnTo>
                  <a:lnTo>
                    <a:pt x="1219" y="653"/>
                  </a:lnTo>
                  <a:lnTo>
                    <a:pt x="1184" y="671"/>
                  </a:lnTo>
                  <a:lnTo>
                    <a:pt x="1136" y="671"/>
                  </a:lnTo>
                  <a:lnTo>
                    <a:pt x="1106" y="671"/>
                  </a:lnTo>
                  <a:lnTo>
                    <a:pt x="1076" y="707"/>
                  </a:lnTo>
                  <a:lnTo>
                    <a:pt x="1016" y="731"/>
                  </a:lnTo>
                  <a:lnTo>
                    <a:pt x="944" y="761"/>
                  </a:lnTo>
                  <a:lnTo>
                    <a:pt x="921" y="773"/>
                  </a:lnTo>
                  <a:lnTo>
                    <a:pt x="867" y="773"/>
                  </a:lnTo>
                  <a:lnTo>
                    <a:pt x="813" y="743"/>
                  </a:lnTo>
                  <a:lnTo>
                    <a:pt x="783" y="719"/>
                  </a:lnTo>
                  <a:lnTo>
                    <a:pt x="741" y="713"/>
                  </a:lnTo>
                  <a:lnTo>
                    <a:pt x="693" y="701"/>
                  </a:lnTo>
                  <a:lnTo>
                    <a:pt x="628" y="701"/>
                  </a:lnTo>
                  <a:lnTo>
                    <a:pt x="616" y="701"/>
                  </a:lnTo>
                  <a:lnTo>
                    <a:pt x="598" y="695"/>
                  </a:lnTo>
                  <a:lnTo>
                    <a:pt x="580" y="695"/>
                  </a:lnTo>
                  <a:lnTo>
                    <a:pt x="568" y="695"/>
                  </a:lnTo>
                  <a:lnTo>
                    <a:pt x="568" y="695"/>
                  </a:lnTo>
                  <a:lnTo>
                    <a:pt x="562" y="701"/>
                  </a:lnTo>
                  <a:lnTo>
                    <a:pt x="556" y="701"/>
                  </a:lnTo>
                  <a:lnTo>
                    <a:pt x="556" y="701"/>
                  </a:lnTo>
                  <a:lnTo>
                    <a:pt x="556" y="701"/>
                  </a:lnTo>
                  <a:lnTo>
                    <a:pt x="550" y="707"/>
                  </a:lnTo>
                  <a:lnTo>
                    <a:pt x="544" y="713"/>
                  </a:lnTo>
                  <a:lnTo>
                    <a:pt x="520" y="731"/>
                  </a:lnTo>
                  <a:lnTo>
                    <a:pt x="496" y="749"/>
                  </a:lnTo>
                  <a:lnTo>
                    <a:pt x="460" y="785"/>
                  </a:lnTo>
                  <a:lnTo>
                    <a:pt x="454" y="791"/>
                  </a:lnTo>
                  <a:lnTo>
                    <a:pt x="436" y="809"/>
                  </a:lnTo>
                  <a:lnTo>
                    <a:pt x="424" y="815"/>
                  </a:lnTo>
                  <a:lnTo>
                    <a:pt x="418" y="821"/>
                  </a:lnTo>
                  <a:lnTo>
                    <a:pt x="412" y="821"/>
                  </a:lnTo>
                  <a:lnTo>
                    <a:pt x="406" y="821"/>
                  </a:lnTo>
                  <a:lnTo>
                    <a:pt x="400" y="821"/>
                  </a:lnTo>
                  <a:lnTo>
                    <a:pt x="394" y="821"/>
                  </a:lnTo>
                  <a:lnTo>
                    <a:pt x="388" y="821"/>
                  </a:lnTo>
                  <a:lnTo>
                    <a:pt x="382" y="821"/>
                  </a:lnTo>
                  <a:lnTo>
                    <a:pt x="370" y="821"/>
                  </a:lnTo>
                  <a:lnTo>
                    <a:pt x="358" y="821"/>
                  </a:lnTo>
                  <a:lnTo>
                    <a:pt x="352" y="821"/>
                  </a:lnTo>
                  <a:lnTo>
                    <a:pt x="335" y="827"/>
                  </a:lnTo>
                  <a:lnTo>
                    <a:pt x="329" y="827"/>
                  </a:lnTo>
                  <a:lnTo>
                    <a:pt x="233" y="839"/>
                  </a:lnTo>
                  <a:lnTo>
                    <a:pt x="227" y="845"/>
                  </a:lnTo>
                  <a:lnTo>
                    <a:pt x="209" y="851"/>
                  </a:lnTo>
                  <a:lnTo>
                    <a:pt x="197" y="851"/>
                  </a:lnTo>
                  <a:lnTo>
                    <a:pt x="185" y="857"/>
                  </a:lnTo>
                  <a:lnTo>
                    <a:pt x="179" y="857"/>
                  </a:lnTo>
                  <a:lnTo>
                    <a:pt x="173" y="857"/>
                  </a:lnTo>
                  <a:lnTo>
                    <a:pt x="167" y="857"/>
                  </a:lnTo>
                  <a:lnTo>
                    <a:pt x="149" y="851"/>
                  </a:lnTo>
                  <a:lnTo>
                    <a:pt x="137" y="851"/>
                  </a:lnTo>
                  <a:lnTo>
                    <a:pt x="125" y="851"/>
                  </a:lnTo>
                  <a:lnTo>
                    <a:pt x="119" y="857"/>
                  </a:lnTo>
                  <a:lnTo>
                    <a:pt x="113" y="857"/>
                  </a:lnTo>
                  <a:lnTo>
                    <a:pt x="107" y="857"/>
                  </a:lnTo>
                  <a:lnTo>
                    <a:pt x="107" y="857"/>
                  </a:lnTo>
                  <a:lnTo>
                    <a:pt x="101" y="863"/>
                  </a:lnTo>
                  <a:lnTo>
                    <a:pt x="101" y="863"/>
                  </a:lnTo>
                  <a:lnTo>
                    <a:pt x="101" y="869"/>
                  </a:lnTo>
                  <a:lnTo>
                    <a:pt x="101" y="875"/>
                  </a:lnTo>
                  <a:lnTo>
                    <a:pt x="95" y="875"/>
                  </a:lnTo>
                  <a:lnTo>
                    <a:pt x="95" y="881"/>
                  </a:lnTo>
                  <a:lnTo>
                    <a:pt x="89" y="881"/>
                  </a:lnTo>
                  <a:lnTo>
                    <a:pt x="83" y="887"/>
                  </a:lnTo>
                  <a:lnTo>
                    <a:pt x="77" y="887"/>
                  </a:lnTo>
                  <a:lnTo>
                    <a:pt x="60" y="893"/>
                  </a:lnTo>
                  <a:lnTo>
                    <a:pt x="54" y="899"/>
                  </a:lnTo>
                  <a:lnTo>
                    <a:pt x="48" y="899"/>
                  </a:lnTo>
                  <a:lnTo>
                    <a:pt x="48" y="905"/>
                  </a:lnTo>
                  <a:lnTo>
                    <a:pt x="0" y="953"/>
                  </a:lnTo>
                  <a:lnTo>
                    <a:pt x="2780" y="953"/>
                  </a:lnTo>
                  <a:lnTo>
                    <a:pt x="2780" y="24"/>
                  </a:lnTo>
                  <a:lnTo>
                    <a:pt x="2780" y="24"/>
                  </a:lnTo>
                  <a:lnTo>
                    <a:pt x="2780" y="24"/>
                  </a:lnTo>
                </a:path>
              </a:pathLst>
            </a:custGeom>
            <a:gradFill rotWithShape="0">
              <a:gsLst>
                <a:gs pos="0">
                  <a:schemeClr val="bg1"/>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en-GB"/>
            </a:p>
          </p:txBody>
        </p:sp>
        <p:sp>
          <p:nvSpPr>
            <p:cNvPr id="43012" name="Freeform 4">
              <a:extLst>
                <a:ext uri="{FF2B5EF4-FFF2-40B4-BE49-F238E27FC236}">
                  <a16:creationId xmlns:a16="http://schemas.microsoft.com/office/drawing/2014/main" id="{3EB8E285-09AF-93FB-B676-7F2C9BE789F6}"/>
                </a:ext>
              </a:extLst>
            </p:cNvPr>
            <p:cNvSpPr>
              <a:spLocks/>
            </p:cNvSpPr>
            <p:nvPr/>
          </p:nvSpPr>
          <p:spPr bwMode="ltGray">
            <a:xfrm>
              <a:off x="4602" y="4014"/>
              <a:ext cx="12" cy="18"/>
            </a:xfrm>
            <a:custGeom>
              <a:avLst/>
              <a:gdLst>
                <a:gd name="T0" fmla="*/ 12 w 12"/>
                <a:gd name="T1" fmla="*/ 18 h 18"/>
                <a:gd name="T2" fmla="*/ 12 w 12"/>
                <a:gd name="T3" fmla="*/ 12 h 18"/>
                <a:gd name="T4" fmla="*/ 6 w 12"/>
                <a:gd name="T5" fmla="*/ 6 h 18"/>
                <a:gd name="T6" fmla="*/ 6 w 12"/>
                <a:gd name="T7" fmla="*/ 6 h 18"/>
                <a:gd name="T8" fmla="*/ 0 w 12"/>
                <a:gd name="T9" fmla="*/ 0 h 18"/>
                <a:gd name="T10" fmla="*/ 12 w 12"/>
                <a:gd name="T11" fmla="*/ 18 h 18"/>
                <a:gd name="T12" fmla="*/ 12 w 12"/>
                <a:gd name="T13" fmla="*/ 18 h 18"/>
                <a:gd name="T14" fmla="*/ 12 w 12"/>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8">
                  <a:moveTo>
                    <a:pt x="12" y="18"/>
                  </a:moveTo>
                  <a:lnTo>
                    <a:pt x="12" y="12"/>
                  </a:lnTo>
                  <a:lnTo>
                    <a:pt x="6" y="6"/>
                  </a:lnTo>
                  <a:lnTo>
                    <a:pt x="6" y="6"/>
                  </a:lnTo>
                  <a:lnTo>
                    <a:pt x="0" y="0"/>
                  </a:lnTo>
                  <a:lnTo>
                    <a:pt x="12" y="18"/>
                  </a:lnTo>
                  <a:lnTo>
                    <a:pt x="12" y="18"/>
                  </a:lnTo>
                  <a:lnTo>
                    <a:pt x="12" y="18"/>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en-GB"/>
            </a:p>
          </p:txBody>
        </p:sp>
        <p:sp>
          <p:nvSpPr>
            <p:cNvPr id="43013" name="Freeform 5">
              <a:extLst>
                <a:ext uri="{FF2B5EF4-FFF2-40B4-BE49-F238E27FC236}">
                  <a16:creationId xmlns:a16="http://schemas.microsoft.com/office/drawing/2014/main" id="{8E208074-132E-99AE-06E8-D6DA17E99762}"/>
                </a:ext>
              </a:extLst>
            </p:cNvPr>
            <p:cNvSpPr>
              <a:spLocks/>
            </p:cNvSpPr>
            <p:nvPr/>
          </p:nvSpPr>
          <p:spPr bwMode="ltGray">
            <a:xfrm>
              <a:off x="4596" y="3996"/>
              <a:ext cx="6" cy="18"/>
            </a:xfrm>
            <a:custGeom>
              <a:avLst/>
              <a:gdLst>
                <a:gd name="T0" fmla="*/ 0 w 6"/>
                <a:gd name="T1" fmla="*/ 12 h 18"/>
                <a:gd name="T2" fmla="*/ 6 w 6"/>
                <a:gd name="T3" fmla="*/ 18 h 18"/>
                <a:gd name="T4" fmla="*/ 0 w 6"/>
                <a:gd name="T5" fmla="*/ 0 h 18"/>
                <a:gd name="T6" fmla="*/ 0 w 6"/>
                <a:gd name="T7" fmla="*/ 12 h 18"/>
                <a:gd name="T8" fmla="*/ 0 w 6"/>
                <a:gd name="T9" fmla="*/ 12 h 18"/>
                <a:gd name="T10" fmla="*/ 0 w 6"/>
                <a:gd name="T11" fmla="*/ 12 h 18"/>
              </a:gdLst>
              <a:ahLst/>
              <a:cxnLst>
                <a:cxn ang="0">
                  <a:pos x="T0" y="T1"/>
                </a:cxn>
                <a:cxn ang="0">
                  <a:pos x="T2" y="T3"/>
                </a:cxn>
                <a:cxn ang="0">
                  <a:pos x="T4" y="T5"/>
                </a:cxn>
                <a:cxn ang="0">
                  <a:pos x="T6" y="T7"/>
                </a:cxn>
                <a:cxn ang="0">
                  <a:pos x="T8" y="T9"/>
                </a:cxn>
                <a:cxn ang="0">
                  <a:pos x="T10" y="T11"/>
                </a:cxn>
              </a:cxnLst>
              <a:rect l="0" t="0" r="r" b="b"/>
              <a:pathLst>
                <a:path w="6" h="18">
                  <a:moveTo>
                    <a:pt x="0" y="12"/>
                  </a:moveTo>
                  <a:lnTo>
                    <a:pt x="6" y="18"/>
                  </a:lnTo>
                  <a:lnTo>
                    <a:pt x="0" y="0"/>
                  </a:lnTo>
                  <a:lnTo>
                    <a:pt x="0" y="12"/>
                  </a:lnTo>
                  <a:lnTo>
                    <a:pt x="0" y="12"/>
                  </a:lnTo>
                  <a:lnTo>
                    <a:pt x="0"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en-GB"/>
            </a:p>
          </p:txBody>
        </p:sp>
        <p:sp>
          <p:nvSpPr>
            <p:cNvPr id="43014" name="Freeform 6">
              <a:extLst>
                <a:ext uri="{FF2B5EF4-FFF2-40B4-BE49-F238E27FC236}">
                  <a16:creationId xmlns:a16="http://schemas.microsoft.com/office/drawing/2014/main" id="{515E0B85-11C5-149A-7E98-01D9DD4CAFD3}"/>
                </a:ext>
              </a:extLst>
            </p:cNvPr>
            <p:cNvSpPr>
              <a:spLocks/>
            </p:cNvSpPr>
            <p:nvPr/>
          </p:nvSpPr>
          <p:spPr bwMode="ltGray">
            <a:xfrm>
              <a:off x="5180" y="3577"/>
              <a:ext cx="304" cy="741"/>
            </a:xfrm>
            <a:custGeom>
              <a:avLst/>
              <a:gdLst>
                <a:gd name="T0" fmla="*/ 280 w 304"/>
                <a:gd name="T1" fmla="*/ 42 h 741"/>
                <a:gd name="T2" fmla="*/ 274 w 304"/>
                <a:gd name="T3" fmla="*/ 42 h 741"/>
                <a:gd name="T4" fmla="*/ 268 w 304"/>
                <a:gd name="T5" fmla="*/ 42 h 741"/>
                <a:gd name="T6" fmla="*/ 256 w 304"/>
                <a:gd name="T7" fmla="*/ 42 h 741"/>
                <a:gd name="T8" fmla="*/ 238 w 304"/>
                <a:gd name="T9" fmla="*/ 48 h 741"/>
                <a:gd name="T10" fmla="*/ 214 w 304"/>
                <a:gd name="T11" fmla="*/ 12 h 741"/>
                <a:gd name="T12" fmla="*/ 196 w 304"/>
                <a:gd name="T13" fmla="*/ 0 h 741"/>
                <a:gd name="T14" fmla="*/ 196 w 304"/>
                <a:gd name="T15" fmla="*/ 0 h 741"/>
                <a:gd name="T16" fmla="*/ 164 w 304"/>
                <a:gd name="T17" fmla="*/ 167 h 741"/>
                <a:gd name="T18" fmla="*/ 144 w 304"/>
                <a:gd name="T19" fmla="*/ 217 h 741"/>
                <a:gd name="T20" fmla="*/ 110 w 304"/>
                <a:gd name="T21" fmla="*/ 281 h 741"/>
                <a:gd name="T22" fmla="*/ 96 w 304"/>
                <a:gd name="T23" fmla="*/ 327 h 741"/>
                <a:gd name="T24" fmla="*/ 124 w 304"/>
                <a:gd name="T25" fmla="*/ 405 h 741"/>
                <a:gd name="T26" fmla="*/ 100 w 304"/>
                <a:gd name="T27" fmla="*/ 463 h 741"/>
                <a:gd name="T28" fmla="*/ 68 w 304"/>
                <a:gd name="T29" fmla="*/ 503 h 741"/>
                <a:gd name="T30" fmla="*/ 30 w 304"/>
                <a:gd name="T31" fmla="*/ 539 h 741"/>
                <a:gd name="T32" fmla="*/ 24 w 304"/>
                <a:gd name="T33" fmla="*/ 613 h 741"/>
                <a:gd name="T34" fmla="*/ 0 w 304"/>
                <a:gd name="T35" fmla="*/ 741 h 741"/>
                <a:gd name="T36" fmla="*/ 202 w 304"/>
                <a:gd name="T37" fmla="*/ 741 h 741"/>
                <a:gd name="T38" fmla="*/ 180 w 304"/>
                <a:gd name="T39" fmla="*/ 639 h 741"/>
                <a:gd name="T40" fmla="*/ 192 w 304"/>
                <a:gd name="T41" fmla="*/ 589 h 741"/>
                <a:gd name="T42" fmla="*/ 178 w 304"/>
                <a:gd name="T43" fmla="*/ 539 h 741"/>
                <a:gd name="T44" fmla="*/ 190 w 304"/>
                <a:gd name="T45" fmla="*/ 499 h 741"/>
                <a:gd name="T46" fmla="*/ 184 w 304"/>
                <a:gd name="T47" fmla="*/ 465 h 741"/>
                <a:gd name="T48" fmla="*/ 192 w 304"/>
                <a:gd name="T49" fmla="*/ 391 h 741"/>
                <a:gd name="T50" fmla="*/ 216 w 304"/>
                <a:gd name="T51" fmla="*/ 313 h 741"/>
                <a:gd name="T52" fmla="*/ 238 w 304"/>
                <a:gd name="T53" fmla="*/ 249 h 741"/>
                <a:gd name="T54" fmla="*/ 268 w 304"/>
                <a:gd name="T55" fmla="*/ 185 h 741"/>
                <a:gd name="T56" fmla="*/ 284 w 304"/>
                <a:gd name="T57" fmla="*/ 159 h 741"/>
                <a:gd name="T58" fmla="*/ 304 w 304"/>
                <a:gd name="T59" fmla="*/ 12 h 741"/>
                <a:gd name="T60" fmla="*/ 298 w 304"/>
                <a:gd name="T61" fmla="*/ 24 h 741"/>
                <a:gd name="T62" fmla="*/ 292 w 304"/>
                <a:gd name="T63" fmla="*/ 30 h 741"/>
                <a:gd name="T64" fmla="*/ 292 w 304"/>
                <a:gd name="T65" fmla="*/ 36 h 741"/>
                <a:gd name="T66" fmla="*/ 286 w 304"/>
                <a:gd name="T67" fmla="*/ 36 h 741"/>
                <a:gd name="T68" fmla="*/ 286 w 304"/>
                <a:gd name="T69" fmla="*/ 42 h 741"/>
                <a:gd name="T70" fmla="*/ 280 w 304"/>
                <a:gd name="T71" fmla="*/ 42 h 741"/>
                <a:gd name="T72" fmla="*/ 280 w 304"/>
                <a:gd name="T73" fmla="*/ 42 h 741"/>
                <a:gd name="T74" fmla="*/ 280 w 304"/>
                <a:gd name="T75" fmla="*/ 42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4" h="741">
                  <a:moveTo>
                    <a:pt x="280" y="42"/>
                  </a:moveTo>
                  <a:lnTo>
                    <a:pt x="274" y="42"/>
                  </a:lnTo>
                  <a:lnTo>
                    <a:pt x="268" y="42"/>
                  </a:lnTo>
                  <a:lnTo>
                    <a:pt x="256" y="42"/>
                  </a:lnTo>
                  <a:lnTo>
                    <a:pt x="238" y="48"/>
                  </a:lnTo>
                  <a:lnTo>
                    <a:pt x="214" y="12"/>
                  </a:lnTo>
                  <a:lnTo>
                    <a:pt x="196" y="0"/>
                  </a:lnTo>
                  <a:lnTo>
                    <a:pt x="196" y="0"/>
                  </a:lnTo>
                  <a:lnTo>
                    <a:pt x="164" y="167"/>
                  </a:lnTo>
                  <a:lnTo>
                    <a:pt x="144" y="217"/>
                  </a:lnTo>
                  <a:lnTo>
                    <a:pt x="110" y="281"/>
                  </a:lnTo>
                  <a:lnTo>
                    <a:pt x="96" y="327"/>
                  </a:lnTo>
                  <a:lnTo>
                    <a:pt x="124" y="405"/>
                  </a:lnTo>
                  <a:lnTo>
                    <a:pt x="100" y="463"/>
                  </a:lnTo>
                  <a:lnTo>
                    <a:pt x="68" y="503"/>
                  </a:lnTo>
                  <a:lnTo>
                    <a:pt x="30" y="539"/>
                  </a:lnTo>
                  <a:lnTo>
                    <a:pt x="24" y="613"/>
                  </a:lnTo>
                  <a:lnTo>
                    <a:pt x="0" y="741"/>
                  </a:lnTo>
                  <a:lnTo>
                    <a:pt x="202" y="741"/>
                  </a:lnTo>
                  <a:lnTo>
                    <a:pt x="180" y="639"/>
                  </a:lnTo>
                  <a:lnTo>
                    <a:pt x="192" y="589"/>
                  </a:lnTo>
                  <a:lnTo>
                    <a:pt x="178" y="539"/>
                  </a:lnTo>
                  <a:lnTo>
                    <a:pt x="190" y="499"/>
                  </a:lnTo>
                  <a:lnTo>
                    <a:pt x="184" y="465"/>
                  </a:lnTo>
                  <a:lnTo>
                    <a:pt x="192" y="391"/>
                  </a:lnTo>
                  <a:lnTo>
                    <a:pt x="216" y="313"/>
                  </a:lnTo>
                  <a:lnTo>
                    <a:pt x="238" y="249"/>
                  </a:lnTo>
                  <a:lnTo>
                    <a:pt x="268" y="185"/>
                  </a:lnTo>
                  <a:lnTo>
                    <a:pt x="284" y="159"/>
                  </a:lnTo>
                  <a:lnTo>
                    <a:pt x="304" y="12"/>
                  </a:lnTo>
                  <a:lnTo>
                    <a:pt x="298" y="24"/>
                  </a:lnTo>
                  <a:lnTo>
                    <a:pt x="292" y="30"/>
                  </a:lnTo>
                  <a:lnTo>
                    <a:pt x="292" y="36"/>
                  </a:lnTo>
                  <a:lnTo>
                    <a:pt x="286" y="36"/>
                  </a:lnTo>
                  <a:lnTo>
                    <a:pt x="286" y="42"/>
                  </a:lnTo>
                  <a:lnTo>
                    <a:pt x="280" y="42"/>
                  </a:lnTo>
                  <a:lnTo>
                    <a:pt x="280" y="42"/>
                  </a:lnTo>
                  <a:lnTo>
                    <a:pt x="280" y="4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en-GB"/>
            </a:p>
          </p:txBody>
        </p:sp>
        <p:sp>
          <p:nvSpPr>
            <p:cNvPr id="43015" name="Freeform 7">
              <a:extLst>
                <a:ext uri="{FF2B5EF4-FFF2-40B4-BE49-F238E27FC236}">
                  <a16:creationId xmlns:a16="http://schemas.microsoft.com/office/drawing/2014/main" id="{3C5F38DB-4956-4F76-1725-E90A56228758}"/>
                </a:ext>
              </a:extLst>
            </p:cNvPr>
            <p:cNvSpPr>
              <a:spLocks/>
            </p:cNvSpPr>
            <p:nvPr/>
          </p:nvSpPr>
          <p:spPr bwMode="ltGray">
            <a:xfrm>
              <a:off x="4918" y="3553"/>
              <a:ext cx="314" cy="767"/>
            </a:xfrm>
            <a:custGeom>
              <a:avLst/>
              <a:gdLst>
                <a:gd name="T0" fmla="*/ 284 w 314"/>
                <a:gd name="T1" fmla="*/ 6 h 767"/>
                <a:gd name="T2" fmla="*/ 278 w 314"/>
                <a:gd name="T3" fmla="*/ 6 h 767"/>
                <a:gd name="T4" fmla="*/ 272 w 314"/>
                <a:gd name="T5" fmla="*/ 12 h 767"/>
                <a:gd name="T6" fmla="*/ 254 w 314"/>
                <a:gd name="T7" fmla="*/ 18 h 767"/>
                <a:gd name="T8" fmla="*/ 230 w 314"/>
                <a:gd name="T9" fmla="*/ 24 h 767"/>
                <a:gd name="T10" fmla="*/ 206 w 314"/>
                <a:gd name="T11" fmla="*/ 42 h 767"/>
                <a:gd name="T12" fmla="*/ 188 w 314"/>
                <a:gd name="T13" fmla="*/ 48 h 767"/>
                <a:gd name="T14" fmla="*/ 176 w 314"/>
                <a:gd name="T15" fmla="*/ 54 h 767"/>
                <a:gd name="T16" fmla="*/ 170 w 314"/>
                <a:gd name="T17" fmla="*/ 54 h 767"/>
                <a:gd name="T18" fmla="*/ 150 w 314"/>
                <a:gd name="T19" fmla="*/ 169 h 767"/>
                <a:gd name="T20" fmla="*/ 110 w 314"/>
                <a:gd name="T21" fmla="*/ 225 h 767"/>
                <a:gd name="T22" fmla="*/ 54 w 314"/>
                <a:gd name="T23" fmla="*/ 383 h 767"/>
                <a:gd name="T24" fmla="*/ 82 w 314"/>
                <a:gd name="T25" fmla="*/ 555 h 767"/>
                <a:gd name="T26" fmla="*/ 40 w 314"/>
                <a:gd name="T27" fmla="*/ 679 h 767"/>
                <a:gd name="T28" fmla="*/ 0 w 314"/>
                <a:gd name="T29" fmla="*/ 767 h 767"/>
                <a:gd name="T30" fmla="*/ 108 w 314"/>
                <a:gd name="T31" fmla="*/ 767 h 767"/>
                <a:gd name="T32" fmla="*/ 120 w 314"/>
                <a:gd name="T33" fmla="*/ 611 h 767"/>
                <a:gd name="T34" fmla="*/ 148 w 314"/>
                <a:gd name="T35" fmla="*/ 499 h 767"/>
                <a:gd name="T36" fmla="*/ 160 w 314"/>
                <a:gd name="T37" fmla="*/ 367 h 767"/>
                <a:gd name="T38" fmla="*/ 218 w 314"/>
                <a:gd name="T39" fmla="*/ 327 h 767"/>
                <a:gd name="T40" fmla="*/ 238 w 314"/>
                <a:gd name="T41" fmla="*/ 221 h 767"/>
                <a:gd name="T42" fmla="*/ 296 w 314"/>
                <a:gd name="T43" fmla="*/ 135 h 767"/>
                <a:gd name="T44" fmla="*/ 314 w 314"/>
                <a:gd name="T45" fmla="*/ 0 h 767"/>
                <a:gd name="T46" fmla="*/ 302 w 314"/>
                <a:gd name="T47" fmla="*/ 0 h 767"/>
                <a:gd name="T48" fmla="*/ 296 w 314"/>
                <a:gd name="T49" fmla="*/ 0 h 767"/>
                <a:gd name="T50" fmla="*/ 290 w 314"/>
                <a:gd name="T51" fmla="*/ 0 h 767"/>
                <a:gd name="T52" fmla="*/ 284 w 314"/>
                <a:gd name="T53" fmla="*/ 6 h 767"/>
                <a:gd name="T54" fmla="*/ 284 w 314"/>
                <a:gd name="T55" fmla="*/ 6 h 767"/>
                <a:gd name="T56" fmla="*/ 284 w 314"/>
                <a:gd name="T57" fmla="*/ 6 h 767"/>
                <a:gd name="T58" fmla="*/ 284 w 314"/>
                <a:gd name="T59" fmla="*/ 6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4" h="767">
                  <a:moveTo>
                    <a:pt x="284" y="6"/>
                  </a:moveTo>
                  <a:lnTo>
                    <a:pt x="278" y="6"/>
                  </a:lnTo>
                  <a:lnTo>
                    <a:pt x="272" y="12"/>
                  </a:lnTo>
                  <a:lnTo>
                    <a:pt x="254" y="18"/>
                  </a:lnTo>
                  <a:lnTo>
                    <a:pt x="230" y="24"/>
                  </a:lnTo>
                  <a:lnTo>
                    <a:pt x="206" y="42"/>
                  </a:lnTo>
                  <a:lnTo>
                    <a:pt x="188" y="48"/>
                  </a:lnTo>
                  <a:lnTo>
                    <a:pt x="176" y="54"/>
                  </a:lnTo>
                  <a:lnTo>
                    <a:pt x="170" y="54"/>
                  </a:lnTo>
                  <a:lnTo>
                    <a:pt x="150" y="169"/>
                  </a:lnTo>
                  <a:lnTo>
                    <a:pt x="110" y="225"/>
                  </a:lnTo>
                  <a:lnTo>
                    <a:pt x="54" y="383"/>
                  </a:lnTo>
                  <a:lnTo>
                    <a:pt x="82" y="555"/>
                  </a:lnTo>
                  <a:lnTo>
                    <a:pt x="40" y="679"/>
                  </a:lnTo>
                  <a:lnTo>
                    <a:pt x="0" y="767"/>
                  </a:lnTo>
                  <a:lnTo>
                    <a:pt x="108" y="767"/>
                  </a:lnTo>
                  <a:lnTo>
                    <a:pt x="120" y="611"/>
                  </a:lnTo>
                  <a:lnTo>
                    <a:pt x="148" y="499"/>
                  </a:lnTo>
                  <a:lnTo>
                    <a:pt x="160" y="367"/>
                  </a:lnTo>
                  <a:lnTo>
                    <a:pt x="218" y="327"/>
                  </a:lnTo>
                  <a:lnTo>
                    <a:pt x="238" y="221"/>
                  </a:lnTo>
                  <a:lnTo>
                    <a:pt x="296" y="135"/>
                  </a:lnTo>
                  <a:lnTo>
                    <a:pt x="314" y="0"/>
                  </a:lnTo>
                  <a:lnTo>
                    <a:pt x="302" y="0"/>
                  </a:lnTo>
                  <a:lnTo>
                    <a:pt x="296" y="0"/>
                  </a:lnTo>
                  <a:lnTo>
                    <a:pt x="290" y="0"/>
                  </a:lnTo>
                  <a:lnTo>
                    <a:pt x="284" y="6"/>
                  </a:lnTo>
                  <a:lnTo>
                    <a:pt x="284" y="6"/>
                  </a:lnTo>
                  <a:lnTo>
                    <a:pt x="284" y="6"/>
                  </a:lnTo>
                  <a:lnTo>
                    <a:pt x="284" y="6"/>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en-GB"/>
            </a:p>
          </p:txBody>
        </p:sp>
        <p:sp>
          <p:nvSpPr>
            <p:cNvPr id="43016" name="Freeform 8">
              <a:extLst>
                <a:ext uri="{FF2B5EF4-FFF2-40B4-BE49-F238E27FC236}">
                  <a16:creationId xmlns:a16="http://schemas.microsoft.com/office/drawing/2014/main" id="{83F8D26A-E4B2-E833-DBE6-0AE2680B209C}"/>
                </a:ext>
              </a:extLst>
            </p:cNvPr>
            <p:cNvSpPr>
              <a:spLocks/>
            </p:cNvSpPr>
            <p:nvPr/>
          </p:nvSpPr>
          <p:spPr bwMode="ltGray">
            <a:xfrm>
              <a:off x="4700" y="3697"/>
              <a:ext cx="275" cy="623"/>
            </a:xfrm>
            <a:custGeom>
              <a:avLst/>
              <a:gdLst>
                <a:gd name="T0" fmla="*/ 257 w 275"/>
                <a:gd name="T1" fmla="*/ 12 h 623"/>
                <a:gd name="T2" fmla="*/ 239 w 275"/>
                <a:gd name="T3" fmla="*/ 6 h 623"/>
                <a:gd name="T4" fmla="*/ 203 w 275"/>
                <a:gd name="T5" fmla="*/ 6 h 623"/>
                <a:gd name="T6" fmla="*/ 203 w 275"/>
                <a:gd name="T7" fmla="*/ 6 h 623"/>
                <a:gd name="T8" fmla="*/ 197 w 275"/>
                <a:gd name="T9" fmla="*/ 6 h 623"/>
                <a:gd name="T10" fmla="*/ 185 w 275"/>
                <a:gd name="T11" fmla="*/ 0 h 623"/>
                <a:gd name="T12" fmla="*/ 173 w 275"/>
                <a:gd name="T13" fmla="*/ 0 h 623"/>
                <a:gd name="T14" fmla="*/ 166 w 275"/>
                <a:gd name="T15" fmla="*/ 0 h 623"/>
                <a:gd name="T16" fmla="*/ 160 w 275"/>
                <a:gd name="T17" fmla="*/ 0 h 623"/>
                <a:gd name="T18" fmla="*/ 144 w 275"/>
                <a:gd name="T19" fmla="*/ 117 h 623"/>
                <a:gd name="T20" fmla="*/ 128 w 275"/>
                <a:gd name="T21" fmla="*/ 185 h 623"/>
                <a:gd name="T22" fmla="*/ 58 w 275"/>
                <a:gd name="T23" fmla="*/ 299 h 623"/>
                <a:gd name="T24" fmla="*/ 54 w 275"/>
                <a:gd name="T25" fmla="*/ 441 h 623"/>
                <a:gd name="T26" fmla="*/ 24 w 275"/>
                <a:gd name="T27" fmla="*/ 523 h 623"/>
                <a:gd name="T28" fmla="*/ 0 w 275"/>
                <a:gd name="T29" fmla="*/ 623 h 623"/>
                <a:gd name="T30" fmla="*/ 78 w 275"/>
                <a:gd name="T31" fmla="*/ 623 h 623"/>
                <a:gd name="T32" fmla="*/ 92 w 275"/>
                <a:gd name="T33" fmla="*/ 555 h 623"/>
                <a:gd name="T34" fmla="*/ 134 w 275"/>
                <a:gd name="T35" fmla="*/ 447 h 623"/>
                <a:gd name="T36" fmla="*/ 158 w 275"/>
                <a:gd name="T37" fmla="*/ 315 h 623"/>
                <a:gd name="T38" fmla="*/ 184 w 275"/>
                <a:gd name="T39" fmla="*/ 257 h 623"/>
                <a:gd name="T40" fmla="*/ 216 w 275"/>
                <a:gd name="T41" fmla="*/ 211 h 623"/>
                <a:gd name="T42" fmla="*/ 222 w 275"/>
                <a:gd name="T43" fmla="*/ 145 h 623"/>
                <a:gd name="T44" fmla="*/ 240 w 275"/>
                <a:gd name="T45" fmla="*/ 111 h 623"/>
                <a:gd name="T46" fmla="*/ 262 w 275"/>
                <a:gd name="T47" fmla="*/ 79 h 623"/>
                <a:gd name="T48" fmla="*/ 275 w 275"/>
                <a:gd name="T49" fmla="*/ 6 h 623"/>
                <a:gd name="T50" fmla="*/ 263 w 275"/>
                <a:gd name="T51" fmla="*/ 12 h 623"/>
                <a:gd name="T52" fmla="*/ 257 w 275"/>
                <a:gd name="T53" fmla="*/ 12 h 623"/>
                <a:gd name="T54" fmla="*/ 257 w 275"/>
                <a:gd name="T55" fmla="*/ 12 h 623"/>
                <a:gd name="T56" fmla="*/ 257 w 275"/>
                <a:gd name="T57" fmla="*/ 12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5" h="623">
                  <a:moveTo>
                    <a:pt x="257" y="12"/>
                  </a:moveTo>
                  <a:lnTo>
                    <a:pt x="239" y="6"/>
                  </a:lnTo>
                  <a:lnTo>
                    <a:pt x="203" y="6"/>
                  </a:lnTo>
                  <a:lnTo>
                    <a:pt x="203" y="6"/>
                  </a:lnTo>
                  <a:lnTo>
                    <a:pt x="197" y="6"/>
                  </a:lnTo>
                  <a:lnTo>
                    <a:pt x="185" y="0"/>
                  </a:lnTo>
                  <a:lnTo>
                    <a:pt x="173" y="0"/>
                  </a:lnTo>
                  <a:lnTo>
                    <a:pt x="166" y="0"/>
                  </a:lnTo>
                  <a:lnTo>
                    <a:pt x="160" y="0"/>
                  </a:lnTo>
                  <a:lnTo>
                    <a:pt x="144" y="117"/>
                  </a:lnTo>
                  <a:lnTo>
                    <a:pt x="128" y="185"/>
                  </a:lnTo>
                  <a:lnTo>
                    <a:pt x="58" y="299"/>
                  </a:lnTo>
                  <a:lnTo>
                    <a:pt x="54" y="441"/>
                  </a:lnTo>
                  <a:lnTo>
                    <a:pt x="24" y="523"/>
                  </a:lnTo>
                  <a:lnTo>
                    <a:pt x="0" y="623"/>
                  </a:lnTo>
                  <a:lnTo>
                    <a:pt x="78" y="623"/>
                  </a:lnTo>
                  <a:lnTo>
                    <a:pt x="92" y="555"/>
                  </a:lnTo>
                  <a:lnTo>
                    <a:pt x="134" y="447"/>
                  </a:lnTo>
                  <a:lnTo>
                    <a:pt x="158" y="315"/>
                  </a:lnTo>
                  <a:lnTo>
                    <a:pt x="184" y="257"/>
                  </a:lnTo>
                  <a:lnTo>
                    <a:pt x="216" y="211"/>
                  </a:lnTo>
                  <a:lnTo>
                    <a:pt x="222" y="145"/>
                  </a:lnTo>
                  <a:lnTo>
                    <a:pt x="240" y="111"/>
                  </a:lnTo>
                  <a:lnTo>
                    <a:pt x="262" y="79"/>
                  </a:lnTo>
                  <a:lnTo>
                    <a:pt x="275" y="6"/>
                  </a:lnTo>
                  <a:lnTo>
                    <a:pt x="263" y="12"/>
                  </a:lnTo>
                  <a:lnTo>
                    <a:pt x="257" y="12"/>
                  </a:lnTo>
                  <a:lnTo>
                    <a:pt x="257" y="12"/>
                  </a:lnTo>
                  <a:lnTo>
                    <a:pt x="257"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en-GB"/>
            </a:p>
          </p:txBody>
        </p:sp>
        <p:sp>
          <p:nvSpPr>
            <p:cNvPr id="43017" name="Freeform 9">
              <a:extLst>
                <a:ext uri="{FF2B5EF4-FFF2-40B4-BE49-F238E27FC236}">
                  <a16:creationId xmlns:a16="http://schemas.microsoft.com/office/drawing/2014/main" id="{24684F68-47A3-CA99-6AE4-D4625C013B87}"/>
                </a:ext>
              </a:extLst>
            </p:cNvPr>
            <p:cNvSpPr>
              <a:spLocks/>
            </p:cNvSpPr>
            <p:nvPr/>
          </p:nvSpPr>
          <p:spPr bwMode="ltGray">
            <a:xfrm>
              <a:off x="4522" y="3709"/>
              <a:ext cx="213" cy="611"/>
            </a:xfrm>
            <a:custGeom>
              <a:avLst/>
              <a:gdLst>
                <a:gd name="T0" fmla="*/ 171 w 213"/>
                <a:gd name="T1" fmla="*/ 12 h 611"/>
                <a:gd name="T2" fmla="*/ 159 w 213"/>
                <a:gd name="T3" fmla="*/ 24 h 611"/>
                <a:gd name="T4" fmla="*/ 153 w 213"/>
                <a:gd name="T5" fmla="*/ 36 h 611"/>
                <a:gd name="T6" fmla="*/ 128 w 213"/>
                <a:gd name="T7" fmla="*/ 60 h 611"/>
                <a:gd name="T8" fmla="*/ 110 w 213"/>
                <a:gd name="T9" fmla="*/ 83 h 611"/>
                <a:gd name="T10" fmla="*/ 86 w 213"/>
                <a:gd name="T11" fmla="*/ 119 h 611"/>
                <a:gd name="T12" fmla="*/ 68 w 213"/>
                <a:gd name="T13" fmla="*/ 167 h 611"/>
                <a:gd name="T14" fmla="*/ 68 w 213"/>
                <a:gd name="T15" fmla="*/ 221 h 611"/>
                <a:gd name="T16" fmla="*/ 68 w 213"/>
                <a:gd name="T17" fmla="*/ 227 h 611"/>
                <a:gd name="T18" fmla="*/ 68 w 213"/>
                <a:gd name="T19" fmla="*/ 233 h 611"/>
                <a:gd name="T20" fmla="*/ 68 w 213"/>
                <a:gd name="T21" fmla="*/ 239 h 611"/>
                <a:gd name="T22" fmla="*/ 68 w 213"/>
                <a:gd name="T23" fmla="*/ 245 h 611"/>
                <a:gd name="T24" fmla="*/ 68 w 213"/>
                <a:gd name="T25" fmla="*/ 251 h 611"/>
                <a:gd name="T26" fmla="*/ 68 w 213"/>
                <a:gd name="T27" fmla="*/ 251 h 611"/>
                <a:gd name="T28" fmla="*/ 68 w 213"/>
                <a:gd name="T29" fmla="*/ 257 h 611"/>
                <a:gd name="T30" fmla="*/ 68 w 213"/>
                <a:gd name="T31" fmla="*/ 269 h 611"/>
                <a:gd name="T32" fmla="*/ 74 w 213"/>
                <a:gd name="T33" fmla="*/ 287 h 611"/>
                <a:gd name="T34" fmla="*/ 80 w 213"/>
                <a:gd name="T35" fmla="*/ 305 h 611"/>
                <a:gd name="T36" fmla="*/ 86 w 213"/>
                <a:gd name="T37" fmla="*/ 311 h 611"/>
                <a:gd name="T38" fmla="*/ 86 w 213"/>
                <a:gd name="T39" fmla="*/ 311 h 611"/>
                <a:gd name="T40" fmla="*/ 92 w 213"/>
                <a:gd name="T41" fmla="*/ 317 h 611"/>
                <a:gd name="T42" fmla="*/ 92 w 213"/>
                <a:gd name="T43" fmla="*/ 323 h 611"/>
                <a:gd name="T44" fmla="*/ 92 w 213"/>
                <a:gd name="T45" fmla="*/ 323 h 611"/>
                <a:gd name="T46" fmla="*/ 24 w 213"/>
                <a:gd name="T47" fmla="*/ 437 h 611"/>
                <a:gd name="T48" fmla="*/ 18 w 213"/>
                <a:gd name="T49" fmla="*/ 471 h 611"/>
                <a:gd name="T50" fmla="*/ 0 w 213"/>
                <a:gd name="T51" fmla="*/ 547 h 611"/>
                <a:gd name="T52" fmla="*/ 50 w 213"/>
                <a:gd name="T53" fmla="*/ 611 h 611"/>
                <a:gd name="T54" fmla="*/ 114 w 213"/>
                <a:gd name="T55" fmla="*/ 611 h 611"/>
                <a:gd name="T56" fmla="*/ 104 w 213"/>
                <a:gd name="T57" fmla="*/ 555 h 611"/>
                <a:gd name="T58" fmla="*/ 120 w 213"/>
                <a:gd name="T59" fmla="*/ 515 h 611"/>
                <a:gd name="T60" fmla="*/ 150 w 213"/>
                <a:gd name="T61" fmla="*/ 449 h 611"/>
                <a:gd name="T62" fmla="*/ 166 w 213"/>
                <a:gd name="T63" fmla="*/ 377 h 611"/>
                <a:gd name="T64" fmla="*/ 156 w 213"/>
                <a:gd name="T65" fmla="*/ 295 h 611"/>
                <a:gd name="T66" fmla="*/ 170 w 213"/>
                <a:gd name="T67" fmla="*/ 203 h 611"/>
                <a:gd name="T68" fmla="*/ 212 w 213"/>
                <a:gd name="T69" fmla="*/ 95 h 611"/>
                <a:gd name="T70" fmla="*/ 213 w 213"/>
                <a:gd name="T71" fmla="*/ 0 h 611"/>
                <a:gd name="T72" fmla="*/ 207 w 213"/>
                <a:gd name="T73" fmla="*/ 0 h 611"/>
                <a:gd name="T74" fmla="*/ 201 w 213"/>
                <a:gd name="T75" fmla="*/ 0 h 611"/>
                <a:gd name="T76" fmla="*/ 195 w 213"/>
                <a:gd name="T77" fmla="*/ 0 h 611"/>
                <a:gd name="T78" fmla="*/ 189 w 213"/>
                <a:gd name="T79" fmla="*/ 0 h 611"/>
                <a:gd name="T80" fmla="*/ 183 w 213"/>
                <a:gd name="T81" fmla="*/ 6 h 611"/>
                <a:gd name="T82" fmla="*/ 177 w 213"/>
                <a:gd name="T83" fmla="*/ 6 h 611"/>
                <a:gd name="T84" fmla="*/ 171 w 213"/>
                <a:gd name="T85" fmla="*/ 12 h 611"/>
                <a:gd name="T86" fmla="*/ 171 w 213"/>
                <a:gd name="T87" fmla="*/ 12 h 611"/>
                <a:gd name="T88" fmla="*/ 171 w 213"/>
                <a:gd name="T89" fmla="*/ 12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13" h="611">
                  <a:moveTo>
                    <a:pt x="171" y="12"/>
                  </a:moveTo>
                  <a:lnTo>
                    <a:pt x="159" y="24"/>
                  </a:lnTo>
                  <a:lnTo>
                    <a:pt x="153" y="36"/>
                  </a:lnTo>
                  <a:lnTo>
                    <a:pt x="128" y="60"/>
                  </a:lnTo>
                  <a:lnTo>
                    <a:pt x="110" y="83"/>
                  </a:lnTo>
                  <a:lnTo>
                    <a:pt x="86" y="119"/>
                  </a:lnTo>
                  <a:lnTo>
                    <a:pt x="68" y="167"/>
                  </a:lnTo>
                  <a:lnTo>
                    <a:pt x="68" y="221"/>
                  </a:lnTo>
                  <a:lnTo>
                    <a:pt x="68" y="227"/>
                  </a:lnTo>
                  <a:lnTo>
                    <a:pt x="68" y="233"/>
                  </a:lnTo>
                  <a:lnTo>
                    <a:pt x="68" y="239"/>
                  </a:lnTo>
                  <a:lnTo>
                    <a:pt x="68" y="245"/>
                  </a:lnTo>
                  <a:lnTo>
                    <a:pt x="68" y="251"/>
                  </a:lnTo>
                  <a:lnTo>
                    <a:pt x="68" y="251"/>
                  </a:lnTo>
                  <a:lnTo>
                    <a:pt x="68" y="257"/>
                  </a:lnTo>
                  <a:lnTo>
                    <a:pt x="68" y="269"/>
                  </a:lnTo>
                  <a:lnTo>
                    <a:pt x="74" y="287"/>
                  </a:lnTo>
                  <a:lnTo>
                    <a:pt x="80" y="305"/>
                  </a:lnTo>
                  <a:lnTo>
                    <a:pt x="86" y="311"/>
                  </a:lnTo>
                  <a:lnTo>
                    <a:pt x="86" y="311"/>
                  </a:lnTo>
                  <a:lnTo>
                    <a:pt x="92" y="317"/>
                  </a:lnTo>
                  <a:lnTo>
                    <a:pt x="92" y="323"/>
                  </a:lnTo>
                  <a:lnTo>
                    <a:pt x="92" y="323"/>
                  </a:lnTo>
                  <a:lnTo>
                    <a:pt x="24" y="437"/>
                  </a:lnTo>
                  <a:lnTo>
                    <a:pt x="18" y="471"/>
                  </a:lnTo>
                  <a:lnTo>
                    <a:pt x="0" y="547"/>
                  </a:lnTo>
                  <a:lnTo>
                    <a:pt x="50" y="611"/>
                  </a:lnTo>
                  <a:lnTo>
                    <a:pt x="114" y="611"/>
                  </a:lnTo>
                  <a:lnTo>
                    <a:pt x="104" y="555"/>
                  </a:lnTo>
                  <a:lnTo>
                    <a:pt x="120" y="515"/>
                  </a:lnTo>
                  <a:lnTo>
                    <a:pt x="150" y="449"/>
                  </a:lnTo>
                  <a:lnTo>
                    <a:pt x="166" y="377"/>
                  </a:lnTo>
                  <a:lnTo>
                    <a:pt x="156" y="295"/>
                  </a:lnTo>
                  <a:lnTo>
                    <a:pt x="170" y="203"/>
                  </a:lnTo>
                  <a:lnTo>
                    <a:pt x="212" y="95"/>
                  </a:lnTo>
                  <a:lnTo>
                    <a:pt x="213" y="0"/>
                  </a:lnTo>
                  <a:lnTo>
                    <a:pt x="207" y="0"/>
                  </a:lnTo>
                  <a:lnTo>
                    <a:pt x="201" y="0"/>
                  </a:lnTo>
                  <a:lnTo>
                    <a:pt x="195" y="0"/>
                  </a:lnTo>
                  <a:lnTo>
                    <a:pt x="189" y="0"/>
                  </a:lnTo>
                  <a:lnTo>
                    <a:pt x="183" y="6"/>
                  </a:lnTo>
                  <a:lnTo>
                    <a:pt x="177" y="6"/>
                  </a:lnTo>
                  <a:lnTo>
                    <a:pt x="171" y="12"/>
                  </a:lnTo>
                  <a:lnTo>
                    <a:pt x="171" y="12"/>
                  </a:lnTo>
                  <a:lnTo>
                    <a:pt x="171"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en-GB"/>
            </a:p>
          </p:txBody>
        </p:sp>
        <p:sp>
          <p:nvSpPr>
            <p:cNvPr id="43018" name="Freeform 10">
              <a:extLst>
                <a:ext uri="{FF2B5EF4-FFF2-40B4-BE49-F238E27FC236}">
                  <a16:creationId xmlns:a16="http://schemas.microsoft.com/office/drawing/2014/main" id="{788A264F-2B91-67C9-C831-895B364CD84D}"/>
                </a:ext>
              </a:extLst>
            </p:cNvPr>
            <p:cNvSpPr>
              <a:spLocks/>
            </p:cNvSpPr>
            <p:nvPr/>
          </p:nvSpPr>
          <p:spPr bwMode="ltGray">
            <a:xfrm>
              <a:off x="4292" y="3936"/>
              <a:ext cx="167" cy="384"/>
            </a:xfrm>
            <a:custGeom>
              <a:avLst/>
              <a:gdLst>
                <a:gd name="T0" fmla="*/ 149 w 167"/>
                <a:gd name="T1" fmla="*/ 60 h 384"/>
                <a:gd name="T2" fmla="*/ 119 w 167"/>
                <a:gd name="T3" fmla="*/ 30 h 384"/>
                <a:gd name="T4" fmla="*/ 89 w 167"/>
                <a:gd name="T5" fmla="*/ 12 h 384"/>
                <a:gd name="T6" fmla="*/ 59 w 167"/>
                <a:gd name="T7" fmla="*/ 0 h 384"/>
                <a:gd name="T8" fmla="*/ 54 w 167"/>
                <a:gd name="T9" fmla="*/ 70 h 384"/>
                <a:gd name="T10" fmla="*/ 46 w 167"/>
                <a:gd name="T11" fmla="*/ 112 h 384"/>
                <a:gd name="T12" fmla="*/ 52 w 167"/>
                <a:gd name="T13" fmla="*/ 168 h 384"/>
                <a:gd name="T14" fmla="*/ 24 w 167"/>
                <a:gd name="T15" fmla="*/ 194 h 384"/>
                <a:gd name="T16" fmla="*/ 16 w 167"/>
                <a:gd name="T17" fmla="*/ 258 h 384"/>
                <a:gd name="T18" fmla="*/ 2 w 167"/>
                <a:gd name="T19" fmla="*/ 300 h 384"/>
                <a:gd name="T20" fmla="*/ 0 w 167"/>
                <a:gd name="T21" fmla="*/ 352 h 384"/>
                <a:gd name="T22" fmla="*/ 47 w 167"/>
                <a:gd name="T23" fmla="*/ 384 h 384"/>
                <a:gd name="T24" fmla="*/ 149 w 167"/>
                <a:gd name="T25" fmla="*/ 384 h 384"/>
                <a:gd name="T26" fmla="*/ 134 w 167"/>
                <a:gd name="T27" fmla="*/ 350 h 384"/>
                <a:gd name="T28" fmla="*/ 104 w 167"/>
                <a:gd name="T29" fmla="*/ 324 h 384"/>
                <a:gd name="T30" fmla="*/ 138 w 167"/>
                <a:gd name="T31" fmla="*/ 274 h 384"/>
                <a:gd name="T32" fmla="*/ 122 w 167"/>
                <a:gd name="T33" fmla="*/ 220 h 384"/>
                <a:gd name="T34" fmla="*/ 132 w 167"/>
                <a:gd name="T35" fmla="*/ 186 h 384"/>
                <a:gd name="T36" fmla="*/ 140 w 167"/>
                <a:gd name="T37" fmla="*/ 154 h 384"/>
                <a:gd name="T38" fmla="*/ 167 w 167"/>
                <a:gd name="T39" fmla="*/ 90 h 384"/>
                <a:gd name="T40" fmla="*/ 149 w 167"/>
                <a:gd name="T41" fmla="*/ 60 h 384"/>
                <a:gd name="T42" fmla="*/ 149 w 167"/>
                <a:gd name="T43" fmla="*/ 60 h 384"/>
                <a:gd name="T44" fmla="*/ 149 w 167"/>
                <a:gd name="T45" fmla="*/ 6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7" h="384">
                  <a:moveTo>
                    <a:pt x="149" y="60"/>
                  </a:moveTo>
                  <a:lnTo>
                    <a:pt x="119" y="30"/>
                  </a:lnTo>
                  <a:lnTo>
                    <a:pt x="89" y="12"/>
                  </a:lnTo>
                  <a:lnTo>
                    <a:pt x="59" y="0"/>
                  </a:lnTo>
                  <a:lnTo>
                    <a:pt x="54" y="70"/>
                  </a:lnTo>
                  <a:lnTo>
                    <a:pt x="46" y="112"/>
                  </a:lnTo>
                  <a:lnTo>
                    <a:pt x="52" y="168"/>
                  </a:lnTo>
                  <a:lnTo>
                    <a:pt x="24" y="194"/>
                  </a:lnTo>
                  <a:lnTo>
                    <a:pt x="16" y="258"/>
                  </a:lnTo>
                  <a:lnTo>
                    <a:pt x="2" y="300"/>
                  </a:lnTo>
                  <a:lnTo>
                    <a:pt x="0" y="352"/>
                  </a:lnTo>
                  <a:lnTo>
                    <a:pt x="47" y="384"/>
                  </a:lnTo>
                  <a:lnTo>
                    <a:pt x="149" y="384"/>
                  </a:lnTo>
                  <a:lnTo>
                    <a:pt x="134" y="350"/>
                  </a:lnTo>
                  <a:lnTo>
                    <a:pt x="104" y="324"/>
                  </a:lnTo>
                  <a:lnTo>
                    <a:pt x="138" y="274"/>
                  </a:lnTo>
                  <a:lnTo>
                    <a:pt x="122" y="220"/>
                  </a:lnTo>
                  <a:lnTo>
                    <a:pt x="132" y="186"/>
                  </a:lnTo>
                  <a:lnTo>
                    <a:pt x="140" y="154"/>
                  </a:lnTo>
                  <a:lnTo>
                    <a:pt x="167" y="90"/>
                  </a:lnTo>
                  <a:lnTo>
                    <a:pt x="149" y="60"/>
                  </a:lnTo>
                  <a:lnTo>
                    <a:pt x="149" y="60"/>
                  </a:lnTo>
                  <a:lnTo>
                    <a:pt x="149" y="6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en-GB"/>
            </a:p>
          </p:txBody>
        </p:sp>
        <p:sp>
          <p:nvSpPr>
            <p:cNvPr id="43019" name="Freeform 11">
              <a:extLst>
                <a:ext uri="{FF2B5EF4-FFF2-40B4-BE49-F238E27FC236}">
                  <a16:creationId xmlns:a16="http://schemas.microsoft.com/office/drawing/2014/main" id="{F90A5B24-0764-9F61-7C3B-681E8758AFD6}"/>
                </a:ext>
              </a:extLst>
            </p:cNvPr>
            <p:cNvSpPr>
              <a:spLocks/>
            </p:cNvSpPr>
            <p:nvPr/>
          </p:nvSpPr>
          <p:spPr bwMode="ltGray">
            <a:xfrm>
              <a:off x="4100" y="4020"/>
              <a:ext cx="166" cy="300"/>
            </a:xfrm>
            <a:custGeom>
              <a:avLst/>
              <a:gdLst>
                <a:gd name="T0" fmla="*/ 136 w 166"/>
                <a:gd name="T1" fmla="*/ 12 h 300"/>
                <a:gd name="T2" fmla="*/ 100 w 166"/>
                <a:gd name="T3" fmla="*/ 0 h 300"/>
                <a:gd name="T4" fmla="*/ 78 w 166"/>
                <a:gd name="T5" fmla="*/ 64 h 300"/>
                <a:gd name="T6" fmla="*/ 70 w 166"/>
                <a:gd name="T7" fmla="*/ 126 h 300"/>
                <a:gd name="T8" fmla="*/ 46 w 166"/>
                <a:gd name="T9" fmla="*/ 184 h 300"/>
                <a:gd name="T10" fmla="*/ 58 w 166"/>
                <a:gd name="T11" fmla="*/ 232 h 300"/>
                <a:gd name="T12" fmla="*/ 38 w 166"/>
                <a:gd name="T13" fmla="*/ 268 h 300"/>
                <a:gd name="T14" fmla="*/ 0 w 166"/>
                <a:gd name="T15" fmla="*/ 300 h 300"/>
                <a:gd name="T16" fmla="*/ 160 w 166"/>
                <a:gd name="T17" fmla="*/ 300 h 300"/>
                <a:gd name="T18" fmla="*/ 136 w 166"/>
                <a:gd name="T19" fmla="*/ 272 h 300"/>
                <a:gd name="T20" fmla="*/ 98 w 166"/>
                <a:gd name="T21" fmla="*/ 234 h 300"/>
                <a:gd name="T22" fmla="*/ 130 w 166"/>
                <a:gd name="T23" fmla="*/ 188 h 300"/>
                <a:gd name="T24" fmla="*/ 138 w 166"/>
                <a:gd name="T25" fmla="*/ 134 h 300"/>
                <a:gd name="T26" fmla="*/ 144 w 166"/>
                <a:gd name="T27" fmla="*/ 94 h 300"/>
                <a:gd name="T28" fmla="*/ 164 w 166"/>
                <a:gd name="T29" fmla="*/ 60 h 300"/>
                <a:gd name="T30" fmla="*/ 166 w 166"/>
                <a:gd name="T31" fmla="*/ 0 h 300"/>
                <a:gd name="T32" fmla="*/ 136 w 166"/>
                <a:gd name="T33" fmla="*/ 12 h 300"/>
                <a:gd name="T34" fmla="*/ 136 w 166"/>
                <a:gd name="T35" fmla="*/ 12 h 300"/>
                <a:gd name="T36" fmla="*/ 136 w 166"/>
                <a:gd name="T37" fmla="*/ 12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6" h="300">
                  <a:moveTo>
                    <a:pt x="136" y="12"/>
                  </a:moveTo>
                  <a:lnTo>
                    <a:pt x="100" y="0"/>
                  </a:lnTo>
                  <a:lnTo>
                    <a:pt x="78" y="64"/>
                  </a:lnTo>
                  <a:lnTo>
                    <a:pt x="70" y="126"/>
                  </a:lnTo>
                  <a:lnTo>
                    <a:pt x="46" y="184"/>
                  </a:lnTo>
                  <a:lnTo>
                    <a:pt x="58" y="232"/>
                  </a:lnTo>
                  <a:lnTo>
                    <a:pt x="38" y="268"/>
                  </a:lnTo>
                  <a:lnTo>
                    <a:pt x="0" y="300"/>
                  </a:lnTo>
                  <a:lnTo>
                    <a:pt x="160" y="300"/>
                  </a:lnTo>
                  <a:lnTo>
                    <a:pt x="136" y="272"/>
                  </a:lnTo>
                  <a:lnTo>
                    <a:pt x="98" y="234"/>
                  </a:lnTo>
                  <a:lnTo>
                    <a:pt x="130" y="188"/>
                  </a:lnTo>
                  <a:lnTo>
                    <a:pt x="138" y="134"/>
                  </a:lnTo>
                  <a:lnTo>
                    <a:pt x="144" y="94"/>
                  </a:lnTo>
                  <a:lnTo>
                    <a:pt x="164" y="60"/>
                  </a:lnTo>
                  <a:lnTo>
                    <a:pt x="166" y="0"/>
                  </a:lnTo>
                  <a:lnTo>
                    <a:pt x="136" y="12"/>
                  </a:lnTo>
                  <a:lnTo>
                    <a:pt x="136" y="12"/>
                  </a:lnTo>
                  <a:lnTo>
                    <a:pt x="136"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en-GB"/>
            </a:p>
          </p:txBody>
        </p:sp>
        <p:sp>
          <p:nvSpPr>
            <p:cNvPr id="43020" name="Freeform 12">
              <a:extLst>
                <a:ext uri="{FF2B5EF4-FFF2-40B4-BE49-F238E27FC236}">
                  <a16:creationId xmlns:a16="http://schemas.microsoft.com/office/drawing/2014/main" id="{BBDFBFAD-087C-A55F-C69A-78D9BF9D6666}"/>
                </a:ext>
              </a:extLst>
            </p:cNvPr>
            <p:cNvSpPr>
              <a:spLocks/>
            </p:cNvSpPr>
            <p:nvPr/>
          </p:nvSpPr>
          <p:spPr bwMode="ltGray">
            <a:xfrm>
              <a:off x="3910" y="4038"/>
              <a:ext cx="237" cy="282"/>
            </a:xfrm>
            <a:custGeom>
              <a:avLst/>
              <a:gdLst>
                <a:gd name="T0" fmla="*/ 201 w 237"/>
                <a:gd name="T1" fmla="*/ 0 h 282"/>
                <a:gd name="T2" fmla="*/ 183 w 237"/>
                <a:gd name="T3" fmla="*/ 0 h 282"/>
                <a:gd name="T4" fmla="*/ 158 w 237"/>
                <a:gd name="T5" fmla="*/ 50 h 282"/>
                <a:gd name="T6" fmla="*/ 148 w 237"/>
                <a:gd name="T7" fmla="*/ 92 h 282"/>
                <a:gd name="T8" fmla="*/ 120 w 237"/>
                <a:gd name="T9" fmla="*/ 144 h 282"/>
                <a:gd name="T10" fmla="*/ 82 w 237"/>
                <a:gd name="T11" fmla="*/ 182 h 282"/>
                <a:gd name="T12" fmla="*/ 60 w 237"/>
                <a:gd name="T13" fmla="*/ 232 h 282"/>
                <a:gd name="T14" fmla="*/ 0 w 237"/>
                <a:gd name="T15" fmla="*/ 282 h 282"/>
                <a:gd name="T16" fmla="*/ 128 w 237"/>
                <a:gd name="T17" fmla="*/ 282 h 282"/>
                <a:gd name="T18" fmla="*/ 154 w 237"/>
                <a:gd name="T19" fmla="*/ 254 h 282"/>
                <a:gd name="T20" fmla="*/ 158 w 237"/>
                <a:gd name="T21" fmla="*/ 196 h 282"/>
                <a:gd name="T22" fmla="*/ 188 w 237"/>
                <a:gd name="T23" fmla="*/ 148 h 282"/>
                <a:gd name="T24" fmla="*/ 196 w 237"/>
                <a:gd name="T25" fmla="*/ 70 h 282"/>
                <a:gd name="T26" fmla="*/ 237 w 237"/>
                <a:gd name="T27" fmla="*/ 0 h 282"/>
                <a:gd name="T28" fmla="*/ 201 w 237"/>
                <a:gd name="T29" fmla="*/ 0 h 282"/>
                <a:gd name="T30" fmla="*/ 201 w 237"/>
                <a:gd name="T31" fmla="*/ 0 h 282"/>
                <a:gd name="T32" fmla="*/ 201 w 237"/>
                <a:gd name="T33" fmla="*/ 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7" h="282">
                  <a:moveTo>
                    <a:pt x="201" y="0"/>
                  </a:moveTo>
                  <a:lnTo>
                    <a:pt x="183" y="0"/>
                  </a:lnTo>
                  <a:lnTo>
                    <a:pt x="158" y="50"/>
                  </a:lnTo>
                  <a:lnTo>
                    <a:pt x="148" y="92"/>
                  </a:lnTo>
                  <a:lnTo>
                    <a:pt x="120" y="144"/>
                  </a:lnTo>
                  <a:lnTo>
                    <a:pt x="82" y="182"/>
                  </a:lnTo>
                  <a:lnTo>
                    <a:pt x="60" y="232"/>
                  </a:lnTo>
                  <a:lnTo>
                    <a:pt x="0" y="282"/>
                  </a:lnTo>
                  <a:lnTo>
                    <a:pt x="128" y="282"/>
                  </a:lnTo>
                  <a:lnTo>
                    <a:pt x="154" y="254"/>
                  </a:lnTo>
                  <a:lnTo>
                    <a:pt x="158" y="196"/>
                  </a:lnTo>
                  <a:lnTo>
                    <a:pt x="188" y="148"/>
                  </a:lnTo>
                  <a:lnTo>
                    <a:pt x="196" y="70"/>
                  </a:lnTo>
                  <a:lnTo>
                    <a:pt x="237" y="0"/>
                  </a:lnTo>
                  <a:lnTo>
                    <a:pt x="201" y="0"/>
                  </a:lnTo>
                  <a:lnTo>
                    <a:pt x="201" y="0"/>
                  </a:lnTo>
                  <a:lnTo>
                    <a:pt x="201"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en-GB"/>
            </a:p>
          </p:txBody>
        </p:sp>
        <p:sp>
          <p:nvSpPr>
            <p:cNvPr id="43021" name="Freeform 13">
              <a:extLst>
                <a:ext uri="{FF2B5EF4-FFF2-40B4-BE49-F238E27FC236}">
                  <a16:creationId xmlns:a16="http://schemas.microsoft.com/office/drawing/2014/main" id="{DAC15E6A-9B3F-36F8-53D1-7F98A69452A3}"/>
                </a:ext>
              </a:extLst>
            </p:cNvPr>
            <p:cNvSpPr>
              <a:spLocks/>
            </p:cNvSpPr>
            <p:nvPr/>
          </p:nvSpPr>
          <p:spPr bwMode="ltGray">
            <a:xfrm>
              <a:off x="3674" y="4086"/>
              <a:ext cx="196" cy="234"/>
            </a:xfrm>
            <a:custGeom>
              <a:avLst/>
              <a:gdLst>
                <a:gd name="T0" fmla="*/ 167 w 196"/>
                <a:gd name="T1" fmla="*/ 54 h 234"/>
                <a:gd name="T2" fmla="*/ 113 w 196"/>
                <a:gd name="T3" fmla="*/ 24 h 234"/>
                <a:gd name="T4" fmla="*/ 83 w 196"/>
                <a:gd name="T5" fmla="*/ 0 h 234"/>
                <a:gd name="T6" fmla="*/ 80 w 196"/>
                <a:gd name="T7" fmla="*/ 62 h 234"/>
                <a:gd name="T8" fmla="*/ 58 w 196"/>
                <a:gd name="T9" fmla="*/ 100 h 234"/>
                <a:gd name="T10" fmla="*/ 54 w 196"/>
                <a:gd name="T11" fmla="*/ 160 h 234"/>
                <a:gd name="T12" fmla="*/ 36 w 196"/>
                <a:gd name="T13" fmla="*/ 202 h 234"/>
                <a:gd name="T14" fmla="*/ 0 w 196"/>
                <a:gd name="T15" fmla="*/ 234 h 234"/>
                <a:gd name="T16" fmla="*/ 146 w 196"/>
                <a:gd name="T17" fmla="*/ 234 h 234"/>
                <a:gd name="T18" fmla="*/ 170 w 196"/>
                <a:gd name="T19" fmla="*/ 198 h 234"/>
                <a:gd name="T20" fmla="*/ 158 w 196"/>
                <a:gd name="T21" fmla="*/ 138 h 234"/>
                <a:gd name="T22" fmla="*/ 196 w 196"/>
                <a:gd name="T23" fmla="*/ 100 h 234"/>
                <a:gd name="T24" fmla="*/ 191 w 196"/>
                <a:gd name="T25" fmla="*/ 54 h 234"/>
                <a:gd name="T26" fmla="*/ 167 w 196"/>
                <a:gd name="T27" fmla="*/ 54 h 234"/>
                <a:gd name="T28" fmla="*/ 167 w 196"/>
                <a:gd name="T29" fmla="*/ 54 h 234"/>
                <a:gd name="T30" fmla="*/ 167 w 196"/>
                <a:gd name="T31" fmla="*/ 5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6" h="234">
                  <a:moveTo>
                    <a:pt x="167" y="54"/>
                  </a:moveTo>
                  <a:lnTo>
                    <a:pt x="113" y="24"/>
                  </a:lnTo>
                  <a:lnTo>
                    <a:pt x="83" y="0"/>
                  </a:lnTo>
                  <a:lnTo>
                    <a:pt x="80" y="62"/>
                  </a:lnTo>
                  <a:lnTo>
                    <a:pt x="58" y="100"/>
                  </a:lnTo>
                  <a:lnTo>
                    <a:pt x="54" y="160"/>
                  </a:lnTo>
                  <a:lnTo>
                    <a:pt x="36" y="202"/>
                  </a:lnTo>
                  <a:lnTo>
                    <a:pt x="0" y="234"/>
                  </a:lnTo>
                  <a:lnTo>
                    <a:pt x="146" y="234"/>
                  </a:lnTo>
                  <a:lnTo>
                    <a:pt x="170" y="198"/>
                  </a:lnTo>
                  <a:lnTo>
                    <a:pt x="158" y="138"/>
                  </a:lnTo>
                  <a:lnTo>
                    <a:pt x="196" y="100"/>
                  </a:lnTo>
                  <a:lnTo>
                    <a:pt x="191" y="54"/>
                  </a:lnTo>
                  <a:lnTo>
                    <a:pt x="167" y="54"/>
                  </a:lnTo>
                  <a:lnTo>
                    <a:pt x="167" y="54"/>
                  </a:lnTo>
                  <a:lnTo>
                    <a:pt x="167" y="54"/>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en-GB"/>
            </a:p>
          </p:txBody>
        </p:sp>
        <p:sp>
          <p:nvSpPr>
            <p:cNvPr id="43022" name="Freeform 14">
              <a:extLst>
                <a:ext uri="{FF2B5EF4-FFF2-40B4-BE49-F238E27FC236}">
                  <a16:creationId xmlns:a16="http://schemas.microsoft.com/office/drawing/2014/main" id="{68A24B78-F957-E623-4CD9-A53EC7592CAC}"/>
                </a:ext>
              </a:extLst>
            </p:cNvPr>
            <p:cNvSpPr>
              <a:spLocks/>
            </p:cNvSpPr>
            <p:nvPr/>
          </p:nvSpPr>
          <p:spPr bwMode="ltGray">
            <a:xfrm>
              <a:off x="3476" y="4068"/>
              <a:ext cx="190" cy="252"/>
            </a:xfrm>
            <a:custGeom>
              <a:avLst/>
              <a:gdLst>
                <a:gd name="T0" fmla="*/ 190 w 190"/>
                <a:gd name="T1" fmla="*/ 0 h 252"/>
                <a:gd name="T2" fmla="*/ 166 w 190"/>
                <a:gd name="T3" fmla="*/ 0 h 252"/>
                <a:gd name="T4" fmla="*/ 158 w 190"/>
                <a:gd name="T5" fmla="*/ 38 h 252"/>
                <a:gd name="T6" fmla="*/ 138 w 190"/>
                <a:gd name="T7" fmla="*/ 120 h 252"/>
                <a:gd name="T8" fmla="*/ 94 w 190"/>
                <a:gd name="T9" fmla="*/ 180 h 252"/>
                <a:gd name="T10" fmla="*/ 62 w 190"/>
                <a:gd name="T11" fmla="*/ 234 h 252"/>
                <a:gd name="T12" fmla="*/ 0 w 190"/>
                <a:gd name="T13" fmla="*/ 252 h 252"/>
                <a:gd name="T14" fmla="*/ 128 w 190"/>
                <a:gd name="T15" fmla="*/ 252 h 252"/>
                <a:gd name="T16" fmla="*/ 142 w 190"/>
                <a:gd name="T17" fmla="*/ 188 h 252"/>
                <a:gd name="T18" fmla="*/ 186 w 190"/>
                <a:gd name="T19" fmla="*/ 90 h 252"/>
                <a:gd name="T20" fmla="*/ 190 w 190"/>
                <a:gd name="T21" fmla="*/ 38 h 252"/>
                <a:gd name="T22" fmla="*/ 190 w 190"/>
                <a:gd name="T23" fmla="*/ 0 h 252"/>
                <a:gd name="T24" fmla="*/ 190 w 190"/>
                <a:gd name="T25" fmla="*/ 0 h 252"/>
                <a:gd name="T26" fmla="*/ 190 w 190"/>
                <a:gd name="T27" fmla="*/ 0 h 252"/>
                <a:gd name="T28" fmla="*/ 190 w 190"/>
                <a:gd name="T29"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 h="252">
                  <a:moveTo>
                    <a:pt x="190" y="0"/>
                  </a:moveTo>
                  <a:lnTo>
                    <a:pt x="166" y="0"/>
                  </a:lnTo>
                  <a:lnTo>
                    <a:pt x="158" y="38"/>
                  </a:lnTo>
                  <a:lnTo>
                    <a:pt x="138" y="120"/>
                  </a:lnTo>
                  <a:lnTo>
                    <a:pt x="94" y="180"/>
                  </a:lnTo>
                  <a:lnTo>
                    <a:pt x="62" y="234"/>
                  </a:lnTo>
                  <a:lnTo>
                    <a:pt x="0" y="252"/>
                  </a:lnTo>
                  <a:lnTo>
                    <a:pt x="128" y="252"/>
                  </a:lnTo>
                  <a:lnTo>
                    <a:pt x="142" y="188"/>
                  </a:lnTo>
                  <a:lnTo>
                    <a:pt x="186" y="90"/>
                  </a:lnTo>
                  <a:lnTo>
                    <a:pt x="190" y="38"/>
                  </a:lnTo>
                  <a:lnTo>
                    <a:pt x="190" y="0"/>
                  </a:lnTo>
                  <a:lnTo>
                    <a:pt x="190" y="0"/>
                  </a:lnTo>
                  <a:lnTo>
                    <a:pt x="190" y="0"/>
                  </a:lnTo>
                  <a:lnTo>
                    <a:pt x="190"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en-GB"/>
            </a:p>
          </p:txBody>
        </p:sp>
        <p:sp>
          <p:nvSpPr>
            <p:cNvPr id="43023" name="Freeform 15">
              <a:extLst>
                <a:ext uri="{FF2B5EF4-FFF2-40B4-BE49-F238E27FC236}">
                  <a16:creationId xmlns:a16="http://schemas.microsoft.com/office/drawing/2014/main" id="{9A51F60C-042C-7E0C-19E8-92BAC6688F32}"/>
                </a:ext>
              </a:extLst>
            </p:cNvPr>
            <p:cNvSpPr>
              <a:spLocks/>
            </p:cNvSpPr>
            <p:nvPr/>
          </p:nvSpPr>
          <p:spPr bwMode="ltGray">
            <a:xfrm>
              <a:off x="3170" y="4188"/>
              <a:ext cx="230" cy="132"/>
            </a:xfrm>
            <a:custGeom>
              <a:avLst/>
              <a:gdLst>
                <a:gd name="T0" fmla="*/ 197 w 230"/>
                <a:gd name="T1" fmla="*/ 0 h 132"/>
                <a:gd name="T2" fmla="*/ 191 w 230"/>
                <a:gd name="T3" fmla="*/ 0 h 132"/>
                <a:gd name="T4" fmla="*/ 185 w 230"/>
                <a:gd name="T5" fmla="*/ 0 h 132"/>
                <a:gd name="T6" fmla="*/ 173 w 230"/>
                <a:gd name="T7" fmla="*/ 0 h 132"/>
                <a:gd name="T8" fmla="*/ 161 w 230"/>
                <a:gd name="T9" fmla="*/ 0 h 132"/>
                <a:gd name="T10" fmla="*/ 155 w 230"/>
                <a:gd name="T11" fmla="*/ 0 h 132"/>
                <a:gd name="T12" fmla="*/ 138 w 230"/>
                <a:gd name="T13" fmla="*/ 6 h 132"/>
                <a:gd name="T14" fmla="*/ 132 w 230"/>
                <a:gd name="T15" fmla="*/ 6 h 132"/>
                <a:gd name="T16" fmla="*/ 35 w 230"/>
                <a:gd name="T17" fmla="*/ 18 h 132"/>
                <a:gd name="T18" fmla="*/ 11 w 230"/>
                <a:gd name="T19" fmla="*/ 30 h 132"/>
                <a:gd name="T20" fmla="*/ 23 w 230"/>
                <a:gd name="T21" fmla="*/ 54 h 132"/>
                <a:gd name="T22" fmla="*/ 0 w 230"/>
                <a:gd name="T23" fmla="*/ 100 h 132"/>
                <a:gd name="T24" fmla="*/ 0 w 230"/>
                <a:gd name="T25" fmla="*/ 132 h 132"/>
                <a:gd name="T26" fmla="*/ 162 w 230"/>
                <a:gd name="T27" fmla="*/ 132 h 132"/>
                <a:gd name="T28" fmla="*/ 204 w 230"/>
                <a:gd name="T29" fmla="*/ 88 h 132"/>
                <a:gd name="T30" fmla="*/ 230 w 230"/>
                <a:gd name="T31" fmla="*/ 46 h 132"/>
                <a:gd name="T32" fmla="*/ 214 w 230"/>
                <a:gd name="T33" fmla="*/ 24 h 132"/>
                <a:gd name="T34" fmla="*/ 215 w 230"/>
                <a:gd name="T35" fmla="*/ 0 h 132"/>
                <a:gd name="T36" fmla="*/ 209 w 230"/>
                <a:gd name="T37" fmla="*/ 0 h 132"/>
                <a:gd name="T38" fmla="*/ 203 w 230"/>
                <a:gd name="T39" fmla="*/ 0 h 132"/>
                <a:gd name="T40" fmla="*/ 203 w 230"/>
                <a:gd name="T41" fmla="*/ 0 h 132"/>
                <a:gd name="T42" fmla="*/ 197 w 230"/>
                <a:gd name="T43" fmla="*/ 0 h 132"/>
                <a:gd name="T44" fmla="*/ 197 w 230"/>
                <a:gd name="T45" fmla="*/ 0 h 132"/>
                <a:gd name="T46" fmla="*/ 197 w 230"/>
                <a:gd name="T47"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0" h="132">
                  <a:moveTo>
                    <a:pt x="197" y="0"/>
                  </a:moveTo>
                  <a:lnTo>
                    <a:pt x="191" y="0"/>
                  </a:lnTo>
                  <a:lnTo>
                    <a:pt x="185" y="0"/>
                  </a:lnTo>
                  <a:lnTo>
                    <a:pt x="173" y="0"/>
                  </a:lnTo>
                  <a:lnTo>
                    <a:pt x="161" y="0"/>
                  </a:lnTo>
                  <a:lnTo>
                    <a:pt x="155" y="0"/>
                  </a:lnTo>
                  <a:lnTo>
                    <a:pt x="138" y="6"/>
                  </a:lnTo>
                  <a:lnTo>
                    <a:pt x="132" y="6"/>
                  </a:lnTo>
                  <a:lnTo>
                    <a:pt x="35" y="18"/>
                  </a:lnTo>
                  <a:lnTo>
                    <a:pt x="11" y="30"/>
                  </a:lnTo>
                  <a:lnTo>
                    <a:pt x="23" y="54"/>
                  </a:lnTo>
                  <a:lnTo>
                    <a:pt x="0" y="100"/>
                  </a:lnTo>
                  <a:lnTo>
                    <a:pt x="0" y="132"/>
                  </a:lnTo>
                  <a:lnTo>
                    <a:pt x="162" y="132"/>
                  </a:lnTo>
                  <a:lnTo>
                    <a:pt x="204" y="88"/>
                  </a:lnTo>
                  <a:lnTo>
                    <a:pt x="230" y="46"/>
                  </a:lnTo>
                  <a:lnTo>
                    <a:pt x="214" y="24"/>
                  </a:lnTo>
                  <a:lnTo>
                    <a:pt x="215" y="0"/>
                  </a:lnTo>
                  <a:lnTo>
                    <a:pt x="209" y="0"/>
                  </a:lnTo>
                  <a:lnTo>
                    <a:pt x="203" y="0"/>
                  </a:lnTo>
                  <a:lnTo>
                    <a:pt x="203" y="0"/>
                  </a:lnTo>
                  <a:lnTo>
                    <a:pt x="197" y="0"/>
                  </a:lnTo>
                  <a:lnTo>
                    <a:pt x="197" y="0"/>
                  </a:lnTo>
                  <a:lnTo>
                    <a:pt x="197"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en-GB"/>
            </a:p>
          </p:txBody>
        </p:sp>
        <p:sp>
          <p:nvSpPr>
            <p:cNvPr id="43024" name="Freeform 16">
              <a:extLst>
                <a:ext uri="{FF2B5EF4-FFF2-40B4-BE49-F238E27FC236}">
                  <a16:creationId xmlns:a16="http://schemas.microsoft.com/office/drawing/2014/main" id="{CE07729C-F605-9726-5B84-12731C245A57}"/>
                </a:ext>
              </a:extLst>
            </p:cNvPr>
            <p:cNvSpPr>
              <a:spLocks/>
            </p:cNvSpPr>
            <p:nvPr/>
          </p:nvSpPr>
          <p:spPr bwMode="ltGray">
            <a:xfrm>
              <a:off x="3044" y="4218"/>
              <a:ext cx="89" cy="102"/>
            </a:xfrm>
            <a:custGeom>
              <a:avLst/>
              <a:gdLst>
                <a:gd name="T0" fmla="*/ 71 w 89"/>
                <a:gd name="T1" fmla="*/ 0 h 102"/>
                <a:gd name="T2" fmla="*/ 66 w 89"/>
                <a:gd name="T3" fmla="*/ 48 h 102"/>
                <a:gd name="T4" fmla="*/ 30 w 89"/>
                <a:gd name="T5" fmla="*/ 72 h 102"/>
                <a:gd name="T6" fmla="*/ 0 w 89"/>
                <a:gd name="T7" fmla="*/ 102 h 102"/>
                <a:gd name="T8" fmla="*/ 66 w 89"/>
                <a:gd name="T9" fmla="*/ 102 h 102"/>
                <a:gd name="T10" fmla="*/ 88 w 89"/>
                <a:gd name="T11" fmla="*/ 56 h 102"/>
                <a:gd name="T12" fmla="*/ 89 w 89"/>
                <a:gd name="T13" fmla="*/ 6 h 102"/>
                <a:gd name="T14" fmla="*/ 71 w 89"/>
                <a:gd name="T15" fmla="*/ 0 h 102"/>
                <a:gd name="T16" fmla="*/ 71 w 89"/>
                <a:gd name="T17" fmla="*/ 0 h 102"/>
                <a:gd name="T18" fmla="*/ 71 w 89"/>
                <a:gd name="T1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102">
                  <a:moveTo>
                    <a:pt x="71" y="0"/>
                  </a:moveTo>
                  <a:lnTo>
                    <a:pt x="66" y="48"/>
                  </a:lnTo>
                  <a:lnTo>
                    <a:pt x="30" y="72"/>
                  </a:lnTo>
                  <a:lnTo>
                    <a:pt x="0" y="102"/>
                  </a:lnTo>
                  <a:lnTo>
                    <a:pt x="66" y="102"/>
                  </a:lnTo>
                  <a:lnTo>
                    <a:pt x="88" y="56"/>
                  </a:lnTo>
                  <a:lnTo>
                    <a:pt x="89" y="6"/>
                  </a:lnTo>
                  <a:lnTo>
                    <a:pt x="71" y="0"/>
                  </a:lnTo>
                  <a:lnTo>
                    <a:pt x="71" y="0"/>
                  </a:lnTo>
                  <a:lnTo>
                    <a:pt x="71"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en-GB"/>
            </a:p>
          </p:txBody>
        </p:sp>
        <p:sp>
          <p:nvSpPr>
            <p:cNvPr id="43025" name="Freeform 17">
              <a:extLst>
                <a:ext uri="{FF2B5EF4-FFF2-40B4-BE49-F238E27FC236}">
                  <a16:creationId xmlns:a16="http://schemas.microsoft.com/office/drawing/2014/main" id="{8FE37FD7-7AE0-12C3-6FFC-65EFE355B339}"/>
                </a:ext>
              </a:extLst>
            </p:cNvPr>
            <p:cNvSpPr>
              <a:spLocks/>
            </p:cNvSpPr>
            <p:nvPr/>
          </p:nvSpPr>
          <p:spPr bwMode="ltGray">
            <a:xfrm>
              <a:off x="5482" y="3367"/>
              <a:ext cx="278" cy="953"/>
            </a:xfrm>
            <a:custGeom>
              <a:avLst/>
              <a:gdLst>
                <a:gd name="T0" fmla="*/ 278 w 278"/>
                <a:gd name="T1" fmla="*/ 24 h 953"/>
                <a:gd name="T2" fmla="*/ 272 w 278"/>
                <a:gd name="T3" fmla="*/ 24 h 953"/>
                <a:gd name="T4" fmla="*/ 272 w 278"/>
                <a:gd name="T5" fmla="*/ 18 h 953"/>
                <a:gd name="T6" fmla="*/ 266 w 278"/>
                <a:gd name="T7" fmla="*/ 18 h 953"/>
                <a:gd name="T8" fmla="*/ 254 w 278"/>
                <a:gd name="T9" fmla="*/ 12 h 953"/>
                <a:gd name="T10" fmla="*/ 236 w 278"/>
                <a:gd name="T11" fmla="*/ 6 h 953"/>
                <a:gd name="T12" fmla="*/ 212 w 278"/>
                <a:gd name="T13" fmla="*/ 0 h 953"/>
                <a:gd name="T14" fmla="*/ 206 w 278"/>
                <a:gd name="T15" fmla="*/ 6 h 953"/>
                <a:gd name="T16" fmla="*/ 198 w 278"/>
                <a:gd name="T17" fmla="*/ 129 h 953"/>
                <a:gd name="T18" fmla="*/ 184 w 278"/>
                <a:gd name="T19" fmla="*/ 209 h 953"/>
                <a:gd name="T20" fmla="*/ 182 w 278"/>
                <a:gd name="T21" fmla="*/ 249 h 953"/>
                <a:gd name="T22" fmla="*/ 200 w 278"/>
                <a:gd name="T23" fmla="*/ 339 h 953"/>
                <a:gd name="T24" fmla="*/ 186 w 278"/>
                <a:gd name="T25" fmla="*/ 481 h 953"/>
                <a:gd name="T26" fmla="*/ 176 w 278"/>
                <a:gd name="T27" fmla="*/ 521 h 953"/>
                <a:gd name="T28" fmla="*/ 156 w 278"/>
                <a:gd name="T29" fmla="*/ 601 h 953"/>
                <a:gd name="T30" fmla="*/ 172 w 278"/>
                <a:gd name="T31" fmla="*/ 681 h 953"/>
                <a:gd name="T32" fmla="*/ 138 w 278"/>
                <a:gd name="T33" fmla="*/ 765 h 953"/>
                <a:gd name="T34" fmla="*/ 96 w 278"/>
                <a:gd name="T35" fmla="*/ 847 h 953"/>
                <a:gd name="T36" fmla="*/ 50 w 278"/>
                <a:gd name="T37" fmla="*/ 899 h 953"/>
                <a:gd name="T38" fmla="*/ 0 w 278"/>
                <a:gd name="T39" fmla="*/ 953 h 953"/>
                <a:gd name="T40" fmla="*/ 278 w 278"/>
                <a:gd name="T41" fmla="*/ 953 h 953"/>
                <a:gd name="T42" fmla="*/ 278 w 278"/>
                <a:gd name="T43" fmla="*/ 24 h 953"/>
                <a:gd name="T44" fmla="*/ 278 w 278"/>
                <a:gd name="T45" fmla="*/ 24 h 953"/>
                <a:gd name="T46" fmla="*/ 278 w 278"/>
                <a:gd name="T47" fmla="*/ 24 h 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8" h="953">
                  <a:moveTo>
                    <a:pt x="278" y="24"/>
                  </a:moveTo>
                  <a:lnTo>
                    <a:pt x="272" y="24"/>
                  </a:lnTo>
                  <a:lnTo>
                    <a:pt x="272" y="18"/>
                  </a:lnTo>
                  <a:lnTo>
                    <a:pt x="266" y="18"/>
                  </a:lnTo>
                  <a:lnTo>
                    <a:pt x="254" y="12"/>
                  </a:lnTo>
                  <a:lnTo>
                    <a:pt x="236" y="6"/>
                  </a:lnTo>
                  <a:lnTo>
                    <a:pt x="212" y="0"/>
                  </a:lnTo>
                  <a:lnTo>
                    <a:pt x="206" y="6"/>
                  </a:lnTo>
                  <a:lnTo>
                    <a:pt x="198" y="129"/>
                  </a:lnTo>
                  <a:lnTo>
                    <a:pt x="184" y="209"/>
                  </a:lnTo>
                  <a:lnTo>
                    <a:pt x="182" y="249"/>
                  </a:lnTo>
                  <a:lnTo>
                    <a:pt x="200" y="339"/>
                  </a:lnTo>
                  <a:lnTo>
                    <a:pt x="186" y="481"/>
                  </a:lnTo>
                  <a:lnTo>
                    <a:pt x="176" y="521"/>
                  </a:lnTo>
                  <a:lnTo>
                    <a:pt x="156" y="601"/>
                  </a:lnTo>
                  <a:lnTo>
                    <a:pt x="172" y="681"/>
                  </a:lnTo>
                  <a:lnTo>
                    <a:pt x="138" y="765"/>
                  </a:lnTo>
                  <a:lnTo>
                    <a:pt x="96" y="847"/>
                  </a:lnTo>
                  <a:lnTo>
                    <a:pt x="50" y="899"/>
                  </a:lnTo>
                  <a:lnTo>
                    <a:pt x="0" y="953"/>
                  </a:lnTo>
                  <a:lnTo>
                    <a:pt x="278" y="953"/>
                  </a:lnTo>
                  <a:lnTo>
                    <a:pt x="278" y="24"/>
                  </a:lnTo>
                  <a:lnTo>
                    <a:pt x="278" y="24"/>
                  </a:lnTo>
                  <a:lnTo>
                    <a:pt x="278" y="24"/>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en-GB"/>
            </a:p>
          </p:txBody>
        </p:sp>
      </p:grpSp>
      <p:sp>
        <p:nvSpPr>
          <p:cNvPr id="43026" name="Rectangle 18">
            <a:extLst>
              <a:ext uri="{FF2B5EF4-FFF2-40B4-BE49-F238E27FC236}">
                <a16:creationId xmlns:a16="http://schemas.microsoft.com/office/drawing/2014/main" id="{77F40D59-EA1B-2450-148F-16C386D73C0A}"/>
              </a:ext>
            </a:extLst>
          </p:cNvPr>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US" altLang="en-US"/>
              <a:t>Click to edit Master title style</a:t>
            </a:r>
          </a:p>
        </p:txBody>
      </p:sp>
      <p:sp>
        <p:nvSpPr>
          <p:cNvPr id="43027" name="Rectangle 19">
            <a:extLst>
              <a:ext uri="{FF2B5EF4-FFF2-40B4-BE49-F238E27FC236}">
                <a16:creationId xmlns:a16="http://schemas.microsoft.com/office/drawing/2014/main" id="{0FD0AE32-B646-5F4D-7884-477C67DE9933}"/>
              </a:ext>
            </a:extLst>
          </p:cNvPr>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defRPr>
            </a:lvl1pPr>
          </a:lstStyle>
          <a:p>
            <a:endParaRPr lang="en-US" altLang="en-US"/>
          </a:p>
        </p:txBody>
      </p:sp>
      <p:sp>
        <p:nvSpPr>
          <p:cNvPr id="43028" name="Rectangle 20">
            <a:extLst>
              <a:ext uri="{FF2B5EF4-FFF2-40B4-BE49-F238E27FC236}">
                <a16:creationId xmlns:a16="http://schemas.microsoft.com/office/drawing/2014/main" id="{A5B0304B-EA26-75FE-DDF0-1BEDD51A4DA1}"/>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defRPr>
            </a:lvl1pPr>
          </a:lstStyle>
          <a:p>
            <a:endParaRPr lang="en-US" altLang="en-US"/>
          </a:p>
        </p:txBody>
      </p:sp>
      <p:sp>
        <p:nvSpPr>
          <p:cNvPr id="43029" name="Rectangle 21">
            <a:extLst>
              <a:ext uri="{FF2B5EF4-FFF2-40B4-BE49-F238E27FC236}">
                <a16:creationId xmlns:a16="http://schemas.microsoft.com/office/drawing/2014/main" id="{293DE962-F219-075C-148C-4795B497E3F5}"/>
              </a:ext>
            </a:extLst>
          </p:cNvPr>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defRPr>
            </a:lvl1pPr>
          </a:lstStyle>
          <a:p>
            <a:fld id="{CA27DACC-2B67-4B0C-9FAD-25A3A635F816}" type="slidenum">
              <a:rPr lang="en-US" altLang="en-US"/>
              <a:pPr/>
              <a:t>‹#›</a:t>
            </a:fld>
            <a:endParaRPr lang="en-US" altLang="en-US"/>
          </a:p>
        </p:txBody>
      </p:sp>
      <p:sp>
        <p:nvSpPr>
          <p:cNvPr id="43030" name="Rectangle 22">
            <a:extLst>
              <a:ext uri="{FF2B5EF4-FFF2-40B4-BE49-F238E27FC236}">
                <a16:creationId xmlns:a16="http://schemas.microsoft.com/office/drawing/2014/main" id="{237B0F2F-2B73-2982-78B4-08E445E30EAA}"/>
              </a:ext>
            </a:extLst>
          </p:cNvPr>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Lst>
  <p:txStyles>
    <p:titleStyle>
      <a:lvl1pPr algn="ctr" rtl="0" fontAlgn="base">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9pPr>
    </p:titleStyle>
    <p:bodyStyle>
      <a:lvl1pPr marL="342900" indent="-342900" algn="l" rtl="0" fontAlgn="base">
        <a:spcBef>
          <a:spcPct val="20000"/>
        </a:spcBef>
        <a:spcAft>
          <a:spcPct val="0"/>
        </a:spcAft>
        <a:buClr>
          <a:schemeClr val="hlink"/>
        </a:buClr>
        <a:buSzPct val="70000"/>
        <a:buFont typeface="Wingdings" panose="05000000000000000000" pitchFamily="2" charset="2"/>
        <a:buChar char="u"/>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tx2"/>
        </a:buClr>
        <a:buSzPct val="70000"/>
        <a:buFont typeface="Wingdings" panose="05000000000000000000" pitchFamily="2" charset="2"/>
        <a:buChar char="u"/>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Char char="–"/>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folHlink"/>
        </a:buClr>
        <a:buSzPct val="70000"/>
        <a:buFont typeface="Wingdings" panose="05000000000000000000" pitchFamily="2" charset="2"/>
        <a:buChar char="u"/>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hyperlink" Target="http://memory.loc.gov/cgi-bin/displayPhoto.pl?path=/afc/afcts/images/p014&amp;topImages=0001r.jpg&amp;topLinks=0001u.tif&amp;displayProfile=4&amp;dir=ammem&amp;itemLink=S?ammem/toddbib:@field(DOCID(p014))" TargetMode="External"/><Relationship Id="rId7" Type="http://schemas.openxmlformats.org/officeDocument/2006/relationships/image" Target="../media/image25.jpe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hyperlink" Target="http://images.google.com/imgres?imgurl=http://www.valleybooks.net/valleybooks/images/items/1942.jpg&amp;imgrefurl=http://www.valleybooks.net/cgi-bin/valleybooks/featured.html&amp;h=303&amp;w=200&amp;sz=29&amp;tbnid=NyYEhN1IrVoJ:&amp;tbnh=111&amp;tbnw=73&amp;hl=en&amp;start=5&amp;prev=/images%3Fq%3Dsteinbeck,%2Bjohn%26hl%3Den%26lr%3D%26rls%3DGGLD,GGLD:2004-13,GGLD:en%26sa%3DN" TargetMode="External"/><Relationship Id="rId5" Type="http://schemas.openxmlformats.org/officeDocument/2006/relationships/image" Target="../media/image33.jpeg"/><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8" Type="http://schemas.openxmlformats.org/officeDocument/2006/relationships/hyperlink" Target="http://images.google.com/imgres?imgurl=http://www.angelfire.com/ny5/msgfisher/ww2-p.jpg&amp;imgrefurl=http://www.angelfire.com/ny5/msgfisher/ww2pic.html&amp;h=597&amp;w=750&amp;sz=39&amp;tbnid=pcPKXMomJj0J:&amp;tbnh=111&amp;tbnw=139&amp;hl=en&amp;start=14&amp;prev=/images%3Fq%3Dww2%26hl%3Den%26lr%3D%26rls%3DGGLD,GGLD:2004-13,GGLD:en%26sa%3DN" TargetMode="External"/><Relationship Id="rId13" Type="http://schemas.openxmlformats.org/officeDocument/2006/relationships/image" Target="../media/image39.jpeg"/><Relationship Id="rId3" Type="http://schemas.openxmlformats.org/officeDocument/2006/relationships/image" Target="../media/image34.jpeg"/><Relationship Id="rId7" Type="http://schemas.openxmlformats.org/officeDocument/2006/relationships/image" Target="../media/image36.jpeg"/><Relationship Id="rId12" Type="http://schemas.openxmlformats.org/officeDocument/2006/relationships/hyperlink" Target="http://images.google.com/imgres?imgurl=http://www.njchurchscape.com/Pomona-chapel.jpg&amp;imgrefurl=http://www.njchurchscape.com/Pomona-UnionChapel.html&amp;h=292&amp;w=250&amp;sz=13&amp;tbnid=nKj5wzsfMPAJ:&amp;tbnh=111&amp;tbnw=95&amp;hl=en&amp;start=103&amp;prev=/images%3Fq%3Dchapel%26start%3D100%26hl%3Den%26lr%3D%26sa%3DN" TargetMode="External"/><Relationship Id="rId2" Type="http://schemas.openxmlformats.org/officeDocument/2006/relationships/notesSlide" Target="../notesSlides/notesSlide11.xml"/><Relationship Id="rId1" Type="http://schemas.openxmlformats.org/officeDocument/2006/relationships/slideLayout" Target="../slideLayouts/slideLayout14.xml"/><Relationship Id="rId6" Type="http://schemas.openxmlformats.org/officeDocument/2006/relationships/hyperlink" Target="http://images.google.com/imgres?imgurl=http://www.informationwar.org/wars%2520gallery/ww2-at-home.jpg&amp;imgrefurl=http://www.informationwar.org/wars%2520gallery/&amp;h=341&amp;w=230&amp;sz=53&amp;tbnid=JtZhQb0xWjMJ:&amp;tbnh=114&amp;tbnw=77&amp;hl=en&amp;start=24&amp;prev=/images%3Fq%3Dww2%26start%3D20%26hl%3Den%26lr%3D%26rls%3DGGLD,GGLD:2004-13,GGLD:en%26sa%3DN" TargetMode="External"/><Relationship Id="rId11" Type="http://schemas.openxmlformats.org/officeDocument/2006/relationships/image" Target="../media/image38.jpeg"/><Relationship Id="rId5" Type="http://schemas.openxmlformats.org/officeDocument/2006/relationships/image" Target="../media/image35.jpeg"/><Relationship Id="rId15" Type="http://schemas.openxmlformats.org/officeDocument/2006/relationships/image" Target="../media/image40.jpeg"/><Relationship Id="rId10" Type="http://schemas.openxmlformats.org/officeDocument/2006/relationships/hyperlink" Target="http://images.google.com/imgres?imgurl=http://www.contifilms.com/1/images/past/ww2.jpg&amp;imgrefurl=http://www.contifilms.com/1/fxpast_feat_main.htm&amp;h=480&amp;w=640&amp;sz=20&amp;tbnid=xPjwkB_OoE4J:&amp;tbnh=101&amp;tbnw=135&amp;hl=en&amp;start=39&amp;prev=/images%3Fq%3Dww2%26start%3D20%26hl%3Den%26lr%3D%26rls%3DGGLD,GGLD:2004-13,GGLD:en%26sa%3DN" TargetMode="External"/><Relationship Id="rId4" Type="http://schemas.openxmlformats.org/officeDocument/2006/relationships/hyperlink" Target="http://images.google.com/imgres?imgurl=http://ww2.lafayette.edu/~hollidac/obit.jpg&amp;imgrefurl=http://ww2.lafayette.edu/~hollidac/jackalope.html&amp;h=1242&amp;w=1500&amp;sz=192&amp;tbnid=oQleRi8j7FAJ:&amp;tbnh=124&amp;tbnw=150&amp;hl=en&amp;start=1&amp;prev=/images%3Fq%3Dww2%26hl%3Den%26lr%3D%26rls%3DGGLD,GGLD:2004-13,GGLD:en" TargetMode="External"/><Relationship Id="rId9" Type="http://schemas.openxmlformats.org/officeDocument/2006/relationships/image" Target="../media/image37.jpeg"/><Relationship Id="rId14" Type="http://schemas.openxmlformats.org/officeDocument/2006/relationships/hyperlink" Target="http://images.google.com/imgres?imgurl=http://www.sites.si.edu/images/exhibits/father1.jpg&amp;imgrefurl=http://www.sites.si.edu/exhibitions/exhibit_main.asp%3Fid%3D46&amp;h=209&amp;w=167&amp;sz=8&amp;tbnid=2WSHqBuHKdYJ:&amp;tbnh=99&amp;tbnw=79&amp;hl=en&amp;start=21&amp;prev=/images%3Fq%3Dsalinas%2Bcalifornia%26start%3D20%26hl%3Den%26lr%3D%26sa%3DN"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hyperlink" Target="http://lcweb2.loc.gov/cgi-bin/query/S?ammem/toddbib:@field(DOCID(p009))" TargetMode="External"/><Relationship Id="rId7" Type="http://schemas.openxmlformats.org/officeDocument/2006/relationships/hyperlink" Target="http://images.google.com/imgres?imgurl=http://www.dkcellars.com/articlesETC/migrant.jpg&amp;imgrefurl=http://www.dkcellars.com/adair.htm&amp;h=316&amp;w=412&amp;sz=97&amp;tbnid=IOpF9veJMoMJ:&amp;tbnh=92&amp;tbnw=120&amp;hl=en&amp;start=19&amp;prev=/images%3Fq%3Dmigrant%2Bworkers%26hl%3Den%26lr%3D%26rls%3DGGLD,GGLD:2004-13,GGLD:en" TargetMode="External"/><Relationship Id="rId2" Type="http://schemas.openxmlformats.org/officeDocument/2006/relationships/notesSlide" Target="../notesSlides/notesSlide12.xml"/><Relationship Id="rId1" Type="http://schemas.openxmlformats.org/officeDocument/2006/relationships/slideLayout" Target="../slideLayouts/slideLayout15.xml"/><Relationship Id="rId6" Type="http://schemas.openxmlformats.org/officeDocument/2006/relationships/image" Target="../media/image42.jpeg"/><Relationship Id="rId5" Type="http://schemas.openxmlformats.org/officeDocument/2006/relationships/hyperlink" Target="http://images.google.com/imgres?imgurl=http://newdeal.feri.org/images/r80.gif&amp;imgrefurl=http://newdeal.feri.org/library/r80.htm&amp;h=490&amp;w=500&amp;sz=97&amp;tbnid=j8gy5tU3TccJ:&amp;tbnh=124&amp;tbnw=127&amp;hl=en&amp;start=2&amp;prev=/images%3Fq%3Dmigrant%2Bworkers%26hl%3Den%26lr%3D%26rls%3DGGLD,GGLD:2004-13,GGLD:en" TargetMode="External"/><Relationship Id="rId4" Type="http://schemas.openxmlformats.org/officeDocument/2006/relationships/image" Target="../media/image41.png"/></Relationships>
</file>

<file path=ppt/slides/_rels/slide1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8" Type="http://schemas.openxmlformats.org/officeDocument/2006/relationships/image" Target="../media/image47.jpeg"/><Relationship Id="rId13" Type="http://schemas.openxmlformats.org/officeDocument/2006/relationships/hyperlink" Target="http://images.google.com/imgres?imgurl=http://www.quanloi.org/NewsFlash%2520Items/David%2520M%2520Shribman%2520Column.jpg&amp;imgrefurl=http://www.quanloi.org/NewsFlash%2520Items/Vietnam%2520in%2520the%2520News.htm&amp;h=1000&amp;w=553&amp;sz=292&amp;tbnid=ktE_GkR6YCoJ:&amp;tbnh=148&amp;tbnw=82&amp;hl=en&amp;start=38&amp;prev=/images%3Fq%3Dvietnam%2Bfighting%26start%3D20%26hl%3Den%26lr%3D%26rls%3DGGLD,GGLD:2004-13,GGLD:en%26sa%3DN" TargetMode="External"/><Relationship Id="rId18" Type="http://schemas.openxmlformats.org/officeDocument/2006/relationships/image" Target="../media/image52.jpeg"/><Relationship Id="rId3" Type="http://schemas.openxmlformats.org/officeDocument/2006/relationships/hyperlink" Target="http://images.google.com/imgres?imgurl=http://www.culture-of-peace.info/ppa/muste-big.jpg&amp;imgrefurl=http://www.culture-of-peace.info/ppa/chapter5-13.html&amp;h=620&amp;w=799&amp;sz=104&amp;tbnid=AtXETgF8Be4J:&amp;tbnh=110&amp;tbnw=142&amp;hl=en&amp;start=5&amp;prev=/images%3Fq%3Danti%2Bwar%2Bvietnam%26hl%3Den%26lr%3D%26rls%3DGGLD,GGLD:2004-13,GGLD:en" TargetMode="External"/><Relationship Id="rId7" Type="http://schemas.openxmlformats.org/officeDocument/2006/relationships/hyperlink" Target="http://images.google.com/imgres?imgurl=http://www.doublestandards.org/kimphuc.jpg&amp;imgrefurl=http://www.doublestandards.org/kimphuc.html&amp;h=354&amp;w=468&amp;sz=32&amp;tbnid=DYA3AwCuVe0J:&amp;tbnh=94&amp;tbnw=124&amp;hl=en&amp;start=10&amp;prev=/images%3Fq%3Dwar%2Bvietnam%26hl%3Den%26lr%3D%26rls%3DGGLD,GGLD:2004-13,GGLD:en" TargetMode="External"/><Relationship Id="rId12" Type="http://schemas.openxmlformats.org/officeDocument/2006/relationships/image" Target="../media/image49.jpeg"/><Relationship Id="rId17" Type="http://schemas.openxmlformats.org/officeDocument/2006/relationships/hyperlink" Target="http://images.google.com/imgres?imgurl=http://www.english.uiuc.edu/maps/vietnam/vietphotos/05.jpg.JPG&amp;imgrefurl=http://www.english.uiuc.edu/maps/vietnam/photoessay.htm&amp;h=325&amp;w=253&amp;sz=23&amp;tbnid=Hjtr0xRyWFEJ:&amp;tbnh=113&amp;tbnw=88&amp;hl=en&amp;start=39&amp;prev=/images%3Fq%3Dvietnam%2Bsoldier%26start%3D20%26hl%3Den%26lr%3D%26rls%3DGGLD,GGLD:2004-13,GGLD:en%26sa%3DN" TargetMode="External"/><Relationship Id="rId2" Type="http://schemas.openxmlformats.org/officeDocument/2006/relationships/notesSlide" Target="../notesSlides/notesSlide14.xml"/><Relationship Id="rId16" Type="http://schemas.openxmlformats.org/officeDocument/2006/relationships/image" Target="../media/image51.jpeg"/><Relationship Id="rId1" Type="http://schemas.openxmlformats.org/officeDocument/2006/relationships/slideLayout" Target="../slideLayouts/slideLayout2.xml"/><Relationship Id="rId6" Type="http://schemas.openxmlformats.org/officeDocument/2006/relationships/image" Target="../media/image46.jpeg"/><Relationship Id="rId11" Type="http://schemas.openxmlformats.org/officeDocument/2006/relationships/hyperlink" Target="http://images.google.com/imgres?imgurl=http://history.searchbeat.com/vietnamwar/1962training.gif&amp;imgrefurl=http://history.searchbeat.com/vietnamwar/vietnam1962.htm&amp;h=200&amp;w=200&amp;sz=37&amp;tbnid=S86u6XiXU7EJ:&amp;tbnh=99&amp;tbnw=99&amp;hl=en&amp;start=15&amp;prev=/images%3Fq%3Dwar%2Bvietnam%2Bjungle%26hl%3Den%26lr%3D%26rls%3DGGLD,GGLD:2004-13,GGLD:en" TargetMode="External"/><Relationship Id="rId5" Type="http://schemas.openxmlformats.org/officeDocument/2006/relationships/hyperlink" Target="http://images.google.com/imgres?imgurl=http://www.aviation-art.net/chinook.jpg&amp;imgrefurl=http://www.aviation-art.net/gallery_three.htm&amp;h=427&amp;w=594&amp;sz=60&amp;tbnid=319gHgVG1WYJ:&amp;tbnh=95&amp;tbnw=132&amp;hl=en&amp;start=6&amp;prev=/images%3Fq%3Dwar%2Bvietnam%26hl%3Den%26lr%3D%26rls%3DGGLD,GGLD:2004-13,GGLD:en" TargetMode="External"/><Relationship Id="rId15" Type="http://schemas.openxmlformats.org/officeDocument/2006/relationships/hyperlink" Target="http://images.google.com/imgres?imgurl=http://www.army.mil/cmh-pg/books/Vietnam/7-ff/p118.jpg&amp;imgrefurl=http://www.army.mil/cmh-pg/books/Vietnam/7-ff/FrontMatter.htm&amp;h=1396&amp;w=1128&amp;sz=264&amp;tbnid=49iNjA_a1ZkJ:&amp;tbnh=150&amp;tbnw=121&amp;hl=en&amp;start=8&amp;prev=/images%3Fq%3Dvietnam%2Bsoldier%26hl%3Den%26lr%3D%26rls%3DGGLD,GGLD:2004-13,GGLD:en" TargetMode="External"/><Relationship Id="rId10" Type="http://schemas.openxmlformats.org/officeDocument/2006/relationships/image" Target="../media/image48.jpeg"/><Relationship Id="rId4" Type="http://schemas.openxmlformats.org/officeDocument/2006/relationships/image" Target="../media/image45.jpeg"/><Relationship Id="rId9" Type="http://schemas.openxmlformats.org/officeDocument/2006/relationships/hyperlink" Target="http://images.google.com/imgres?imgurl=http://www.hiarmymuseumsoc.org/museum/graphics/helicopters_vietnam.jpg&amp;imgrefurl=http://www.hiarmymuseumsoc.org/museum/vietnam_war.html&amp;h=1387&amp;w=973&amp;sz=293&amp;tbnid=_Ny3UcNYQCcJ:&amp;tbnh=150&amp;tbnw=105&amp;hl=en&amp;start=53&amp;prev=/images%3Fq%3Dwar%2Bvietnam%26start%3D40%26hl%3Den%26lr%3D%26rls%3DGGLD,GGLD:2004-13,GGLD:en%26sa%3DN" TargetMode="External"/><Relationship Id="rId14" Type="http://schemas.openxmlformats.org/officeDocument/2006/relationships/image" Target="../media/image50.jpeg"/></Relationships>
</file>

<file path=ppt/slides/_rels/slide15.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5.xml"/><Relationship Id="rId1" Type="http://schemas.openxmlformats.org/officeDocument/2006/relationships/slideLayout" Target="../slideLayouts/slideLayout16.xml"/><Relationship Id="rId6" Type="http://schemas.openxmlformats.org/officeDocument/2006/relationships/image" Target="../media/image56.jpeg"/><Relationship Id="rId5" Type="http://schemas.openxmlformats.org/officeDocument/2006/relationships/image" Target="../media/image55.jpeg"/><Relationship Id="rId4" Type="http://schemas.openxmlformats.org/officeDocument/2006/relationships/image" Target="../media/image54.jpeg"/></Relationships>
</file>

<file path=ppt/slides/_rels/slide16.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16.xml"/><Relationship Id="rId1" Type="http://schemas.openxmlformats.org/officeDocument/2006/relationships/slideLayout" Target="../slideLayouts/slideLayout14.xml"/><Relationship Id="rId6" Type="http://schemas.openxmlformats.org/officeDocument/2006/relationships/image" Target="../media/image59.jpeg"/><Relationship Id="rId5" Type="http://schemas.openxmlformats.org/officeDocument/2006/relationships/image" Target="../media/image58.jpeg"/><Relationship Id="rId4" Type="http://schemas.openxmlformats.org/officeDocument/2006/relationships/hyperlink" Target="http://images.google.com/imgres?imgurl=http://www.hhjm.com/rally/FortsTrailVideo/tombstone.jpg&amp;imgrefurl=http://www.hhjm.com/rally/FortsTrailVideo/&amp;h=234&amp;w=187&amp;sz=15&amp;tbnid=zcepVDJrNjIJ:&amp;tbnh=104&amp;tbnw=83&amp;hl=en&amp;start=4&amp;prev=/images%3Fq%3Dtombstone%26hl%3Den%26lr%3D"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61.jpeg"/></Relationships>
</file>

<file path=ppt/slides/_rels/slide1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hyperlink" Target="http://memory.loc.gov/pnp/fsa/8b38000/8b38600/8b38645r.jpg" TargetMode="External"/><Relationship Id="rId7" Type="http://schemas.openxmlformats.org/officeDocument/2006/relationships/image" Target="../media/image65.png"/><Relationship Id="rId2" Type="http://schemas.openxmlformats.org/officeDocument/2006/relationships/notesSlide" Target="../notesSlides/notesSlide20.xml"/><Relationship Id="rId1" Type="http://schemas.openxmlformats.org/officeDocument/2006/relationships/slideLayout" Target="../slideLayouts/slideLayout14.xml"/><Relationship Id="rId6" Type="http://schemas.openxmlformats.org/officeDocument/2006/relationships/image" Target="../media/image64.jpeg"/><Relationship Id="rId5" Type="http://schemas.openxmlformats.org/officeDocument/2006/relationships/hyperlink" Target="http://www.nasa.gov/centers/goddard/images/content/95248main_theb1365.jpg" TargetMode="External"/><Relationship Id="rId4" Type="http://schemas.openxmlformats.org/officeDocument/2006/relationships/image" Target="../media/image63.jpeg"/><Relationship Id="rId9" Type="http://schemas.openxmlformats.org/officeDocument/2006/relationships/image" Target="../media/image67.png"/></Relationships>
</file>

<file path=ppt/slides/_rels/slide21.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22.xml"/><Relationship Id="rId1" Type="http://schemas.openxmlformats.org/officeDocument/2006/relationships/slideLayout" Target="../slideLayouts/slideLayout4.xml"/><Relationship Id="rId5" Type="http://schemas.openxmlformats.org/officeDocument/2006/relationships/image" Target="../media/image71.jpeg"/><Relationship Id="rId4" Type="http://schemas.openxmlformats.org/officeDocument/2006/relationships/image" Target="../media/image70.jpeg"/></Relationships>
</file>

<file path=ppt/slides/_rels/slide23.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23.xml"/><Relationship Id="rId1" Type="http://schemas.openxmlformats.org/officeDocument/2006/relationships/slideLayout" Target="../slideLayouts/slideLayout14.xml"/><Relationship Id="rId6" Type="http://schemas.openxmlformats.org/officeDocument/2006/relationships/image" Target="../media/image75.jpeg"/><Relationship Id="rId5" Type="http://schemas.openxmlformats.org/officeDocument/2006/relationships/image" Target="../media/image74.jpeg"/><Relationship Id="rId4" Type="http://schemas.openxmlformats.org/officeDocument/2006/relationships/image" Target="../media/image73.jpeg"/></Relationships>
</file>

<file path=ppt/slides/_rels/slide24.xml.rels><?xml version="1.0" encoding="UTF-8" standalone="yes"?>
<Relationships xmlns="http://schemas.openxmlformats.org/package/2006/relationships"><Relationship Id="rId3" Type="http://schemas.openxmlformats.org/officeDocument/2006/relationships/image" Target="../media/image76.wmf"/><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25.xml"/><Relationship Id="rId1" Type="http://schemas.openxmlformats.org/officeDocument/2006/relationships/slideLayout" Target="../slideLayouts/slideLayout14.xml"/><Relationship Id="rId4" Type="http://schemas.openxmlformats.org/officeDocument/2006/relationships/image" Target="../media/image78.jpeg"/></Relationships>
</file>

<file path=ppt/slides/_rels/slide26.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81.png"/><Relationship Id="rId4" Type="http://schemas.openxmlformats.org/officeDocument/2006/relationships/image" Target="../media/image80.png"/></Relationships>
</file>

<file path=ppt/slides/_rels/slide27.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27.xml"/><Relationship Id="rId1" Type="http://schemas.openxmlformats.org/officeDocument/2006/relationships/slideLayout" Target="../slideLayouts/slideLayout13.xml"/><Relationship Id="rId5" Type="http://schemas.openxmlformats.org/officeDocument/2006/relationships/image" Target="../media/image84.jpeg"/><Relationship Id="rId4" Type="http://schemas.openxmlformats.org/officeDocument/2006/relationships/image" Target="../media/image83.jpeg"/></Relationships>
</file>

<file path=ppt/slides/_rels/slide28.xml.rels><?xml version="1.0" encoding="UTF-8" standalone="yes"?>
<Relationships xmlns="http://schemas.openxmlformats.org/package/2006/relationships"><Relationship Id="rId8" Type="http://schemas.openxmlformats.org/officeDocument/2006/relationships/image" Target="../media/image87.jpeg"/><Relationship Id="rId3" Type="http://schemas.openxmlformats.org/officeDocument/2006/relationships/hyperlink" Target="http://images.google.com/imgres?imgurl=http://www.lib.niu.edu/ipo/ii9508101a.jpg&amp;imgrefurl=http://www.lib.niu.edu/ipo/ii950810.html&amp;h=419&amp;w=600&amp;sz=63&amp;tbnid=qEFZW7EraQsJ:&amp;tbnh=92&amp;tbnw=132&amp;hl=en&amp;start=42&amp;prev=/images%3Fq%3Dmigrant%2Bworkers%26start%3D40%26hl%3Den%26lr%3D%26rls%3DGGLD,GGLD:2004-13,GGLD:en%26sa%3DN" TargetMode="External"/><Relationship Id="rId7" Type="http://schemas.openxmlformats.org/officeDocument/2006/relationships/hyperlink" Target="http://images.google.com/imgres?imgurl=http://www.mt.net/~reo/migrant.jpg&amp;imgrefurl=http://www.mt.net/~reo/sharon4.htm&amp;h=961&amp;w=1221&amp;sz=199&amp;tbnid=WtSMz70rSPkJ:&amp;tbnh=118&amp;tbnw=150&amp;hl=en&amp;start=66&amp;prev=/images%3Fq%3Dmigrant%2Bworkers%26start%3D60%26hl%3Den%26lr%3D%26rls%3DGGLD,GGLD:2004-13,GGLD:en%26sa%3DN" TargetMode="External"/><Relationship Id="rId12" Type="http://schemas.openxmlformats.org/officeDocument/2006/relationships/image" Target="../media/image89.jpeg"/><Relationship Id="rId2" Type="http://schemas.openxmlformats.org/officeDocument/2006/relationships/notesSlide" Target="../notesSlides/notesSlide28.xml"/><Relationship Id="rId1" Type="http://schemas.openxmlformats.org/officeDocument/2006/relationships/slideLayout" Target="../slideLayouts/slideLayout15.xml"/><Relationship Id="rId6" Type="http://schemas.openxmlformats.org/officeDocument/2006/relationships/image" Target="../media/image86.jpeg"/><Relationship Id="rId11" Type="http://schemas.openxmlformats.org/officeDocument/2006/relationships/hyperlink" Target="http://images.google.com/imgres?imgurl=http://pbi-ibp.nrc-cnrc.gc.ca/en/bulletin/2004issue2/images/page5_02.jpg&amp;imgrefurl=http://pbi-ibp.nrc-cnrc.gc.ca/en/bulletin/2004issue2/page5.htm&amp;h=160&amp;w=241&amp;sz=20&amp;tbnid=zZZHK14la5MJ:&amp;tbnh=69&amp;tbnw=104&amp;hl=en&amp;start=153&amp;prev=/images%3Fq%3Dharvesting%2Bwheat%26start%3D140%26hl%3Den%26lr%3D%26rls%3DGGLD,GGLD:2004-13,GGLD:en%26sa%3DN" TargetMode="External"/><Relationship Id="rId5" Type="http://schemas.openxmlformats.org/officeDocument/2006/relationships/hyperlink" Target="http://images.google.com/imgres?imgurl=http://www.slvdweller.com/archives/LaJaraWorkers.jpg&amp;imgrefurl=http://www.slvdweller.com/archives/cat_slv_historic_photos.html&amp;h=217&amp;w=350&amp;sz=15&amp;tbnid=8AJ03qzdyuIJ:&amp;tbnh=71&amp;tbnw=115&amp;hl=en&amp;start=52&amp;prev=/images%3Fq%3Dmigrant%2Bworkers%26start%3D40%26hl%3Den%26lr%3D%26rls%3DGGLD,GGLD:2004-13,GGLD:en%26sa%3DN" TargetMode="External"/><Relationship Id="rId10" Type="http://schemas.openxmlformats.org/officeDocument/2006/relationships/image" Target="../media/image88.jpeg"/><Relationship Id="rId4" Type="http://schemas.openxmlformats.org/officeDocument/2006/relationships/image" Target="../media/image85.jpeg"/><Relationship Id="rId9" Type="http://schemas.openxmlformats.org/officeDocument/2006/relationships/hyperlink" Target="http://images.google.com/imgres?imgurl=http://www.baum.com.au/Dr_J_Baum/archiv_foto/small/7/7258-Harvesting_wheat._Foto_Austr._Nat._Travel._Ass.,_Au....jpg&amp;imgrefurl=http://www.baum.com.au/Dr_J_Baum/archiv_foto/karty/Polni_hospodarstvi.html&amp;h=730&amp;w=1000&amp;sz=135&amp;tbnid=wSStIo6B31kJ:&amp;tbnh=108&amp;tbnw=148&amp;hl=en&amp;start=46&amp;prev=/images%3Fq%3Dharvesting%2Bwheat%26start%3D40%26hl%3Den%26lr%3D%26rls%3DGGLD,GGLD:2004-13,GGLD:en%26sa%3DN" TargetMode="External"/></Relationships>
</file>

<file path=ppt/slides/_rels/slide29.xml.rels><?xml version="1.0" encoding="UTF-8" standalone="yes"?>
<Relationships xmlns="http://schemas.openxmlformats.org/package/2006/relationships"><Relationship Id="rId8" Type="http://schemas.openxmlformats.org/officeDocument/2006/relationships/image" Target="../media/image92.jpeg"/><Relationship Id="rId3" Type="http://schemas.openxmlformats.org/officeDocument/2006/relationships/hyperlink" Target="http://images.google.com/imgres?imgurl=http://eclectic.ss.uci.edu/~drwhite/turks/ulla13.jpg&amp;imgrefurl=http://eclectic.ss.uci.edu/~drwhite/turks/&amp;h=473&amp;w=654&amp;sz=27&amp;tbnid=l_8i1ByUEWMJ:&amp;tbnh=98&amp;tbnw=136&amp;hl=en&amp;start=92&amp;prev=/images%3Fq%3Dharvesting%2Bwheat%26start%3D80%26hl%3Den%26lr%3D%26rls%3DGGLD,GGLD:2004-13,GGLD:en%26sa%3DN" TargetMode="External"/><Relationship Id="rId7" Type="http://schemas.openxmlformats.org/officeDocument/2006/relationships/hyperlink" Target="http://images.google.com/imgres?imgurl=http://www.campsilos.org/mod2/images/9_haypeople.jpg&amp;imgrefurl=http://www.campsilos.org/mod2/teachers/r1_part5.shtml&amp;h=217&amp;w=334&amp;sz=19&amp;tbnid=HMm3tPbYIaEJ:&amp;tbnh=74&amp;tbnw=114&amp;hl=en&amp;start=152&amp;prev=/images%3Fq%3Dharvesting%2Bwheat%26start%3D140%26hl%3Den%26lr%3D%26rls%3DGGLD,GGLD:2004-13,GGLD:en%26sa%3DN" TargetMode="External"/><Relationship Id="rId2" Type="http://schemas.openxmlformats.org/officeDocument/2006/relationships/notesSlide" Target="../notesSlides/notesSlide29.xml"/><Relationship Id="rId1" Type="http://schemas.openxmlformats.org/officeDocument/2006/relationships/slideLayout" Target="../slideLayouts/slideLayout13.xml"/><Relationship Id="rId6" Type="http://schemas.openxmlformats.org/officeDocument/2006/relationships/image" Target="../media/image91.jpeg"/><Relationship Id="rId5" Type="http://schemas.openxmlformats.org/officeDocument/2006/relationships/hyperlink" Target="http://images.google.com/imgres?imgurl=http://www.hort.purdue.edu/newcrop/history/lecture32/h_11.jpg&amp;imgrefurl=http://www.hort.purdue.edu/newcrop/history/lecture32/h_11.html&amp;h=383&amp;w=600&amp;sz=111&amp;tbnid=9qsnO47CXpYJ:&amp;tbnh=84&amp;tbnw=132&amp;hl=en&amp;start=133&amp;prev=/images%3Fq%3Dharvesting%2Bwheat%26start%3D120%26hl%3Den%26lr%3D%26rls%3DGGLD,GGLD:2004-13,GGLD:en%26sa%3DN" TargetMode="External"/><Relationship Id="rId4" Type="http://schemas.openxmlformats.org/officeDocument/2006/relationships/image" Target="../media/image90.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notesSlide" Target="../notesSlides/notesSlide31.xml"/><Relationship Id="rId1" Type="http://schemas.openxmlformats.org/officeDocument/2006/relationships/slideLayout" Target="../slideLayouts/slideLayout13.xml"/><Relationship Id="rId4" Type="http://schemas.openxmlformats.org/officeDocument/2006/relationships/image" Target="../media/image95.jpeg"/></Relationships>
</file>

<file path=ppt/slides/_rels/slide32.xml.rels><?xml version="1.0" encoding="UTF-8" standalone="yes"?>
<Relationships xmlns="http://schemas.openxmlformats.org/package/2006/relationships"><Relationship Id="rId3" Type="http://schemas.openxmlformats.org/officeDocument/2006/relationships/hyperlink" Target="http://images.google.com/imgres?imgurl=http://www.webspawner.com/users/morparmtn/american%2520dream.jpg&amp;imgrefurl=http://www.webspawner.com/users/morparmtn/&amp;h=185&amp;w=325&amp;sz=11&amp;tbnid=ouxYXowGJe4J:&amp;tbnh=64&amp;tbnw=112&amp;hl=en&amp;start=1&amp;prev=/images%3Fq%3Damerican%2Bdream%26hl%3Den%26lr%3D" TargetMode="External"/><Relationship Id="rId2" Type="http://schemas.openxmlformats.org/officeDocument/2006/relationships/notesSlide" Target="../notesSlides/notesSlide32.xml"/><Relationship Id="rId1" Type="http://schemas.openxmlformats.org/officeDocument/2006/relationships/slideLayout" Target="../slideLayouts/slideLayout14.xml"/><Relationship Id="rId5" Type="http://schemas.openxmlformats.org/officeDocument/2006/relationships/image" Target="../media/image97.jpeg"/><Relationship Id="rId4" Type="http://schemas.openxmlformats.org/officeDocument/2006/relationships/image" Target="../media/image96.jpeg"/></Relationships>
</file>

<file path=ppt/slides/_rels/slide33.xml.rels><?xml version="1.0" encoding="UTF-8" standalone="yes"?>
<Relationships xmlns="http://schemas.openxmlformats.org/package/2006/relationships"><Relationship Id="rId8" Type="http://schemas.openxmlformats.org/officeDocument/2006/relationships/image" Target="../media/image100.jpeg"/><Relationship Id="rId13" Type="http://schemas.openxmlformats.org/officeDocument/2006/relationships/hyperlink" Target="http://images.google.com/imgres?imgurl=http://www.murphsplace.com/lombard/images/rand.jpg&amp;imgrefurl=http://www.murphsplace.com/lombard/thirties.html&amp;h=207&amp;w=179&amp;sz=12&amp;tbnid=xup_GvHFq1AJ:&amp;tbnh=99&amp;tbnw=86&amp;hl=en&amp;start=12&amp;prev=/images%3Fq%3D1930s%2Bamerica%26hl%3Den%26lr%3D" TargetMode="External"/><Relationship Id="rId3" Type="http://schemas.openxmlformats.org/officeDocument/2006/relationships/hyperlink" Target="http://images.google.com/imgres?imgurl=http://www.northropcamp.org/images/1940/car40.jpeg&amp;imgrefurl=http://www.northropcamp.org/years/1940.html&amp;h=267&amp;w=240&amp;sz=22&amp;tbnid=tlQ5QLabHG8J:&amp;tbnh=108&amp;tbnw=97&amp;hl=en&amp;start=13&amp;prev=/images%3Fq%3D1940%2Bcar%26hl%3Den%26lr%3D" TargetMode="External"/><Relationship Id="rId7" Type="http://schemas.openxmlformats.org/officeDocument/2006/relationships/hyperlink" Target="http://images.google.com/imgres?imgurl=http://www.pbs.org/wgbh/amex/missamerica/gallery/images/08.jpg&amp;imgrefurl=http://www.pbs.org/wgbh/amex/missamerica/gallery/gal_missamerica_08.html&amp;h=280&amp;w=365&amp;sz=33&amp;tbnid=LgU-ScEwRvoJ:&amp;tbnh=90&amp;tbnw=117&amp;hl=en&amp;start=37&amp;prev=/images%3Fq%3D1940s%2Bamerica%26start%3D20%26hl%3Den%26lr%3D%26sa%3DN" TargetMode="External"/><Relationship Id="rId12" Type="http://schemas.openxmlformats.org/officeDocument/2006/relationships/image" Target="../media/image102.jpe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99.jpeg"/><Relationship Id="rId11" Type="http://schemas.openxmlformats.org/officeDocument/2006/relationships/hyperlink" Target="http://images.google.com/imgres?imgurl=http://reality.sgiweb.org/mattm/balihai/images/1930s.jpg&amp;imgrefurl=http://reality.sgiweb.org/mattm/balihai/archives/2004_10.html&amp;h=216&amp;w=328&amp;sz=73&amp;tbnid=XvvgsYBgVUwJ:&amp;tbnh=75&amp;tbnw=114&amp;hl=en&amp;start=6&amp;prev=/images%3Fq%3D1930s%2Bamerica%26hl%3Den%26lr%3D" TargetMode="External"/><Relationship Id="rId5" Type="http://schemas.openxmlformats.org/officeDocument/2006/relationships/hyperlink" Target="http://images.google.com/imgres?imgurl=http://www.library.miami.edu/umhistory/large_images/LG0033.jpg&amp;imgrefurl=http://www.library.miami.edu/umhistory/1940.html&amp;h=424&amp;w=600&amp;sz=64&amp;tbnid=pebKBo7hKTkJ:&amp;tbnh=93&amp;tbnw=132&amp;hl=en&amp;start=26&amp;prev=/images%3Fq%3D1940s%2Bamerica%26start%3D20%26hl%3Den%26lr%3D%26sa%3DN" TargetMode="External"/><Relationship Id="rId10" Type="http://schemas.openxmlformats.org/officeDocument/2006/relationships/image" Target="../media/image101.jpeg"/><Relationship Id="rId4" Type="http://schemas.openxmlformats.org/officeDocument/2006/relationships/image" Target="../media/image98.jpeg"/><Relationship Id="rId9" Type="http://schemas.openxmlformats.org/officeDocument/2006/relationships/hyperlink" Target="http://images.google.com/imgres?imgurl=http://dyk.homestead.com/files/REAL432.jpg&amp;imgrefurl=http://dyk.homestead.com/DDN4C.html&amp;h=205&amp;w=271&amp;sz=11&amp;tbnid=6ysRYXDeV1cJ:&amp;tbnh=81&amp;tbnw=107&amp;hl=en&amp;start=90&amp;prev=/images%3Fq%3D1940s%2Bamerica%26start%3D80%26hl%3Den%26lr%3D%26sa%3DN" TargetMode="External"/><Relationship Id="rId14" Type="http://schemas.openxmlformats.org/officeDocument/2006/relationships/image" Target="../media/image103.jpeg"/></Relationships>
</file>

<file path=ppt/slides/_rels/slide34.xml.rels><?xml version="1.0" encoding="UTF-8" standalone="yes"?>
<Relationships xmlns="http://schemas.openxmlformats.org/package/2006/relationships"><Relationship Id="rId8" Type="http://schemas.openxmlformats.org/officeDocument/2006/relationships/hyperlink" Target="http://images.google.com/imgres?imgurl=http://www.english.uiuc.edu/maps/depression/images/sm_train.jpg&amp;imgrefurl=http://www.english.uiuc.edu/maps/depression/depression.htm&amp;h=295&amp;w=300&amp;sz=69&amp;tbnid=GgMBh0rZV_UJ:&amp;tbnh=109&amp;tbnw=111&amp;hl=en&amp;start=13&amp;prev=/images%3Fq%3Dgreat%2Bdepression%2B%26hl%3Den%26lr%3D" TargetMode="External"/><Relationship Id="rId3" Type="http://schemas.openxmlformats.org/officeDocument/2006/relationships/image" Target="../media/image104.jpeg"/><Relationship Id="rId7" Type="http://schemas.openxmlformats.org/officeDocument/2006/relationships/image" Target="../media/image106.jpeg"/><Relationship Id="rId2" Type="http://schemas.openxmlformats.org/officeDocument/2006/relationships/notesSlide" Target="../notesSlides/notesSlide34.xml"/><Relationship Id="rId1" Type="http://schemas.openxmlformats.org/officeDocument/2006/relationships/slideLayout" Target="../slideLayouts/slideLayout17.xml"/><Relationship Id="rId6" Type="http://schemas.openxmlformats.org/officeDocument/2006/relationships/hyperlink" Target="http://images.google.com/imgres?imgurl=http://www.nps.gov/elro/images/fdrl_hooverville.jpg&amp;imgrefurl=http://www.nps.gov/elro/glossary/great-depression.htm&amp;h=200&amp;w=277&amp;sz=7&amp;tbnid=YCeHrZ6nbdgJ:&amp;tbnh=78&amp;tbnw=108&amp;hl=en&amp;start=9&amp;prev=/images%3Fq%3Dgreat%2Bdepression%2B%26hl%3Den%26lr%3D" TargetMode="External"/><Relationship Id="rId11" Type="http://schemas.openxmlformats.org/officeDocument/2006/relationships/image" Target="../media/image108.jpeg"/><Relationship Id="rId5" Type="http://schemas.openxmlformats.org/officeDocument/2006/relationships/image" Target="../media/image105.jpeg"/><Relationship Id="rId10" Type="http://schemas.openxmlformats.org/officeDocument/2006/relationships/hyperlink" Target="http://images.google.com/imgres?imgurl=http://www.oah.org/pubs/magazine/greatdepression/img/christmas.jpg&amp;imgrefurl=http://www.oah.org/pubs/magazine/greatdepression/stevens-fogel-photos.html&amp;h=556&amp;w=855&amp;sz=159&amp;tbnid=6IyhCD1qy7YJ:&amp;tbnh=93&amp;tbnw=143&amp;hl=en&amp;start=19&amp;prev=/images%3Fq%3Dgreat%2Bdepression%2B%26hl%3Den%26lr%3D" TargetMode="External"/><Relationship Id="rId4" Type="http://schemas.openxmlformats.org/officeDocument/2006/relationships/hyperlink" Target="http://images.google.com/imgres?imgurl=http://www.bergen.org/AAST/Projects/depression/images/soup.jpg&amp;imgrefurl=http://www.bergen.org/AAST/Projects/depression/problems.html&amp;h=232&amp;w=323&amp;sz=24&amp;tbnid=5jWVST3qKMQJ:&amp;tbnh=81&amp;tbnw=113&amp;hl=en&amp;start=3&amp;prev=/images%3Fq%3Dgreat%2Bdepression%2B%26hl%3Den%26lr%3D" TargetMode="External"/><Relationship Id="rId9" Type="http://schemas.openxmlformats.org/officeDocument/2006/relationships/image" Target="../media/image107.jpeg"/></Relationships>
</file>

<file path=ppt/slides/_rels/slide35.xml.rels><?xml version="1.0" encoding="UTF-8" standalone="yes"?>
<Relationships xmlns="http://schemas.openxmlformats.org/package/2006/relationships"><Relationship Id="rId3" Type="http://schemas.openxmlformats.org/officeDocument/2006/relationships/image" Target="../media/image109.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4.xml"/><Relationship Id="rId1" Type="http://schemas.openxmlformats.org/officeDocument/2006/relationships/video" Target="file:///C:\Documents%20and%20Settings\Lisa%20Ward\Local%20Settings\Temporary%20Internet%20Files\Content.IE5\V2SI24ZO\MPj04065290000%5b1%5d.jpg" TargetMode="External"/><Relationship Id="rId6" Type="http://schemas.openxmlformats.org/officeDocument/2006/relationships/image" Target="../media/image112.png"/><Relationship Id="rId5" Type="http://schemas.openxmlformats.org/officeDocument/2006/relationships/image" Target="../media/image111.jpeg"/><Relationship Id="rId4" Type="http://schemas.openxmlformats.org/officeDocument/2006/relationships/image" Target="../media/image110.wmf"/></Relationships>
</file>

<file path=ppt/slides/_rels/slide37.xml.rels><?xml version="1.0" encoding="UTF-8" standalone="yes"?>
<Relationships xmlns="http://schemas.openxmlformats.org/package/2006/relationships"><Relationship Id="rId3" Type="http://schemas.openxmlformats.org/officeDocument/2006/relationships/image" Target="../media/image113.wmf"/><Relationship Id="rId2" Type="http://schemas.openxmlformats.org/officeDocument/2006/relationships/notesSlide" Target="../notesSlides/notesSlide37.xml"/><Relationship Id="rId1" Type="http://schemas.openxmlformats.org/officeDocument/2006/relationships/slideLayout" Target="../slideLayouts/slideLayout14.xml"/><Relationship Id="rId5" Type="http://schemas.openxmlformats.org/officeDocument/2006/relationships/image" Target="../media/image115.wmf"/><Relationship Id="rId4" Type="http://schemas.openxmlformats.org/officeDocument/2006/relationships/image" Target="../media/image114.wmf"/></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16.jpeg"/><Relationship Id="rId2" Type="http://schemas.openxmlformats.org/officeDocument/2006/relationships/notesSlide" Target="../notesSlides/notesSlide39.xml"/><Relationship Id="rId1" Type="http://schemas.openxmlformats.org/officeDocument/2006/relationships/slideLayout" Target="../slideLayouts/slideLayout14.xml"/><Relationship Id="rId4" Type="http://schemas.openxmlformats.org/officeDocument/2006/relationships/image" Target="../media/image117.jpeg"/></Relationships>
</file>

<file path=ppt/slides/_rels/slide4.xml.rels><?xml version="1.0" encoding="UTF-8" standalone="yes"?>
<Relationships xmlns="http://schemas.openxmlformats.org/package/2006/relationships"><Relationship Id="rId8" Type="http://schemas.openxmlformats.org/officeDocument/2006/relationships/image" Target="../media/image11.jpeg"/><Relationship Id="rId13" Type="http://schemas.openxmlformats.org/officeDocument/2006/relationships/hyperlink" Target="http://www.dorothea-lange.org/gallary_fields/template_expanded%20gallary_peapickers.htm" TargetMode="External"/><Relationship Id="rId18" Type="http://schemas.openxmlformats.org/officeDocument/2006/relationships/image" Target="../media/image16.jpeg"/><Relationship Id="rId3" Type="http://schemas.openxmlformats.org/officeDocument/2006/relationships/image" Target="../media/image6.jpeg"/><Relationship Id="rId7" Type="http://schemas.openxmlformats.org/officeDocument/2006/relationships/image" Target="../media/image10.jpeg"/><Relationship Id="rId12" Type="http://schemas.openxmlformats.org/officeDocument/2006/relationships/image" Target="../media/image13.jpeg"/><Relationship Id="rId17" Type="http://schemas.openxmlformats.org/officeDocument/2006/relationships/hyperlink" Target="http://www.dorothea-lange.org/gallary_fields/template_expanded%20gallary_family.htm" TargetMode="External"/><Relationship Id="rId2" Type="http://schemas.openxmlformats.org/officeDocument/2006/relationships/notesSlide" Target="../notesSlides/notesSlide4.xml"/><Relationship Id="rId16"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9.jpeg"/><Relationship Id="rId11" Type="http://schemas.openxmlformats.org/officeDocument/2006/relationships/hyperlink" Target="http://www.dorothea-lange.org/gallary_fields/template_expanded%20gallary_ditched.htm" TargetMode="External"/><Relationship Id="rId5" Type="http://schemas.openxmlformats.org/officeDocument/2006/relationships/image" Target="../media/image8.jpeg"/><Relationship Id="rId15" Type="http://schemas.openxmlformats.org/officeDocument/2006/relationships/hyperlink" Target="http://www.dorothea-lange.org/gallary_fields/template_expanded%20gallary_jobless.htm" TargetMode="External"/><Relationship Id="rId10" Type="http://schemas.openxmlformats.org/officeDocument/2006/relationships/image" Target="../media/image12.jpeg"/><Relationship Id="rId4" Type="http://schemas.openxmlformats.org/officeDocument/2006/relationships/image" Target="../media/image7.jpeg"/><Relationship Id="rId9" Type="http://schemas.openxmlformats.org/officeDocument/2006/relationships/hyperlink" Target="http://www.dorothea-lange.org/gallary_fields/template_expanded%20gallary_looking.htm" TargetMode="External"/><Relationship Id="rId14" Type="http://schemas.openxmlformats.org/officeDocument/2006/relationships/image" Target="../media/image14.jpeg"/></Relationships>
</file>

<file path=ppt/slides/_rels/slide40.xml.rels><?xml version="1.0" encoding="UTF-8" standalone="yes"?>
<Relationships xmlns="http://schemas.openxmlformats.org/package/2006/relationships"><Relationship Id="rId3" Type="http://schemas.openxmlformats.org/officeDocument/2006/relationships/image" Target="../media/image118.jpeg"/><Relationship Id="rId2" Type="http://schemas.openxmlformats.org/officeDocument/2006/relationships/notesSlide" Target="../notesSlides/notesSlide40.xml"/><Relationship Id="rId1" Type="http://schemas.openxmlformats.org/officeDocument/2006/relationships/slideLayout" Target="../slideLayouts/slideLayout14.xml"/><Relationship Id="rId4" Type="http://schemas.openxmlformats.org/officeDocument/2006/relationships/image" Target="../media/image119.jpeg"/></Relationships>
</file>

<file path=ppt/slides/_rels/slide41.xml.rels><?xml version="1.0" encoding="UTF-8" standalone="yes"?>
<Relationships xmlns="http://schemas.openxmlformats.org/package/2006/relationships"><Relationship Id="rId3" Type="http://schemas.openxmlformats.org/officeDocument/2006/relationships/image" Target="../media/image120.jpeg"/><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121.jpeg"/><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122.jpeg"/><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23.wmf"/><Relationship Id="rId2" Type="http://schemas.openxmlformats.org/officeDocument/2006/relationships/notesSlide" Target="../notesSlides/notesSlide45.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124.wmf"/><Relationship Id="rId2" Type="http://schemas.openxmlformats.org/officeDocument/2006/relationships/notesSlide" Target="../notesSlides/notesSlide46.xml"/><Relationship Id="rId1" Type="http://schemas.openxmlformats.org/officeDocument/2006/relationships/slideLayout" Target="../slideLayouts/slideLayout14.xml"/><Relationship Id="rId4" Type="http://schemas.openxmlformats.org/officeDocument/2006/relationships/image" Target="../media/image125.jpeg"/></Relationships>
</file>

<file path=ppt/slides/_rels/slide47.xml.rels><?xml version="1.0" encoding="UTF-8" standalone="yes"?>
<Relationships xmlns="http://schemas.openxmlformats.org/package/2006/relationships"><Relationship Id="rId3" Type="http://schemas.openxmlformats.org/officeDocument/2006/relationships/image" Target="../media/image126.jpeg"/><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hyperlink" Target="http://www.worldofteaching.com/"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hyperlink" Target="http://vric.ucdavis.edu/virtour/salinas/koike3.jpg" TargetMode="External"/><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23.jpe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8" Type="http://schemas.openxmlformats.org/officeDocument/2006/relationships/image" Target="../media/image26.jpeg"/><Relationship Id="rId13" Type="http://schemas.openxmlformats.org/officeDocument/2006/relationships/image" Target="../media/image29.jpeg"/><Relationship Id="rId3" Type="http://schemas.openxmlformats.org/officeDocument/2006/relationships/hyperlink" Target="http://images.google.com/imgres?imgurl=http://www.bookstellyouwhy.com/home/books/1364.jpg&amp;imgrefurl=http://www.bookstellyouwhy.com/&amp;h=384&amp;w=278&amp;sz=30&amp;tbnid=lYY5yY0RjdQJ:&amp;tbnh=119&amp;tbnw=86&amp;hl=en&amp;start=19&amp;prev=/images%3Fq%3Dsteinbeck,%2Bjohn%26hl%3Den%26lr%3D%26rls%3DGGLD,GGLD:2004-13,GGLD:en%26sa%3DN" TargetMode="External"/><Relationship Id="rId7" Type="http://schemas.openxmlformats.org/officeDocument/2006/relationships/hyperlink" Target="http://images.google.com/imgres?imgurl=http://www.pace.edu/library/pages/links/steinbeck/tortilla%2520flatt%2520SMALL.jpg&amp;imgrefurl=http://www.pace.edu/library/pages/links/steinbeck/steinbeck.htm&amp;h=1055&amp;w=720&amp;sz=209&amp;tbnid=-xaQq8Nexm4J:&amp;tbnh=149&amp;tbnw=102&amp;hl=en&amp;start=26&amp;prev=/images%3Fq%3Dsteinbeck,%2Bjohn%26start%3D20%26hl%3Den%26lr%3D%26rls%3DGGLD,GGLD:2004-13,GGLD:en%26sa%3DN" TargetMode="External"/><Relationship Id="rId12" Type="http://schemas.openxmlformats.org/officeDocument/2006/relationships/hyperlink" Target="http://images.google.com/imgres?imgurl=http://www.khbooks.com/featured_books/book-pix/steinbeck1.jpg&amp;imgrefurl=http://www.khbooks.com/featured_books/inventory.htm&amp;h=654&amp;w=452&amp;sz=24&amp;tbnid=4fbvvdSD_-gJ:&amp;tbnh=135&amp;tbnw=93&amp;hl=en&amp;start=57&amp;prev=/images%3Fq%3Dsteinbeck,%2Bjohn%26start%3D40%26hl%3Den%26lr%3D%26rls%3DGGLD,GGLD:2004-13,GGLD:en%26sa%3DN"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5.jpeg"/><Relationship Id="rId11" Type="http://schemas.openxmlformats.org/officeDocument/2006/relationships/image" Target="../media/image28.jpeg"/><Relationship Id="rId5" Type="http://schemas.openxmlformats.org/officeDocument/2006/relationships/hyperlink" Target="http://images.google.com/imgres?imgurl=http://www.valleybooks.net/valleybooks/images/items/1942.jpg&amp;imgrefurl=http://www.valleybooks.net/cgi-bin/valleybooks/featured.html&amp;h=303&amp;w=200&amp;sz=29&amp;tbnid=NyYEhN1IrVoJ:&amp;tbnh=111&amp;tbnw=73&amp;hl=en&amp;start=5&amp;prev=/images%3Fq%3Dsteinbeck,%2Bjohn%26hl%3Den%26lr%3D%26rls%3DGGLD,GGLD:2004-13,GGLD:en%26sa%3DN" TargetMode="External"/><Relationship Id="rId10" Type="http://schemas.openxmlformats.org/officeDocument/2006/relationships/image" Target="../media/image27.jpeg"/><Relationship Id="rId4" Type="http://schemas.openxmlformats.org/officeDocument/2006/relationships/image" Target="../media/image24.jpeg"/><Relationship Id="rId9" Type="http://schemas.openxmlformats.org/officeDocument/2006/relationships/hyperlink" Target="http://images.google.com/imgres?imgurl=http://www.moesbooks.net/pics/22531.jpg&amp;imgrefurl=http://www.moesbooks.com/cgi-bin/moe/22531.html&amp;h=500&amp;w=348&amp;sz=45&amp;tbnid=iqjZATiTECsJ:&amp;tbnh=126&amp;tbnw=88&amp;hl=en&amp;start=56&amp;prev=/images%3Fq%3Dsteinbeck,%2Bjohn%26start%3D40%26hl%3Den%26lr%3D%26rls%3DGGLD,GGLD:2004-13,GGLD:en%26sa%3DN" TargetMode="External"/><Relationship Id="rId14" Type="http://schemas.openxmlformats.org/officeDocument/2006/relationships/image" Target="../media/image30.jpeg"/></Relationships>
</file>

<file path=ppt/slides/_rels/slide9.xml.rels><?xml version="1.0" encoding="UTF-8" standalone="yes"?>
<Relationships xmlns="http://schemas.openxmlformats.org/package/2006/relationships"><Relationship Id="rId3" Type="http://schemas.openxmlformats.org/officeDocument/2006/relationships/hyperlink" Target="http://images.google.com/imgres?imgurl=http://www.pace.edu/library/pages/links/steinbeck/tortilla%2520flatt%2520SMALL.jpg&amp;imgrefurl=http://www.pace.edu/library/pages/links/steinbeck/steinbeck.htm&amp;h=1055&amp;w=720&amp;sz=209&amp;tbnid=-xaQq8Nexm4J:&amp;tbnh=149&amp;tbnw=102&amp;hl=en&amp;start=26&amp;prev=/images%3Fq%3Dsteinbeck,%2Bjohn%26start%3D20%26hl%3Den%26lr%3D%26rls%3DGGLD,GGLD:2004-13,GGLD:en%26sa%3DN"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60" name="Rectangle 4">
            <a:extLst>
              <a:ext uri="{FF2B5EF4-FFF2-40B4-BE49-F238E27FC236}">
                <a16:creationId xmlns:a16="http://schemas.microsoft.com/office/drawing/2014/main" id="{44127435-CA24-0235-A227-9B9A492AD0E1}"/>
              </a:ext>
            </a:extLst>
          </p:cNvPr>
          <p:cNvSpPr>
            <a:spLocks noGrp="1" noChangeArrowheads="1"/>
          </p:cNvSpPr>
          <p:nvPr>
            <p:ph type="ctrTitle"/>
          </p:nvPr>
        </p:nvSpPr>
        <p:spPr>
          <a:xfrm>
            <a:off x="914400" y="-304800"/>
            <a:ext cx="7162800" cy="1828800"/>
          </a:xfrm>
        </p:spPr>
        <p:txBody>
          <a:bodyPr/>
          <a:lstStyle/>
          <a:p>
            <a:r>
              <a:rPr lang="en-US" altLang="en-US">
                <a:latin typeface="Storybook" pitchFamily="2" charset="0"/>
              </a:rPr>
              <a:t>Of Mice and Men</a:t>
            </a:r>
          </a:p>
        </p:txBody>
      </p:sp>
      <p:sp>
        <p:nvSpPr>
          <p:cNvPr id="121861" name="Rectangle 5">
            <a:extLst>
              <a:ext uri="{FF2B5EF4-FFF2-40B4-BE49-F238E27FC236}">
                <a16:creationId xmlns:a16="http://schemas.microsoft.com/office/drawing/2014/main" id="{BF7E2627-231B-C22D-B46B-40F56326008F}"/>
              </a:ext>
            </a:extLst>
          </p:cNvPr>
          <p:cNvSpPr>
            <a:spLocks noGrp="1" noChangeArrowheads="1"/>
          </p:cNvSpPr>
          <p:nvPr>
            <p:ph type="subTitle" idx="1"/>
          </p:nvPr>
        </p:nvSpPr>
        <p:spPr>
          <a:xfrm>
            <a:off x="4648200" y="2286000"/>
            <a:ext cx="3657600" cy="1600200"/>
          </a:xfrm>
        </p:spPr>
        <p:txBody>
          <a:bodyPr/>
          <a:lstStyle/>
          <a:p>
            <a:r>
              <a:rPr lang="en-US" altLang="en-US">
                <a:latin typeface="Tw Cen MT" panose="020B0602020104020603" pitchFamily="34" charset="0"/>
              </a:rPr>
              <a:t>By John Steinbeck</a:t>
            </a:r>
          </a:p>
        </p:txBody>
      </p:sp>
      <p:pic>
        <p:nvPicPr>
          <p:cNvPr id="121863" name="Picture 7">
            <a:extLst>
              <a:ext uri="{FF2B5EF4-FFF2-40B4-BE49-F238E27FC236}">
                <a16:creationId xmlns:a16="http://schemas.microsoft.com/office/drawing/2014/main" id="{8BE127AD-2EF9-3DF0-C611-7FD9725636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981" t="2942" r="11722" b="12630"/>
          <a:stretch>
            <a:fillRect/>
          </a:stretch>
        </p:blipFill>
        <p:spPr bwMode="auto">
          <a:xfrm>
            <a:off x="5638800" y="3962400"/>
            <a:ext cx="1558925" cy="2209800"/>
          </a:xfrm>
          <a:prstGeom prst="rect">
            <a:avLst/>
          </a:prstGeom>
          <a:noFill/>
          <a:extLst>
            <a:ext uri="{909E8E84-426E-40DD-AFC4-6F175D3DCCD1}">
              <a14:hiddenFill xmlns:a14="http://schemas.microsoft.com/office/drawing/2010/main">
                <a:solidFill>
                  <a:srgbClr val="FFFFFF"/>
                </a:solidFill>
              </a14:hiddenFill>
            </a:ext>
          </a:extLst>
        </p:spPr>
      </p:pic>
      <p:pic>
        <p:nvPicPr>
          <p:cNvPr id="121865" name="Picture 9" descr="Movie Poster Image for Of Mice and Men">
            <a:extLst>
              <a:ext uri="{FF2B5EF4-FFF2-40B4-BE49-F238E27FC236}">
                <a16:creationId xmlns:a16="http://schemas.microsoft.com/office/drawing/2014/main" id="{FA96F1EF-8B68-FBBC-AB75-BE3216F518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7497" t="26401" r="12515" b="28156"/>
          <a:stretch>
            <a:fillRect/>
          </a:stretch>
        </p:blipFill>
        <p:spPr bwMode="auto">
          <a:xfrm>
            <a:off x="533400" y="1981200"/>
            <a:ext cx="4038600" cy="3937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a:extLst>
              <a:ext uri="{FF2B5EF4-FFF2-40B4-BE49-F238E27FC236}">
                <a16:creationId xmlns:a16="http://schemas.microsoft.com/office/drawing/2014/main" id="{23E9F776-7903-9EFA-24E9-E3A8ACE17231}"/>
              </a:ext>
            </a:extLst>
          </p:cNvPr>
          <p:cNvSpPr>
            <a:spLocks noGrp="1" noChangeArrowheads="1"/>
          </p:cNvSpPr>
          <p:nvPr>
            <p:ph type="body" sz="half" idx="1"/>
          </p:nvPr>
        </p:nvSpPr>
        <p:spPr>
          <a:xfrm>
            <a:off x="457200" y="381000"/>
            <a:ext cx="9144000" cy="6324600"/>
          </a:xfrm>
        </p:spPr>
        <p:txBody>
          <a:bodyPr/>
          <a:lstStyle/>
          <a:p>
            <a:pPr>
              <a:lnSpc>
                <a:spcPct val="90000"/>
              </a:lnSpc>
            </a:pPr>
            <a:r>
              <a:rPr lang="en-US" altLang="en-US" sz="2400">
                <a:latin typeface="Book Antiqua" panose="02040602050305030304" pitchFamily="18" charset="0"/>
              </a:rPr>
              <a:t>In 1939, </a:t>
            </a:r>
            <a:r>
              <a:rPr lang="en-US" altLang="en-US" sz="2400" i="1">
                <a:latin typeface="Book Antiqua" panose="02040602050305030304" pitchFamily="18" charset="0"/>
              </a:rPr>
              <a:t>The Grapes of Wrath</a:t>
            </a:r>
            <a:r>
              <a:rPr lang="en-US" altLang="en-US" sz="2400">
                <a:latin typeface="Book Antiqua" panose="02040602050305030304" pitchFamily="18" charset="0"/>
              </a:rPr>
              <a:t> </a:t>
            </a:r>
          </a:p>
          <a:p>
            <a:pPr>
              <a:lnSpc>
                <a:spcPct val="90000"/>
              </a:lnSpc>
              <a:buFont typeface="Wingdings" panose="05000000000000000000" pitchFamily="2" charset="2"/>
              <a:buNone/>
            </a:pPr>
            <a:r>
              <a:rPr lang="en-US" altLang="en-US" sz="2400">
                <a:latin typeface="Book Antiqua" panose="02040602050305030304" pitchFamily="18" charset="0"/>
              </a:rPr>
              <a:t>was published and became an </a:t>
            </a:r>
          </a:p>
          <a:p>
            <a:pPr>
              <a:lnSpc>
                <a:spcPct val="90000"/>
              </a:lnSpc>
              <a:buFont typeface="Wingdings" panose="05000000000000000000" pitchFamily="2" charset="2"/>
              <a:buNone/>
            </a:pPr>
            <a:r>
              <a:rPr lang="en-US" altLang="en-US" sz="2400">
                <a:latin typeface="Book Antiqua" panose="02040602050305030304" pitchFamily="18" charset="0"/>
              </a:rPr>
              <a:t>instant best-seller; in 1940 it was </a:t>
            </a:r>
          </a:p>
          <a:p>
            <a:pPr>
              <a:lnSpc>
                <a:spcPct val="90000"/>
              </a:lnSpc>
              <a:buFont typeface="Wingdings" panose="05000000000000000000" pitchFamily="2" charset="2"/>
              <a:buNone/>
            </a:pPr>
            <a:r>
              <a:rPr lang="en-US" altLang="en-US" sz="2400">
                <a:latin typeface="Book Antiqua" panose="02040602050305030304" pitchFamily="18" charset="0"/>
              </a:rPr>
              <a:t>awarded the Pulitzer Prize, one </a:t>
            </a:r>
          </a:p>
          <a:p>
            <a:pPr>
              <a:lnSpc>
                <a:spcPct val="90000"/>
              </a:lnSpc>
              <a:buFont typeface="Wingdings" panose="05000000000000000000" pitchFamily="2" charset="2"/>
              <a:buNone/>
            </a:pPr>
            <a:r>
              <a:rPr lang="en-US" altLang="en-US" sz="2400">
                <a:latin typeface="Book Antiqua" panose="02040602050305030304" pitchFamily="18" charset="0"/>
              </a:rPr>
              <a:t>of the most prestigious literary </a:t>
            </a:r>
          </a:p>
          <a:p>
            <a:pPr>
              <a:lnSpc>
                <a:spcPct val="90000"/>
              </a:lnSpc>
              <a:buFont typeface="Wingdings" panose="05000000000000000000" pitchFamily="2" charset="2"/>
              <a:buNone/>
            </a:pPr>
            <a:r>
              <a:rPr lang="en-US" altLang="en-US" sz="2400">
                <a:latin typeface="Book Antiqua" panose="02040602050305030304" pitchFamily="18" charset="0"/>
              </a:rPr>
              <a:t>awards in the world.</a:t>
            </a:r>
          </a:p>
          <a:p>
            <a:pPr>
              <a:lnSpc>
                <a:spcPct val="90000"/>
              </a:lnSpc>
            </a:pPr>
            <a:endParaRPr lang="en-US" altLang="en-US" sz="2400">
              <a:latin typeface="Book Antiqua" panose="02040602050305030304" pitchFamily="18" charset="0"/>
            </a:endParaRPr>
          </a:p>
          <a:p>
            <a:pPr>
              <a:lnSpc>
                <a:spcPct val="90000"/>
              </a:lnSpc>
            </a:pPr>
            <a:r>
              <a:rPr lang="en-US" altLang="en-US" sz="2400">
                <a:latin typeface="Book Antiqua" panose="02040602050305030304" pitchFamily="18" charset="0"/>
              </a:rPr>
              <a:t>This novel, just like </a:t>
            </a:r>
            <a:r>
              <a:rPr lang="en-US" altLang="en-US" sz="2400" i="1">
                <a:latin typeface="Book Antiqua" panose="02040602050305030304" pitchFamily="18" charset="0"/>
              </a:rPr>
              <a:t>Of Mice and Men</a:t>
            </a:r>
            <a:r>
              <a:rPr lang="en-US" altLang="en-US" sz="2400">
                <a:latin typeface="Book Antiqua" panose="02040602050305030304" pitchFamily="18" charset="0"/>
              </a:rPr>
              <a:t>, </a:t>
            </a:r>
          </a:p>
          <a:p>
            <a:pPr>
              <a:lnSpc>
                <a:spcPct val="90000"/>
              </a:lnSpc>
              <a:buFont typeface="Wingdings" panose="05000000000000000000" pitchFamily="2" charset="2"/>
              <a:buNone/>
            </a:pPr>
            <a:r>
              <a:rPr lang="en-US" altLang="en-US" sz="2400">
                <a:latin typeface="Book Antiqua" panose="02040602050305030304" pitchFamily="18" charset="0"/>
              </a:rPr>
              <a:t>stemmed from his experience working </a:t>
            </a:r>
          </a:p>
          <a:p>
            <a:pPr>
              <a:lnSpc>
                <a:spcPct val="90000"/>
              </a:lnSpc>
              <a:buFont typeface="Wingdings" panose="05000000000000000000" pitchFamily="2" charset="2"/>
              <a:buNone/>
            </a:pPr>
            <a:r>
              <a:rPr lang="en-US" altLang="en-US" sz="2400">
                <a:latin typeface="Book Antiqua" panose="02040602050305030304" pitchFamily="18" charset="0"/>
              </a:rPr>
              <a:t>among migrant workers.  </a:t>
            </a:r>
          </a:p>
          <a:p>
            <a:pPr>
              <a:lnSpc>
                <a:spcPct val="90000"/>
              </a:lnSpc>
            </a:pPr>
            <a:endParaRPr lang="en-US" altLang="en-US" sz="2400">
              <a:latin typeface="Book Antiqua" panose="02040602050305030304" pitchFamily="18" charset="0"/>
            </a:endParaRPr>
          </a:p>
          <a:p>
            <a:pPr>
              <a:lnSpc>
                <a:spcPct val="90000"/>
              </a:lnSpc>
            </a:pPr>
            <a:r>
              <a:rPr lang="en-US" altLang="en-US" sz="2400">
                <a:latin typeface="Book Antiqua" panose="02040602050305030304" pitchFamily="18" charset="0"/>
              </a:rPr>
              <a:t>Steinbeck’s experiences in the fields</a:t>
            </a:r>
          </a:p>
          <a:p>
            <a:pPr>
              <a:lnSpc>
                <a:spcPct val="90000"/>
              </a:lnSpc>
              <a:buFont typeface="Wingdings" panose="05000000000000000000" pitchFamily="2" charset="2"/>
              <a:buNone/>
            </a:pPr>
            <a:r>
              <a:rPr lang="en-US" altLang="en-US" sz="2400">
                <a:latin typeface="Book Antiqua" panose="02040602050305030304" pitchFamily="18" charset="0"/>
              </a:rPr>
              <a:t> researching migrant workers led him to </a:t>
            </a:r>
          </a:p>
          <a:p>
            <a:pPr>
              <a:lnSpc>
                <a:spcPct val="90000"/>
              </a:lnSpc>
              <a:buFont typeface="Wingdings" panose="05000000000000000000" pitchFamily="2" charset="2"/>
              <a:buNone/>
            </a:pPr>
            <a:r>
              <a:rPr lang="en-US" altLang="en-US" sz="2400">
                <a:latin typeface="Book Antiqua" panose="02040602050305030304" pitchFamily="18" charset="0"/>
              </a:rPr>
              <a:t>have more compassion for these workers,</a:t>
            </a:r>
          </a:p>
          <a:p>
            <a:pPr>
              <a:lnSpc>
                <a:spcPct val="90000"/>
              </a:lnSpc>
              <a:buFont typeface="Wingdings" panose="05000000000000000000" pitchFamily="2" charset="2"/>
              <a:buNone/>
            </a:pPr>
            <a:r>
              <a:rPr lang="en-US" altLang="en-US" sz="2400">
                <a:latin typeface="Book Antiqua" panose="02040602050305030304" pitchFamily="18" charset="0"/>
              </a:rPr>
              <a:t>and stirred up his concern for social </a:t>
            </a:r>
          </a:p>
          <a:p>
            <a:pPr>
              <a:lnSpc>
                <a:spcPct val="90000"/>
              </a:lnSpc>
              <a:buFont typeface="Wingdings" panose="05000000000000000000" pitchFamily="2" charset="2"/>
              <a:buNone/>
            </a:pPr>
            <a:r>
              <a:rPr lang="en-US" altLang="en-US" sz="2400">
                <a:latin typeface="Book Antiqua" panose="02040602050305030304" pitchFamily="18" charset="0"/>
              </a:rPr>
              <a:t>justice</a:t>
            </a:r>
            <a:r>
              <a:rPr lang="en-US" altLang="en-US" sz="2400"/>
              <a:t>.</a:t>
            </a:r>
          </a:p>
          <a:p>
            <a:pPr>
              <a:lnSpc>
                <a:spcPct val="90000"/>
              </a:lnSpc>
              <a:buFont typeface="Wingdings" panose="05000000000000000000" pitchFamily="2" charset="2"/>
              <a:buNone/>
            </a:pPr>
            <a:endParaRPr lang="en-US" altLang="en-US" sz="2400"/>
          </a:p>
          <a:p>
            <a:pPr>
              <a:lnSpc>
                <a:spcPct val="90000"/>
              </a:lnSpc>
            </a:pPr>
            <a:endParaRPr lang="en-US" altLang="en-US" sz="2400"/>
          </a:p>
        </p:txBody>
      </p:sp>
      <p:pic>
        <p:nvPicPr>
          <p:cNvPr id="12301" name="Picture 13">
            <a:hlinkClick r:id="rId3"/>
            <a:extLst>
              <a:ext uri="{FF2B5EF4-FFF2-40B4-BE49-F238E27FC236}">
                <a16:creationId xmlns:a16="http://schemas.microsoft.com/office/drawing/2014/main" id="{9298A70A-AF73-888B-9B59-F9C5FECE38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4953000"/>
            <a:ext cx="2057400" cy="1658938"/>
          </a:xfrm>
          <a:prstGeom prst="rect">
            <a:avLst/>
          </a:prstGeom>
          <a:noFill/>
          <a:extLst>
            <a:ext uri="{909E8E84-426E-40DD-AFC4-6F175D3DCCD1}">
              <a14:hiddenFill xmlns:a14="http://schemas.microsoft.com/office/drawing/2010/main">
                <a:solidFill>
                  <a:srgbClr val="FFFFFF"/>
                </a:solidFill>
              </a14:hiddenFill>
            </a:ext>
          </a:extLst>
        </p:spPr>
      </p:pic>
      <p:pic>
        <p:nvPicPr>
          <p:cNvPr id="12311" name="Picture 23">
            <a:extLst>
              <a:ext uri="{FF2B5EF4-FFF2-40B4-BE49-F238E27FC236}">
                <a16:creationId xmlns:a16="http://schemas.microsoft.com/office/drawing/2014/main" id="{0A1A850C-0FAE-F8DD-D0D3-63026819059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0" y="304800"/>
            <a:ext cx="1352550" cy="2057400"/>
          </a:xfrm>
          <a:prstGeom prst="rect">
            <a:avLst/>
          </a:prstGeom>
          <a:noFill/>
          <a:extLst>
            <a:ext uri="{909E8E84-426E-40DD-AFC4-6F175D3DCCD1}">
              <a14:hiddenFill xmlns:a14="http://schemas.microsoft.com/office/drawing/2010/main">
                <a:solidFill>
                  <a:srgbClr val="FFFFFF"/>
                </a:solidFill>
              </a14:hiddenFill>
            </a:ext>
          </a:extLst>
        </p:spPr>
      </p:pic>
      <p:pic>
        <p:nvPicPr>
          <p:cNvPr id="12312" name="Picture 24">
            <a:hlinkClick r:id="rId6"/>
            <a:extLst>
              <a:ext uri="{FF2B5EF4-FFF2-40B4-BE49-F238E27FC236}">
                <a16:creationId xmlns:a16="http://schemas.microsoft.com/office/drawing/2014/main" id="{F798A543-F586-BB1B-2241-2451552F5BA0}"/>
              </a:ext>
            </a:extLst>
          </p:cNvPr>
          <p:cNvPicPr>
            <a:picLocks noChangeAspect="1" noChangeArrowheads="1"/>
          </p:cNvPicPr>
          <p:nvPr>
            <p:ph sz="half" idx="2"/>
          </p:nvPr>
        </p:nvPicPr>
        <p:blipFill>
          <a:blip r:embed="rId7">
            <a:extLst>
              <a:ext uri="{28A0092B-C50C-407E-A947-70E740481C1C}">
                <a14:useLocalDpi xmlns:a14="http://schemas.microsoft.com/office/drawing/2010/main" val="0"/>
              </a:ext>
            </a:extLst>
          </a:blip>
          <a:srcRect/>
          <a:stretch>
            <a:fillRect/>
          </a:stretch>
        </p:blipFill>
        <p:spPr>
          <a:xfrm>
            <a:off x="6400800" y="2590800"/>
            <a:ext cx="1252538" cy="1905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a:extLst>
              <a:ext uri="{FF2B5EF4-FFF2-40B4-BE49-F238E27FC236}">
                <a16:creationId xmlns:a16="http://schemas.microsoft.com/office/drawing/2014/main" id="{2C6218A7-DCF8-431F-DF0B-49DB4782E817}"/>
              </a:ext>
            </a:extLst>
          </p:cNvPr>
          <p:cNvSpPr>
            <a:spLocks noGrp="1" noChangeArrowheads="1"/>
          </p:cNvSpPr>
          <p:nvPr>
            <p:ph type="body" sz="half" idx="1"/>
          </p:nvPr>
        </p:nvSpPr>
        <p:spPr>
          <a:xfrm>
            <a:off x="304800" y="533400"/>
            <a:ext cx="8229600" cy="4830763"/>
          </a:xfrm>
        </p:spPr>
        <p:txBody>
          <a:bodyPr/>
          <a:lstStyle/>
          <a:p>
            <a:pPr>
              <a:lnSpc>
                <a:spcPct val="90000"/>
              </a:lnSpc>
            </a:pPr>
            <a:r>
              <a:rPr lang="en-US" altLang="en-US" sz="2800">
                <a:latin typeface="Book Antiqua" panose="02040602050305030304" pitchFamily="18" charset="0"/>
              </a:rPr>
              <a:t>In 1943 he married Gwendolyn </a:t>
            </a:r>
          </a:p>
          <a:p>
            <a:pPr>
              <a:lnSpc>
                <a:spcPct val="90000"/>
              </a:lnSpc>
              <a:buFont typeface="Wingdings" panose="05000000000000000000" pitchFamily="2" charset="2"/>
              <a:buNone/>
            </a:pPr>
            <a:r>
              <a:rPr lang="en-US" altLang="en-US" sz="2800">
                <a:latin typeface="Book Antiqua" panose="02040602050305030304" pitchFamily="18" charset="0"/>
              </a:rPr>
              <a:t>Conger who would father him two </a:t>
            </a:r>
          </a:p>
          <a:p>
            <a:pPr>
              <a:lnSpc>
                <a:spcPct val="90000"/>
              </a:lnSpc>
              <a:buFont typeface="Wingdings" panose="05000000000000000000" pitchFamily="2" charset="2"/>
              <a:buNone/>
            </a:pPr>
            <a:r>
              <a:rPr lang="en-US" altLang="en-US" sz="2800">
                <a:latin typeface="Book Antiqua" panose="02040602050305030304" pitchFamily="18" charset="0"/>
              </a:rPr>
              <a:t>sons before their divorce in 1948.</a:t>
            </a:r>
          </a:p>
          <a:p>
            <a:pPr>
              <a:lnSpc>
                <a:spcPct val="90000"/>
              </a:lnSpc>
              <a:buFont typeface="Wingdings" panose="05000000000000000000" pitchFamily="2" charset="2"/>
              <a:buNone/>
            </a:pPr>
            <a:endParaRPr lang="en-US" altLang="en-US" sz="2800">
              <a:latin typeface="Book Antiqua" panose="02040602050305030304" pitchFamily="18" charset="0"/>
            </a:endParaRPr>
          </a:p>
          <a:p>
            <a:pPr>
              <a:lnSpc>
                <a:spcPct val="90000"/>
              </a:lnSpc>
              <a:buFont typeface="Wingdings" panose="05000000000000000000" pitchFamily="2" charset="2"/>
              <a:buNone/>
            </a:pPr>
            <a:endParaRPr lang="en-US" altLang="en-US" sz="2800">
              <a:latin typeface="Book Antiqua" panose="02040602050305030304" pitchFamily="18" charset="0"/>
            </a:endParaRPr>
          </a:p>
          <a:p>
            <a:pPr>
              <a:lnSpc>
                <a:spcPct val="90000"/>
              </a:lnSpc>
            </a:pPr>
            <a:r>
              <a:rPr lang="en-US" altLang="en-US" sz="2800">
                <a:latin typeface="Book Antiqua" panose="02040602050305030304" pitchFamily="18" charset="0"/>
              </a:rPr>
              <a:t>In 1943 Steinbeck </a:t>
            </a:r>
          </a:p>
          <a:p>
            <a:pPr>
              <a:lnSpc>
                <a:spcPct val="90000"/>
              </a:lnSpc>
              <a:buFont typeface="Wingdings" panose="05000000000000000000" pitchFamily="2" charset="2"/>
              <a:buNone/>
            </a:pPr>
            <a:r>
              <a:rPr lang="en-US" altLang="en-US" sz="2800">
                <a:latin typeface="Book Antiqua" panose="02040602050305030304" pitchFamily="18" charset="0"/>
              </a:rPr>
              <a:t>worked as a war corre-</a:t>
            </a:r>
          </a:p>
          <a:p>
            <a:pPr>
              <a:lnSpc>
                <a:spcPct val="90000"/>
              </a:lnSpc>
              <a:buFont typeface="Wingdings" panose="05000000000000000000" pitchFamily="2" charset="2"/>
              <a:buNone/>
            </a:pPr>
            <a:r>
              <a:rPr lang="en-US" altLang="en-US" sz="2800">
                <a:latin typeface="Book Antiqua" panose="02040602050305030304" pitchFamily="18" charset="0"/>
              </a:rPr>
              <a:t>spondent for the New </a:t>
            </a:r>
          </a:p>
          <a:p>
            <a:pPr>
              <a:lnSpc>
                <a:spcPct val="90000"/>
              </a:lnSpc>
              <a:buFont typeface="Wingdings" panose="05000000000000000000" pitchFamily="2" charset="2"/>
              <a:buNone/>
            </a:pPr>
            <a:r>
              <a:rPr lang="en-US" altLang="en-US" sz="2800">
                <a:latin typeface="Book Antiqua" panose="02040602050305030304" pitchFamily="18" charset="0"/>
              </a:rPr>
              <a:t>York newspaper,</a:t>
            </a:r>
            <a:r>
              <a:rPr lang="en-US" altLang="en-US" sz="2800" i="1">
                <a:latin typeface="Book Antiqua" panose="02040602050305030304" pitchFamily="18" charset="0"/>
              </a:rPr>
              <a:t> Herald </a:t>
            </a:r>
          </a:p>
          <a:p>
            <a:pPr>
              <a:lnSpc>
                <a:spcPct val="90000"/>
              </a:lnSpc>
              <a:buFont typeface="Wingdings" panose="05000000000000000000" pitchFamily="2" charset="2"/>
              <a:buNone/>
            </a:pPr>
            <a:r>
              <a:rPr lang="en-US" altLang="en-US" sz="2800" i="1">
                <a:latin typeface="Book Antiqua" panose="02040602050305030304" pitchFamily="18" charset="0"/>
              </a:rPr>
              <a:t>Tribune.</a:t>
            </a:r>
          </a:p>
          <a:p>
            <a:pPr>
              <a:lnSpc>
                <a:spcPct val="90000"/>
              </a:lnSpc>
            </a:pPr>
            <a:endParaRPr lang="en-US" altLang="en-US" sz="2800" i="1"/>
          </a:p>
        </p:txBody>
      </p:sp>
      <p:pic>
        <p:nvPicPr>
          <p:cNvPr id="13320" name="Picture 8">
            <a:extLst>
              <a:ext uri="{FF2B5EF4-FFF2-40B4-BE49-F238E27FC236}">
                <a16:creationId xmlns:a16="http://schemas.microsoft.com/office/drawing/2014/main" id="{1D17D4EF-2091-6C1F-A136-9584C86809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4876800"/>
            <a:ext cx="2152650" cy="1604963"/>
          </a:xfrm>
          <a:prstGeom prst="rect">
            <a:avLst/>
          </a:prstGeom>
          <a:noFill/>
          <a:extLst>
            <a:ext uri="{909E8E84-426E-40DD-AFC4-6F175D3DCCD1}">
              <a14:hiddenFill xmlns:a14="http://schemas.microsoft.com/office/drawing/2010/main">
                <a:solidFill>
                  <a:srgbClr val="FFFFFF"/>
                </a:solidFill>
              </a14:hiddenFill>
            </a:ext>
          </a:extLst>
        </p:spPr>
      </p:pic>
      <p:pic>
        <p:nvPicPr>
          <p:cNvPr id="13322" name="Picture 10">
            <a:hlinkClick r:id="rId4"/>
            <a:extLst>
              <a:ext uri="{FF2B5EF4-FFF2-40B4-BE49-F238E27FC236}">
                <a16:creationId xmlns:a16="http://schemas.microsoft.com/office/drawing/2014/main" id="{38404F5E-37B5-4E42-D77B-647E69446D0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7200" y="2133600"/>
            <a:ext cx="2667000" cy="2205038"/>
          </a:xfrm>
          <a:prstGeom prst="rect">
            <a:avLst/>
          </a:prstGeom>
          <a:noFill/>
          <a:extLst>
            <a:ext uri="{909E8E84-426E-40DD-AFC4-6F175D3DCCD1}">
              <a14:hiddenFill xmlns:a14="http://schemas.microsoft.com/office/drawing/2010/main">
                <a:solidFill>
                  <a:srgbClr val="FFFFFF"/>
                </a:solidFill>
              </a14:hiddenFill>
            </a:ext>
          </a:extLst>
        </p:spPr>
      </p:pic>
      <p:pic>
        <p:nvPicPr>
          <p:cNvPr id="13324" name="Picture 12">
            <a:hlinkClick r:id="rId6"/>
            <a:extLst>
              <a:ext uri="{FF2B5EF4-FFF2-40B4-BE49-F238E27FC236}">
                <a16:creationId xmlns:a16="http://schemas.microsoft.com/office/drawing/2014/main" id="{F368E44A-C35D-200D-C09D-FB592D267FD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87913" y="4495800"/>
            <a:ext cx="1525587" cy="2133600"/>
          </a:xfrm>
          <a:prstGeom prst="rect">
            <a:avLst/>
          </a:prstGeom>
          <a:noFill/>
          <a:extLst>
            <a:ext uri="{909E8E84-426E-40DD-AFC4-6F175D3DCCD1}">
              <a14:hiddenFill xmlns:a14="http://schemas.microsoft.com/office/drawing/2010/main">
                <a:solidFill>
                  <a:srgbClr val="FFFFFF"/>
                </a:solidFill>
              </a14:hiddenFill>
            </a:ext>
          </a:extLst>
        </p:spPr>
      </p:pic>
      <p:pic>
        <p:nvPicPr>
          <p:cNvPr id="13326" name="Picture 14">
            <a:hlinkClick r:id="rId8"/>
            <a:extLst>
              <a:ext uri="{FF2B5EF4-FFF2-40B4-BE49-F238E27FC236}">
                <a16:creationId xmlns:a16="http://schemas.microsoft.com/office/drawing/2014/main" id="{23848C97-2F92-8CD2-EB34-430F0DDC1C2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3400" y="5257800"/>
            <a:ext cx="1295400" cy="1228725"/>
          </a:xfrm>
          <a:prstGeom prst="rect">
            <a:avLst/>
          </a:prstGeom>
          <a:noFill/>
          <a:extLst>
            <a:ext uri="{909E8E84-426E-40DD-AFC4-6F175D3DCCD1}">
              <a14:hiddenFill xmlns:a14="http://schemas.microsoft.com/office/drawing/2010/main">
                <a:solidFill>
                  <a:srgbClr val="FFFFFF"/>
                </a:solidFill>
              </a14:hiddenFill>
            </a:ext>
          </a:extLst>
        </p:spPr>
      </p:pic>
      <p:pic>
        <p:nvPicPr>
          <p:cNvPr id="13328" name="Picture 16">
            <a:hlinkClick r:id="rId10"/>
            <a:extLst>
              <a:ext uri="{FF2B5EF4-FFF2-40B4-BE49-F238E27FC236}">
                <a16:creationId xmlns:a16="http://schemas.microsoft.com/office/drawing/2014/main" id="{FF324AE3-047A-A13E-2F58-DF795FDD412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239000" y="4343400"/>
            <a:ext cx="1420813" cy="1981200"/>
          </a:xfrm>
          <a:prstGeom prst="rect">
            <a:avLst/>
          </a:prstGeom>
          <a:noFill/>
          <a:extLst>
            <a:ext uri="{909E8E84-426E-40DD-AFC4-6F175D3DCCD1}">
              <a14:hiddenFill xmlns:a14="http://schemas.microsoft.com/office/drawing/2010/main">
                <a:solidFill>
                  <a:srgbClr val="FFFFFF"/>
                </a:solidFill>
              </a14:hiddenFill>
            </a:ext>
          </a:extLst>
        </p:spPr>
      </p:pic>
      <p:pic>
        <p:nvPicPr>
          <p:cNvPr id="13336" name="Picture 24">
            <a:hlinkClick r:id="rId12"/>
            <a:extLst>
              <a:ext uri="{FF2B5EF4-FFF2-40B4-BE49-F238E27FC236}">
                <a16:creationId xmlns:a16="http://schemas.microsoft.com/office/drawing/2014/main" id="{3E7F395E-BD8D-EA00-0787-ED719A7341F5}"/>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096000" y="457200"/>
            <a:ext cx="1524000" cy="1524000"/>
          </a:xfrm>
          <a:prstGeom prst="rect">
            <a:avLst/>
          </a:prstGeom>
          <a:noFill/>
          <a:extLst>
            <a:ext uri="{909E8E84-426E-40DD-AFC4-6F175D3DCCD1}">
              <a14:hiddenFill xmlns:a14="http://schemas.microsoft.com/office/drawing/2010/main">
                <a:solidFill>
                  <a:srgbClr val="FFFFFF"/>
                </a:solidFill>
              </a14:hiddenFill>
            </a:ext>
          </a:extLst>
        </p:spPr>
      </p:pic>
      <p:pic>
        <p:nvPicPr>
          <p:cNvPr id="13338" name="Picture 26">
            <a:hlinkClick r:id="rId14"/>
            <a:extLst>
              <a:ext uri="{FF2B5EF4-FFF2-40B4-BE49-F238E27FC236}">
                <a16:creationId xmlns:a16="http://schemas.microsoft.com/office/drawing/2014/main" id="{DD4CF976-0638-93C9-70DF-7A8AE1FB4C56}"/>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467600" y="1143000"/>
            <a:ext cx="1398588" cy="1752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a:extLst>
              <a:ext uri="{FF2B5EF4-FFF2-40B4-BE49-F238E27FC236}">
                <a16:creationId xmlns:a16="http://schemas.microsoft.com/office/drawing/2014/main" id="{6170C143-06C9-6025-5586-5E6230252559}"/>
              </a:ext>
            </a:extLst>
          </p:cNvPr>
          <p:cNvSpPr>
            <a:spLocks noGrp="1" noChangeArrowheads="1"/>
          </p:cNvSpPr>
          <p:nvPr>
            <p:ph type="body" sz="half" idx="2"/>
          </p:nvPr>
        </p:nvSpPr>
        <p:spPr>
          <a:xfrm>
            <a:off x="3276600" y="533400"/>
            <a:ext cx="5410200" cy="5592763"/>
          </a:xfrm>
        </p:spPr>
        <p:txBody>
          <a:bodyPr/>
          <a:lstStyle/>
          <a:p>
            <a:pPr>
              <a:lnSpc>
                <a:spcPct val="90000"/>
              </a:lnSpc>
            </a:pPr>
            <a:r>
              <a:rPr lang="en-US" altLang="en-US" sz="2400">
                <a:latin typeface="Book Antiqua" panose="02040602050305030304" pitchFamily="18" charset="0"/>
              </a:rPr>
              <a:t>While living in Monterey, California, Steinbeck said that he felt unwelcome as no one would rent him an office for writing, and he was harassed when trying to get fuel and wood from a local wartime rations board.  </a:t>
            </a:r>
          </a:p>
          <a:p>
            <a:pPr>
              <a:lnSpc>
                <a:spcPct val="90000"/>
              </a:lnSpc>
            </a:pPr>
            <a:endParaRPr lang="en-US" altLang="en-US" sz="2400">
              <a:latin typeface="Book Antiqua" panose="02040602050305030304" pitchFamily="18" charset="0"/>
            </a:endParaRPr>
          </a:p>
          <a:p>
            <a:pPr>
              <a:lnSpc>
                <a:spcPct val="90000"/>
              </a:lnSpc>
            </a:pPr>
            <a:r>
              <a:rPr lang="en-US" altLang="en-US" sz="2400">
                <a:latin typeface="Book Antiqua" panose="02040602050305030304" pitchFamily="18" charset="0"/>
              </a:rPr>
              <a:t>Steinbeck wrote that his old friends did not want to be around him, partly because of his works, and partly because he was so successful: </a:t>
            </a:r>
            <a:r>
              <a:rPr lang="en-US" altLang="en-US" sz="2400" i="1">
                <a:latin typeface="Book Antiqua" panose="02040602050305030304" pitchFamily="18" charset="0"/>
              </a:rPr>
              <a:t>“This isn't my country anymore. And it won't be until I am dead. It makes me very sad.”</a:t>
            </a:r>
            <a:r>
              <a:rPr lang="en-US" altLang="en-US" sz="2400">
                <a:latin typeface="Book Antiqua" panose="02040602050305030304" pitchFamily="18" charset="0"/>
              </a:rPr>
              <a:t> He left Monterey the next year and moved to New York.</a:t>
            </a:r>
          </a:p>
          <a:p>
            <a:pPr>
              <a:lnSpc>
                <a:spcPct val="90000"/>
              </a:lnSpc>
            </a:pPr>
            <a:endParaRPr lang="en-US" altLang="en-US" sz="2400">
              <a:latin typeface="Book Antiqua" panose="02040602050305030304" pitchFamily="18" charset="0"/>
            </a:endParaRPr>
          </a:p>
        </p:txBody>
      </p:sp>
      <p:pic>
        <p:nvPicPr>
          <p:cNvPr id="15367" name="Picture 7" descr="Todd recording Frank and Myra Pipkin&#10;">
            <a:hlinkClick r:id="rId3"/>
            <a:extLst>
              <a:ext uri="{FF2B5EF4-FFF2-40B4-BE49-F238E27FC236}">
                <a16:creationId xmlns:a16="http://schemas.microsoft.com/office/drawing/2014/main" id="{5F89B601-4CCF-5EFA-FF84-C0CC956658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341313"/>
            <a:ext cx="2590800" cy="2097087"/>
          </a:xfrm>
          <a:prstGeom prst="rect">
            <a:avLst/>
          </a:prstGeom>
          <a:noFill/>
          <a:extLst>
            <a:ext uri="{909E8E84-426E-40DD-AFC4-6F175D3DCCD1}">
              <a14:hiddenFill xmlns:a14="http://schemas.microsoft.com/office/drawing/2010/main">
                <a:solidFill>
                  <a:srgbClr val="FFFFFF"/>
                </a:solidFill>
              </a14:hiddenFill>
            </a:ext>
          </a:extLst>
        </p:spPr>
      </p:pic>
      <p:pic>
        <p:nvPicPr>
          <p:cNvPr id="15369" name="Picture 9">
            <a:hlinkClick r:id="rId5"/>
            <a:extLst>
              <a:ext uri="{FF2B5EF4-FFF2-40B4-BE49-F238E27FC236}">
                <a16:creationId xmlns:a16="http://schemas.microsoft.com/office/drawing/2014/main" id="{675087F9-76DB-DDCA-7E82-E996FE22D86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200" y="2590800"/>
            <a:ext cx="2286000" cy="1900238"/>
          </a:xfrm>
          <a:prstGeom prst="rect">
            <a:avLst/>
          </a:prstGeom>
          <a:noFill/>
          <a:extLst>
            <a:ext uri="{909E8E84-426E-40DD-AFC4-6F175D3DCCD1}">
              <a14:hiddenFill xmlns:a14="http://schemas.microsoft.com/office/drawing/2010/main">
                <a:solidFill>
                  <a:srgbClr val="FFFFFF"/>
                </a:solidFill>
              </a14:hiddenFill>
            </a:ext>
          </a:extLst>
        </p:spPr>
      </p:pic>
      <p:pic>
        <p:nvPicPr>
          <p:cNvPr id="15371" name="Picture 11">
            <a:hlinkClick r:id="rId7"/>
            <a:extLst>
              <a:ext uri="{FF2B5EF4-FFF2-40B4-BE49-F238E27FC236}">
                <a16:creationId xmlns:a16="http://schemas.microsoft.com/office/drawing/2014/main" id="{2B8C3C5B-52F4-E894-1BE9-9649FEC0BF7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4800" y="4724400"/>
            <a:ext cx="2209800" cy="16938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a:extLst>
              <a:ext uri="{FF2B5EF4-FFF2-40B4-BE49-F238E27FC236}">
                <a16:creationId xmlns:a16="http://schemas.microsoft.com/office/drawing/2014/main" id="{AABB8093-7748-8CA0-2833-6309A161171B}"/>
              </a:ext>
            </a:extLst>
          </p:cNvPr>
          <p:cNvSpPr>
            <a:spLocks noGrp="1" noChangeArrowheads="1"/>
          </p:cNvSpPr>
          <p:nvPr>
            <p:ph type="body" sz="half" idx="3"/>
          </p:nvPr>
        </p:nvSpPr>
        <p:spPr>
          <a:xfrm>
            <a:off x="2438400" y="609600"/>
            <a:ext cx="6324600" cy="5867400"/>
          </a:xfrm>
        </p:spPr>
        <p:txBody>
          <a:bodyPr/>
          <a:lstStyle/>
          <a:p>
            <a:pPr>
              <a:lnSpc>
                <a:spcPct val="90000"/>
              </a:lnSpc>
            </a:pPr>
            <a:r>
              <a:rPr lang="en-US" altLang="en-US" sz="2200">
                <a:latin typeface="Book Antiqua" panose="02040602050305030304" pitchFamily="18" charset="0"/>
              </a:rPr>
              <a:t>In 1948 he moved back to Monterey.  A year later he met Elaine Scott, who in 1950 became his third wife.</a:t>
            </a:r>
          </a:p>
          <a:p>
            <a:pPr>
              <a:lnSpc>
                <a:spcPct val="90000"/>
              </a:lnSpc>
            </a:pPr>
            <a:endParaRPr lang="en-US" altLang="en-US" sz="2200">
              <a:latin typeface="Book Antiqua" panose="02040602050305030304" pitchFamily="18" charset="0"/>
            </a:endParaRPr>
          </a:p>
          <a:p>
            <a:pPr>
              <a:lnSpc>
                <a:spcPct val="90000"/>
              </a:lnSpc>
            </a:pPr>
            <a:r>
              <a:rPr lang="en-US" altLang="en-US" sz="2200">
                <a:latin typeface="Book Antiqua" panose="02040602050305030304" pitchFamily="18" charset="0"/>
              </a:rPr>
              <a:t>Although he continued to write and publish, he never felt at ease in his life, and once wrote to an aspiring writer from Salinas: </a:t>
            </a:r>
          </a:p>
          <a:p>
            <a:pPr>
              <a:lnSpc>
                <a:spcPct val="90000"/>
              </a:lnSpc>
            </a:pPr>
            <a:endParaRPr lang="en-US" altLang="en-US" sz="2200">
              <a:latin typeface="Book Antiqua" panose="02040602050305030304" pitchFamily="18" charset="0"/>
            </a:endParaRPr>
          </a:p>
          <a:p>
            <a:pPr>
              <a:lnSpc>
                <a:spcPct val="90000"/>
              </a:lnSpc>
              <a:buFont typeface="Wingdings" panose="05000000000000000000" pitchFamily="2" charset="2"/>
              <a:buNone/>
            </a:pPr>
            <a:r>
              <a:rPr lang="en-US" altLang="en-US" sz="2200">
                <a:latin typeface="Book Antiqua" panose="02040602050305030304" pitchFamily="18" charset="0"/>
              </a:rPr>
              <a:t>		</a:t>
            </a:r>
            <a:r>
              <a:rPr lang="en-US" altLang="en-US" sz="2200" i="1">
                <a:latin typeface="Book Antiqua" panose="02040602050305030304" pitchFamily="18" charset="0"/>
              </a:rPr>
              <a:t>“Don't think for a moment that you will ever be forgiven for being what they call ‘different.’ You won’t! I still have not been forgiven. Only when I am delivered in a pine box will I be considered ‘safe.’ After I had written the Grapes of Wrath the librarians at the Salinas Public Library, who had known my folks remarked that is was lucky my parents were dead so that they did not have to suffer this shame.”  </a:t>
            </a:r>
          </a:p>
          <a:p>
            <a:pPr>
              <a:lnSpc>
                <a:spcPct val="90000"/>
              </a:lnSpc>
            </a:pPr>
            <a:endParaRPr lang="en-US" altLang="en-US" sz="2200" i="1">
              <a:latin typeface="Book Antiqua" panose="02040602050305030304" pitchFamily="18" charset="0"/>
            </a:endParaRPr>
          </a:p>
        </p:txBody>
      </p:sp>
      <p:pic>
        <p:nvPicPr>
          <p:cNvPr id="14344" name="Picture 8">
            <a:extLst>
              <a:ext uri="{FF2B5EF4-FFF2-40B4-BE49-F238E27FC236}">
                <a16:creationId xmlns:a16="http://schemas.microsoft.com/office/drawing/2014/main" id="{D7BBA0F2-0282-5FF9-74AF-DD0D0B7384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143000"/>
            <a:ext cx="2197100" cy="5105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a:extLst>
              <a:ext uri="{FF2B5EF4-FFF2-40B4-BE49-F238E27FC236}">
                <a16:creationId xmlns:a16="http://schemas.microsoft.com/office/drawing/2014/main" id="{AB40518C-2904-8121-0FF5-2E09F28BC21C}"/>
              </a:ext>
            </a:extLst>
          </p:cNvPr>
          <p:cNvSpPr>
            <a:spLocks noGrp="1" noChangeArrowheads="1"/>
          </p:cNvSpPr>
          <p:nvPr>
            <p:ph type="body" idx="1"/>
          </p:nvPr>
        </p:nvSpPr>
        <p:spPr>
          <a:xfrm>
            <a:off x="457200" y="381000"/>
            <a:ext cx="8229600" cy="5745163"/>
          </a:xfrm>
        </p:spPr>
        <p:txBody>
          <a:bodyPr/>
          <a:lstStyle/>
          <a:p>
            <a:pPr>
              <a:lnSpc>
                <a:spcPct val="90000"/>
              </a:lnSpc>
            </a:pPr>
            <a:r>
              <a:rPr lang="en-US" altLang="en-US" sz="2800">
                <a:latin typeface="Book Antiqua" panose="02040602050305030304" pitchFamily="18" charset="0"/>
              </a:rPr>
              <a:t>One of Steinbeck’s two sons fought in the Vietnam War, while Steinbeck himself was in Asia covering the war for </a:t>
            </a:r>
            <a:r>
              <a:rPr lang="en-US" altLang="en-US" sz="2800" i="1">
                <a:latin typeface="Book Antiqua" panose="02040602050305030304" pitchFamily="18" charset="0"/>
              </a:rPr>
              <a:t>Newsday</a:t>
            </a:r>
            <a:r>
              <a:rPr lang="en-US" altLang="en-US" sz="2800">
                <a:latin typeface="Book Antiqua" panose="02040602050305030304" pitchFamily="18" charset="0"/>
              </a:rPr>
              <a:t>, a Long Island newspaper.  </a:t>
            </a:r>
          </a:p>
          <a:p>
            <a:pPr>
              <a:lnSpc>
                <a:spcPct val="90000"/>
              </a:lnSpc>
            </a:pPr>
            <a:endParaRPr lang="en-US" altLang="en-US" sz="2800">
              <a:latin typeface="Book Antiqua" panose="02040602050305030304" pitchFamily="18" charset="0"/>
            </a:endParaRPr>
          </a:p>
          <a:p>
            <a:pPr>
              <a:lnSpc>
                <a:spcPct val="90000"/>
              </a:lnSpc>
            </a:pPr>
            <a:endParaRPr lang="en-US" altLang="en-US" sz="2800">
              <a:latin typeface="Book Antiqua" panose="02040602050305030304" pitchFamily="18" charset="0"/>
            </a:endParaRPr>
          </a:p>
          <a:p>
            <a:pPr>
              <a:lnSpc>
                <a:spcPct val="90000"/>
              </a:lnSpc>
            </a:pPr>
            <a:endParaRPr lang="en-US" altLang="en-US" sz="2800">
              <a:latin typeface="Book Antiqua" panose="02040602050305030304" pitchFamily="18" charset="0"/>
            </a:endParaRPr>
          </a:p>
          <a:p>
            <a:pPr>
              <a:lnSpc>
                <a:spcPct val="90000"/>
              </a:lnSpc>
            </a:pPr>
            <a:endParaRPr lang="en-US" altLang="en-US" sz="2800">
              <a:latin typeface="Book Antiqua" panose="02040602050305030304" pitchFamily="18" charset="0"/>
            </a:endParaRPr>
          </a:p>
          <a:p>
            <a:pPr>
              <a:lnSpc>
                <a:spcPct val="90000"/>
              </a:lnSpc>
            </a:pPr>
            <a:r>
              <a:rPr lang="en-US" altLang="en-US" sz="2800">
                <a:latin typeface="Book Antiqua" panose="02040602050305030304" pitchFamily="18" charset="0"/>
              </a:rPr>
              <a:t>Steinbeck lost a number of friends </a:t>
            </a:r>
          </a:p>
          <a:p>
            <a:pPr>
              <a:lnSpc>
                <a:spcPct val="90000"/>
              </a:lnSpc>
              <a:buFont typeface="Wingdings" panose="05000000000000000000" pitchFamily="2" charset="2"/>
              <a:buNone/>
            </a:pPr>
            <a:r>
              <a:rPr lang="en-US" altLang="en-US" sz="2800">
                <a:latin typeface="Book Antiqua" panose="02040602050305030304" pitchFamily="18" charset="0"/>
              </a:rPr>
              <a:t>during the anti-war movement due to </a:t>
            </a:r>
          </a:p>
          <a:p>
            <a:pPr>
              <a:lnSpc>
                <a:spcPct val="90000"/>
              </a:lnSpc>
              <a:buFont typeface="Wingdings" panose="05000000000000000000" pitchFamily="2" charset="2"/>
              <a:buNone/>
            </a:pPr>
            <a:r>
              <a:rPr lang="en-US" altLang="en-US" sz="2800">
                <a:latin typeface="Book Antiqua" panose="02040602050305030304" pitchFamily="18" charset="0"/>
              </a:rPr>
              <a:t>his open support of the war and </a:t>
            </a:r>
          </a:p>
          <a:p>
            <a:pPr>
              <a:lnSpc>
                <a:spcPct val="90000"/>
              </a:lnSpc>
              <a:buFont typeface="Wingdings" panose="05000000000000000000" pitchFamily="2" charset="2"/>
              <a:buNone/>
            </a:pPr>
            <a:r>
              <a:rPr lang="en-US" altLang="en-US" sz="2800">
                <a:latin typeface="Book Antiqua" panose="02040602050305030304" pitchFamily="18" charset="0"/>
              </a:rPr>
              <a:t>America’s involvement.</a:t>
            </a:r>
            <a:endParaRPr lang="en-US" altLang="en-US" sz="2800"/>
          </a:p>
        </p:txBody>
      </p:sp>
      <p:pic>
        <p:nvPicPr>
          <p:cNvPr id="7173" name="Picture 5">
            <a:hlinkClick r:id="rId3"/>
            <a:extLst>
              <a:ext uri="{FF2B5EF4-FFF2-40B4-BE49-F238E27FC236}">
                <a16:creationId xmlns:a16="http://schemas.microsoft.com/office/drawing/2014/main" id="{9DE2C21D-CCA1-ABE7-EC7A-5F6D0E4D46B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9400" y="4114800"/>
            <a:ext cx="2209800" cy="1711325"/>
          </a:xfrm>
          <a:prstGeom prst="rect">
            <a:avLst/>
          </a:prstGeom>
          <a:noFill/>
          <a:extLst>
            <a:ext uri="{909E8E84-426E-40DD-AFC4-6F175D3DCCD1}">
              <a14:hiddenFill xmlns:a14="http://schemas.microsoft.com/office/drawing/2010/main">
                <a:solidFill>
                  <a:srgbClr val="FFFFFF"/>
                </a:solidFill>
              </a14:hiddenFill>
            </a:ext>
          </a:extLst>
        </p:spPr>
      </p:pic>
      <p:pic>
        <p:nvPicPr>
          <p:cNvPr id="7175" name="Picture 7">
            <a:hlinkClick r:id="rId5"/>
            <a:extLst>
              <a:ext uri="{FF2B5EF4-FFF2-40B4-BE49-F238E27FC236}">
                <a16:creationId xmlns:a16="http://schemas.microsoft.com/office/drawing/2014/main" id="{8765F49F-06D6-971B-F840-B9A0F455492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19800" y="2532063"/>
            <a:ext cx="1866900" cy="1344612"/>
          </a:xfrm>
          <a:prstGeom prst="rect">
            <a:avLst/>
          </a:prstGeom>
          <a:noFill/>
          <a:extLst>
            <a:ext uri="{909E8E84-426E-40DD-AFC4-6F175D3DCCD1}">
              <a14:hiddenFill xmlns:a14="http://schemas.microsoft.com/office/drawing/2010/main">
                <a:solidFill>
                  <a:srgbClr val="FFFFFF"/>
                </a:solidFill>
              </a14:hiddenFill>
            </a:ext>
          </a:extLst>
        </p:spPr>
      </p:pic>
      <p:pic>
        <p:nvPicPr>
          <p:cNvPr id="7177" name="Picture 9">
            <a:hlinkClick r:id="rId7"/>
            <a:extLst>
              <a:ext uri="{FF2B5EF4-FFF2-40B4-BE49-F238E27FC236}">
                <a16:creationId xmlns:a16="http://schemas.microsoft.com/office/drawing/2014/main" id="{7139A497-DE0E-D88F-4ED2-6E3C76A1037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00600" y="5410200"/>
            <a:ext cx="1657350" cy="1255713"/>
          </a:xfrm>
          <a:prstGeom prst="rect">
            <a:avLst/>
          </a:prstGeom>
          <a:noFill/>
          <a:extLst>
            <a:ext uri="{909E8E84-426E-40DD-AFC4-6F175D3DCCD1}">
              <a14:hiddenFill xmlns:a14="http://schemas.microsoft.com/office/drawing/2010/main">
                <a:solidFill>
                  <a:srgbClr val="FFFFFF"/>
                </a:solidFill>
              </a14:hiddenFill>
            </a:ext>
          </a:extLst>
        </p:spPr>
      </p:pic>
      <p:pic>
        <p:nvPicPr>
          <p:cNvPr id="7179" name="Picture 11">
            <a:hlinkClick r:id="rId9"/>
            <a:extLst>
              <a:ext uri="{FF2B5EF4-FFF2-40B4-BE49-F238E27FC236}">
                <a16:creationId xmlns:a16="http://schemas.microsoft.com/office/drawing/2014/main" id="{EB00A04B-2E49-AC91-C5DC-C785D55F1C9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95800" y="1752600"/>
            <a:ext cx="1387475" cy="1981200"/>
          </a:xfrm>
          <a:prstGeom prst="rect">
            <a:avLst/>
          </a:prstGeom>
          <a:noFill/>
          <a:extLst>
            <a:ext uri="{909E8E84-426E-40DD-AFC4-6F175D3DCCD1}">
              <a14:hiddenFill xmlns:a14="http://schemas.microsoft.com/office/drawing/2010/main">
                <a:solidFill>
                  <a:srgbClr val="FFFFFF"/>
                </a:solidFill>
              </a14:hiddenFill>
            </a:ext>
          </a:extLst>
        </p:spPr>
      </p:pic>
      <p:pic>
        <p:nvPicPr>
          <p:cNvPr id="7181" name="Picture 13">
            <a:hlinkClick r:id="rId11"/>
            <a:extLst>
              <a:ext uri="{FF2B5EF4-FFF2-40B4-BE49-F238E27FC236}">
                <a16:creationId xmlns:a16="http://schemas.microsoft.com/office/drawing/2014/main" id="{BAEB7911-7719-AF0C-E5F4-7E58EBB637B8}"/>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048000" y="2133600"/>
            <a:ext cx="1358900" cy="1524000"/>
          </a:xfrm>
          <a:prstGeom prst="rect">
            <a:avLst/>
          </a:prstGeom>
          <a:noFill/>
          <a:extLst>
            <a:ext uri="{909E8E84-426E-40DD-AFC4-6F175D3DCCD1}">
              <a14:hiddenFill xmlns:a14="http://schemas.microsoft.com/office/drawing/2010/main">
                <a:solidFill>
                  <a:srgbClr val="FFFFFF"/>
                </a:solidFill>
              </a14:hiddenFill>
            </a:ext>
          </a:extLst>
        </p:spPr>
      </p:pic>
      <p:pic>
        <p:nvPicPr>
          <p:cNvPr id="7185" name="Picture 17">
            <a:hlinkClick r:id="rId13"/>
            <a:extLst>
              <a:ext uri="{FF2B5EF4-FFF2-40B4-BE49-F238E27FC236}">
                <a16:creationId xmlns:a16="http://schemas.microsoft.com/office/drawing/2014/main" id="{C69CAD7A-D78A-B515-C6D6-3E061D17BB8C}"/>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077200" y="1066800"/>
            <a:ext cx="857250" cy="1752600"/>
          </a:xfrm>
          <a:prstGeom prst="rect">
            <a:avLst/>
          </a:prstGeom>
          <a:noFill/>
          <a:extLst>
            <a:ext uri="{909E8E84-426E-40DD-AFC4-6F175D3DCCD1}">
              <a14:hiddenFill xmlns:a14="http://schemas.microsoft.com/office/drawing/2010/main">
                <a:solidFill>
                  <a:srgbClr val="FFFFFF"/>
                </a:solidFill>
              </a14:hiddenFill>
            </a:ext>
          </a:extLst>
        </p:spPr>
      </p:pic>
      <p:pic>
        <p:nvPicPr>
          <p:cNvPr id="7189" name="Picture 21">
            <a:hlinkClick r:id="rId15"/>
            <a:extLst>
              <a:ext uri="{FF2B5EF4-FFF2-40B4-BE49-F238E27FC236}">
                <a16:creationId xmlns:a16="http://schemas.microsoft.com/office/drawing/2014/main" id="{CF7606D4-BCFD-EDFB-792A-8579C1B0BE03}"/>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828800" y="2438400"/>
            <a:ext cx="1152525" cy="1428750"/>
          </a:xfrm>
          <a:prstGeom prst="rect">
            <a:avLst/>
          </a:prstGeom>
          <a:noFill/>
          <a:extLst>
            <a:ext uri="{909E8E84-426E-40DD-AFC4-6F175D3DCCD1}">
              <a14:hiddenFill xmlns:a14="http://schemas.microsoft.com/office/drawing/2010/main">
                <a:solidFill>
                  <a:srgbClr val="FFFFFF"/>
                </a:solidFill>
              </a14:hiddenFill>
            </a:ext>
          </a:extLst>
        </p:spPr>
      </p:pic>
      <p:pic>
        <p:nvPicPr>
          <p:cNvPr id="7191" name="Picture 23">
            <a:hlinkClick r:id="rId17"/>
            <a:extLst>
              <a:ext uri="{FF2B5EF4-FFF2-40B4-BE49-F238E27FC236}">
                <a16:creationId xmlns:a16="http://schemas.microsoft.com/office/drawing/2014/main" id="{528E6DAC-6702-BC48-02BE-B15359CF20B8}"/>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09600" y="2133600"/>
            <a:ext cx="1127125" cy="1447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09" name="Picture 17">
            <a:extLst>
              <a:ext uri="{FF2B5EF4-FFF2-40B4-BE49-F238E27FC236}">
                <a16:creationId xmlns:a16="http://schemas.microsoft.com/office/drawing/2014/main" id="{4AE35768-12AA-2FC2-E13A-FB82E834BF05}"/>
              </a:ext>
            </a:extLst>
          </p:cNvPr>
          <p:cNvPicPr>
            <a:picLocks noChangeAspect="1" noChangeArrowheads="1"/>
          </p:cNvPicPr>
          <p:nvPr>
            <p:ph sz="quarter" idx="1"/>
          </p:nvPr>
        </p:nvPicPr>
        <p:blipFill>
          <a:blip r:embed="rId3">
            <a:lum bright="12000"/>
            <a:extLst>
              <a:ext uri="{28A0092B-C50C-407E-A947-70E740481C1C}">
                <a14:useLocalDpi xmlns:a14="http://schemas.microsoft.com/office/drawing/2010/main" val="0"/>
              </a:ext>
            </a:extLst>
          </a:blip>
          <a:srcRect/>
          <a:stretch>
            <a:fillRect/>
          </a:stretch>
        </p:blipFill>
        <p:spPr>
          <a:xfrm>
            <a:off x="1828800" y="685800"/>
            <a:ext cx="2590800" cy="1943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195" name="Rectangle 3">
            <a:extLst>
              <a:ext uri="{FF2B5EF4-FFF2-40B4-BE49-F238E27FC236}">
                <a16:creationId xmlns:a16="http://schemas.microsoft.com/office/drawing/2014/main" id="{293F2031-BC07-A598-12D8-A23F8B015461}"/>
              </a:ext>
            </a:extLst>
          </p:cNvPr>
          <p:cNvSpPr>
            <a:spLocks noGrp="1" noChangeArrowheads="1"/>
          </p:cNvSpPr>
          <p:nvPr>
            <p:ph type="body" sz="half" idx="3"/>
          </p:nvPr>
        </p:nvSpPr>
        <p:spPr>
          <a:xfrm>
            <a:off x="4648200" y="838200"/>
            <a:ext cx="4038600" cy="5292725"/>
          </a:xfrm>
        </p:spPr>
        <p:txBody>
          <a:bodyPr/>
          <a:lstStyle/>
          <a:p>
            <a:r>
              <a:rPr lang="en-US" altLang="en-US" sz="2400">
                <a:latin typeface="Book Antiqua" panose="02040602050305030304" pitchFamily="18" charset="0"/>
              </a:rPr>
              <a:t>Steinbeck’s last two books were nonfiction.</a:t>
            </a:r>
          </a:p>
          <a:p>
            <a:r>
              <a:rPr lang="en-US" altLang="en-US" sz="2400" i="1">
                <a:latin typeface="Book Antiqua" panose="02040602050305030304" pitchFamily="18" charset="0"/>
              </a:rPr>
              <a:t>Travels with Charley in Search of America</a:t>
            </a:r>
            <a:r>
              <a:rPr lang="en-US" altLang="en-US" sz="2400">
                <a:latin typeface="Book Antiqua" panose="02040602050305030304" pitchFamily="18" charset="0"/>
              </a:rPr>
              <a:t> was an account of his trip from Maine to California with his poodle, Charley.</a:t>
            </a:r>
          </a:p>
          <a:p>
            <a:r>
              <a:rPr lang="en-US" altLang="en-US" sz="2400">
                <a:latin typeface="Book Antiqua" panose="02040602050305030304" pitchFamily="18" charset="0"/>
              </a:rPr>
              <a:t>His final book, </a:t>
            </a:r>
            <a:r>
              <a:rPr lang="en-US" altLang="en-US" sz="2400" i="1">
                <a:latin typeface="Book Antiqua" panose="02040602050305030304" pitchFamily="18" charset="0"/>
              </a:rPr>
              <a:t>America and the Americans,</a:t>
            </a:r>
            <a:r>
              <a:rPr lang="en-US" altLang="en-US" sz="2400">
                <a:latin typeface="Book Antiqua" panose="02040602050305030304" pitchFamily="18" charset="0"/>
              </a:rPr>
              <a:t> was about his belief that in time,  America would once again feel united.</a:t>
            </a:r>
            <a:endParaRPr lang="en-US" altLang="en-US" sz="2400" i="1">
              <a:latin typeface="Book Antiqua" panose="02040602050305030304" pitchFamily="18" charset="0"/>
            </a:endParaRPr>
          </a:p>
        </p:txBody>
      </p:sp>
      <p:pic>
        <p:nvPicPr>
          <p:cNvPr id="8205" name="Picture 13">
            <a:extLst>
              <a:ext uri="{FF2B5EF4-FFF2-40B4-BE49-F238E27FC236}">
                <a16:creationId xmlns:a16="http://schemas.microsoft.com/office/drawing/2014/main" id="{EF54D933-1EAA-D298-2028-3FE84117FE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600200"/>
            <a:ext cx="1789113" cy="2971800"/>
          </a:xfrm>
          <a:prstGeom prst="rect">
            <a:avLst/>
          </a:prstGeom>
          <a:noFill/>
          <a:extLst>
            <a:ext uri="{909E8E84-426E-40DD-AFC4-6F175D3DCCD1}">
              <a14:hiddenFill xmlns:a14="http://schemas.microsoft.com/office/drawing/2010/main">
                <a:solidFill>
                  <a:srgbClr val="FFFFFF"/>
                </a:solidFill>
              </a14:hiddenFill>
            </a:ext>
          </a:extLst>
        </p:spPr>
      </p:pic>
      <p:pic>
        <p:nvPicPr>
          <p:cNvPr id="8207" name="Picture 15">
            <a:extLst>
              <a:ext uri="{FF2B5EF4-FFF2-40B4-BE49-F238E27FC236}">
                <a16:creationId xmlns:a16="http://schemas.microsoft.com/office/drawing/2014/main" id="{5747DD1D-2101-933F-8301-321A7605A93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8400" y="2819400"/>
            <a:ext cx="1757363" cy="2590800"/>
          </a:xfrm>
          <a:prstGeom prst="rect">
            <a:avLst/>
          </a:prstGeom>
          <a:noFill/>
          <a:extLst>
            <a:ext uri="{909E8E84-426E-40DD-AFC4-6F175D3DCCD1}">
              <a14:hiddenFill xmlns:a14="http://schemas.microsoft.com/office/drawing/2010/main">
                <a:solidFill>
                  <a:srgbClr val="FFFFFF"/>
                </a:solidFill>
              </a14:hiddenFill>
            </a:ext>
          </a:extLst>
        </p:spPr>
      </p:pic>
      <p:pic>
        <p:nvPicPr>
          <p:cNvPr id="8218" name="Picture 26">
            <a:extLst>
              <a:ext uri="{FF2B5EF4-FFF2-40B4-BE49-F238E27FC236}">
                <a16:creationId xmlns:a16="http://schemas.microsoft.com/office/drawing/2014/main" id="{B2795E53-B981-8A41-C8DB-853DAF779AB3}"/>
              </a:ext>
            </a:extLst>
          </p:cNvPr>
          <p:cNvPicPr>
            <a:picLocks noChangeAspect="1" noChangeArrowheads="1"/>
          </p:cNvPicPr>
          <p:nvPr>
            <p:ph sz="quarter" idx="2"/>
          </p:nvPr>
        </p:nvPicPr>
        <p:blipFill>
          <a:blip r:embed="rId6">
            <a:extLst>
              <a:ext uri="{28A0092B-C50C-407E-A947-70E740481C1C}">
                <a14:useLocalDpi xmlns:a14="http://schemas.microsoft.com/office/drawing/2010/main" val="0"/>
              </a:ext>
            </a:extLst>
          </a:blip>
          <a:srcRect b="15384"/>
          <a:stretch>
            <a:fillRect/>
          </a:stretch>
        </p:blipFill>
        <p:spPr>
          <a:xfrm>
            <a:off x="1295400" y="4876800"/>
            <a:ext cx="1535113" cy="1676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a:extLst>
              <a:ext uri="{FF2B5EF4-FFF2-40B4-BE49-F238E27FC236}">
                <a16:creationId xmlns:a16="http://schemas.microsoft.com/office/drawing/2014/main" id="{D97F67BD-B4D3-402C-6D64-E3CBE3E97AF1}"/>
              </a:ext>
            </a:extLst>
          </p:cNvPr>
          <p:cNvSpPr>
            <a:spLocks noGrp="1" noChangeArrowheads="1"/>
          </p:cNvSpPr>
          <p:nvPr>
            <p:ph type="body" sz="half" idx="1"/>
          </p:nvPr>
        </p:nvSpPr>
        <p:spPr>
          <a:xfrm>
            <a:off x="990600" y="304800"/>
            <a:ext cx="7848600" cy="4530725"/>
          </a:xfrm>
        </p:spPr>
        <p:txBody>
          <a:bodyPr/>
          <a:lstStyle/>
          <a:p>
            <a:r>
              <a:rPr lang="en-US" altLang="en-US" sz="2400">
                <a:latin typeface="Book Antiqua" panose="02040602050305030304" pitchFamily="18" charset="0"/>
              </a:rPr>
              <a:t>John Steinbeck died on December 20, 1968, at his apartment in New York City.</a:t>
            </a:r>
          </a:p>
          <a:p>
            <a:endParaRPr lang="en-US" altLang="en-US" sz="2400">
              <a:latin typeface="Book Antiqua" panose="02040602050305030304" pitchFamily="18" charset="0"/>
            </a:endParaRPr>
          </a:p>
          <a:p>
            <a:r>
              <a:rPr lang="en-US" altLang="en-US" sz="2400">
                <a:latin typeface="Book Antiqua" panose="02040602050305030304" pitchFamily="18" charset="0"/>
              </a:rPr>
              <a:t>His wife took him home to Salinas to be buried near the land that he spent his life writing about.</a:t>
            </a:r>
          </a:p>
          <a:p>
            <a:pPr>
              <a:buFont typeface="Wingdings" panose="05000000000000000000" pitchFamily="2" charset="2"/>
              <a:buNone/>
            </a:pPr>
            <a:r>
              <a:rPr lang="en-US" altLang="en-US" sz="2400">
                <a:latin typeface="Book Antiqua" panose="02040602050305030304" pitchFamily="18" charset="0"/>
              </a:rPr>
              <a:t>  </a:t>
            </a:r>
          </a:p>
        </p:txBody>
      </p:sp>
      <p:pic>
        <p:nvPicPr>
          <p:cNvPr id="10251" name="Picture 11">
            <a:extLst>
              <a:ext uri="{FF2B5EF4-FFF2-40B4-BE49-F238E27FC236}">
                <a16:creationId xmlns:a16="http://schemas.microsoft.com/office/drawing/2014/main" id="{312B2E4A-394D-94C6-1DCB-E1730FCADFB2}"/>
              </a:ext>
            </a:extLst>
          </p:cNvPr>
          <p:cNvPicPr>
            <a:picLocks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4495800" y="2971800"/>
            <a:ext cx="4191000" cy="2181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249" name="Picture 9">
            <a:hlinkClick r:id="rId4"/>
            <a:extLst>
              <a:ext uri="{FF2B5EF4-FFF2-40B4-BE49-F238E27FC236}">
                <a16:creationId xmlns:a16="http://schemas.microsoft.com/office/drawing/2014/main" id="{864F4F59-281A-A379-B4E9-1BFDC7A94B5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3124200"/>
            <a:ext cx="2493963" cy="3124200"/>
          </a:xfrm>
          <a:prstGeom prst="rect">
            <a:avLst/>
          </a:prstGeom>
          <a:noFill/>
          <a:extLst>
            <a:ext uri="{909E8E84-426E-40DD-AFC4-6F175D3DCCD1}">
              <a14:hiddenFill xmlns:a14="http://schemas.microsoft.com/office/drawing/2010/main">
                <a:solidFill>
                  <a:srgbClr val="FFFFFF"/>
                </a:solidFill>
              </a14:hiddenFill>
            </a:ext>
          </a:extLst>
        </p:spPr>
      </p:pic>
      <p:pic>
        <p:nvPicPr>
          <p:cNvPr id="10255" name="Picture 15">
            <a:extLst>
              <a:ext uri="{FF2B5EF4-FFF2-40B4-BE49-F238E27FC236}">
                <a16:creationId xmlns:a16="http://schemas.microsoft.com/office/drawing/2014/main" id="{ABA580A2-1B21-C454-F4F9-6957CC3ADB72}"/>
              </a:ext>
            </a:extLst>
          </p:cNvPr>
          <p:cNvPicPr>
            <a:picLocks noChangeAspect="1" noChangeArrowheads="1"/>
          </p:cNvPicPr>
          <p:nvPr>
            <p:ph sz="quarter" idx="3"/>
          </p:nvPr>
        </p:nvPicPr>
        <p:blipFill>
          <a:blip r:embed="rId6">
            <a:extLst>
              <a:ext uri="{28A0092B-C50C-407E-A947-70E740481C1C}">
                <a14:useLocalDpi xmlns:a14="http://schemas.microsoft.com/office/drawing/2010/main" val="0"/>
              </a:ext>
            </a:extLst>
          </a:blip>
          <a:srcRect l="18935" t="7994" r="14793"/>
          <a:stretch>
            <a:fillRect/>
          </a:stretch>
        </p:blipFill>
        <p:spPr>
          <a:xfrm>
            <a:off x="4267200" y="4191000"/>
            <a:ext cx="1600200" cy="17541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9" name="Rectangle 5">
            <a:extLst>
              <a:ext uri="{FF2B5EF4-FFF2-40B4-BE49-F238E27FC236}">
                <a16:creationId xmlns:a16="http://schemas.microsoft.com/office/drawing/2014/main" id="{4F72DFFC-9B10-BAB0-C480-CDC81EEF5534}"/>
              </a:ext>
            </a:extLst>
          </p:cNvPr>
          <p:cNvSpPr>
            <a:spLocks noGrp="1" noChangeArrowheads="1"/>
          </p:cNvSpPr>
          <p:nvPr>
            <p:ph type="title"/>
          </p:nvPr>
        </p:nvSpPr>
        <p:spPr>
          <a:xfrm>
            <a:off x="228600" y="277813"/>
            <a:ext cx="8610600" cy="1139825"/>
          </a:xfrm>
        </p:spPr>
        <p:txBody>
          <a:bodyPr/>
          <a:lstStyle/>
          <a:p>
            <a:r>
              <a:rPr lang="en-US" altLang="en-US" sz="4000" b="1">
                <a:latin typeface="American Classic" pitchFamily="18" charset="0"/>
              </a:rPr>
              <a:t>Mural overlooking The National Steinbeck Center in Salinas</a:t>
            </a:r>
            <a:r>
              <a:rPr lang="en-US" altLang="en-US" sz="4000"/>
              <a:t> </a:t>
            </a:r>
          </a:p>
        </p:txBody>
      </p:sp>
      <p:pic>
        <p:nvPicPr>
          <p:cNvPr id="123908" name="Picture 4">
            <a:extLst>
              <a:ext uri="{FF2B5EF4-FFF2-40B4-BE49-F238E27FC236}">
                <a16:creationId xmlns:a16="http://schemas.microsoft.com/office/drawing/2014/main" id="{0E848E0D-D5D2-402C-1A14-7E61C38BA57E}"/>
              </a:ext>
            </a:extLst>
          </p:cNvPr>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143000" y="1524000"/>
            <a:ext cx="7010400" cy="50911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43" name="Picture 27">
            <a:extLst>
              <a:ext uri="{FF2B5EF4-FFF2-40B4-BE49-F238E27FC236}">
                <a16:creationId xmlns:a16="http://schemas.microsoft.com/office/drawing/2014/main" id="{CE9854CC-0C70-3C7D-E64B-2CA39A82D5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805" t="16000" r="6306" b="12000"/>
          <a:stretch>
            <a:fillRect/>
          </a:stretch>
        </p:blipFill>
        <p:spPr bwMode="auto">
          <a:xfrm>
            <a:off x="457200" y="457200"/>
            <a:ext cx="4073525" cy="4953000"/>
          </a:xfrm>
          <a:prstGeom prst="rect">
            <a:avLst/>
          </a:prstGeom>
          <a:noFill/>
          <a:extLst>
            <a:ext uri="{909E8E84-426E-40DD-AFC4-6F175D3DCCD1}">
              <a14:hiddenFill xmlns:a14="http://schemas.microsoft.com/office/drawing/2010/main">
                <a:solidFill>
                  <a:srgbClr val="FFFFFF"/>
                </a:solidFill>
              </a14:hiddenFill>
            </a:ext>
          </a:extLst>
        </p:spPr>
      </p:pic>
      <p:pic>
        <p:nvPicPr>
          <p:cNvPr id="9246" name="Picture 30">
            <a:extLst>
              <a:ext uri="{FF2B5EF4-FFF2-40B4-BE49-F238E27FC236}">
                <a16:creationId xmlns:a16="http://schemas.microsoft.com/office/drawing/2014/main" id="{C0886FDA-4513-DB7F-A32F-98279E11BCA8}"/>
              </a:ext>
            </a:extLst>
          </p:cNvPr>
          <p:cNvPicPr>
            <a:picLocks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4711700" y="1524000"/>
            <a:ext cx="3573463" cy="4953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ext Box 2">
            <a:extLst>
              <a:ext uri="{FF2B5EF4-FFF2-40B4-BE49-F238E27FC236}">
                <a16:creationId xmlns:a16="http://schemas.microsoft.com/office/drawing/2014/main" id="{C4FED14F-4826-94B6-542D-D3CCEC535D55}"/>
              </a:ext>
            </a:extLst>
          </p:cNvPr>
          <p:cNvSpPr txBox="1">
            <a:spLocks noChangeArrowheads="1"/>
          </p:cNvSpPr>
          <p:nvPr/>
        </p:nvSpPr>
        <p:spPr bwMode="auto">
          <a:xfrm>
            <a:off x="1219200" y="381000"/>
            <a:ext cx="66294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GB" altLang="en-US" sz="6000" b="1">
                <a:latin typeface="American Classic" pitchFamily="18" charset="0"/>
              </a:rPr>
              <a:t>The Book</a:t>
            </a:r>
          </a:p>
        </p:txBody>
      </p:sp>
      <p:pic>
        <p:nvPicPr>
          <p:cNvPr id="79875" name="Picture 3">
            <a:extLst>
              <a:ext uri="{FF2B5EF4-FFF2-40B4-BE49-F238E27FC236}">
                <a16:creationId xmlns:a16="http://schemas.microsoft.com/office/drawing/2014/main" id="{9C470462-C222-E897-B2AF-E61F94217F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2057400"/>
            <a:ext cx="1806575" cy="2822575"/>
          </a:xfrm>
          <a:prstGeom prst="rect">
            <a:avLst/>
          </a:prstGeom>
          <a:noFill/>
          <a:extLst>
            <a:ext uri="{909E8E84-426E-40DD-AFC4-6F175D3DCCD1}">
              <a14:hiddenFill xmlns:a14="http://schemas.microsoft.com/office/drawing/2010/main">
                <a:solidFill>
                  <a:srgbClr val="FFFFFF"/>
                </a:solidFill>
              </a14:hiddenFill>
            </a:ext>
          </a:extLst>
        </p:spPr>
      </p:pic>
      <p:sp>
        <p:nvSpPr>
          <p:cNvPr id="79876" name="Text Box 4">
            <a:extLst>
              <a:ext uri="{FF2B5EF4-FFF2-40B4-BE49-F238E27FC236}">
                <a16:creationId xmlns:a16="http://schemas.microsoft.com/office/drawing/2014/main" id="{6F02C369-1926-F156-76E4-ADF19279388C}"/>
              </a:ext>
            </a:extLst>
          </p:cNvPr>
          <p:cNvSpPr txBox="1">
            <a:spLocks noChangeArrowheads="1"/>
          </p:cNvSpPr>
          <p:nvPr/>
        </p:nvSpPr>
        <p:spPr bwMode="auto">
          <a:xfrm>
            <a:off x="228600" y="1600200"/>
            <a:ext cx="6477000" cy="451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buFont typeface="Wingdings" panose="05000000000000000000" pitchFamily="2" charset="2"/>
              <a:buChar char="v"/>
            </a:pPr>
            <a:r>
              <a:rPr lang="en-GB" altLang="en-US" sz="2000" b="1" i="1">
                <a:latin typeface="American Classic" pitchFamily="18" charset="0"/>
              </a:rPr>
              <a:t>Of Mice and Men</a:t>
            </a:r>
            <a:r>
              <a:rPr lang="en-GB" altLang="en-US" sz="2000" b="1">
                <a:latin typeface="American Classic" pitchFamily="18" charset="0"/>
              </a:rPr>
              <a:t> was originally called </a:t>
            </a:r>
            <a:r>
              <a:rPr lang="en-GB" altLang="en-US" sz="2000" b="1" i="1">
                <a:latin typeface="American Classic" pitchFamily="18" charset="0"/>
              </a:rPr>
              <a:t>Something That Happened</a:t>
            </a:r>
            <a:r>
              <a:rPr lang="en-GB" altLang="en-US" sz="2000" b="1">
                <a:latin typeface="American Classic" pitchFamily="18" charset="0"/>
              </a:rPr>
              <a:t>.</a:t>
            </a:r>
          </a:p>
          <a:p>
            <a:pPr eaLnBrk="1" hangingPunct="1">
              <a:spcBef>
                <a:spcPct val="50000"/>
              </a:spcBef>
              <a:buFont typeface="Wingdings" panose="05000000000000000000" pitchFamily="2" charset="2"/>
              <a:buChar char="v"/>
            </a:pPr>
            <a:r>
              <a:rPr lang="en-GB" altLang="en-US" sz="2000" b="1">
                <a:latin typeface="American Classic" pitchFamily="18" charset="0"/>
              </a:rPr>
              <a:t> When Steinbeck first thought of the idea for the book he intended it to be for children. Steinbeck told a friend that he was experimenting with a new “dramatic form.” </a:t>
            </a:r>
          </a:p>
          <a:p>
            <a:pPr eaLnBrk="1" hangingPunct="1">
              <a:spcBef>
                <a:spcPct val="50000"/>
              </a:spcBef>
              <a:buFont typeface="Wingdings" panose="05000000000000000000" pitchFamily="2" charset="2"/>
              <a:buChar char="v"/>
            </a:pPr>
            <a:r>
              <a:rPr lang="en-GB" altLang="en-US" sz="2000" b="1">
                <a:latin typeface="American Classic" pitchFamily="18" charset="0"/>
              </a:rPr>
              <a:t>In May 1936, he wrote a manuscript, but his puppy (a setter called Toby) ate it!</a:t>
            </a:r>
          </a:p>
          <a:p>
            <a:pPr eaLnBrk="1" hangingPunct="1">
              <a:spcBef>
                <a:spcPct val="50000"/>
              </a:spcBef>
              <a:buFont typeface="Wingdings" panose="05000000000000000000" pitchFamily="2" charset="2"/>
              <a:buChar char="v"/>
            </a:pPr>
            <a:r>
              <a:rPr lang="en-GB" altLang="en-US" sz="2000" b="1">
                <a:latin typeface="American Classic" pitchFamily="18" charset="0"/>
              </a:rPr>
              <a:t>He said of the book: </a:t>
            </a:r>
          </a:p>
          <a:p>
            <a:pPr lvl="1" eaLnBrk="1" hangingPunct="1">
              <a:spcBef>
                <a:spcPct val="50000"/>
              </a:spcBef>
              <a:buFont typeface="Wingdings" panose="05000000000000000000" pitchFamily="2" charset="2"/>
              <a:buChar char="v"/>
            </a:pPr>
            <a:r>
              <a:rPr lang="en-GB" altLang="en-US" sz="2000" b="1">
                <a:latin typeface="American Classic" pitchFamily="18" charset="0"/>
              </a:rPr>
              <a:t>"</a:t>
            </a:r>
            <a:r>
              <a:rPr lang="en-GB" altLang="en-US" sz="2000" b="1" i="1">
                <a:latin typeface="American Classic" pitchFamily="18" charset="0"/>
              </a:rPr>
              <a:t>It is an experiment and I don't know how successful."</a:t>
            </a:r>
          </a:p>
          <a:p>
            <a:pPr eaLnBrk="1" hangingPunct="1">
              <a:spcBef>
                <a:spcPct val="50000"/>
              </a:spcBef>
            </a:pPr>
            <a:endParaRPr lang="en-GB" altLang="en-US" sz="2000" b="1" i="1">
              <a:latin typeface="American Classic"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79874"/>
                                        </p:tgtEl>
                                        <p:attrNameLst>
                                          <p:attrName>style.visibility</p:attrName>
                                        </p:attrNameLst>
                                      </p:cBhvr>
                                      <p:to>
                                        <p:strVal val="visible"/>
                                      </p:to>
                                    </p:set>
                                  </p:childTnLst>
                                </p:cTn>
                              </p:par>
                            </p:childTnLst>
                          </p:cTn>
                        </p:par>
                        <p:par>
                          <p:cTn id="7" fill="hold" nodeType="afterGroup">
                            <p:stCondLst>
                              <p:cond delay="500"/>
                            </p:stCondLst>
                            <p:childTnLst>
                              <p:par>
                                <p:cTn id="8" presetID="19" presetClass="entr" presetSubtype="10" fill="hold" nodeType="afterEffect">
                                  <p:stCondLst>
                                    <p:cond delay="0"/>
                                  </p:stCondLst>
                                  <p:childTnLst>
                                    <p:set>
                                      <p:cBhvr>
                                        <p:cTn id="9" dur="1" fill="hold">
                                          <p:stCondLst>
                                            <p:cond delay="0"/>
                                          </p:stCondLst>
                                        </p:cTn>
                                        <p:tgtEl>
                                          <p:spTgt spid="79875"/>
                                        </p:tgtEl>
                                        <p:attrNameLst>
                                          <p:attrName>style.visibility</p:attrName>
                                        </p:attrNameLst>
                                      </p:cBhvr>
                                      <p:to>
                                        <p:strVal val="visible"/>
                                      </p:to>
                                    </p:set>
                                    <p:anim calcmode="lin" valueType="num">
                                      <p:cBhvr>
                                        <p:cTn id="10" dur="5000" fill="hold"/>
                                        <p:tgtEl>
                                          <p:spTgt spid="79875"/>
                                        </p:tgtEl>
                                        <p:attrNameLst>
                                          <p:attrName>ppt_w</p:attrName>
                                        </p:attrNameLst>
                                      </p:cBhvr>
                                      <p:tavLst>
                                        <p:tav tm="0" fmla="#ppt_w*sin(2.5*pi*$)">
                                          <p:val>
                                            <p:fltVal val="0"/>
                                          </p:val>
                                        </p:tav>
                                        <p:tav tm="100000">
                                          <p:val>
                                            <p:fltVal val="1"/>
                                          </p:val>
                                        </p:tav>
                                      </p:tavLst>
                                    </p:anim>
                                    <p:anim calcmode="lin" valueType="num">
                                      <p:cBhvr>
                                        <p:cTn id="11" dur="5000" fill="hold"/>
                                        <p:tgtEl>
                                          <p:spTgt spid="79875"/>
                                        </p:tgtEl>
                                        <p:attrNameLst>
                                          <p:attrName>ppt_h</p:attrName>
                                        </p:attrNameLst>
                                      </p:cBhvr>
                                      <p:tavLst>
                                        <p:tav tm="0">
                                          <p:val>
                                            <p:strVal val="#ppt_h"/>
                                          </p:val>
                                        </p:tav>
                                        <p:tav tm="100000">
                                          <p:val>
                                            <p:strVal val="#ppt_h"/>
                                          </p:val>
                                        </p:tav>
                                      </p:tavLst>
                                    </p:anim>
                                  </p:childTnLst>
                                </p:cTn>
                              </p:par>
                            </p:childTnLst>
                          </p:cTn>
                        </p:par>
                        <p:par>
                          <p:cTn id="12" fill="hold" nodeType="afterGroup">
                            <p:stCondLst>
                              <p:cond delay="5500"/>
                            </p:stCondLst>
                            <p:childTnLst>
                              <p:par>
                                <p:cTn id="13" presetID="1" presetClass="entr" presetSubtype="0" fill="hold" nodeType="afterEffect">
                                  <p:stCondLst>
                                    <p:cond delay="0"/>
                                  </p:stCondLst>
                                  <p:childTnLst>
                                    <p:set>
                                      <p:cBhvr>
                                        <p:cTn id="14" dur="1" fill="hold">
                                          <p:stCondLst>
                                            <p:cond delay="499"/>
                                          </p:stCondLst>
                                        </p:cTn>
                                        <p:tgtEl>
                                          <p:spTgt spid="79876">
                                            <p:txEl>
                                              <p:pRg st="0" end="0"/>
                                            </p:txEl>
                                          </p:spTgt>
                                        </p:tgtEl>
                                        <p:attrNameLst>
                                          <p:attrName>style.visibility</p:attrName>
                                        </p:attrNameLst>
                                      </p:cBhvr>
                                      <p:to>
                                        <p:strVal val="visible"/>
                                      </p:to>
                                    </p:set>
                                  </p:childTnLst>
                                </p:cTn>
                              </p:par>
                            </p:childTnLst>
                          </p:cTn>
                        </p:par>
                        <p:par>
                          <p:cTn id="15" fill="hold" nodeType="afterGroup">
                            <p:stCondLst>
                              <p:cond delay="6000"/>
                            </p:stCondLst>
                            <p:childTnLst>
                              <p:par>
                                <p:cTn id="16" presetID="1" presetClass="entr" presetSubtype="0" fill="hold" nodeType="afterEffect">
                                  <p:stCondLst>
                                    <p:cond delay="0"/>
                                  </p:stCondLst>
                                  <p:childTnLst>
                                    <p:set>
                                      <p:cBhvr>
                                        <p:cTn id="17" dur="1" fill="hold">
                                          <p:stCondLst>
                                            <p:cond delay="499"/>
                                          </p:stCondLst>
                                        </p:cTn>
                                        <p:tgtEl>
                                          <p:spTgt spid="79876">
                                            <p:txEl>
                                              <p:pRg st="1" end="1"/>
                                            </p:txEl>
                                          </p:spTgt>
                                        </p:tgtEl>
                                        <p:attrNameLst>
                                          <p:attrName>style.visibility</p:attrName>
                                        </p:attrNameLst>
                                      </p:cBhvr>
                                      <p:to>
                                        <p:strVal val="visible"/>
                                      </p:to>
                                    </p:set>
                                  </p:childTnLst>
                                </p:cTn>
                              </p:par>
                            </p:childTnLst>
                          </p:cTn>
                        </p:par>
                        <p:par>
                          <p:cTn id="18" fill="hold" nodeType="afterGroup">
                            <p:stCondLst>
                              <p:cond delay="6500"/>
                            </p:stCondLst>
                            <p:childTnLst>
                              <p:par>
                                <p:cTn id="19" presetID="1" presetClass="entr" presetSubtype="0" fill="hold" nodeType="afterEffect">
                                  <p:stCondLst>
                                    <p:cond delay="0"/>
                                  </p:stCondLst>
                                  <p:childTnLst>
                                    <p:set>
                                      <p:cBhvr>
                                        <p:cTn id="20" dur="1" fill="hold">
                                          <p:stCondLst>
                                            <p:cond delay="499"/>
                                          </p:stCondLst>
                                        </p:cTn>
                                        <p:tgtEl>
                                          <p:spTgt spid="79876">
                                            <p:txEl>
                                              <p:pRg st="2" end="2"/>
                                            </p:txEl>
                                          </p:spTgt>
                                        </p:tgtEl>
                                        <p:attrNameLst>
                                          <p:attrName>style.visibility</p:attrName>
                                        </p:attrNameLst>
                                      </p:cBhvr>
                                      <p:to>
                                        <p:strVal val="visible"/>
                                      </p:to>
                                    </p:set>
                                  </p:childTnLst>
                                </p:cTn>
                              </p:par>
                            </p:childTnLst>
                          </p:cTn>
                        </p:par>
                        <p:par>
                          <p:cTn id="21" fill="hold" nodeType="afterGroup">
                            <p:stCondLst>
                              <p:cond delay="7000"/>
                            </p:stCondLst>
                            <p:childTnLst>
                              <p:par>
                                <p:cTn id="22" presetID="1" presetClass="entr" presetSubtype="0" fill="hold" nodeType="afterEffect">
                                  <p:stCondLst>
                                    <p:cond delay="0"/>
                                  </p:stCondLst>
                                  <p:childTnLst>
                                    <p:set>
                                      <p:cBhvr>
                                        <p:cTn id="23" dur="1" fill="hold">
                                          <p:stCondLst>
                                            <p:cond delay="499"/>
                                          </p:stCondLst>
                                        </p:cTn>
                                        <p:tgtEl>
                                          <p:spTgt spid="79876">
                                            <p:txEl>
                                              <p:pRg st="3" end="3"/>
                                            </p:txEl>
                                          </p:spTgt>
                                        </p:tgtEl>
                                        <p:attrNameLst>
                                          <p:attrName>style.visibility</p:attrName>
                                        </p:attrNameLst>
                                      </p:cBhvr>
                                      <p:to>
                                        <p:strVal val="visible"/>
                                      </p:to>
                                    </p:set>
                                  </p:childTnLst>
                                </p:cTn>
                              </p:par>
                            </p:childTnLst>
                          </p:cTn>
                        </p:par>
                        <p:par>
                          <p:cTn id="24" fill="hold" nodeType="afterGroup">
                            <p:stCondLst>
                              <p:cond delay="7500"/>
                            </p:stCondLst>
                            <p:childTnLst>
                              <p:par>
                                <p:cTn id="25" presetID="1" presetClass="entr" presetSubtype="0" fill="hold" nodeType="afterEffect">
                                  <p:stCondLst>
                                    <p:cond delay="0"/>
                                  </p:stCondLst>
                                  <p:childTnLst>
                                    <p:set>
                                      <p:cBhvr>
                                        <p:cTn id="26" dur="1" fill="hold">
                                          <p:stCondLst>
                                            <p:cond delay="499"/>
                                          </p:stCondLst>
                                        </p:cTn>
                                        <p:tgtEl>
                                          <p:spTgt spid="798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4" grpId="0" autoUpdateAnimBg="0"/>
      <p:bldP spid="79876"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6" name="Picture 18">
            <a:extLst>
              <a:ext uri="{FF2B5EF4-FFF2-40B4-BE49-F238E27FC236}">
                <a16:creationId xmlns:a16="http://schemas.microsoft.com/office/drawing/2014/main" id="{D1462786-F9B6-61C9-6225-F9D658205D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3505200"/>
            <a:ext cx="2819400" cy="2792413"/>
          </a:xfrm>
          <a:prstGeom prst="rect">
            <a:avLst/>
          </a:prstGeom>
          <a:noFill/>
          <a:extLst>
            <a:ext uri="{909E8E84-426E-40DD-AFC4-6F175D3DCCD1}">
              <a14:hiddenFill xmlns:a14="http://schemas.microsoft.com/office/drawing/2010/main">
                <a:solidFill>
                  <a:srgbClr val="FFFFFF"/>
                </a:solidFill>
              </a14:hiddenFill>
            </a:ext>
          </a:extLst>
        </p:spPr>
      </p:pic>
      <p:sp>
        <p:nvSpPr>
          <p:cNvPr id="2050" name="Rectangle 2">
            <a:extLst>
              <a:ext uri="{FF2B5EF4-FFF2-40B4-BE49-F238E27FC236}">
                <a16:creationId xmlns:a16="http://schemas.microsoft.com/office/drawing/2014/main" id="{44F93571-53F8-BC39-F5F8-279F464B0B79}"/>
              </a:ext>
            </a:extLst>
          </p:cNvPr>
          <p:cNvSpPr>
            <a:spLocks noGrp="1" noChangeArrowheads="1"/>
          </p:cNvSpPr>
          <p:nvPr>
            <p:ph type="ctrTitle"/>
          </p:nvPr>
        </p:nvSpPr>
        <p:spPr>
          <a:xfrm>
            <a:off x="762000" y="533400"/>
            <a:ext cx="7772400" cy="2209800"/>
          </a:xfrm>
        </p:spPr>
        <p:txBody>
          <a:bodyPr/>
          <a:lstStyle/>
          <a:p>
            <a:r>
              <a:rPr lang="en-US" altLang="en-US" sz="6600">
                <a:latin typeface="Book Antiqua" panose="02040602050305030304" pitchFamily="18" charset="0"/>
              </a:rPr>
              <a:t>John Steinbeck</a:t>
            </a:r>
            <a:r>
              <a:rPr lang="en-US" altLang="en-US" sz="5400">
                <a:latin typeface="Book Antiqua" panose="02040602050305030304" pitchFamily="18" charset="0"/>
              </a:rPr>
              <a:t> </a:t>
            </a:r>
            <a:br>
              <a:rPr lang="en-US" altLang="en-US" sz="5400">
                <a:latin typeface="Book Antiqua" panose="02040602050305030304" pitchFamily="18" charset="0"/>
              </a:rPr>
            </a:br>
            <a:r>
              <a:rPr lang="en-US" altLang="en-US" sz="3600">
                <a:latin typeface="Book Antiqua" panose="02040602050305030304" pitchFamily="18" charset="0"/>
              </a:rPr>
              <a:t>One of The Great American </a:t>
            </a:r>
            <a:br>
              <a:rPr lang="en-US" altLang="en-US" sz="3600">
                <a:latin typeface="Book Antiqua" panose="02040602050305030304" pitchFamily="18" charset="0"/>
              </a:rPr>
            </a:br>
            <a:r>
              <a:rPr lang="en-US" altLang="en-US" sz="3600">
                <a:latin typeface="Book Antiqua" panose="02040602050305030304" pitchFamily="18" charset="0"/>
              </a:rPr>
              <a:t>Writers of the 20</a:t>
            </a:r>
            <a:r>
              <a:rPr lang="en-US" altLang="en-US" sz="3600" baseline="30000">
                <a:latin typeface="Book Antiqua" panose="02040602050305030304" pitchFamily="18" charset="0"/>
              </a:rPr>
              <a:t>th</a:t>
            </a:r>
            <a:r>
              <a:rPr lang="en-US" altLang="en-US" sz="3600">
                <a:latin typeface="Book Antiqua" panose="02040602050305030304" pitchFamily="18" charset="0"/>
              </a:rPr>
              <a:t> Century</a:t>
            </a:r>
            <a:endParaRPr lang="en-US" altLang="en-US" sz="3600" i="1">
              <a:latin typeface="Book Antiqua" panose="02040602050305030304" pitchFamily="18" charset="0"/>
            </a:endParaRPr>
          </a:p>
        </p:txBody>
      </p:sp>
      <p:pic>
        <p:nvPicPr>
          <p:cNvPr id="2062" name="Picture 14">
            <a:extLst>
              <a:ext uri="{FF2B5EF4-FFF2-40B4-BE49-F238E27FC236}">
                <a16:creationId xmlns:a16="http://schemas.microsoft.com/office/drawing/2014/main" id="{C629F199-EB51-EE54-4531-70944A3495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3276600"/>
            <a:ext cx="2143125" cy="3295650"/>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a:extLst>
              <a:ext uri="{FF2B5EF4-FFF2-40B4-BE49-F238E27FC236}">
                <a16:creationId xmlns:a16="http://schemas.microsoft.com/office/drawing/2014/main" id="{7BF0870C-F70E-0EDE-EFA1-79BA9E8BD04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2600" y="3429000"/>
            <a:ext cx="1905000" cy="29337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6EE3092C-A925-7ABE-DC0D-80E456BB3E8B}"/>
              </a:ext>
            </a:extLst>
          </p:cNvPr>
          <p:cNvSpPr>
            <a:spLocks noGrp="1" noChangeArrowheads="1"/>
          </p:cNvSpPr>
          <p:nvPr>
            <p:ph type="title"/>
          </p:nvPr>
        </p:nvSpPr>
        <p:spPr/>
        <p:txBody>
          <a:bodyPr/>
          <a:lstStyle/>
          <a:p>
            <a:r>
              <a:rPr lang="en-US" altLang="en-US" sz="4000">
                <a:latin typeface="American Classic" pitchFamily="18" charset="0"/>
              </a:rPr>
              <a:t>Of Mice and Men</a:t>
            </a:r>
            <a:endParaRPr lang="en-AU" altLang="en-US" sz="4000">
              <a:latin typeface="American Classic" pitchFamily="18" charset="0"/>
            </a:endParaRPr>
          </a:p>
        </p:txBody>
      </p:sp>
      <p:sp>
        <p:nvSpPr>
          <p:cNvPr id="61443" name="Rectangle 3">
            <a:extLst>
              <a:ext uri="{FF2B5EF4-FFF2-40B4-BE49-F238E27FC236}">
                <a16:creationId xmlns:a16="http://schemas.microsoft.com/office/drawing/2014/main" id="{F6436490-35CC-6AEC-07F8-80919B3B52B0}"/>
              </a:ext>
            </a:extLst>
          </p:cNvPr>
          <p:cNvSpPr>
            <a:spLocks noGrp="1" noChangeArrowheads="1"/>
          </p:cNvSpPr>
          <p:nvPr>
            <p:ph type="body" sz="half" idx="1"/>
          </p:nvPr>
        </p:nvSpPr>
        <p:spPr/>
        <p:txBody>
          <a:bodyPr/>
          <a:lstStyle/>
          <a:p>
            <a:r>
              <a:rPr lang="en-US" altLang="en-US" sz="2400" b="1">
                <a:latin typeface="American Classic" pitchFamily="18" charset="0"/>
              </a:rPr>
              <a:t>The novel deals with the issues dear to Steinbeck’s heart - poverty, homelessness, the exploitation of itinerant workers, the failure of the Dream, America’s general moral decline.</a:t>
            </a:r>
            <a:endParaRPr lang="en-AU" altLang="en-US" sz="2400" b="1">
              <a:latin typeface="American Classic" pitchFamily="18" charset="0"/>
            </a:endParaRPr>
          </a:p>
        </p:txBody>
      </p:sp>
      <p:pic>
        <p:nvPicPr>
          <p:cNvPr id="61444" name="Picture 4" descr="Men talking on sidewalk">
            <a:hlinkClick r:id="rId3"/>
            <a:extLst>
              <a:ext uri="{FF2B5EF4-FFF2-40B4-BE49-F238E27FC236}">
                <a16:creationId xmlns:a16="http://schemas.microsoft.com/office/drawing/2014/main" id="{2C9D093D-1F3A-6558-8C7B-E97CB7747C27}"/>
              </a:ext>
            </a:extLst>
          </p:cNvPr>
          <p:cNvPicPr>
            <a:picLocks noChangeAspect="1" noChangeArrowheads="1"/>
          </p:cNvPicPr>
          <p:nvPr>
            <p:ph sz="quarter" idx="2"/>
          </p:nvPr>
        </p:nvPicPr>
        <p:blipFill>
          <a:blip r:embed="rId4">
            <a:extLst>
              <a:ext uri="{28A0092B-C50C-407E-A947-70E740481C1C}">
                <a14:useLocalDpi xmlns:a14="http://schemas.microsoft.com/office/drawing/2010/main" val="0"/>
              </a:ext>
            </a:extLst>
          </a:blip>
          <a:srcRect l="13208" t="9834" r="7547" b="7072"/>
          <a:stretch>
            <a:fillRect/>
          </a:stretch>
        </p:blipFill>
        <p:spPr>
          <a:xfrm>
            <a:off x="6019800" y="1371600"/>
            <a:ext cx="2051050" cy="21891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1446" name="Picture 6" descr="Dust bowl image from the 1930's">
            <a:hlinkClick r:id="rId5"/>
            <a:extLst>
              <a:ext uri="{FF2B5EF4-FFF2-40B4-BE49-F238E27FC236}">
                <a16:creationId xmlns:a16="http://schemas.microsoft.com/office/drawing/2014/main" id="{8CC6C4BA-48E9-7D08-05D7-65E14F48FB09}"/>
              </a:ext>
            </a:extLst>
          </p:cNvPr>
          <p:cNvPicPr>
            <a:picLocks noChangeAspect="1" noChangeArrowheads="1"/>
          </p:cNvPicPr>
          <p:nvPr>
            <p:ph sz="quarter" idx="3"/>
          </p:nvPr>
        </p:nvPicPr>
        <p:blipFill>
          <a:blip r:embed="rId6">
            <a:extLst>
              <a:ext uri="{28A0092B-C50C-407E-A947-70E740481C1C}">
                <a14:useLocalDpi xmlns:a14="http://schemas.microsoft.com/office/drawing/2010/main" val="0"/>
              </a:ext>
            </a:extLst>
          </a:blip>
          <a:srcRect/>
          <a:stretch>
            <a:fillRect/>
          </a:stretch>
        </p:blipFill>
        <p:spPr>
          <a:xfrm>
            <a:off x="4191000" y="4724400"/>
            <a:ext cx="2619375" cy="1714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1448" name="Picture 8">
            <a:extLst>
              <a:ext uri="{FF2B5EF4-FFF2-40B4-BE49-F238E27FC236}">
                <a16:creationId xmlns:a16="http://schemas.microsoft.com/office/drawing/2014/main" id="{6C3FF3C0-DECC-A369-C87E-544FCA5A460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5234" t="5444" r="8397" b="9262"/>
          <a:stretch>
            <a:fillRect/>
          </a:stretch>
        </p:blipFill>
        <p:spPr bwMode="auto">
          <a:xfrm>
            <a:off x="6781800" y="3200400"/>
            <a:ext cx="1498600" cy="2133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1449" name="Picture 9">
            <a:extLst>
              <a:ext uri="{FF2B5EF4-FFF2-40B4-BE49-F238E27FC236}">
                <a16:creationId xmlns:a16="http://schemas.microsoft.com/office/drawing/2014/main" id="{D941886C-1A73-E6DA-DADB-DF0F6C9535A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l="12685" t="5797" r="11212" b="11594"/>
          <a:stretch>
            <a:fillRect/>
          </a:stretch>
        </p:blipFill>
        <p:spPr bwMode="auto">
          <a:xfrm>
            <a:off x="4495800" y="2667000"/>
            <a:ext cx="1684338" cy="2286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1450" name="Picture 10">
            <a:extLst>
              <a:ext uri="{FF2B5EF4-FFF2-40B4-BE49-F238E27FC236}">
                <a16:creationId xmlns:a16="http://schemas.microsoft.com/office/drawing/2014/main" id="{0706E0BE-F651-1C6D-9DA7-7B8A6431E64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l="9108" t="13310" r="21671" b="16811"/>
          <a:stretch>
            <a:fillRect/>
          </a:stretch>
        </p:blipFill>
        <p:spPr bwMode="auto">
          <a:xfrm>
            <a:off x="7391400" y="4876800"/>
            <a:ext cx="1517650" cy="167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a:extLst>
              <a:ext uri="{FF2B5EF4-FFF2-40B4-BE49-F238E27FC236}">
                <a16:creationId xmlns:a16="http://schemas.microsoft.com/office/drawing/2014/main" id="{9341DA46-27FE-B564-C470-F53741479B84}"/>
              </a:ext>
            </a:extLst>
          </p:cNvPr>
          <p:cNvSpPr>
            <a:spLocks noGrp="1" noChangeArrowheads="1"/>
          </p:cNvSpPr>
          <p:nvPr>
            <p:ph type="title"/>
          </p:nvPr>
        </p:nvSpPr>
        <p:spPr>
          <a:xfrm>
            <a:off x="457200" y="277813"/>
            <a:ext cx="8229600" cy="865187"/>
          </a:xfrm>
        </p:spPr>
        <p:txBody>
          <a:bodyPr/>
          <a:lstStyle/>
          <a:p>
            <a:r>
              <a:rPr lang="en-US" altLang="en-US" sz="4800">
                <a:latin typeface="Agency FB" panose="020B0503020202020204" pitchFamily="34" charset="0"/>
              </a:rPr>
              <a:t>Main Characters: Lennie &amp; George</a:t>
            </a:r>
          </a:p>
        </p:txBody>
      </p:sp>
      <p:pic>
        <p:nvPicPr>
          <p:cNvPr id="139268" name="Picture 4">
            <a:extLst>
              <a:ext uri="{FF2B5EF4-FFF2-40B4-BE49-F238E27FC236}">
                <a16:creationId xmlns:a16="http://schemas.microsoft.com/office/drawing/2014/main" id="{1DAC2240-2276-B84F-39CC-310B01465DA2}"/>
              </a:ext>
            </a:extLst>
          </p:cNvPr>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662238" y="1219200"/>
            <a:ext cx="3603625" cy="5257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a:extLst>
              <a:ext uri="{FF2B5EF4-FFF2-40B4-BE49-F238E27FC236}">
                <a16:creationId xmlns:a16="http://schemas.microsoft.com/office/drawing/2014/main" id="{B6BAC053-EDC4-8D09-3828-5852114F0AC1}"/>
              </a:ext>
            </a:extLst>
          </p:cNvPr>
          <p:cNvSpPr>
            <a:spLocks noGrp="1" noChangeArrowheads="1"/>
          </p:cNvSpPr>
          <p:nvPr>
            <p:ph type="title" idx="4294967295"/>
          </p:nvPr>
        </p:nvSpPr>
        <p:spPr>
          <a:xfrm>
            <a:off x="0" y="277813"/>
            <a:ext cx="8229600" cy="1139825"/>
          </a:xfrm>
        </p:spPr>
        <p:txBody>
          <a:bodyPr/>
          <a:lstStyle/>
          <a:p>
            <a:r>
              <a:rPr lang="en-US" altLang="en-US">
                <a:effectLst/>
                <a:latin typeface="American Classic" pitchFamily="18" charset="0"/>
              </a:rPr>
              <a:t>Lennie Small</a:t>
            </a:r>
          </a:p>
        </p:txBody>
      </p:sp>
      <p:sp>
        <p:nvSpPr>
          <p:cNvPr id="137219" name="Rectangle 3">
            <a:extLst>
              <a:ext uri="{FF2B5EF4-FFF2-40B4-BE49-F238E27FC236}">
                <a16:creationId xmlns:a16="http://schemas.microsoft.com/office/drawing/2014/main" id="{B4DA9D68-F306-A221-9E5C-9D3E431C7F23}"/>
              </a:ext>
            </a:extLst>
          </p:cNvPr>
          <p:cNvSpPr>
            <a:spLocks noGrp="1" noChangeArrowheads="1"/>
          </p:cNvSpPr>
          <p:nvPr>
            <p:ph type="body" sz="half" idx="4294967295"/>
          </p:nvPr>
        </p:nvSpPr>
        <p:spPr>
          <a:xfrm>
            <a:off x="304800" y="1752600"/>
            <a:ext cx="4038600" cy="4530725"/>
          </a:xfrm>
        </p:spPr>
        <p:txBody>
          <a:bodyPr/>
          <a:lstStyle/>
          <a:p>
            <a:pPr>
              <a:lnSpc>
                <a:spcPct val="80000"/>
              </a:lnSpc>
            </a:pPr>
            <a:r>
              <a:rPr lang="en-US" altLang="en-US" sz="1800">
                <a:latin typeface="American Classic" pitchFamily="18" charset="0"/>
              </a:rPr>
              <a:t>Lennie is a large, lumbering, childlike migrant worker. Due to his mild mental disability, Lennie completely depends upon George, his friend and traveling companion, for guidance and protection. The two men share a vision of a farm that they will own together, a vision that Lennie believes in wholeheartedly. Gentle and kind, Lennie nevertheless does not understand his own strength. His love of petting soft things, such as small animals, dresses, and people’s hair, leads to disaster. </a:t>
            </a:r>
          </a:p>
        </p:txBody>
      </p:sp>
      <p:pic>
        <p:nvPicPr>
          <p:cNvPr id="137220" name="Picture 4">
            <a:extLst>
              <a:ext uri="{FF2B5EF4-FFF2-40B4-BE49-F238E27FC236}">
                <a16:creationId xmlns:a16="http://schemas.microsoft.com/office/drawing/2014/main" id="{685A8C15-7E34-FF53-8FD5-5481C621EE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1295400"/>
            <a:ext cx="3000375" cy="3276600"/>
          </a:xfrm>
          <a:prstGeom prst="rect">
            <a:avLst/>
          </a:prstGeom>
          <a:noFill/>
          <a:extLst>
            <a:ext uri="{909E8E84-426E-40DD-AFC4-6F175D3DCCD1}">
              <a14:hiddenFill xmlns:a14="http://schemas.microsoft.com/office/drawing/2010/main">
                <a:solidFill>
                  <a:srgbClr val="FFFFFF"/>
                </a:solidFill>
              </a14:hiddenFill>
            </a:ext>
          </a:extLst>
        </p:spPr>
      </p:pic>
      <p:pic>
        <p:nvPicPr>
          <p:cNvPr id="137221" name="Picture 5">
            <a:extLst>
              <a:ext uri="{FF2B5EF4-FFF2-40B4-BE49-F238E27FC236}">
                <a16:creationId xmlns:a16="http://schemas.microsoft.com/office/drawing/2014/main" id="{E8F6B8C4-5C02-98ED-C606-8C7BAEA7C961}"/>
              </a:ext>
            </a:extLst>
          </p:cNvPr>
          <p:cNvPicPr>
            <a:picLocks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7086600" y="4419600"/>
            <a:ext cx="1597025" cy="2212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37222" name="Picture 6">
            <a:extLst>
              <a:ext uri="{FF2B5EF4-FFF2-40B4-BE49-F238E27FC236}">
                <a16:creationId xmlns:a16="http://schemas.microsoft.com/office/drawing/2014/main" id="{881E3B24-66E4-6D5B-9EF2-C2952AA92E9B}"/>
              </a:ext>
            </a:extLst>
          </p:cNvPr>
          <p:cNvPicPr>
            <a:picLocks noChangeAspect="1" noChangeArrowheads="1"/>
          </p:cNvPicPr>
          <p:nvPr>
            <p:ph sz="half" idx="1"/>
          </p:nvPr>
        </p:nvPicPr>
        <p:blipFill>
          <a:blip r:embed="rId5">
            <a:extLst>
              <a:ext uri="{28A0092B-C50C-407E-A947-70E740481C1C}">
                <a14:useLocalDpi xmlns:a14="http://schemas.microsoft.com/office/drawing/2010/main" val="0"/>
              </a:ext>
            </a:extLst>
          </a:blip>
          <a:srcRect/>
          <a:stretch>
            <a:fillRect/>
          </a:stretch>
        </p:blipFill>
        <p:spPr>
          <a:xfrm>
            <a:off x="4572000" y="4114800"/>
            <a:ext cx="1809750" cy="19478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a:extLst>
              <a:ext uri="{FF2B5EF4-FFF2-40B4-BE49-F238E27FC236}">
                <a16:creationId xmlns:a16="http://schemas.microsoft.com/office/drawing/2014/main" id="{831F33A1-387C-EE49-DAA3-0A8CFCD4D0CC}"/>
              </a:ext>
            </a:extLst>
          </p:cNvPr>
          <p:cNvSpPr>
            <a:spLocks noGrp="1" noChangeArrowheads="1"/>
          </p:cNvSpPr>
          <p:nvPr>
            <p:ph type="title"/>
          </p:nvPr>
        </p:nvSpPr>
        <p:spPr/>
        <p:txBody>
          <a:bodyPr/>
          <a:lstStyle/>
          <a:p>
            <a:r>
              <a:rPr lang="en-US" altLang="en-US">
                <a:latin typeface="American Classic" pitchFamily="18" charset="0"/>
              </a:rPr>
              <a:t>George Milton</a:t>
            </a:r>
          </a:p>
        </p:txBody>
      </p:sp>
      <p:sp>
        <p:nvSpPr>
          <p:cNvPr id="138243" name="Rectangle 3">
            <a:extLst>
              <a:ext uri="{FF2B5EF4-FFF2-40B4-BE49-F238E27FC236}">
                <a16:creationId xmlns:a16="http://schemas.microsoft.com/office/drawing/2014/main" id="{26642B5B-A83C-E0E6-FA9E-608FA91E72F2}"/>
              </a:ext>
            </a:extLst>
          </p:cNvPr>
          <p:cNvSpPr>
            <a:spLocks noGrp="1" noChangeArrowheads="1"/>
          </p:cNvSpPr>
          <p:nvPr>
            <p:ph type="body" sz="half" idx="1"/>
          </p:nvPr>
        </p:nvSpPr>
        <p:spPr>
          <a:xfrm>
            <a:off x="457200" y="1295400"/>
            <a:ext cx="4038600" cy="4835525"/>
          </a:xfrm>
        </p:spPr>
        <p:txBody>
          <a:bodyPr/>
          <a:lstStyle/>
          <a:p>
            <a:pPr>
              <a:lnSpc>
                <a:spcPct val="80000"/>
              </a:lnSpc>
            </a:pPr>
            <a:r>
              <a:rPr lang="en-US" altLang="en-US" sz="2000">
                <a:latin typeface="American Classic" pitchFamily="18" charset="0"/>
              </a:rPr>
              <a:t>George is a small, wiry, quick-witted man who travels with, and cares for, Lennie. Although he frequently speaks of how much better his life would be without his caretaking responsibilities, George is obviously devoted to Lennie. George’s behavior is motivated by the desire to protect Lennie and, eventually, deliver them both to the farm of their dreams. Though George is the source for the often-told story of life on their future farm, it is Lennie’s childlike faith that enables George to actually believe his account of their future. </a:t>
            </a:r>
          </a:p>
        </p:txBody>
      </p:sp>
      <p:pic>
        <p:nvPicPr>
          <p:cNvPr id="138244" name="Picture 4">
            <a:extLst>
              <a:ext uri="{FF2B5EF4-FFF2-40B4-BE49-F238E27FC236}">
                <a16:creationId xmlns:a16="http://schemas.microsoft.com/office/drawing/2014/main" id="{978CCC62-1E17-82B9-2AD7-75325EC8E8E5}"/>
              </a:ext>
            </a:extLst>
          </p:cNvPr>
          <p:cNvPicPr>
            <a:picLocks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5105400" y="1752600"/>
            <a:ext cx="3048000" cy="1962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38245" name="Picture 5">
            <a:extLst>
              <a:ext uri="{FF2B5EF4-FFF2-40B4-BE49-F238E27FC236}">
                <a16:creationId xmlns:a16="http://schemas.microsoft.com/office/drawing/2014/main" id="{9331879D-4AE6-D910-6F0A-E8382D890CCE}"/>
              </a:ext>
            </a:extLst>
          </p:cNvPr>
          <p:cNvPicPr>
            <a:picLocks noChangeAspect="1" noChangeArrowheads="1"/>
          </p:cNvPicPr>
          <p:nvPr>
            <p:ph sz="quarter" idx="3"/>
          </p:nvPr>
        </p:nvPicPr>
        <p:blipFill>
          <a:blip r:embed="rId4">
            <a:extLst>
              <a:ext uri="{28A0092B-C50C-407E-A947-70E740481C1C}">
                <a14:useLocalDpi xmlns:a14="http://schemas.microsoft.com/office/drawing/2010/main" val="0"/>
              </a:ext>
            </a:extLst>
          </a:blip>
          <a:srcRect l="9425" r="46497"/>
          <a:stretch>
            <a:fillRect/>
          </a:stretch>
        </p:blipFill>
        <p:spPr>
          <a:xfrm>
            <a:off x="7010400" y="3429000"/>
            <a:ext cx="1447800" cy="21891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38246" name="Picture 6">
            <a:extLst>
              <a:ext uri="{FF2B5EF4-FFF2-40B4-BE49-F238E27FC236}">
                <a16:creationId xmlns:a16="http://schemas.microsoft.com/office/drawing/2014/main" id="{6DFFEDEA-FD52-2C5C-2415-20FFA481D68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r="50400"/>
          <a:stretch>
            <a:fillRect/>
          </a:stretch>
        </p:blipFill>
        <p:spPr bwMode="auto">
          <a:xfrm>
            <a:off x="4800600" y="3962400"/>
            <a:ext cx="2362200" cy="2581275"/>
          </a:xfrm>
          <a:prstGeom prst="rect">
            <a:avLst/>
          </a:prstGeom>
          <a:noFill/>
          <a:extLst>
            <a:ext uri="{909E8E84-426E-40DD-AFC4-6F175D3DCCD1}">
              <a14:hiddenFill xmlns:a14="http://schemas.microsoft.com/office/drawing/2010/main">
                <a:solidFill>
                  <a:srgbClr val="FFFFFF"/>
                </a:solidFill>
              </a14:hiddenFill>
            </a:ext>
          </a:extLst>
        </p:spPr>
      </p:pic>
      <p:pic>
        <p:nvPicPr>
          <p:cNvPr id="138247" name="Picture 7">
            <a:extLst>
              <a:ext uri="{FF2B5EF4-FFF2-40B4-BE49-F238E27FC236}">
                <a16:creationId xmlns:a16="http://schemas.microsoft.com/office/drawing/2014/main" id="{81E9841D-2DD2-57B6-6DF3-E8CAFD39279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34091" r="13637" b="7954"/>
          <a:stretch>
            <a:fillRect/>
          </a:stretch>
        </p:blipFill>
        <p:spPr bwMode="auto">
          <a:xfrm>
            <a:off x="7162800" y="228600"/>
            <a:ext cx="1752600" cy="2057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WordArt 2">
            <a:extLst>
              <a:ext uri="{FF2B5EF4-FFF2-40B4-BE49-F238E27FC236}">
                <a16:creationId xmlns:a16="http://schemas.microsoft.com/office/drawing/2014/main" id="{DA8040FA-7FC7-9641-98FD-4DE1409F3E7F}"/>
              </a:ext>
            </a:extLst>
          </p:cNvPr>
          <p:cNvSpPr>
            <a:spLocks noChangeArrowheads="1" noChangeShapeType="1" noTextEdit="1"/>
          </p:cNvSpPr>
          <p:nvPr/>
        </p:nvSpPr>
        <p:spPr bwMode="auto">
          <a:xfrm rot="-796163">
            <a:off x="3060700" y="457200"/>
            <a:ext cx="3200400" cy="1368425"/>
          </a:xfrm>
          <a:prstGeom prst="rect">
            <a:avLst/>
          </a:prstGeom>
          <a:extLst>
            <a:ext uri="{AF507438-7753-43E0-B8FC-AC1667EBCBE1}">
              <a14:hiddenEffects xmlns:a14="http://schemas.microsoft.com/office/drawing/2010/main">
                <a:effectLst/>
              </a14:hiddenEffects>
            </a:ext>
          </a:extLst>
        </p:spPr>
        <p:txBody>
          <a:bodyPr wrap="none" fromWordArt="1">
            <a:prstTxWarp prst="textDeflateBottom">
              <a:avLst>
                <a:gd name="adj" fmla="val 76472"/>
              </a:avLst>
            </a:prstTxWarp>
            <a:scene3d>
              <a:camera prst="legacyPerspectiveFront">
                <a:rot lat="19799999" lon="19439998" rev="0"/>
              </a:camera>
              <a:lightRig rig="legacyNormal2" dir="t"/>
            </a:scene3d>
            <a:sp3d extrusionH="354000" prstMaterial="legacyMatte">
              <a:extrusionClr>
                <a:srgbClr val="939676"/>
              </a:extrusionClr>
              <a:contourClr>
                <a:schemeClr val="tx1"/>
              </a:contourClr>
            </a:sp3d>
          </a:bodyPr>
          <a:lstStyle/>
          <a:p>
            <a:pPr algn="ctr"/>
            <a:r>
              <a:rPr lang="en-GB" sz="3600" kern="10">
                <a:ln w="9525">
                  <a:round/>
                  <a:headEnd/>
                  <a:tailEnd/>
                </a:ln>
                <a:solidFill>
                  <a:schemeClr val="tx1">
                    <a:alpha val="64999"/>
                  </a:schemeClr>
                </a:solidFill>
                <a:latin typeface="Impact" panose="020B0806030902050204" pitchFamily="34" charset="0"/>
              </a:rPr>
              <a:t>Introduction</a:t>
            </a:r>
          </a:p>
        </p:txBody>
      </p:sp>
      <p:sp>
        <p:nvSpPr>
          <p:cNvPr id="134147" name="Text Box 3">
            <a:extLst>
              <a:ext uri="{FF2B5EF4-FFF2-40B4-BE49-F238E27FC236}">
                <a16:creationId xmlns:a16="http://schemas.microsoft.com/office/drawing/2014/main" id="{9298CC59-28DD-490E-F2CD-0C0D28385E01}"/>
              </a:ext>
            </a:extLst>
          </p:cNvPr>
          <p:cNvSpPr txBox="1">
            <a:spLocks noChangeArrowheads="1"/>
          </p:cNvSpPr>
          <p:nvPr/>
        </p:nvSpPr>
        <p:spPr bwMode="auto">
          <a:xfrm>
            <a:off x="457200" y="2133600"/>
            <a:ext cx="8382000" cy="429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altLang="en-US" sz="2400" b="1">
                <a:latin typeface="Agency FB" panose="020B0503020202020204" pitchFamily="34" charset="0"/>
              </a:rPr>
              <a:t>George and Lennie go to a ranch near Salinas, California, to </a:t>
            </a:r>
          </a:p>
          <a:p>
            <a:pPr algn="ctr" eaLnBrk="1" hangingPunct="1">
              <a:spcBef>
                <a:spcPct val="50000"/>
              </a:spcBef>
            </a:pPr>
            <a:r>
              <a:rPr lang="en-US" altLang="en-US" sz="2400" b="1">
                <a:latin typeface="Agency FB" panose="020B0503020202020204" pitchFamily="34" charset="0"/>
              </a:rPr>
              <a:t>work. George is Lennie’s keeper, and Lennie imitates </a:t>
            </a:r>
          </a:p>
          <a:p>
            <a:pPr algn="ctr" eaLnBrk="1" hangingPunct="1">
              <a:spcBef>
                <a:spcPct val="50000"/>
              </a:spcBef>
            </a:pPr>
            <a:r>
              <a:rPr lang="en-US" altLang="en-US" sz="2400" b="1">
                <a:latin typeface="Agency FB" panose="020B0503020202020204" pitchFamily="34" charset="0"/>
              </a:rPr>
              <a:t>everything that George does.  Lennie previously had been </a:t>
            </a:r>
          </a:p>
          <a:p>
            <a:pPr algn="ctr" eaLnBrk="1" hangingPunct="1">
              <a:spcBef>
                <a:spcPct val="50000"/>
              </a:spcBef>
            </a:pPr>
            <a:r>
              <a:rPr lang="en-US" altLang="en-US" sz="2400" b="1">
                <a:latin typeface="Agency FB" panose="020B0503020202020204" pitchFamily="34" charset="0"/>
              </a:rPr>
              <a:t>kicked out of a town for grabbing a girl’s dress.  He simply </a:t>
            </a:r>
          </a:p>
          <a:p>
            <a:pPr algn="ctr" eaLnBrk="1" hangingPunct="1">
              <a:spcBef>
                <a:spcPct val="50000"/>
              </a:spcBef>
            </a:pPr>
            <a:r>
              <a:rPr lang="en-US" altLang="en-US" sz="2400" b="1">
                <a:latin typeface="Agency FB" panose="020B0503020202020204" pitchFamily="34" charset="0"/>
              </a:rPr>
              <a:t>liked to touch soft items.  That is also the reason that he has </a:t>
            </a:r>
          </a:p>
          <a:p>
            <a:pPr algn="ctr" eaLnBrk="1" hangingPunct="1">
              <a:spcBef>
                <a:spcPct val="50000"/>
              </a:spcBef>
            </a:pPr>
            <a:r>
              <a:rPr lang="en-US" altLang="en-US" sz="2400" b="1">
                <a:latin typeface="Agency FB" panose="020B0503020202020204" pitchFamily="34" charset="0"/>
              </a:rPr>
              <a:t>a dead mouse in his pocket:  Lennie petted him too hardly.  </a:t>
            </a:r>
          </a:p>
          <a:p>
            <a:pPr algn="ctr" eaLnBrk="1" hangingPunct="1">
              <a:spcBef>
                <a:spcPct val="50000"/>
              </a:spcBef>
            </a:pPr>
            <a:r>
              <a:rPr lang="en-US" altLang="en-US" sz="2400" b="1">
                <a:latin typeface="Agency FB" panose="020B0503020202020204" pitchFamily="34" charset="0"/>
              </a:rPr>
              <a:t>George promises Lennie that some day they will have their </a:t>
            </a:r>
          </a:p>
          <a:p>
            <a:pPr algn="ctr" eaLnBrk="1" hangingPunct="1">
              <a:spcBef>
                <a:spcPct val="50000"/>
              </a:spcBef>
            </a:pPr>
            <a:r>
              <a:rPr lang="en-US" altLang="en-US" sz="2400" b="1">
                <a:latin typeface="Agency FB" panose="020B0503020202020204" pitchFamily="34" charset="0"/>
              </a:rPr>
              <a:t>own farm and raise rabbits as well as other animals.</a:t>
            </a:r>
          </a:p>
        </p:txBody>
      </p:sp>
      <p:pic>
        <p:nvPicPr>
          <p:cNvPr id="134148" name="Picture 4">
            <a:extLst>
              <a:ext uri="{FF2B5EF4-FFF2-40B4-BE49-F238E27FC236}">
                <a16:creationId xmlns:a16="http://schemas.microsoft.com/office/drawing/2014/main" id="{698788EA-4CD7-DB5A-BB5D-7B9290DCC1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533400"/>
            <a:ext cx="1924050" cy="8604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57A50DD5-6880-C779-898F-92B1C3DEB0DC}"/>
              </a:ext>
            </a:extLst>
          </p:cNvPr>
          <p:cNvSpPr>
            <a:spLocks noGrp="1" noChangeArrowheads="1"/>
          </p:cNvSpPr>
          <p:nvPr>
            <p:ph type="title"/>
          </p:nvPr>
        </p:nvSpPr>
        <p:spPr/>
        <p:txBody>
          <a:bodyPr/>
          <a:lstStyle/>
          <a:p>
            <a:pPr algn="l"/>
            <a:r>
              <a:rPr lang="en-US" altLang="en-US">
                <a:latin typeface="Book Antiqua" panose="02040602050305030304" pitchFamily="18" charset="0"/>
              </a:rPr>
              <a:t>The setting in </a:t>
            </a:r>
            <a:r>
              <a:rPr lang="en-US" altLang="en-US" i="1">
                <a:latin typeface="Book Antiqua" panose="02040602050305030304" pitchFamily="18" charset="0"/>
              </a:rPr>
              <a:t>Of</a:t>
            </a:r>
            <a:r>
              <a:rPr lang="en-US" altLang="en-US">
                <a:latin typeface="Book Antiqua" panose="02040602050305030304" pitchFamily="18" charset="0"/>
              </a:rPr>
              <a:t> </a:t>
            </a:r>
            <a:r>
              <a:rPr lang="en-US" altLang="en-US" i="1">
                <a:latin typeface="Book Antiqua" panose="02040602050305030304" pitchFamily="18" charset="0"/>
              </a:rPr>
              <a:t>Mice and Men</a:t>
            </a:r>
            <a:endParaRPr lang="en-US" altLang="en-US">
              <a:latin typeface="Book Antiqua" panose="02040602050305030304" pitchFamily="18" charset="0"/>
            </a:endParaRPr>
          </a:p>
        </p:txBody>
      </p:sp>
      <p:sp>
        <p:nvSpPr>
          <p:cNvPr id="25603" name="Rectangle 3">
            <a:extLst>
              <a:ext uri="{FF2B5EF4-FFF2-40B4-BE49-F238E27FC236}">
                <a16:creationId xmlns:a16="http://schemas.microsoft.com/office/drawing/2014/main" id="{2DA069C4-97D6-4130-7971-E8AA82678FD5}"/>
              </a:ext>
            </a:extLst>
          </p:cNvPr>
          <p:cNvSpPr>
            <a:spLocks noGrp="1" noChangeArrowheads="1"/>
          </p:cNvSpPr>
          <p:nvPr>
            <p:ph type="body" sz="half" idx="1"/>
          </p:nvPr>
        </p:nvSpPr>
        <p:spPr/>
        <p:txBody>
          <a:bodyPr/>
          <a:lstStyle/>
          <a:p>
            <a:pPr>
              <a:lnSpc>
                <a:spcPct val="80000"/>
              </a:lnSpc>
            </a:pPr>
            <a:r>
              <a:rPr lang="en-US" altLang="en-US" sz="2400">
                <a:latin typeface="Book Antiqua" panose="02040602050305030304" pitchFamily="18" charset="0"/>
              </a:rPr>
              <a:t>The novel is set in the farmland of the Salinas valley, where John Steinbeck was born.</a:t>
            </a:r>
          </a:p>
          <a:p>
            <a:pPr>
              <a:lnSpc>
                <a:spcPct val="80000"/>
              </a:lnSpc>
            </a:pPr>
            <a:r>
              <a:rPr lang="en-US" altLang="en-US" sz="2400">
                <a:latin typeface="Book Antiqua" panose="02040602050305030304" pitchFamily="18" charset="0"/>
              </a:rPr>
              <a:t>The ranch in the novel is near Soledad, which is south-east of Salinas on the Salinas river.</a:t>
            </a:r>
          </a:p>
          <a:p>
            <a:pPr>
              <a:lnSpc>
                <a:spcPct val="80000"/>
              </a:lnSpc>
            </a:pPr>
            <a:r>
              <a:rPr lang="en-US" altLang="en-US" sz="2400">
                <a:latin typeface="Book Antiqua" panose="02040602050305030304" pitchFamily="18" charset="0"/>
              </a:rPr>
              <a:t>The countryside described at the beginning of the novel, and the ranch itself is based on Steinbeck’s own experiences. </a:t>
            </a:r>
          </a:p>
        </p:txBody>
      </p:sp>
      <p:pic>
        <p:nvPicPr>
          <p:cNvPr id="25608" name="Picture 8">
            <a:extLst>
              <a:ext uri="{FF2B5EF4-FFF2-40B4-BE49-F238E27FC236}">
                <a16:creationId xmlns:a16="http://schemas.microsoft.com/office/drawing/2014/main" id="{D2947177-1DDF-F44C-29D1-BF525ED94C61}"/>
              </a:ext>
            </a:extLst>
          </p:cNvPr>
          <p:cNvPicPr>
            <a:picLocks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4495800" y="1295400"/>
            <a:ext cx="2257425" cy="3810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5613" name="Picture 13">
            <a:extLst>
              <a:ext uri="{FF2B5EF4-FFF2-40B4-BE49-F238E27FC236}">
                <a16:creationId xmlns:a16="http://schemas.microsoft.com/office/drawing/2014/main" id="{36970A61-F877-B582-C9F6-6854BA833029}"/>
              </a:ext>
            </a:extLst>
          </p:cNvPr>
          <p:cNvPicPr>
            <a:picLocks noChangeAspect="1" noChangeArrowheads="1"/>
          </p:cNvPicPr>
          <p:nvPr>
            <p:ph sz="quarter" idx="3"/>
          </p:nvPr>
        </p:nvPicPr>
        <p:blipFill>
          <a:blip r:embed="rId4">
            <a:extLst>
              <a:ext uri="{28A0092B-C50C-407E-A947-70E740481C1C}">
                <a14:useLocalDpi xmlns:a14="http://schemas.microsoft.com/office/drawing/2010/main" val="0"/>
              </a:ext>
            </a:extLst>
          </a:blip>
          <a:srcRect t="8571"/>
          <a:stretch>
            <a:fillRect/>
          </a:stretch>
        </p:blipFill>
        <p:spPr>
          <a:xfrm>
            <a:off x="6400800" y="4191000"/>
            <a:ext cx="2289175" cy="2438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9E8AA4CF-ADEB-1CB0-C22F-A32DE363913E}"/>
              </a:ext>
            </a:extLst>
          </p:cNvPr>
          <p:cNvSpPr>
            <a:spLocks noGrp="1" noChangeArrowheads="1"/>
          </p:cNvSpPr>
          <p:nvPr>
            <p:ph type="title"/>
          </p:nvPr>
        </p:nvSpPr>
        <p:spPr>
          <a:xfrm>
            <a:off x="0" y="277813"/>
            <a:ext cx="8686800" cy="1139825"/>
          </a:xfrm>
        </p:spPr>
        <p:txBody>
          <a:bodyPr/>
          <a:lstStyle/>
          <a:p>
            <a:r>
              <a:rPr lang="en-US" altLang="en-US">
                <a:latin typeface="American Classic" pitchFamily="18" charset="0"/>
              </a:rPr>
              <a:t>Soledad, California</a:t>
            </a:r>
            <a:endParaRPr lang="en-AU" altLang="en-US">
              <a:latin typeface="American Classic" pitchFamily="18" charset="0"/>
            </a:endParaRPr>
          </a:p>
        </p:txBody>
      </p:sp>
      <p:pic>
        <p:nvPicPr>
          <p:cNvPr id="59396" name="Picture 4">
            <a:extLst>
              <a:ext uri="{FF2B5EF4-FFF2-40B4-BE49-F238E27FC236}">
                <a16:creationId xmlns:a16="http://schemas.microsoft.com/office/drawing/2014/main" id="{50201C1E-FB72-E4CF-146E-AF1D3D6779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363" y="1557338"/>
            <a:ext cx="3887787" cy="2725737"/>
          </a:xfrm>
          <a:prstGeom prst="rect">
            <a:avLst/>
          </a:prstGeom>
          <a:noFill/>
          <a:extLst>
            <a:ext uri="{909E8E84-426E-40DD-AFC4-6F175D3DCCD1}">
              <a14:hiddenFill xmlns:a14="http://schemas.microsoft.com/office/drawing/2010/main">
                <a:solidFill>
                  <a:srgbClr val="FFFFFF"/>
                </a:solidFill>
              </a14:hiddenFill>
            </a:ext>
          </a:extLst>
        </p:spPr>
      </p:pic>
      <p:pic>
        <p:nvPicPr>
          <p:cNvPr id="59397" name="Picture 5">
            <a:extLst>
              <a:ext uri="{FF2B5EF4-FFF2-40B4-BE49-F238E27FC236}">
                <a16:creationId xmlns:a16="http://schemas.microsoft.com/office/drawing/2014/main" id="{8F605874-AE98-D566-32DA-E96B8C869D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3" y="2565400"/>
            <a:ext cx="4248150" cy="2205038"/>
          </a:xfrm>
          <a:prstGeom prst="rect">
            <a:avLst/>
          </a:prstGeom>
          <a:noFill/>
          <a:extLst>
            <a:ext uri="{909E8E84-426E-40DD-AFC4-6F175D3DCCD1}">
              <a14:hiddenFill xmlns:a14="http://schemas.microsoft.com/office/drawing/2010/main">
                <a:solidFill>
                  <a:srgbClr val="FFFFFF"/>
                </a:solidFill>
              </a14:hiddenFill>
            </a:ext>
          </a:extLst>
        </p:spPr>
      </p:pic>
      <p:pic>
        <p:nvPicPr>
          <p:cNvPr id="59398" name="Picture 6">
            <a:extLst>
              <a:ext uri="{FF2B5EF4-FFF2-40B4-BE49-F238E27FC236}">
                <a16:creationId xmlns:a16="http://schemas.microsoft.com/office/drawing/2014/main" id="{0178185B-09EC-39CA-3B6D-0C5AF2F3107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8800" y="3810000"/>
            <a:ext cx="2376488" cy="22367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EAE4BB87-8E07-E258-7FF3-AA8871C6FCDF}"/>
              </a:ext>
            </a:extLst>
          </p:cNvPr>
          <p:cNvSpPr>
            <a:spLocks noGrp="1" noChangeArrowheads="1"/>
          </p:cNvSpPr>
          <p:nvPr>
            <p:ph type="title"/>
          </p:nvPr>
        </p:nvSpPr>
        <p:spPr/>
        <p:txBody>
          <a:bodyPr/>
          <a:lstStyle/>
          <a:p>
            <a:r>
              <a:rPr lang="en-US" altLang="en-US">
                <a:latin typeface="American Classic" pitchFamily="18" charset="0"/>
              </a:rPr>
              <a:t>California in the 1930s</a:t>
            </a:r>
            <a:endParaRPr lang="en-AU" altLang="en-US">
              <a:latin typeface="American Classic" pitchFamily="18" charset="0"/>
            </a:endParaRPr>
          </a:p>
        </p:txBody>
      </p:sp>
      <p:pic>
        <p:nvPicPr>
          <p:cNvPr id="63492" name="Picture 4">
            <a:extLst>
              <a:ext uri="{FF2B5EF4-FFF2-40B4-BE49-F238E27FC236}">
                <a16:creationId xmlns:a16="http://schemas.microsoft.com/office/drawing/2014/main" id="{89782714-15C2-5B79-589B-367DAA9F18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1524000"/>
            <a:ext cx="2668588" cy="3352800"/>
          </a:xfrm>
          <a:prstGeom prst="rect">
            <a:avLst/>
          </a:prstGeom>
          <a:noFill/>
          <a:extLst>
            <a:ext uri="{909E8E84-426E-40DD-AFC4-6F175D3DCCD1}">
              <a14:hiddenFill xmlns:a14="http://schemas.microsoft.com/office/drawing/2010/main">
                <a:solidFill>
                  <a:srgbClr val="FFFFFF"/>
                </a:solidFill>
              </a14:hiddenFill>
            </a:ext>
          </a:extLst>
        </p:spPr>
      </p:pic>
      <p:pic>
        <p:nvPicPr>
          <p:cNvPr id="63493" name="Picture 5" descr="Photograph of the Buckhorn Lodge">
            <a:extLst>
              <a:ext uri="{FF2B5EF4-FFF2-40B4-BE49-F238E27FC236}">
                <a16:creationId xmlns:a16="http://schemas.microsoft.com/office/drawing/2014/main" id="{2D7B18D7-0A77-1752-275F-615E68512B7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1447800"/>
            <a:ext cx="4114800" cy="3267075"/>
          </a:xfrm>
          <a:prstGeom prst="rect">
            <a:avLst/>
          </a:prstGeom>
          <a:noFill/>
          <a:extLst>
            <a:ext uri="{909E8E84-426E-40DD-AFC4-6F175D3DCCD1}">
              <a14:hiddenFill xmlns:a14="http://schemas.microsoft.com/office/drawing/2010/main">
                <a:solidFill>
                  <a:srgbClr val="FFFFFF"/>
                </a:solidFill>
              </a14:hiddenFill>
            </a:ext>
          </a:extLst>
        </p:spPr>
      </p:pic>
      <p:pic>
        <p:nvPicPr>
          <p:cNvPr id="63494" name="Picture 6" descr="lb-10">
            <a:extLst>
              <a:ext uri="{FF2B5EF4-FFF2-40B4-BE49-F238E27FC236}">
                <a16:creationId xmlns:a16="http://schemas.microsoft.com/office/drawing/2014/main" id="{DC269C03-5DA5-8B5E-089A-1A9ABAF85E71}"/>
              </a:ext>
            </a:extLst>
          </p:cNvPr>
          <p:cNvPicPr>
            <a:picLocks noChangeAspect="1" noChangeArrowheads="1"/>
          </p:cNvPicPr>
          <p:nvPr>
            <p:ph sz="half" idx="2"/>
          </p:nvPr>
        </p:nvPicPr>
        <p:blipFill>
          <a:blip r:embed="rId5">
            <a:extLst>
              <a:ext uri="{28A0092B-C50C-407E-A947-70E740481C1C}">
                <a14:useLocalDpi xmlns:a14="http://schemas.microsoft.com/office/drawing/2010/main" val="0"/>
              </a:ext>
            </a:extLst>
          </a:blip>
          <a:srcRect/>
          <a:stretch>
            <a:fillRect/>
          </a:stretch>
        </p:blipFill>
        <p:spPr>
          <a:xfrm>
            <a:off x="1676400" y="3886200"/>
            <a:ext cx="4038600" cy="25415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6FEACDFB-7362-1754-A167-469E6536E65C}"/>
              </a:ext>
            </a:extLst>
          </p:cNvPr>
          <p:cNvSpPr>
            <a:spLocks noGrp="1" noChangeArrowheads="1"/>
          </p:cNvSpPr>
          <p:nvPr>
            <p:ph type="title"/>
          </p:nvPr>
        </p:nvSpPr>
        <p:spPr/>
        <p:txBody>
          <a:bodyPr/>
          <a:lstStyle/>
          <a:p>
            <a:r>
              <a:rPr lang="en-US" altLang="en-US" sz="4000">
                <a:latin typeface="Book Antiqua" panose="02040602050305030304" pitchFamily="18" charset="0"/>
              </a:rPr>
              <a:t>Why Migrant Workers?</a:t>
            </a:r>
          </a:p>
        </p:txBody>
      </p:sp>
      <p:sp>
        <p:nvSpPr>
          <p:cNvPr id="26627" name="Rectangle 3">
            <a:extLst>
              <a:ext uri="{FF2B5EF4-FFF2-40B4-BE49-F238E27FC236}">
                <a16:creationId xmlns:a16="http://schemas.microsoft.com/office/drawing/2014/main" id="{C8DF1B24-C46E-EA7E-0C83-B6771860F710}"/>
              </a:ext>
            </a:extLst>
          </p:cNvPr>
          <p:cNvSpPr>
            <a:spLocks noGrp="1" noChangeArrowheads="1"/>
          </p:cNvSpPr>
          <p:nvPr>
            <p:ph type="body" sz="half" idx="2"/>
          </p:nvPr>
        </p:nvSpPr>
        <p:spPr/>
        <p:txBody>
          <a:bodyPr/>
          <a:lstStyle/>
          <a:p>
            <a:pPr>
              <a:lnSpc>
                <a:spcPct val="90000"/>
              </a:lnSpc>
            </a:pPr>
            <a:r>
              <a:rPr lang="en-US" altLang="en-US" sz="2400">
                <a:latin typeface="Book Antiqua" panose="02040602050305030304" pitchFamily="18" charset="0"/>
              </a:rPr>
              <a:t>Before technology created farm machinery, humans had to do a lot of the farm work by hand.</a:t>
            </a:r>
          </a:p>
          <a:p>
            <a:pPr>
              <a:lnSpc>
                <a:spcPct val="90000"/>
              </a:lnSpc>
            </a:pPr>
            <a:r>
              <a:rPr lang="en-US" altLang="en-US" sz="2400">
                <a:latin typeface="Book Antiqua" panose="02040602050305030304" pitchFamily="18" charset="0"/>
              </a:rPr>
              <a:t>Between the 1880s and the 1930s, thousands of men would travel the countryside in search of work.</a:t>
            </a:r>
          </a:p>
          <a:p>
            <a:pPr>
              <a:lnSpc>
                <a:spcPct val="90000"/>
              </a:lnSpc>
            </a:pPr>
            <a:r>
              <a:rPr lang="en-US" altLang="en-US" sz="2400">
                <a:latin typeface="Book Antiqua" panose="02040602050305030304" pitchFamily="18" charset="0"/>
              </a:rPr>
              <a:t>Such work included the harvesting of wheat and barley.</a:t>
            </a:r>
            <a:endParaRPr lang="en-US" altLang="en-US" sz="2400"/>
          </a:p>
        </p:txBody>
      </p:sp>
      <p:pic>
        <p:nvPicPr>
          <p:cNvPr id="26630" name="Picture 6">
            <a:hlinkClick r:id="rId3"/>
            <a:extLst>
              <a:ext uri="{FF2B5EF4-FFF2-40B4-BE49-F238E27FC236}">
                <a16:creationId xmlns:a16="http://schemas.microsoft.com/office/drawing/2014/main" id="{D71F7CE2-1C28-8F80-7D52-DB26879B62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2057400"/>
            <a:ext cx="2095500" cy="1460500"/>
          </a:xfrm>
          <a:prstGeom prst="rect">
            <a:avLst/>
          </a:prstGeom>
          <a:noFill/>
          <a:extLst>
            <a:ext uri="{909E8E84-426E-40DD-AFC4-6F175D3DCCD1}">
              <a14:hiddenFill xmlns:a14="http://schemas.microsoft.com/office/drawing/2010/main">
                <a:solidFill>
                  <a:srgbClr val="FFFFFF"/>
                </a:solidFill>
              </a14:hiddenFill>
            </a:ext>
          </a:extLst>
        </p:spPr>
      </p:pic>
      <p:pic>
        <p:nvPicPr>
          <p:cNvPr id="26632" name="Picture 8">
            <a:hlinkClick r:id="rId5"/>
            <a:extLst>
              <a:ext uri="{FF2B5EF4-FFF2-40B4-BE49-F238E27FC236}">
                <a16:creationId xmlns:a16="http://schemas.microsoft.com/office/drawing/2014/main" id="{719118F7-3F85-10C9-ED1D-46CAE8D561F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 y="1371600"/>
            <a:ext cx="1995488" cy="1308100"/>
          </a:xfrm>
          <a:prstGeom prst="rect">
            <a:avLst/>
          </a:prstGeom>
          <a:noFill/>
          <a:extLst>
            <a:ext uri="{909E8E84-426E-40DD-AFC4-6F175D3DCCD1}">
              <a14:hiddenFill xmlns:a14="http://schemas.microsoft.com/office/drawing/2010/main">
                <a:solidFill>
                  <a:srgbClr val="FFFFFF"/>
                </a:solidFill>
              </a14:hiddenFill>
            </a:ext>
          </a:extLst>
        </p:spPr>
      </p:pic>
      <p:pic>
        <p:nvPicPr>
          <p:cNvPr id="26634" name="Picture 10">
            <a:hlinkClick r:id="rId7"/>
            <a:extLst>
              <a:ext uri="{FF2B5EF4-FFF2-40B4-BE49-F238E27FC236}">
                <a16:creationId xmlns:a16="http://schemas.microsoft.com/office/drawing/2014/main" id="{4B6ED8F3-80B1-D373-9A9C-0015A50880F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1000" y="3124200"/>
            <a:ext cx="1933575" cy="1520825"/>
          </a:xfrm>
          <a:prstGeom prst="rect">
            <a:avLst/>
          </a:prstGeom>
          <a:noFill/>
          <a:extLst>
            <a:ext uri="{909E8E84-426E-40DD-AFC4-6F175D3DCCD1}">
              <a14:hiddenFill xmlns:a14="http://schemas.microsoft.com/office/drawing/2010/main">
                <a:solidFill>
                  <a:srgbClr val="FFFFFF"/>
                </a:solidFill>
              </a14:hiddenFill>
            </a:ext>
          </a:extLst>
        </p:spPr>
      </p:pic>
      <p:pic>
        <p:nvPicPr>
          <p:cNvPr id="26636" name="Picture 12">
            <a:hlinkClick r:id="rId9"/>
            <a:extLst>
              <a:ext uri="{FF2B5EF4-FFF2-40B4-BE49-F238E27FC236}">
                <a16:creationId xmlns:a16="http://schemas.microsoft.com/office/drawing/2014/main" id="{BC5CCEC8-5883-2441-79CC-D7717DA9458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1000" y="5181600"/>
            <a:ext cx="1905000" cy="1390650"/>
          </a:xfrm>
          <a:prstGeom prst="rect">
            <a:avLst/>
          </a:prstGeom>
          <a:noFill/>
          <a:extLst>
            <a:ext uri="{909E8E84-426E-40DD-AFC4-6F175D3DCCD1}">
              <a14:hiddenFill xmlns:a14="http://schemas.microsoft.com/office/drawing/2010/main">
                <a:solidFill>
                  <a:srgbClr val="FFFFFF"/>
                </a:solidFill>
              </a14:hiddenFill>
            </a:ext>
          </a:extLst>
        </p:spPr>
      </p:pic>
      <p:pic>
        <p:nvPicPr>
          <p:cNvPr id="26638" name="Picture 14">
            <a:hlinkClick r:id="rId11"/>
            <a:extLst>
              <a:ext uri="{FF2B5EF4-FFF2-40B4-BE49-F238E27FC236}">
                <a16:creationId xmlns:a16="http://schemas.microsoft.com/office/drawing/2014/main" id="{3D6C109F-973E-B9A4-C5A2-DB9F3C104FA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286000" y="4114800"/>
            <a:ext cx="2133600" cy="14176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BD9CFFCA-80FC-D187-239F-FA537AEBC3F9}"/>
              </a:ext>
            </a:extLst>
          </p:cNvPr>
          <p:cNvSpPr>
            <a:spLocks noGrp="1" noChangeArrowheads="1"/>
          </p:cNvSpPr>
          <p:nvPr>
            <p:ph type="title"/>
          </p:nvPr>
        </p:nvSpPr>
        <p:spPr>
          <a:xfrm>
            <a:off x="457200" y="152400"/>
            <a:ext cx="8229600" cy="1143000"/>
          </a:xfrm>
        </p:spPr>
        <p:txBody>
          <a:bodyPr/>
          <a:lstStyle/>
          <a:p>
            <a:pPr algn="l"/>
            <a:r>
              <a:rPr lang="en-US" altLang="en-US">
                <a:latin typeface="Book Antiqua" panose="02040602050305030304" pitchFamily="18" charset="0"/>
              </a:rPr>
              <a:t>Migrant Workers</a:t>
            </a:r>
          </a:p>
        </p:txBody>
      </p:sp>
      <p:sp>
        <p:nvSpPr>
          <p:cNvPr id="27652" name="Rectangle 4">
            <a:extLst>
              <a:ext uri="{FF2B5EF4-FFF2-40B4-BE49-F238E27FC236}">
                <a16:creationId xmlns:a16="http://schemas.microsoft.com/office/drawing/2014/main" id="{94FC6F2B-B0B2-C1F4-3E71-DC139BBE7CF2}"/>
              </a:ext>
            </a:extLst>
          </p:cNvPr>
          <p:cNvSpPr>
            <a:spLocks noGrp="1" noChangeArrowheads="1"/>
          </p:cNvSpPr>
          <p:nvPr>
            <p:ph type="body" sz="half" idx="1"/>
          </p:nvPr>
        </p:nvSpPr>
        <p:spPr>
          <a:xfrm>
            <a:off x="457200" y="1143000"/>
            <a:ext cx="4953000" cy="5410200"/>
          </a:xfrm>
        </p:spPr>
        <p:txBody>
          <a:bodyPr/>
          <a:lstStyle/>
          <a:p>
            <a:pPr>
              <a:lnSpc>
                <a:spcPct val="90000"/>
              </a:lnSpc>
            </a:pPr>
            <a:r>
              <a:rPr lang="en-US" altLang="en-US" sz="2400">
                <a:latin typeface="Book Antiqua" panose="02040602050305030304" pitchFamily="18" charset="0"/>
              </a:rPr>
              <a:t>These workers would earn $2.50 or $3.00 a day, plus food and shelter.</a:t>
            </a:r>
          </a:p>
          <a:p>
            <a:pPr>
              <a:lnSpc>
                <a:spcPct val="90000"/>
              </a:lnSpc>
            </a:pPr>
            <a:r>
              <a:rPr lang="en-US" altLang="en-US" sz="2400">
                <a:latin typeface="Book Antiqua" panose="02040602050305030304" pitchFamily="18" charset="0"/>
              </a:rPr>
              <a:t>During the 1930s, the unemployment rate was high in the U.S., and with so many men searching for work, agencies were set up to send farm workers to where they were needed.</a:t>
            </a:r>
          </a:p>
          <a:p>
            <a:pPr>
              <a:lnSpc>
                <a:spcPct val="90000"/>
              </a:lnSpc>
            </a:pPr>
            <a:r>
              <a:rPr lang="en-US" altLang="en-US" sz="2400">
                <a:latin typeface="Book Antiqua" panose="02040602050305030304" pitchFamily="18" charset="0"/>
              </a:rPr>
              <a:t>In the novel, George and Lennie (the two main characters) were given work cards from Murray and Ready’s, which was one of the farm work agencies.</a:t>
            </a:r>
          </a:p>
        </p:txBody>
      </p:sp>
      <p:pic>
        <p:nvPicPr>
          <p:cNvPr id="27657" name="Picture 9">
            <a:hlinkClick r:id="rId3"/>
            <a:extLst>
              <a:ext uri="{FF2B5EF4-FFF2-40B4-BE49-F238E27FC236}">
                <a16:creationId xmlns:a16="http://schemas.microsoft.com/office/drawing/2014/main" id="{B038C1BE-0774-A058-D75F-4EAED20F49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13649"/>
          <a:stretch>
            <a:fillRect/>
          </a:stretch>
        </p:blipFill>
        <p:spPr bwMode="auto">
          <a:xfrm>
            <a:off x="5867400" y="1219200"/>
            <a:ext cx="2590800" cy="1612900"/>
          </a:xfrm>
          <a:prstGeom prst="rect">
            <a:avLst/>
          </a:prstGeom>
          <a:noFill/>
          <a:extLst>
            <a:ext uri="{909E8E84-426E-40DD-AFC4-6F175D3DCCD1}">
              <a14:hiddenFill xmlns:a14="http://schemas.microsoft.com/office/drawing/2010/main">
                <a:solidFill>
                  <a:srgbClr val="FFFFFF"/>
                </a:solidFill>
              </a14:hiddenFill>
            </a:ext>
          </a:extLst>
        </p:spPr>
      </p:pic>
      <p:pic>
        <p:nvPicPr>
          <p:cNvPr id="27659" name="Picture 11">
            <a:hlinkClick r:id="rId5"/>
            <a:extLst>
              <a:ext uri="{FF2B5EF4-FFF2-40B4-BE49-F238E27FC236}">
                <a16:creationId xmlns:a16="http://schemas.microsoft.com/office/drawing/2014/main" id="{DD9336B5-6F54-5070-3444-44FB96EB0F4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19800" y="3054350"/>
            <a:ext cx="2590800" cy="1649413"/>
          </a:xfrm>
          <a:prstGeom prst="rect">
            <a:avLst/>
          </a:prstGeom>
          <a:noFill/>
          <a:extLst>
            <a:ext uri="{909E8E84-426E-40DD-AFC4-6F175D3DCCD1}">
              <a14:hiddenFill xmlns:a14="http://schemas.microsoft.com/office/drawing/2010/main">
                <a:solidFill>
                  <a:srgbClr val="FFFFFF"/>
                </a:solidFill>
              </a14:hiddenFill>
            </a:ext>
          </a:extLst>
        </p:spPr>
      </p:pic>
      <p:pic>
        <p:nvPicPr>
          <p:cNvPr id="27661" name="Picture 13">
            <a:hlinkClick r:id="rId7"/>
            <a:extLst>
              <a:ext uri="{FF2B5EF4-FFF2-40B4-BE49-F238E27FC236}">
                <a16:creationId xmlns:a16="http://schemas.microsoft.com/office/drawing/2014/main" id="{6AFEFB3A-5054-A130-8FE4-5793D73F3D0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86400" y="4800600"/>
            <a:ext cx="2514600" cy="16319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E5FEDC9F-D62D-F7FC-CC0D-2750EBEF4575}"/>
              </a:ext>
            </a:extLst>
          </p:cNvPr>
          <p:cNvSpPr>
            <a:spLocks noGrp="1" noChangeArrowheads="1"/>
          </p:cNvSpPr>
          <p:nvPr>
            <p:ph type="title"/>
          </p:nvPr>
        </p:nvSpPr>
        <p:spPr/>
        <p:txBody>
          <a:bodyPr/>
          <a:lstStyle/>
          <a:p>
            <a:pPr algn="l"/>
            <a:r>
              <a:rPr lang="en-US" altLang="en-US"/>
              <a:t>    </a:t>
            </a:r>
            <a:r>
              <a:rPr lang="en-US" altLang="en-US">
                <a:latin typeface="Book Antiqua" panose="02040602050305030304" pitchFamily="18" charset="0"/>
              </a:rPr>
              <a:t>A Look at the Author</a:t>
            </a:r>
          </a:p>
        </p:txBody>
      </p:sp>
      <p:sp>
        <p:nvSpPr>
          <p:cNvPr id="3075" name="Rectangle 3">
            <a:extLst>
              <a:ext uri="{FF2B5EF4-FFF2-40B4-BE49-F238E27FC236}">
                <a16:creationId xmlns:a16="http://schemas.microsoft.com/office/drawing/2014/main" id="{015E3C58-54EB-E0D4-DC46-35E697C03D66}"/>
              </a:ext>
            </a:extLst>
          </p:cNvPr>
          <p:cNvSpPr>
            <a:spLocks noGrp="1" noChangeArrowheads="1"/>
          </p:cNvSpPr>
          <p:nvPr>
            <p:ph type="body" idx="1"/>
          </p:nvPr>
        </p:nvSpPr>
        <p:spPr/>
        <p:txBody>
          <a:bodyPr/>
          <a:lstStyle/>
          <a:p>
            <a:pPr>
              <a:lnSpc>
                <a:spcPct val="80000"/>
              </a:lnSpc>
            </a:pPr>
            <a:r>
              <a:rPr lang="en-US" altLang="en-US" sz="2700">
                <a:latin typeface="Book Antiqua" panose="02040602050305030304" pitchFamily="18" charset="0"/>
              </a:rPr>
              <a:t>Born February 27</a:t>
            </a:r>
            <a:r>
              <a:rPr lang="en-US" altLang="en-US" sz="2700" baseline="30000">
                <a:latin typeface="Book Antiqua" panose="02040602050305030304" pitchFamily="18" charset="0"/>
              </a:rPr>
              <a:t>th</a:t>
            </a:r>
            <a:r>
              <a:rPr lang="en-US" altLang="en-US" sz="2700">
                <a:latin typeface="Book Antiqua" panose="02040602050305030304" pitchFamily="18" charset="0"/>
              </a:rPr>
              <a:t> in 1902 in Salinas, California, </a:t>
            </a:r>
          </a:p>
          <a:p>
            <a:pPr>
              <a:lnSpc>
                <a:spcPct val="80000"/>
              </a:lnSpc>
              <a:buFont typeface="Wingdings" panose="05000000000000000000" pitchFamily="2" charset="2"/>
              <a:buNone/>
            </a:pPr>
            <a:r>
              <a:rPr lang="en-US" altLang="en-US" sz="2700">
                <a:latin typeface="Book Antiqua" panose="02040602050305030304" pitchFamily="18" charset="0"/>
              </a:rPr>
              <a:t>John was the third of four children, and the only son.</a:t>
            </a:r>
          </a:p>
          <a:p>
            <a:pPr>
              <a:lnSpc>
                <a:spcPct val="80000"/>
              </a:lnSpc>
            </a:pPr>
            <a:endParaRPr lang="en-US" altLang="en-US" sz="2700">
              <a:latin typeface="Book Antiqua" panose="02040602050305030304" pitchFamily="18" charset="0"/>
            </a:endParaRPr>
          </a:p>
          <a:p>
            <a:pPr>
              <a:lnSpc>
                <a:spcPct val="80000"/>
              </a:lnSpc>
            </a:pPr>
            <a:r>
              <a:rPr lang="en-US" altLang="en-US" sz="2700">
                <a:latin typeface="Book Antiqua" panose="02040602050305030304" pitchFamily="18" charset="0"/>
              </a:rPr>
              <a:t>During his childhood, Steinbeck </a:t>
            </a:r>
          </a:p>
          <a:p>
            <a:pPr>
              <a:lnSpc>
                <a:spcPct val="80000"/>
              </a:lnSpc>
              <a:buFont typeface="Wingdings" panose="05000000000000000000" pitchFamily="2" charset="2"/>
              <a:buNone/>
            </a:pPr>
            <a:r>
              <a:rPr lang="en-US" altLang="en-US" sz="2700">
                <a:latin typeface="Book Antiqua" panose="02040602050305030304" pitchFamily="18" charset="0"/>
              </a:rPr>
              <a:t>learned to appreciate his surroundings, </a:t>
            </a:r>
          </a:p>
          <a:p>
            <a:pPr>
              <a:lnSpc>
                <a:spcPct val="80000"/>
              </a:lnSpc>
              <a:buFont typeface="Wingdings" panose="05000000000000000000" pitchFamily="2" charset="2"/>
              <a:buNone/>
            </a:pPr>
            <a:r>
              <a:rPr lang="en-US" altLang="en-US" sz="2700">
                <a:latin typeface="Book Antiqua" panose="02040602050305030304" pitchFamily="18" charset="0"/>
              </a:rPr>
              <a:t>and loved the Salinas countryside and </a:t>
            </a:r>
          </a:p>
          <a:p>
            <a:pPr>
              <a:lnSpc>
                <a:spcPct val="80000"/>
              </a:lnSpc>
              <a:buFont typeface="Wingdings" panose="05000000000000000000" pitchFamily="2" charset="2"/>
              <a:buNone/>
            </a:pPr>
            <a:r>
              <a:rPr lang="en-US" altLang="en-US" sz="2700">
                <a:latin typeface="Book Antiqua" panose="02040602050305030304" pitchFamily="18" charset="0"/>
              </a:rPr>
              <a:t>the nearby Pacific Ocean; it would be </a:t>
            </a:r>
          </a:p>
          <a:p>
            <a:pPr>
              <a:lnSpc>
                <a:spcPct val="80000"/>
              </a:lnSpc>
              <a:buFont typeface="Wingdings" panose="05000000000000000000" pitchFamily="2" charset="2"/>
              <a:buNone/>
            </a:pPr>
            <a:r>
              <a:rPr lang="en-US" altLang="en-US" sz="2700">
                <a:latin typeface="Book Antiqua" panose="02040602050305030304" pitchFamily="18" charset="0"/>
              </a:rPr>
              <a:t>this appreciation that would later come </a:t>
            </a:r>
          </a:p>
          <a:p>
            <a:pPr>
              <a:lnSpc>
                <a:spcPct val="80000"/>
              </a:lnSpc>
              <a:buFont typeface="Wingdings" panose="05000000000000000000" pitchFamily="2" charset="2"/>
              <a:buNone/>
            </a:pPr>
            <a:r>
              <a:rPr lang="en-US" altLang="en-US" sz="2700">
                <a:latin typeface="Book Antiqua" panose="02040602050305030304" pitchFamily="18" charset="0"/>
              </a:rPr>
              <a:t>out in his writing.</a:t>
            </a:r>
          </a:p>
          <a:p>
            <a:pPr>
              <a:lnSpc>
                <a:spcPct val="80000"/>
              </a:lnSpc>
            </a:pPr>
            <a:endParaRPr lang="en-US" altLang="en-US" sz="2700">
              <a:latin typeface="Book Antiqua" panose="02040602050305030304" pitchFamily="18" charset="0"/>
            </a:endParaRPr>
          </a:p>
          <a:p>
            <a:pPr>
              <a:lnSpc>
                <a:spcPct val="80000"/>
              </a:lnSpc>
            </a:pPr>
            <a:r>
              <a:rPr lang="en-US" altLang="en-US" sz="2700">
                <a:latin typeface="Book Antiqua" panose="02040602050305030304" pitchFamily="18" charset="0"/>
              </a:rPr>
              <a:t>Steinbeck worked during his summers as a hired </a:t>
            </a:r>
          </a:p>
          <a:p>
            <a:pPr>
              <a:lnSpc>
                <a:spcPct val="80000"/>
              </a:lnSpc>
              <a:buFont typeface="Wingdings" panose="05000000000000000000" pitchFamily="2" charset="2"/>
              <a:buNone/>
            </a:pPr>
            <a:r>
              <a:rPr lang="en-US" altLang="en-US" sz="2700">
                <a:latin typeface="Book Antiqua" panose="02040602050305030304" pitchFamily="18" charset="0"/>
              </a:rPr>
              <a:t>hand in nearby ranches.</a:t>
            </a:r>
          </a:p>
          <a:p>
            <a:pPr>
              <a:lnSpc>
                <a:spcPct val="80000"/>
              </a:lnSpc>
              <a:buFont typeface="Wingdings" panose="05000000000000000000" pitchFamily="2" charset="2"/>
              <a:buNone/>
            </a:pPr>
            <a:endParaRPr lang="en-US" altLang="en-US" sz="2700">
              <a:latin typeface="Book Antiqua" panose="02040602050305030304" pitchFamily="18" charset="0"/>
            </a:endParaRPr>
          </a:p>
          <a:p>
            <a:pPr>
              <a:lnSpc>
                <a:spcPct val="80000"/>
              </a:lnSpc>
              <a:buFont typeface="Wingdings" panose="05000000000000000000" pitchFamily="2" charset="2"/>
              <a:buNone/>
            </a:pPr>
            <a:endParaRPr lang="en-US" altLang="en-US" sz="2800">
              <a:latin typeface="Book Antiqua" panose="02040602050305030304" pitchFamily="18" charset="0"/>
            </a:endParaRPr>
          </a:p>
        </p:txBody>
      </p:sp>
      <p:pic>
        <p:nvPicPr>
          <p:cNvPr id="3077" name="Picture 5">
            <a:extLst>
              <a:ext uri="{FF2B5EF4-FFF2-40B4-BE49-F238E27FC236}">
                <a16:creationId xmlns:a16="http://schemas.microsoft.com/office/drawing/2014/main" id="{46E10A82-DBC3-F980-3749-2EBB20A72B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2819400"/>
            <a:ext cx="1535113" cy="2362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56A383CC-442C-EDC2-99D9-DDFAF24B1DDD}"/>
              </a:ext>
            </a:extLst>
          </p:cNvPr>
          <p:cNvSpPr>
            <a:spLocks noGrp="1" noChangeArrowheads="1"/>
          </p:cNvSpPr>
          <p:nvPr>
            <p:ph type="title"/>
          </p:nvPr>
        </p:nvSpPr>
        <p:spPr/>
        <p:txBody>
          <a:bodyPr/>
          <a:lstStyle/>
          <a:p>
            <a:r>
              <a:rPr lang="en-US" altLang="en-US" sz="4000">
                <a:latin typeface="American Classic" pitchFamily="18" charset="0"/>
              </a:rPr>
              <a:t>Chasing the American Dream</a:t>
            </a:r>
          </a:p>
        </p:txBody>
      </p:sp>
      <p:sp>
        <p:nvSpPr>
          <p:cNvPr id="53251" name="Rectangle 3">
            <a:extLst>
              <a:ext uri="{FF2B5EF4-FFF2-40B4-BE49-F238E27FC236}">
                <a16:creationId xmlns:a16="http://schemas.microsoft.com/office/drawing/2014/main" id="{2458E841-7343-D810-8932-5727416C0ADC}"/>
              </a:ext>
            </a:extLst>
          </p:cNvPr>
          <p:cNvSpPr>
            <a:spLocks noGrp="1" noChangeArrowheads="1"/>
          </p:cNvSpPr>
          <p:nvPr>
            <p:ph type="body" sz="half" idx="1"/>
          </p:nvPr>
        </p:nvSpPr>
        <p:spPr>
          <a:xfrm>
            <a:off x="457200" y="1600200"/>
            <a:ext cx="5029200" cy="4530725"/>
          </a:xfrm>
        </p:spPr>
        <p:txBody>
          <a:bodyPr/>
          <a:lstStyle/>
          <a:p>
            <a:pPr>
              <a:lnSpc>
                <a:spcPct val="80000"/>
              </a:lnSpc>
            </a:pPr>
            <a:r>
              <a:rPr lang="en-US" altLang="en-US" sz="2400" b="1">
                <a:latin typeface="American Classic" pitchFamily="18" charset="0"/>
              </a:rPr>
              <a:t>“Give me your tired, your poor, your huddled masses yearning to breathe free, the wretched refuse of your teeming shore.</a:t>
            </a:r>
          </a:p>
          <a:p>
            <a:pPr>
              <a:lnSpc>
                <a:spcPct val="80000"/>
              </a:lnSpc>
              <a:buFont typeface="Wingdings" panose="05000000000000000000" pitchFamily="2" charset="2"/>
              <a:buNone/>
            </a:pPr>
            <a:r>
              <a:rPr lang="en-US" altLang="en-US" sz="2400" b="1">
                <a:latin typeface="American Classic" pitchFamily="18" charset="0"/>
              </a:rPr>
              <a:t>    Send these, the homeless, tempest tost to me,</a:t>
            </a:r>
          </a:p>
          <a:p>
            <a:pPr>
              <a:lnSpc>
                <a:spcPct val="80000"/>
              </a:lnSpc>
              <a:buFont typeface="Wingdings" panose="05000000000000000000" pitchFamily="2" charset="2"/>
              <a:buNone/>
            </a:pPr>
            <a:r>
              <a:rPr lang="en-US" altLang="en-US" sz="2400" b="1">
                <a:latin typeface="American Classic" pitchFamily="18" charset="0"/>
              </a:rPr>
              <a:t>     I lift my lamp beside the golden door.”</a:t>
            </a:r>
          </a:p>
          <a:p>
            <a:pPr>
              <a:lnSpc>
                <a:spcPct val="80000"/>
              </a:lnSpc>
              <a:buFont typeface="Wingdings" panose="05000000000000000000" pitchFamily="2" charset="2"/>
              <a:buNone/>
            </a:pPr>
            <a:r>
              <a:rPr lang="en-US" altLang="en-US" sz="2400">
                <a:latin typeface="American Classic" pitchFamily="18" charset="0"/>
              </a:rPr>
              <a:t>     ( </a:t>
            </a:r>
            <a:r>
              <a:rPr lang="en-US" altLang="en-US" sz="2400" b="1" i="1">
                <a:latin typeface="American Classic" pitchFamily="18" charset="0"/>
              </a:rPr>
              <a:t>Emma Lazarus)</a:t>
            </a:r>
          </a:p>
          <a:p>
            <a:pPr>
              <a:lnSpc>
                <a:spcPct val="80000"/>
              </a:lnSpc>
              <a:buFont typeface="Wingdings" panose="05000000000000000000" pitchFamily="2" charset="2"/>
              <a:buNone/>
            </a:pPr>
            <a:endParaRPr lang="en-US" altLang="en-US" sz="2400" b="1" i="1">
              <a:latin typeface="American Classic" pitchFamily="18" charset="0"/>
            </a:endParaRPr>
          </a:p>
          <a:p>
            <a:pPr>
              <a:lnSpc>
                <a:spcPct val="80000"/>
              </a:lnSpc>
              <a:buFont typeface="Wingdings" panose="05000000000000000000" pitchFamily="2" charset="2"/>
              <a:buNone/>
            </a:pPr>
            <a:r>
              <a:rPr lang="en-US" altLang="en-US" sz="2400" b="1" u="sng">
                <a:latin typeface="American Classic" pitchFamily="18" charset="0"/>
              </a:rPr>
              <a:t>Written on the base of the Statue of Liberty </a:t>
            </a:r>
            <a:endParaRPr lang="en-AU" altLang="en-US" sz="2400" b="1" u="sng">
              <a:latin typeface="American Classic" pitchFamily="18" charset="0"/>
            </a:endParaRPr>
          </a:p>
          <a:p>
            <a:pPr>
              <a:lnSpc>
                <a:spcPct val="80000"/>
              </a:lnSpc>
            </a:pPr>
            <a:endParaRPr lang="en-US" altLang="en-US" sz="2400">
              <a:latin typeface="American Classic" pitchFamily="18" charset="0"/>
            </a:endParaRPr>
          </a:p>
        </p:txBody>
      </p:sp>
      <p:pic>
        <p:nvPicPr>
          <p:cNvPr id="53253" name="Picture 5">
            <a:extLst>
              <a:ext uri="{FF2B5EF4-FFF2-40B4-BE49-F238E27FC236}">
                <a16:creationId xmlns:a16="http://schemas.microsoft.com/office/drawing/2014/main" id="{63C41E1E-3FB8-A811-F5CB-5AF01E1E55BA}"/>
              </a:ext>
            </a:extLst>
          </p:cNvPr>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661025" y="1524000"/>
            <a:ext cx="2212975" cy="3352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9EF1D44E-AD78-42AB-8FDC-EA01FD53B1DA}"/>
              </a:ext>
            </a:extLst>
          </p:cNvPr>
          <p:cNvSpPr>
            <a:spLocks noGrp="1" noChangeArrowheads="1"/>
          </p:cNvSpPr>
          <p:nvPr>
            <p:ph type="title"/>
          </p:nvPr>
        </p:nvSpPr>
        <p:spPr/>
        <p:txBody>
          <a:bodyPr/>
          <a:lstStyle/>
          <a:p>
            <a:pPr algn="l"/>
            <a:r>
              <a:rPr lang="en-US" altLang="en-US" sz="4000" b="1">
                <a:latin typeface="American Classic" pitchFamily="18" charset="0"/>
              </a:rPr>
              <a:t>The American Dream </a:t>
            </a:r>
            <a:br>
              <a:rPr lang="en-US" altLang="en-US" sz="4000" b="1">
                <a:latin typeface="American Classic" pitchFamily="18" charset="0"/>
              </a:rPr>
            </a:br>
            <a:endParaRPr lang="en-AU" altLang="en-US" sz="4000" b="1">
              <a:latin typeface="American Classic" pitchFamily="18" charset="0"/>
            </a:endParaRPr>
          </a:p>
        </p:txBody>
      </p:sp>
      <p:sp>
        <p:nvSpPr>
          <p:cNvPr id="51203" name="Rectangle 3">
            <a:extLst>
              <a:ext uri="{FF2B5EF4-FFF2-40B4-BE49-F238E27FC236}">
                <a16:creationId xmlns:a16="http://schemas.microsoft.com/office/drawing/2014/main" id="{19E7D01D-6305-175B-DF17-607CB15CAE3D}"/>
              </a:ext>
            </a:extLst>
          </p:cNvPr>
          <p:cNvSpPr>
            <a:spLocks noGrp="1" noChangeArrowheads="1"/>
          </p:cNvSpPr>
          <p:nvPr>
            <p:ph type="body" sz="half" idx="1"/>
          </p:nvPr>
        </p:nvSpPr>
        <p:spPr>
          <a:xfrm>
            <a:off x="457200" y="1600200"/>
            <a:ext cx="5410200" cy="4530725"/>
          </a:xfrm>
        </p:spPr>
        <p:txBody>
          <a:bodyPr/>
          <a:lstStyle/>
          <a:p>
            <a:pPr>
              <a:lnSpc>
                <a:spcPct val="80000"/>
              </a:lnSpc>
            </a:pPr>
            <a:r>
              <a:rPr lang="en-US" altLang="en-US" sz="2400" b="1">
                <a:latin typeface="American Classic" pitchFamily="18" charset="0"/>
              </a:rPr>
              <a:t>You can be successful if you work hard and live morally.</a:t>
            </a:r>
          </a:p>
          <a:p>
            <a:pPr>
              <a:lnSpc>
                <a:spcPct val="80000"/>
              </a:lnSpc>
            </a:pPr>
            <a:r>
              <a:rPr lang="en-US" altLang="en-US" sz="2400" b="1">
                <a:latin typeface="American Classic" pitchFamily="18" charset="0"/>
              </a:rPr>
              <a:t>America is the land of opportunity.</a:t>
            </a:r>
          </a:p>
          <a:p>
            <a:pPr>
              <a:lnSpc>
                <a:spcPct val="80000"/>
              </a:lnSpc>
            </a:pPr>
            <a:r>
              <a:rPr lang="en-US" altLang="en-US" sz="2400" b="1">
                <a:latin typeface="American Classic" pitchFamily="18" charset="0"/>
              </a:rPr>
              <a:t>Freedom to work hard and be happy is enshrined in the Constitution.</a:t>
            </a:r>
          </a:p>
          <a:p>
            <a:pPr>
              <a:lnSpc>
                <a:spcPct val="80000"/>
              </a:lnSpc>
            </a:pPr>
            <a:r>
              <a:rPr lang="en-US" altLang="en-US" sz="2400" b="1">
                <a:latin typeface="American Classic" pitchFamily="18" charset="0"/>
              </a:rPr>
              <a:t>The Dream assumes equality of opportunity, no discrimination, freedom to follow goals and freedom from victimization.</a:t>
            </a:r>
            <a:endParaRPr lang="en-AU" altLang="en-US" sz="2400" b="1">
              <a:latin typeface="American Classic" pitchFamily="18" charset="0"/>
            </a:endParaRPr>
          </a:p>
          <a:p>
            <a:pPr>
              <a:lnSpc>
                <a:spcPct val="80000"/>
              </a:lnSpc>
            </a:pPr>
            <a:endParaRPr lang="en-AU" altLang="en-US" sz="2400" b="1">
              <a:latin typeface="American Classic" pitchFamily="18" charset="0"/>
            </a:endParaRPr>
          </a:p>
        </p:txBody>
      </p:sp>
      <p:pic>
        <p:nvPicPr>
          <p:cNvPr id="51207" name="Picture 7">
            <a:extLst>
              <a:ext uri="{FF2B5EF4-FFF2-40B4-BE49-F238E27FC236}">
                <a16:creationId xmlns:a16="http://schemas.microsoft.com/office/drawing/2014/main" id="{0BED08DD-1397-FA6C-A6C4-67E01E22C1FA}"/>
              </a:ext>
            </a:extLst>
          </p:cNvPr>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943600" y="1371600"/>
            <a:ext cx="2127250" cy="19446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1210" name="Picture 10">
            <a:extLst>
              <a:ext uri="{FF2B5EF4-FFF2-40B4-BE49-F238E27FC236}">
                <a16:creationId xmlns:a16="http://schemas.microsoft.com/office/drawing/2014/main" id="{4A86409B-B8DD-F534-BEAF-1E089E3C20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3581400"/>
            <a:ext cx="2381250" cy="23241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DAE7A386-CB8E-62C0-2A97-01330C3E0362}"/>
              </a:ext>
            </a:extLst>
          </p:cNvPr>
          <p:cNvSpPr>
            <a:spLocks noGrp="1" noChangeArrowheads="1"/>
          </p:cNvSpPr>
          <p:nvPr>
            <p:ph type="title"/>
          </p:nvPr>
        </p:nvSpPr>
        <p:spPr/>
        <p:txBody>
          <a:bodyPr/>
          <a:lstStyle/>
          <a:p>
            <a:r>
              <a:rPr lang="en-US" altLang="en-US">
                <a:latin typeface="Book Antiqua" panose="02040602050305030304" pitchFamily="18" charset="0"/>
              </a:rPr>
              <a:t>The American Dream</a:t>
            </a:r>
          </a:p>
        </p:txBody>
      </p:sp>
      <p:sp>
        <p:nvSpPr>
          <p:cNvPr id="28675" name="Rectangle 3">
            <a:extLst>
              <a:ext uri="{FF2B5EF4-FFF2-40B4-BE49-F238E27FC236}">
                <a16:creationId xmlns:a16="http://schemas.microsoft.com/office/drawing/2014/main" id="{F14633C1-8B94-EC34-38AC-07A79381A6C6}"/>
              </a:ext>
            </a:extLst>
          </p:cNvPr>
          <p:cNvSpPr>
            <a:spLocks noGrp="1" noChangeArrowheads="1"/>
          </p:cNvSpPr>
          <p:nvPr>
            <p:ph type="body" sz="half" idx="1"/>
          </p:nvPr>
        </p:nvSpPr>
        <p:spPr/>
        <p:txBody>
          <a:bodyPr/>
          <a:lstStyle/>
          <a:p>
            <a:r>
              <a:rPr lang="en-US" altLang="en-US" sz="2400">
                <a:latin typeface="Book Antiqua" panose="02040602050305030304" pitchFamily="18" charset="0"/>
              </a:rPr>
              <a:t>From the 17</a:t>
            </a:r>
            <a:r>
              <a:rPr lang="en-US" altLang="en-US" sz="2400" baseline="30000">
                <a:latin typeface="Book Antiqua" panose="02040602050305030304" pitchFamily="18" charset="0"/>
              </a:rPr>
              <a:t>th</a:t>
            </a:r>
            <a:r>
              <a:rPr lang="en-US" altLang="en-US" sz="2400">
                <a:latin typeface="Book Antiqua" panose="02040602050305030304" pitchFamily="18" charset="0"/>
              </a:rPr>
              <a:t> Century onwards, immigrants have dreamed of a better life in America.</a:t>
            </a:r>
          </a:p>
          <a:p>
            <a:r>
              <a:rPr lang="en-US" altLang="en-US" sz="2400">
                <a:latin typeface="Book Antiqua" panose="02040602050305030304" pitchFamily="18" charset="0"/>
              </a:rPr>
              <a:t>Many people immigrated to America in search of a new life for themselves or their families.</a:t>
            </a:r>
          </a:p>
          <a:p>
            <a:r>
              <a:rPr lang="en-US" altLang="en-US" sz="2400">
                <a:latin typeface="Book Antiqua" panose="02040602050305030304" pitchFamily="18" charset="0"/>
              </a:rPr>
              <a:t>Many others immigrated to escape persecution or poverty in their homeland.</a:t>
            </a:r>
          </a:p>
        </p:txBody>
      </p:sp>
      <p:pic>
        <p:nvPicPr>
          <p:cNvPr id="28679" name="Picture 7">
            <a:hlinkClick r:id="rId3"/>
            <a:extLst>
              <a:ext uri="{FF2B5EF4-FFF2-40B4-BE49-F238E27FC236}">
                <a16:creationId xmlns:a16="http://schemas.microsoft.com/office/drawing/2014/main" id="{50713B79-E29D-9DFB-062C-FB1A19F8BC0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1600200"/>
            <a:ext cx="2286000" cy="1306513"/>
          </a:xfrm>
          <a:prstGeom prst="rect">
            <a:avLst/>
          </a:prstGeom>
          <a:noFill/>
          <a:extLst>
            <a:ext uri="{909E8E84-426E-40DD-AFC4-6F175D3DCCD1}">
              <a14:hiddenFill xmlns:a14="http://schemas.microsoft.com/office/drawing/2010/main">
                <a:solidFill>
                  <a:srgbClr val="FFFFFF"/>
                </a:solidFill>
              </a14:hiddenFill>
            </a:ext>
          </a:extLst>
        </p:spPr>
      </p:pic>
      <p:pic>
        <p:nvPicPr>
          <p:cNvPr id="28683" name="Picture 11">
            <a:extLst>
              <a:ext uri="{FF2B5EF4-FFF2-40B4-BE49-F238E27FC236}">
                <a16:creationId xmlns:a16="http://schemas.microsoft.com/office/drawing/2014/main" id="{45F5570F-6C2D-DFAB-BE55-C7045C4E2090}"/>
              </a:ext>
            </a:extLst>
          </p:cNvPr>
          <p:cNvPicPr>
            <a:picLocks noChangeAspect="1" noChangeArrowheads="1"/>
          </p:cNvPicPr>
          <p:nvPr>
            <p:ph sz="quarter" idx="3"/>
          </p:nvPr>
        </p:nvPicPr>
        <p:blipFill>
          <a:blip r:embed="rId5">
            <a:extLst>
              <a:ext uri="{28A0092B-C50C-407E-A947-70E740481C1C}">
                <a14:useLocalDpi xmlns:a14="http://schemas.microsoft.com/office/drawing/2010/main" val="0"/>
              </a:ext>
            </a:extLst>
          </a:blip>
          <a:srcRect/>
          <a:stretch>
            <a:fillRect/>
          </a:stretch>
        </p:blipFill>
        <p:spPr>
          <a:xfrm>
            <a:off x="5389563" y="3276600"/>
            <a:ext cx="2051050" cy="2333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a:extLst>
              <a:ext uri="{FF2B5EF4-FFF2-40B4-BE49-F238E27FC236}">
                <a16:creationId xmlns:a16="http://schemas.microsoft.com/office/drawing/2014/main" id="{54578CD4-8D93-3C41-289F-288E4D2F011C}"/>
              </a:ext>
            </a:extLst>
          </p:cNvPr>
          <p:cNvSpPr>
            <a:spLocks noGrp="1" noChangeArrowheads="1"/>
          </p:cNvSpPr>
          <p:nvPr>
            <p:ph type="body" idx="1"/>
          </p:nvPr>
        </p:nvSpPr>
        <p:spPr>
          <a:xfrm>
            <a:off x="457200" y="457200"/>
            <a:ext cx="4724400" cy="6400800"/>
          </a:xfrm>
        </p:spPr>
        <p:txBody>
          <a:bodyPr/>
          <a:lstStyle/>
          <a:p>
            <a:pPr>
              <a:lnSpc>
                <a:spcPct val="80000"/>
              </a:lnSpc>
            </a:pPr>
            <a:r>
              <a:rPr lang="en-US" altLang="en-US" sz="2800">
                <a:latin typeface="Book Antiqua" panose="02040602050305030304" pitchFamily="18" charset="0"/>
              </a:rPr>
              <a:t>Immigrants dreamed of making their fortunes in America. </a:t>
            </a:r>
          </a:p>
          <a:p>
            <a:pPr>
              <a:lnSpc>
                <a:spcPct val="80000"/>
              </a:lnSpc>
            </a:pPr>
            <a:r>
              <a:rPr lang="en-US" altLang="en-US" sz="2800">
                <a:latin typeface="Book Antiqua" panose="02040602050305030304" pitchFamily="18" charset="0"/>
              </a:rPr>
              <a:t>For many this dream of riches became a nightmare.  </a:t>
            </a:r>
          </a:p>
          <a:p>
            <a:pPr lvl="1">
              <a:lnSpc>
                <a:spcPct val="80000"/>
              </a:lnSpc>
            </a:pPr>
            <a:r>
              <a:rPr lang="en-US" altLang="en-US" sz="2400">
                <a:latin typeface="Book Antiqua" panose="02040602050305030304" pitchFamily="18" charset="0"/>
                <a:sym typeface="Wingdings" panose="05000000000000000000" pitchFamily="2" charset="2"/>
              </a:rPr>
              <a:t>t</a:t>
            </a:r>
            <a:r>
              <a:rPr lang="en-US" altLang="en-US" sz="2400">
                <a:latin typeface="Book Antiqua" panose="02040602050305030304" pitchFamily="18" charset="0"/>
              </a:rPr>
              <a:t>here were horrors of slavery, </a:t>
            </a:r>
          </a:p>
          <a:p>
            <a:pPr lvl="1">
              <a:lnSpc>
                <a:spcPct val="80000"/>
              </a:lnSpc>
            </a:pPr>
            <a:r>
              <a:rPr lang="en-US" altLang="en-US" sz="2400">
                <a:latin typeface="Book Antiqua" panose="02040602050305030304" pitchFamily="18" charset="0"/>
              </a:rPr>
              <a:t>there were horrors of the American Civil War,</a:t>
            </a:r>
          </a:p>
          <a:p>
            <a:pPr lvl="1">
              <a:lnSpc>
                <a:spcPct val="80000"/>
              </a:lnSpc>
            </a:pPr>
            <a:r>
              <a:rPr lang="en-US" altLang="en-US" sz="2400">
                <a:latin typeface="Book Antiqua" panose="02040602050305030304" pitchFamily="18" charset="0"/>
              </a:rPr>
              <a:t>there was a growing number of slums that were just as bad as those in Europe,</a:t>
            </a:r>
          </a:p>
          <a:p>
            <a:pPr lvl="1">
              <a:lnSpc>
                <a:spcPct val="80000"/>
              </a:lnSpc>
            </a:pPr>
            <a:r>
              <a:rPr lang="en-US" altLang="en-US" sz="2400">
                <a:latin typeface="Book Antiqua" panose="02040602050305030304" pitchFamily="18" charset="0"/>
              </a:rPr>
              <a:t>there was also great corruption in the American political system which led to many shattered hopes.</a:t>
            </a:r>
            <a:r>
              <a:rPr lang="en-US" altLang="en-US" sz="2400"/>
              <a:t> </a:t>
            </a:r>
          </a:p>
        </p:txBody>
      </p:sp>
      <p:pic>
        <p:nvPicPr>
          <p:cNvPr id="29703" name="Picture 7">
            <a:hlinkClick r:id="rId3"/>
            <a:extLst>
              <a:ext uri="{FF2B5EF4-FFF2-40B4-BE49-F238E27FC236}">
                <a16:creationId xmlns:a16="http://schemas.microsoft.com/office/drawing/2014/main" id="{CB7C6BB0-59ED-352D-23B9-9E42D0FB44D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457200"/>
            <a:ext cx="1274763" cy="1752600"/>
          </a:xfrm>
          <a:prstGeom prst="rect">
            <a:avLst/>
          </a:prstGeom>
          <a:noFill/>
          <a:extLst>
            <a:ext uri="{909E8E84-426E-40DD-AFC4-6F175D3DCCD1}">
              <a14:hiddenFill xmlns:a14="http://schemas.microsoft.com/office/drawing/2010/main">
                <a:solidFill>
                  <a:srgbClr val="FFFFFF"/>
                </a:solidFill>
              </a14:hiddenFill>
            </a:ext>
          </a:extLst>
        </p:spPr>
      </p:pic>
      <p:pic>
        <p:nvPicPr>
          <p:cNvPr id="29705" name="Picture 9">
            <a:hlinkClick r:id="rId5"/>
            <a:extLst>
              <a:ext uri="{FF2B5EF4-FFF2-40B4-BE49-F238E27FC236}">
                <a16:creationId xmlns:a16="http://schemas.microsoft.com/office/drawing/2014/main" id="{1FAE2154-BC69-1494-B1D4-742B3306B85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86600" y="5105400"/>
            <a:ext cx="1828800" cy="1254125"/>
          </a:xfrm>
          <a:prstGeom prst="rect">
            <a:avLst/>
          </a:prstGeom>
          <a:noFill/>
          <a:extLst>
            <a:ext uri="{909E8E84-426E-40DD-AFC4-6F175D3DCCD1}">
              <a14:hiddenFill xmlns:a14="http://schemas.microsoft.com/office/drawing/2010/main">
                <a:solidFill>
                  <a:srgbClr val="FFFFFF"/>
                </a:solidFill>
              </a14:hiddenFill>
            </a:ext>
          </a:extLst>
        </p:spPr>
      </p:pic>
      <p:pic>
        <p:nvPicPr>
          <p:cNvPr id="29707" name="Picture 11">
            <a:hlinkClick r:id="rId7"/>
            <a:extLst>
              <a:ext uri="{FF2B5EF4-FFF2-40B4-BE49-F238E27FC236}">
                <a16:creationId xmlns:a16="http://schemas.microsoft.com/office/drawing/2014/main" id="{530909F5-F032-678A-8076-DAAA83A902C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05400" y="3962400"/>
            <a:ext cx="1752600" cy="1458913"/>
          </a:xfrm>
          <a:prstGeom prst="rect">
            <a:avLst/>
          </a:prstGeom>
          <a:noFill/>
          <a:extLst>
            <a:ext uri="{909E8E84-426E-40DD-AFC4-6F175D3DCCD1}">
              <a14:hiddenFill xmlns:a14="http://schemas.microsoft.com/office/drawing/2010/main">
                <a:solidFill>
                  <a:srgbClr val="FFFFFF"/>
                </a:solidFill>
              </a14:hiddenFill>
            </a:ext>
          </a:extLst>
        </p:spPr>
      </p:pic>
      <p:pic>
        <p:nvPicPr>
          <p:cNvPr id="29709" name="Picture 13">
            <a:hlinkClick r:id="rId9"/>
            <a:extLst>
              <a:ext uri="{FF2B5EF4-FFF2-40B4-BE49-F238E27FC236}">
                <a16:creationId xmlns:a16="http://schemas.microsoft.com/office/drawing/2014/main" id="{734E9753-C89F-E86C-9FED-98037FCD406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239000" y="3124200"/>
            <a:ext cx="1247775" cy="1119188"/>
          </a:xfrm>
          <a:prstGeom prst="rect">
            <a:avLst/>
          </a:prstGeom>
          <a:noFill/>
          <a:extLst>
            <a:ext uri="{909E8E84-426E-40DD-AFC4-6F175D3DCCD1}">
              <a14:hiddenFill xmlns:a14="http://schemas.microsoft.com/office/drawing/2010/main">
                <a:solidFill>
                  <a:srgbClr val="FFFFFF"/>
                </a:solidFill>
              </a14:hiddenFill>
            </a:ext>
          </a:extLst>
        </p:spPr>
      </p:pic>
      <p:pic>
        <p:nvPicPr>
          <p:cNvPr id="29711" name="Picture 15">
            <a:hlinkClick r:id="rId11"/>
            <a:extLst>
              <a:ext uri="{FF2B5EF4-FFF2-40B4-BE49-F238E27FC236}">
                <a16:creationId xmlns:a16="http://schemas.microsoft.com/office/drawing/2014/main" id="{5AA01B3F-B4AA-7C9D-9EBC-9476C5B56FCC}"/>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553200" y="762000"/>
            <a:ext cx="2057400" cy="1728788"/>
          </a:xfrm>
          <a:prstGeom prst="rect">
            <a:avLst/>
          </a:prstGeom>
          <a:noFill/>
          <a:extLst>
            <a:ext uri="{909E8E84-426E-40DD-AFC4-6F175D3DCCD1}">
              <a14:hiddenFill xmlns:a14="http://schemas.microsoft.com/office/drawing/2010/main">
                <a:solidFill>
                  <a:srgbClr val="FFFFFF"/>
                </a:solidFill>
              </a14:hiddenFill>
            </a:ext>
          </a:extLst>
        </p:spPr>
      </p:pic>
      <p:pic>
        <p:nvPicPr>
          <p:cNvPr id="29713" name="Picture 17">
            <a:hlinkClick r:id="rId13"/>
            <a:extLst>
              <a:ext uri="{FF2B5EF4-FFF2-40B4-BE49-F238E27FC236}">
                <a16:creationId xmlns:a16="http://schemas.microsoft.com/office/drawing/2014/main" id="{B635B797-295F-FED8-2862-EB5889205A0D}"/>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486400" y="2743200"/>
            <a:ext cx="908050" cy="990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a:extLst>
              <a:ext uri="{FF2B5EF4-FFF2-40B4-BE49-F238E27FC236}">
                <a16:creationId xmlns:a16="http://schemas.microsoft.com/office/drawing/2014/main" id="{99D26F37-BC90-B381-3EDF-777DB5132580}"/>
              </a:ext>
            </a:extLst>
          </p:cNvPr>
          <p:cNvSpPr>
            <a:spLocks noGrp="1" noChangeArrowheads="1"/>
          </p:cNvSpPr>
          <p:nvPr>
            <p:ph type="body" sz="half" idx="1"/>
          </p:nvPr>
        </p:nvSpPr>
        <p:spPr>
          <a:xfrm>
            <a:off x="457200" y="304800"/>
            <a:ext cx="5029200" cy="6324600"/>
          </a:xfrm>
        </p:spPr>
        <p:txBody>
          <a:bodyPr/>
          <a:lstStyle/>
          <a:p>
            <a:pPr>
              <a:lnSpc>
                <a:spcPct val="90000"/>
              </a:lnSpc>
            </a:pPr>
            <a:r>
              <a:rPr lang="en-US" altLang="en-US" sz="2000">
                <a:latin typeface="Book Antiqua" panose="02040602050305030304" pitchFamily="18" charset="0"/>
              </a:rPr>
              <a:t>The idea of an American Dream for many was broken when in 1929, the Wall Street crashed, marking the beginning of the Great Depression.</a:t>
            </a:r>
          </a:p>
          <a:p>
            <a:pPr>
              <a:lnSpc>
                <a:spcPct val="90000"/>
              </a:lnSpc>
              <a:buFont typeface="Wingdings" panose="05000000000000000000" pitchFamily="2" charset="2"/>
              <a:buNone/>
            </a:pPr>
            <a:endParaRPr lang="en-US" altLang="en-US" sz="2000">
              <a:latin typeface="Book Antiqua" panose="02040602050305030304" pitchFamily="18" charset="0"/>
            </a:endParaRPr>
          </a:p>
          <a:p>
            <a:pPr>
              <a:lnSpc>
                <a:spcPct val="90000"/>
              </a:lnSpc>
            </a:pPr>
            <a:r>
              <a:rPr lang="en-US" altLang="en-US" sz="2000">
                <a:latin typeface="Book Antiqua" panose="02040602050305030304" pitchFamily="18" charset="0"/>
              </a:rPr>
              <a:t>This era affected the whole world during the 1930s, but even in the midst of hardship, some people’s dreams survived.</a:t>
            </a:r>
          </a:p>
          <a:p>
            <a:pPr>
              <a:lnSpc>
                <a:spcPct val="90000"/>
              </a:lnSpc>
              <a:buFont typeface="Wingdings" panose="05000000000000000000" pitchFamily="2" charset="2"/>
              <a:buNone/>
            </a:pPr>
            <a:endParaRPr lang="en-US" altLang="en-US" sz="2000">
              <a:latin typeface="Book Antiqua" panose="02040602050305030304" pitchFamily="18" charset="0"/>
            </a:endParaRPr>
          </a:p>
          <a:p>
            <a:pPr>
              <a:lnSpc>
                <a:spcPct val="90000"/>
              </a:lnSpc>
            </a:pPr>
            <a:r>
              <a:rPr lang="en-US" altLang="en-US" sz="2000">
                <a:latin typeface="Book Antiqua" panose="02040602050305030304" pitchFamily="18" charset="0"/>
              </a:rPr>
              <a:t>Thousands of people made their way west towards California to escape from their farmlands in the Midwest that were failing due to drought.</a:t>
            </a:r>
          </a:p>
          <a:p>
            <a:pPr>
              <a:lnSpc>
                <a:spcPct val="90000"/>
              </a:lnSpc>
            </a:pPr>
            <a:endParaRPr lang="en-US" altLang="en-US" sz="2000">
              <a:latin typeface="Book Antiqua" panose="02040602050305030304" pitchFamily="18" charset="0"/>
            </a:endParaRPr>
          </a:p>
          <a:p>
            <a:pPr>
              <a:lnSpc>
                <a:spcPct val="90000"/>
              </a:lnSpc>
            </a:pPr>
            <a:r>
              <a:rPr lang="en-US" altLang="en-US" sz="2000">
                <a:latin typeface="Book Antiqua" panose="02040602050305030304" pitchFamily="18" charset="0"/>
              </a:rPr>
              <a:t>The characters of George and Lennie dreamt of having a “little house and a couple of acres” which was their own dream. </a:t>
            </a:r>
          </a:p>
        </p:txBody>
      </p:sp>
      <p:pic>
        <p:nvPicPr>
          <p:cNvPr id="34823" name="Picture 7">
            <a:extLst>
              <a:ext uri="{FF2B5EF4-FFF2-40B4-BE49-F238E27FC236}">
                <a16:creationId xmlns:a16="http://schemas.microsoft.com/office/drawing/2014/main" id="{396568C5-8B3A-2196-B389-6A97759920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496888"/>
            <a:ext cx="1628775" cy="1274762"/>
          </a:xfrm>
          <a:prstGeom prst="rect">
            <a:avLst/>
          </a:prstGeom>
          <a:noFill/>
          <a:extLst>
            <a:ext uri="{909E8E84-426E-40DD-AFC4-6F175D3DCCD1}">
              <a14:hiddenFill xmlns:a14="http://schemas.microsoft.com/office/drawing/2010/main">
                <a:solidFill>
                  <a:srgbClr val="FFFFFF"/>
                </a:solidFill>
              </a14:hiddenFill>
            </a:ext>
          </a:extLst>
        </p:spPr>
      </p:pic>
      <p:pic>
        <p:nvPicPr>
          <p:cNvPr id="34825" name="Picture 9">
            <a:hlinkClick r:id="rId4"/>
            <a:extLst>
              <a:ext uri="{FF2B5EF4-FFF2-40B4-BE49-F238E27FC236}">
                <a16:creationId xmlns:a16="http://schemas.microsoft.com/office/drawing/2014/main" id="{6302D7D9-7A78-55A8-BAA3-EA29D1E37C7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29400" y="1752600"/>
            <a:ext cx="1833563" cy="1314450"/>
          </a:xfrm>
          <a:prstGeom prst="rect">
            <a:avLst/>
          </a:prstGeom>
          <a:noFill/>
          <a:extLst>
            <a:ext uri="{909E8E84-426E-40DD-AFC4-6F175D3DCCD1}">
              <a14:hiddenFill xmlns:a14="http://schemas.microsoft.com/office/drawing/2010/main">
                <a:solidFill>
                  <a:srgbClr val="FFFFFF"/>
                </a:solidFill>
              </a14:hiddenFill>
            </a:ext>
          </a:extLst>
        </p:spPr>
      </p:pic>
      <p:pic>
        <p:nvPicPr>
          <p:cNvPr id="34827" name="Picture 11">
            <a:hlinkClick r:id="rId6"/>
            <a:extLst>
              <a:ext uri="{FF2B5EF4-FFF2-40B4-BE49-F238E27FC236}">
                <a16:creationId xmlns:a16="http://schemas.microsoft.com/office/drawing/2014/main" id="{5CEAB362-1D7F-0EF7-9B80-66E9792DFEE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10200" y="3048000"/>
            <a:ext cx="1657350" cy="1196975"/>
          </a:xfrm>
          <a:prstGeom prst="rect">
            <a:avLst/>
          </a:prstGeom>
          <a:noFill/>
          <a:extLst>
            <a:ext uri="{909E8E84-426E-40DD-AFC4-6F175D3DCCD1}">
              <a14:hiddenFill xmlns:a14="http://schemas.microsoft.com/office/drawing/2010/main">
                <a:solidFill>
                  <a:srgbClr val="FFFFFF"/>
                </a:solidFill>
              </a14:hiddenFill>
            </a:ext>
          </a:extLst>
        </p:spPr>
      </p:pic>
      <p:pic>
        <p:nvPicPr>
          <p:cNvPr id="34829" name="Picture 13">
            <a:hlinkClick r:id="rId8"/>
            <a:extLst>
              <a:ext uri="{FF2B5EF4-FFF2-40B4-BE49-F238E27FC236}">
                <a16:creationId xmlns:a16="http://schemas.microsoft.com/office/drawing/2014/main" id="{4F46282D-CB48-475D-E7F0-1AC1AF52E6E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58000" y="4114800"/>
            <a:ext cx="1828800" cy="1295400"/>
          </a:xfrm>
          <a:prstGeom prst="rect">
            <a:avLst/>
          </a:prstGeom>
          <a:noFill/>
          <a:extLst>
            <a:ext uri="{909E8E84-426E-40DD-AFC4-6F175D3DCCD1}">
              <a14:hiddenFill xmlns:a14="http://schemas.microsoft.com/office/drawing/2010/main">
                <a:solidFill>
                  <a:srgbClr val="FFFFFF"/>
                </a:solidFill>
              </a14:hiddenFill>
            </a:ext>
          </a:extLst>
        </p:spPr>
      </p:pic>
      <p:pic>
        <p:nvPicPr>
          <p:cNvPr id="34831" name="Picture 15">
            <a:hlinkClick r:id="rId10"/>
            <a:extLst>
              <a:ext uri="{FF2B5EF4-FFF2-40B4-BE49-F238E27FC236}">
                <a16:creationId xmlns:a16="http://schemas.microsoft.com/office/drawing/2014/main" id="{F89740B3-0AEC-6DF7-30FE-99C833FE741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562600" y="5281613"/>
            <a:ext cx="1676400" cy="10906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a:extLst>
              <a:ext uri="{FF2B5EF4-FFF2-40B4-BE49-F238E27FC236}">
                <a16:creationId xmlns:a16="http://schemas.microsoft.com/office/drawing/2014/main" id="{4AE3444D-6718-B793-EC21-5CE1D902BF99}"/>
              </a:ext>
            </a:extLst>
          </p:cNvPr>
          <p:cNvSpPr>
            <a:spLocks noGrp="1" noChangeArrowheads="1"/>
          </p:cNvSpPr>
          <p:nvPr>
            <p:ph type="title"/>
          </p:nvPr>
        </p:nvSpPr>
        <p:spPr/>
        <p:txBody>
          <a:bodyPr/>
          <a:lstStyle/>
          <a:p>
            <a:r>
              <a:rPr lang="en-GB" altLang="en-US" sz="3200">
                <a:latin typeface="American Classic" pitchFamily="18" charset="0"/>
              </a:rPr>
              <a:t>Is the American dream possible in the historical context of the novel?</a:t>
            </a:r>
          </a:p>
        </p:txBody>
      </p:sp>
      <p:sp>
        <p:nvSpPr>
          <p:cNvPr id="113667" name="Rectangle 3">
            <a:extLst>
              <a:ext uri="{FF2B5EF4-FFF2-40B4-BE49-F238E27FC236}">
                <a16:creationId xmlns:a16="http://schemas.microsoft.com/office/drawing/2014/main" id="{656C3A6A-60CC-660E-22F1-DD428EE82915}"/>
              </a:ext>
            </a:extLst>
          </p:cNvPr>
          <p:cNvSpPr>
            <a:spLocks noGrp="1" noChangeArrowheads="1"/>
          </p:cNvSpPr>
          <p:nvPr>
            <p:ph type="body" idx="1"/>
          </p:nvPr>
        </p:nvSpPr>
        <p:spPr/>
        <p:txBody>
          <a:bodyPr/>
          <a:lstStyle/>
          <a:p>
            <a:endParaRPr lang="en-GB" altLang="en-US"/>
          </a:p>
        </p:txBody>
      </p:sp>
      <p:pic>
        <p:nvPicPr>
          <p:cNvPr id="113668" name="Picture 4" descr="Image, Source: intermediary roll film">
            <a:extLst>
              <a:ext uri="{FF2B5EF4-FFF2-40B4-BE49-F238E27FC236}">
                <a16:creationId xmlns:a16="http://schemas.microsoft.com/office/drawing/2014/main" id="{151FBC36-F5E8-2FCB-C40F-030141FA4A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590675"/>
            <a:ext cx="8229600" cy="45053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21" name="Rectangle 5">
            <a:extLst>
              <a:ext uri="{FF2B5EF4-FFF2-40B4-BE49-F238E27FC236}">
                <a16:creationId xmlns:a16="http://schemas.microsoft.com/office/drawing/2014/main" id="{C7F64C98-E975-0029-60F7-5EE693B1BEE7}"/>
              </a:ext>
            </a:extLst>
          </p:cNvPr>
          <p:cNvSpPr>
            <a:spLocks noGrp="1" noChangeArrowheads="1"/>
          </p:cNvSpPr>
          <p:nvPr>
            <p:ph type="title"/>
          </p:nvPr>
        </p:nvSpPr>
        <p:spPr/>
        <p:txBody>
          <a:bodyPr/>
          <a:lstStyle/>
          <a:p>
            <a:r>
              <a:rPr lang="en-US" altLang="en-US">
                <a:latin typeface="American Classic" pitchFamily="18" charset="0"/>
              </a:rPr>
              <a:t>Dreams</a:t>
            </a:r>
          </a:p>
        </p:txBody>
      </p:sp>
      <p:sp>
        <p:nvSpPr>
          <p:cNvPr id="111618" name="Rectangle 2">
            <a:extLst>
              <a:ext uri="{FF2B5EF4-FFF2-40B4-BE49-F238E27FC236}">
                <a16:creationId xmlns:a16="http://schemas.microsoft.com/office/drawing/2014/main" id="{EC01CC61-E78B-60E7-569A-7E92196CD223}"/>
              </a:ext>
            </a:extLst>
          </p:cNvPr>
          <p:cNvSpPr>
            <a:spLocks noGrp="1" noChangeArrowheads="1"/>
          </p:cNvSpPr>
          <p:nvPr>
            <p:ph type="body" sz="half" idx="1"/>
          </p:nvPr>
        </p:nvSpPr>
        <p:spPr>
          <a:xfrm>
            <a:off x="609600" y="1600200"/>
            <a:ext cx="4038600" cy="4530725"/>
          </a:xfrm>
        </p:spPr>
        <p:txBody>
          <a:bodyPr/>
          <a:lstStyle/>
          <a:p>
            <a:pPr>
              <a:lnSpc>
                <a:spcPct val="90000"/>
              </a:lnSpc>
            </a:pPr>
            <a:r>
              <a:rPr lang="en-GB" altLang="en-US" sz="1800">
                <a:latin typeface="American Classic" pitchFamily="18" charset="0"/>
              </a:rPr>
              <a:t>George and Lennie have a dream, even before they arrive at their new job on the ranch, to make enough money to live "off the fat of the land" and be their own bosses. Lennie will be permitted, then, to tend the rabbits. </a:t>
            </a:r>
          </a:p>
          <a:p>
            <a:pPr>
              <a:lnSpc>
                <a:spcPct val="90000"/>
              </a:lnSpc>
              <a:buFont typeface="Wingdings" panose="05000000000000000000" pitchFamily="2" charset="2"/>
              <a:buNone/>
            </a:pPr>
            <a:endParaRPr lang="en-US" altLang="en-US" sz="1800">
              <a:latin typeface="American Classic" pitchFamily="18" charset="0"/>
            </a:endParaRPr>
          </a:p>
        </p:txBody>
      </p:sp>
      <p:pic>
        <p:nvPicPr>
          <p:cNvPr id="111625" name="Picture 9">
            <a:extLst>
              <a:ext uri="{FF2B5EF4-FFF2-40B4-BE49-F238E27FC236}">
                <a16:creationId xmlns:a16="http://schemas.microsoft.com/office/drawing/2014/main" id="{EF17BA21-531C-E3D6-AA24-5F19EDFC3B1C}"/>
              </a:ext>
            </a:extLst>
          </p:cNvPr>
          <p:cNvPicPr>
            <a:picLocks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6019800" y="1066800"/>
            <a:ext cx="1824038" cy="1390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1620" name="Picture 4" descr="Of Mice and Men by John Steinbeck">
            <a:extLst>
              <a:ext uri="{FF2B5EF4-FFF2-40B4-BE49-F238E27FC236}">
                <a16:creationId xmlns:a16="http://schemas.microsoft.com/office/drawing/2014/main" id="{DB6560BC-5478-0F1C-03A8-87AD539F40D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3124200"/>
            <a:ext cx="4219575" cy="2936875"/>
          </a:xfrm>
          <a:prstGeom prst="rect">
            <a:avLst/>
          </a:prstGeom>
          <a:noFill/>
          <a:extLst>
            <a:ext uri="{909E8E84-426E-40DD-AFC4-6F175D3DCCD1}">
              <a14:hiddenFill xmlns:a14="http://schemas.microsoft.com/office/drawing/2010/main">
                <a:solidFill>
                  <a:srgbClr val="FFFFFF"/>
                </a:solidFill>
              </a14:hiddenFill>
            </a:ext>
          </a:extLst>
        </p:spPr>
      </p:pic>
      <p:pic>
        <p:nvPicPr>
          <p:cNvPr id="111627" name="MPj04065290000[1].jpg">
            <a:hlinkClick r:id="" action="ppaction://media"/>
            <a:extLst>
              <a:ext uri="{FF2B5EF4-FFF2-40B4-BE49-F238E27FC236}">
                <a16:creationId xmlns:a16="http://schemas.microsoft.com/office/drawing/2014/main" id="{2BCCF16D-2CA0-480C-D896-DBAB48F075D3}"/>
              </a:ext>
            </a:extLst>
          </p:cNvPr>
          <p:cNvPicPr>
            <a:picLocks noRot="1" noChangeAspect="1" noChangeArrowheads="1"/>
          </p:cNvPicPr>
          <p:nvPr>
            <p:ph sz="quarter" idx="3"/>
            <a:videoFile r:link="rId1"/>
          </p:nvPr>
        </p:nvPicPr>
        <p:blipFill>
          <a:blip r:embed="rId6">
            <a:extLst>
              <a:ext uri="{28A0092B-C50C-407E-A947-70E740481C1C}">
                <a14:useLocalDpi xmlns:a14="http://schemas.microsoft.com/office/drawing/2010/main" val="0"/>
              </a:ext>
            </a:extLst>
          </a:blip>
          <a:srcRect r="30257" b="18999"/>
          <a:stretch>
            <a:fillRect/>
          </a:stretch>
        </p:blipFill>
        <p:spPr>
          <a:xfrm>
            <a:off x="914400" y="4114800"/>
            <a:ext cx="2824163" cy="2185988"/>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nodeType="afterEffect">
                                  <p:stCondLst>
                                    <p:cond delay="0"/>
                                  </p:stCondLst>
                                  <p:childTnLst>
                                    <p:set>
                                      <p:cBhvr>
                                        <p:cTn id="6" dur="1" fill="hold">
                                          <p:stCondLst>
                                            <p:cond delay="0"/>
                                          </p:stCondLst>
                                        </p:cTn>
                                        <p:tgtEl>
                                          <p:spTgt spid="111618">
                                            <p:txEl>
                                              <p:pRg st="0" end="0"/>
                                            </p:txEl>
                                          </p:spTgt>
                                        </p:tgtEl>
                                        <p:attrNameLst>
                                          <p:attrName>style.visibility</p:attrName>
                                        </p:attrNameLst>
                                      </p:cBhvr>
                                      <p:to>
                                        <p:strVal val="visible"/>
                                      </p:to>
                                    </p:set>
                                    <p:animEffect transition="in" filter="slide(fromBottom)">
                                      <p:cBhvr>
                                        <p:cTn id="7" dur="5000"/>
                                        <p:tgtEl>
                                          <p:spTgt spid="1116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111627"/>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111627"/>
                                        </p:tgtEl>
                                      </p:cBhvr>
                                    </p:cmd>
                                  </p:childTnLst>
                                </p:cTn>
                              </p:par>
                            </p:childTnLst>
                          </p:cTn>
                        </p:par>
                      </p:childTnLst>
                    </p:cTn>
                  </p:par>
                </p:childTnLst>
              </p:cTn>
              <p:nextCondLst>
                <p:cond evt="onClick" delay="0">
                  <p:tgtEl>
                    <p:spTgt spid="111627"/>
                  </p:tgtEl>
                </p:cond>
              </p:nextCondLst>
            </p:seq>
            <p:video>
              <p:cMediaNode>
                <p:cTn id="13" fill="hold" display="0">
                  <p:stCondLst>
                    <p:cond delay="indefinite"/>
                  </p:stCondLst>
                  <p:endCondLst>
                    <p:cond evt="onNext" delay="0">
                      <p:tgtEl>
                        <p:sldTgt/>
                      </p:tgtEl>
                    </p:cond>
                    <p:cond evt="onPrev" delay="0">
                      <p:tgtEl>
                        <p:sldTgt/>
                      </p:tgtEl>
                    </p:cond>
                  </p:endCondLst>
                </p:cTn>
                <p:tgtEl>
                  <p:spTgt spid="111627"/>
                </p:tgtEl>
              </p:cMediaNode>
            </p:video>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a:extLst>
              <a:ext uri="{FF2B5EF4-FFF2-40B4-BE49-F238E27FC236}">
                <a16:creationId xmlns:a16="http://schemas.microsoft.com/office/drawing/2014/main" id="{37477156-5F19-A255-571B-F8515D119CDC}"/>
              </a:ext>
            </a:extLst>
          </p:cNvPr>
          <p:cNvSpPr>
            <a:spLocks noGrp="1" noChangeArrowheads="1"/>
          </p:cNvSpPr>
          <p:nvPr>
            <p:ph type="title"/>
          </p:nvPr>
        </p:nvSpPr>
        <p:spPr/>
        <p:txBody>
          <a:bodyPr/>
          <a:lstStyle/>
          <a:p>
            <a:r>
              <a:rPr lang="en-GB" altLang="en-US">
                <a:latin typeface="American Classic" pitchFamily="18" charset="0"/>
              </a:rPr>
              <a:t>Dreams</a:t>
            </a:r>
          </a:p>
        </p:txBody>
      </p:sp>
      <p:sp>
        <p:nvSpPr>
          <p:cNvPr id="114691" name="Rectangle 3">
            <a:extLst>
              <a:ext uri="{FF2B5EF4-FFF2-40B4-BE49-F238E27FC236}">
                <a16:creationId xmlns:a16="http://schemas.microsoft.com/office/drawing/2014/main" id="{4A1197F2-47EA-78F8-C744-DC658F92E34E}"/>
              </a:ext>
            </a:extLst>
          </p:cNvPr>
          <p:cNvSpPr>
            <a:spLocks noGrp="1" noChangeArrowheads="1"/>
          </p:cNvSpPr>
          <p:nvPr>
            <p:ph type="body" sz="half" idx="1"/>
          </p:nvPr>
        </p:nvSpPr>
        <p:spPr>
          <a:xfrm>
            <a:off x="457200" y="1219200"/>
            <a:ext cx="4953000" cy="4911725"/>
          </a:xfrm>
        </p:spPr>
        <p:txBody>
          <a:bodyPr/>
          <a:lstStyle/>
          <a:p>
            <a:pPr>
              <a:lnSpc>
                <a:spcPct val="90000"/>
              </a:lnSpc>
            </a:pPr>
            <a:r>
              <a:rPr lang="en-GB" altLang="en-US" sz="1800">
                <a:latin typeface="American Classic" pitchFamily="18" charset="0"/>
              </a:rPr>
              <a:t>When George goes into a full description of the dream farm, its Eden-like qualities become even more apparent. All the food they want will be right there, with minimal effort. As Lennie says:</a:t>
            </a:r>
          </a:p>
          <a:p>
            <a:pPr lvl="1">
              <a:lnSpc>
                <a:spcPct val="90000"/>
              </a:lnSpc>
            </a:pPr>
            <a:r>
              <a:rPr lang="en-GB" altLang="en-US" sz="1600" i="1">
                <a:latin typeface="American Classic" pitchFamily="18" charset="0"/>
              </a:rPr>
              <a:t>"We could live offa the fatta the lan'."</a:t>
            </a:r>
            <a:endParaRPr lang="en-GB" altLang="en-US" sz="1600">
              <a:latin typeface="American Classic" pitchFamily="18" charset="0"/>
            </a:endParaRPr>
          </a:p>
          <a:p>
            <a:pPr>
              <a:lnSpc>
                <a:spcPct val="90000"/>
              </a:lnSpc>
            </a:pPr>
            <a:r>
              <a:rPr lang="en-GB" altLang="en-US" sz="1800">
                <a:latin typeface="American Classic" pitchFamily="18" charset="0"/>
              </a:rPr>
              <a:t>When George talks about their farm, he twice describes it in terms of things he loved in childhood: </a:t>
            </a:r>
          </a:p>
          <a:p>
            <a:pPr lvl="1">
              <a:lnSpc>
                <a:spcPct val="90000"/>
              </a:lnSpc>
            </a:pPr>
            <a:r>
              <a:rPr lang="en-GB" altLang="en-US" sz="1600" i="1">
                <a:latin typeface="American Classic" pitchFamily="18" charset="0"/>
              </a:rPr>
              <a:t> "I could build a smoke house like the one gran'pa had..."</a:t>
            </a:r>
            <a:endParaRPr lang="en-US" altLang="en-US" sz="1600" i="1">
              <a:latin typeface="American Classic" pitchFamily="18" charset="0"/>
            </a:endParaRPr>
          </a:p>
          <a:p>
            <a:pPr>
              <a:lnSpc>
                <a:spcPct val="90000"/>
              </a:lnSpc>
            </a:pPr>
            <a:r>
              <a:rPr lang="en-GB" altLang="en-US" sz="1800">
                <a:latin typeface="American Classic" pitchFamily="18" charset="0"/>
              </a:rPr>
              <a:t>George yearns for his future to reflect the beauty of his childhood. </a:t>
            </a:r>
          </a:p>
          <a:p>
            <a:pPr lvl="1">
              <a:lnSpc>
                <a:spcPct val="90000"/>
              </a:lnSpc>
            </a:pPr>
            <a:r>
              <a:rPr lang="en-US" altLang="en-US" sz="1600" i="1">
                <a:latin typeface="American Classic" pitchFamily="18" charset="0"/>
              </a:rPr>
              <a:t>"An' we'd keep a few pigeons to go flyin' around the win'mill like they done when I was a kid."</a:t>
            </a:r>
            <a:r>
              <a:rPr lang="en-US" altLang="en-US" sz="1600">
                <a:latin typeface="American Classic" pitchFamily="18" charset="0"/>
              </a:rPr>
              <a:t> </a:t>
            </a:r>
            <a:endParaRPr lang="en-GB" altLang="en-US" sz="1600">
              <a:latin typeface="American Classic" pitchFamily="18" charset="0"/>
            </a:endParaRPr>
          </a:p>
        </p:txBody>
      </p:sp>
      <p:pic>
        <p:nvPicPr>
          <p:cNvPr id="114701" name="Picture 13">
            <a:extLst>
              <a:ext uri="{FF2B5EF4-FFF2-40B4-BE49-F238E27FC236}">
                <a16:creationId xmlns:a16="http://schemas.microsoft.com/office/drawing/2014/main" id="{CE450D78-2C67-D5CD-D828-DD4DCADC1142}"/>
              </a:ext>
            </a:extLst>
          </p:cNvPr>
          <p:cNvPicPr>
            <a:picLocks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6553200" y="4419600"/>
            <a:ext cx="2073275" cy="16922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4703" name="Picture 15">
            <a:extLst>
              <a:ext uri="{FF2B5EF4-FFF2-40B4-BE49-F238E27FC236}">
                <a16:creationId xmlns:a16="http://schemas.microsoft.com/office/drawing/2014/main" id="{C939A292-8D4F-9F2A-A759-971D3AD37CA7}"/>
              </a:ext>
            </a:extLst>
          </p:cNvPr>
          <p:cNvPicPr>
            <a:picLocks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6934200" y="304800"/>
            <a:ext cx="1855788" cy="18573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4704" name="Picture 16">
            <a:extLst>
              <a:ext uri="{FF2B5EF4-FFF2-40B4-BE49-F238E27FC236}">
                <a16:creationId xmlns:a16="http://schemas.microsoft.com/office/drawing/2014/main" id="{6ED3FBED-495B-D47D-A7B3-48A1EE6BF87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7400" y="2438400"/>
            <a:ext cx="2095500" cy="16875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a:extLst>
              <a:ext uri="{FF2B5EF4-FFF2-40B4-BE49-F238E27FC236}">
                <a16:creationId xmlns:a16="http://schemas.microsoft.com/office/drawing/2014/main" id="{A72F4FAB-B887-3FD2-F5D8-F26360096C56}"/>
              </a:ext>
            </a:extLst>
          </p:cNvPr>
          <p:cNvSpPr>
            <a:spLocks noGrp="1" noChangeArrowheads="1"/>
          </p:cNvSpPr>
          <p:nvPr>
            <p:ph type="title"/>
          </p:nvPr>
        </p:nvSpPr>
        <p:spPr/>
        <p:txBody>
          <a:bodyPr/>
          <a:lstStyle/>
          <a:p>
            <a:r>
              <a:rPr lang="en-US" altLang="en-US">
                <a:latin typeface="Vagabond" pitchFamily="2" charset="0"/>
              </a:rPr>
              <a:t>Meet the Other Characters</a:t>
            </a:r>
          </a:p>
        </p:txBody>
      </p:sp>
      <p:sp>
        <p:nvSpPr>
          <p:cNvPr id="141319" name="Rectangle 7">
            <a:extLst>
              <a:ext uri="{FF2B5EF4-FFF2-40B4-BE49-F238E27FC236}">
                <a16:creationId xmlns:a16="http://schemas.microsoft.com/office/drawing/2014/main" id="{6606F4B0-4298-D2BB-247E-EC9232C85216}"/>
              </a:ext>
            </a:extLst>
          </p:cNvPr>
          <p:cNvSpPr>
            <a:spLocks noGrp="1" noChangeArrowheads="1"/>
          </p:cNvSpPr>
          <p:nvPr>
            <p:ph type="body" idx="1"/>
          </p:nvPr>
        </p:nvSpPr>
        <p:spPr>
          <a:xfrm>
            <a:off x="1828800" y="1600200"/>
            <a:ext cx="6858000" cy="4530725"/>
          </a:xfrm>
        </p:spPr>
        <p:txBody>
          <a:bodyPr/>
          <a:lstStyle/>
          <a:p>
            <a:r>
              <a:rPr lang="en-US" altLang="en-US">
                <a:latin typeface="Vagabond" pitchFamily="2" charset="0"/>
              </a:rPr>
              <a:t>Candy</a:t>
            </a:r>
          </a:p>
          <a:p>
            <a:r>
              <a:rPr lang="en-US" altLang="en-US">
                <a:latin typeface="Vagabond" pitchFamily="2" charset="0"/>
              </a:rPr>
              <a:t>Curley</a:t>
            </a:r>
          </a:p>
          <a:p>
            <a:r>
              <a:rPr lang="en-US" altLang="en-US">
                <a:latin typeface="Vagabond" pitchFamily="2" charset="0"/>
              </a:rPr>
              <a:t>Curley’s Wife</a:t>
            </a:r>
          </a:p>
          <a:p>
            <a:r>
              <a:rPr lang="en-US" altLang="en-US">
                <a:latin typeface="Vagabond" pitchFamily="2" charset="0"/>
              </a:rPr>
              <a:t>Crooks</a:t>
            </a:r>
          </a:p>
          <a:p>
            <a:r>
              <a:rPr lang="en-US" altLang="en-US">
                <a:latin typeface="Vagabond" pitchFamily="2" charset="0"/>
              </a:rPr>
              <a:t>Slim</a:t>
            </a:r>
          </a:p>
          <a:p>
            <a:r>
              <a:rPr lang="en-US" altLang="en-US">
                <a:latin typeface="Vagabond" pitchFamily="2" charset="0"/>
              </a:rPr>
              <a:t>Carlson</a:t>
            </a:r>
          </a:p>
          <a:p>
            <a:endParaRPr lang="en-US" altLang="en-US">
              <a:latin typeface="Vagabond" pitchFamily="2"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00" name="Rectangle 4">
            <a:extLst>
              <a:ext uri="{FF2B5EF4-FFF2-40B4-BE49-F238E27FC236}">
                <a16:creationId xmlns:a16="http://schemas.microsoft.com/office/drawing/2014/main" id="{8A8E3338-61CE-96EF-8207-E22C6C81D67B}"/>
              </a:ext>
            </a:extLst>
          </p:cNvPr>
          <p:cNvSpPr>
            <a:spLocks noGrp="1" noChangeArrowheads="1"/>
          </p:cNvSpPr>
          <p:nvPr>
            <p:ph type="title"/>
          </p:nvPr>
        </p:nvSpPr>
        <p:spPr/>
        <p:txBody>
          <a:bodyPr/>
          <a:lstStyle/>
          <a:p>
            <a:r>
              <a:rPr lang="en-US" altLang="en-US">
                <a:latin typeface="American Classic" pitchFamily="18" charset="0"/>
              </a:rPr>
              <a:t>Candy</a:t>
            </a:r>
          </a:p>
        </p:txBody>
      </p:sp>
      <p:sp>
        <p:nvSpPr>
          <p:cNvPr id="80901" name="Rectangle 5">
            <a:extLst>
              <a:ext uri="{FF2B5EF4-FFF2-40B4-BE49-F238E27FC236}">
                <a16:creationId xmlns:a16="http://schemas.microsoft.com/office/drawing/2014/main" id="{280E54C0-216C-DAB2-E96D-B2DC24CEAFAF}"/>
              </a:ext>
            </a:extLst>
          </p:cNvPr>
          <p:cNvSpPr>
            <a:spLocks noGrp="1" noChangeArrowheads="1"/>
          </p:cNvSpPr>
          <p:nvPr>
            <p:ph type="body" sz="half" idx="1"/>
          </p:nvPr>
        </p:nvSpPr>
        <p:spPr/>
        <p:txBody>
          <a:bodyPr/>
          <a:lstStyle/>
          <a:p>
            <a:pPr>
              <a:lnSpc>
                <a:spcPct val="80000"/>
              </a:lnSpc>
            </a:pPr>
            <a:r>
              <a:rPr lang="en-US" altLang="en-US" sz="1800">
                <a:latin typeface="American Classic" pitchFamily="18" charset="0"/>
              </a:rPr>
              <a:t>Candy is an aging ranch handyman, Candy lost his hand in an accident and worries about his future on the ranch. Fearing that his age is making him useless, he seizes on George’s description of the farm he and Lennie will have, offering his life’s savings if he can join George and Lennie in owning the land. The fate of Candy’s ancient dog, which Carlson shoots in the back of the head in an alleged act of mercy, foreshadows the manner of Lennie’s death. </a:t>
            </a:r>
          </a:p>
        </p:txBody>
      </p:sp>
      <p:pic>
        <p:nvPicPr>
          <p:cNvPr id="80906" name="Picture 10">
            <a:extLst>
              <a:ext uri="{FF2B5EF4-FFF2-40B4-BE49-F238E27FC236}">
                <a16:creationId xmlns:a16="http://schemas.microsoft.com/office/drawing/2014/main" id="{42CE2B50-1C7A-DD40-93F7-4B4F6C07B8C2}"/>
              </a:ext>
            </a:extLst>
          </p:cNvPr>
          <p:cNvPicPr>
            <a:picLocks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4953000" y="3886200"/>
            <a:ext cx="3429000" cy="2286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0909" name="Picture 13">
            <a:extLst>
              <a:ext uri="{FF2B5EF4-FFF2-40B4-BE49-F238E27FC236}">
                <a16:creationId xmlns:a16="http://schemas.microsoft.com/office/drawing/2014/main" id="{92B9A9FB-F4A2-51D4-430C-BD0820FF03BF}"/>
              </a:ext>
            </a:extLst>
          </p:cNvPr>
          <p:cNvPicPr>
            <a:picLocks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4953000" y="1447800"/>
            <a:ext cx="3384550" cy="21891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71" name="Picture 7">
            <a:extLst>
              <a:ext uri="{FF2B5EF4-FFF2-40B4-BE49-F238E27FC236}">
                <a16:creationId xmlns:a16="http://schemas.microsoft.com/office/drawing/2014/main" id="{C2BEFE1C-B6E0-02DA-F33D-8C6D15E1BF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1143000"/>
            <a:ext cx="1428750" cy="1819275"/>
          </a:xfrm>
          <a:prstGeom prst="rect">
            <a:avLst/>
          </a:prstGeom>
          <a:noFill/>
          <a:extLst>
            <a:ext uri="{909E8E84-426E-40DD-AFC4-6F175D3DCCD1}">
              <a14:hiddenFill xmlns:a14="http://schemas.microsoft.com/office/drawing/2010/main">
                <a:solidFill>
                  <a:srgbClr val="FFFFFF"/>
                </a:solidFill>
              </a14:hiddenFill>
            </a:ext>
          </a:extLst>
        </p:spPr>
      </p:pic>
      <p:sp>
        <p:nvSpPr>
          <p:cNvPr id="11266" name="Rectangle 2">
            <a:extLst>
              <a:ext uri="{FF2B5EF4-FFF2-40B4-BE49-F238E27FC236}">
                <a16:creationId xmlns:a16="http://schemas.microsoft.com/office/drawing/2014/main" id="{01CD8D5C-4FA8-C3B6-834C-8FA99DCFB26F}"/>
              </a:ext>
            </a:extLst>
          </p:cNvPr>
          <p:cNvSpPr>
            <a:spLocks noGrp="1" noChangeArrowheads="1"/>
          </p:cNvSpPr>
          <p:nvPr>
            <p:ph type="title"/>
          </p:nvPr>
        </p:nvSpPr>
        <p:spPr/>
        <p:txBody>
          <a:bodyPr/>
          <a:lstStyle/>
          <a:p>
            <a:r>
              <a:rPr lang="en-US" altLang="en-US">
                <a:latin typeface="Academy Engraved LET" pitchFamily="2" charset="0"/>
              </a:rPr>
              <a:t>The Fields of Salinas, California</a:t>
            </a:r>
          </a:p>
        </p:txBody>
      </p:sp>
      <p:pic>
        <p:nvPicPr>
          <p:cNvPr id="11269" name="Picture 5">
            <a:extLst>
              <a:ext uri="{FF2B5EF4-FFF2-40B4-BE49-F238E27FC236}">
                <a16:creationId xmlns:a16="http://schemas.microsoft.com/office/drawing/2014/main" id="{729CA321-6661-BBAA-7BD3-AA534516F4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143000"/>
            <a:ext cx="2895600" cy="1954213"/>
          </a:xfrm>
          <a:prstGeom prst="rect">
            <a:avLst/>
          </a:prstGeom>
          <a:noFill/>
          <a:extLst>
            <a:ext uri="{909E8E84-426E-40DD-AFC4-6F175D3DCCD1}">
              <a14:hiddenFill xmlns:a14="http://schemas.microsoft.com/office/drawing/2010/main">
                <a:solidFill>
                  <a:srgbClr val="FFFFFF"/>
                </a:solidFill>
              </a14:hiddenFill>
            </a:ext>
          </a:extLst>
        </p:spPr>
      </p:pic>
      <p:pic>
        <p:nvPicPr>
          <p:cNvPr id="11277" name="Picture 13">
            <a:extLst>
              <a:ext uri="{FF2B5EF4-FFF2-40B4-BE49-F238E27FC236}">
                <a16:creationId xmlns:a16="http://schemas.microsoft.com/office/drawing/2014/main" id="{2CB73197-5EB2-0E12-1673-E3983B779B7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1800" y="3733800"/>
            <a:ext cx="3421063" cy="2743200"/>
          </a:xfrm>
          <a:prstGeom prst="rect">
            <a:avLst/>
          </a:prstGeom>
          <a:noFill/>
          <a:extLst>
            <a:ext uri="{909E8E84-426E-40DD-AFC4-6F175D3DCCD1}">
              <a14:hiddenFill xmlns:a14="http://schemas.microsoft.com/office/drawing/2010/main">
                <a:solidFill>
                  <a:srgbClr val="FFFFFF"/>
                </a:solidFill>
              </a14:hiddenFill>
            </a:ext>
          </a:extLst>
        </p:spPr>
      </p:pic>
      <p:pic>
        <p:nvPicPr>
          <p:cNvPr id="11278" name="Picture 14">
            <a:extLst>
              <a:ext uri="{FF2B5EF4-FFF2-40B4-BE49-F238E27FC236}">
                <a16:creationId xmlns:a16="http://schemas.microsoft.com/office/drawing/2014/main" id="{5CCCEFBC-8993-4A01-0487-9A4EC2DD826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24200" y="2133600"/>
            <a:ext cx="3352800" cy="2314575"/>
          </a:xfrm>
          <a:prstGeom prst="rect">
            <a:avLst/>
          </a:prstGeom>
          <a:noFill/>
          <a:extLst>
            <a:ext uri="{909E8E84-426E-40DD-AFC4-6F175D3DCCD1}">
              <a14:hiddenFill xmlns:a14="http://schemas.microsoft.com/office/drawing/2010/main">
                <a:solidFill>
                  <a:srgbClr val="FFFFFF"/>
                </a:solidFill>
              </a14:hiddenFill>
            </a:ext>
          </a:extLst>
        </p:spPr>
      </p:pic>
      <p:pic>
        <p:nvPicPr>
          <p:cNvPr id="11280" name="Picture 16">
            <a:extLst>
              <a:ext uri="{FF2B5EF4-FFF2-40B4-BE49-F238E27FC236}">
                <a16:creationId xmlns:a16="http://schemas.microsoft.com/office/drawing/2014/main" id="{0817934A-9AAD-77A0-7C6A-40BF6B6EC4E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800" y="2895600"/>
            <a:ext cx="2895600" cy="1665288"/>
          </a:xfrm>
          <a:prstGeom prst="rect">
            <a:avLst/>
          </a:prstGeom>
          <a:noFill/>
          <a:extLst>
            <a:ext uri="{909E8E84-426E-40DD-AFC4-6F175D3DCCD1}">
              <a14:hiddenFill xmlns:a14="http://schemas.microsoft.com/office/drawing/2010/main">
                <a:solidFill>
                  <a:srgbClr val="FFFFFF"/>
                </a:solidFill>
              </a14:hiddenFill>
            </a:ext>
          </a:extLst>
        </p:spPr>
      </p:pic>
      <p:pic>
        <p:nvPicPr>
          <p:cNvPr id="11282" name="Picture 18">
            <a:extLst>
              <a:ext uri="{FF2B5EF4-FFF2-40B4-BE49-F238E27FC236}">
                <a16:creationId xmlns:a16="http://schemas.microsoft.com/office/drawing/2014/main" id="{7D23A1AA-B228-0AC6-FFF1-66AD3CA56F4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24200" y="1143000"/>
            <a:ext cx="2743200" cy="1285875"/>
          </a:xfrm>
          <a:prstGeom prst="rect">
            <a:avLst/>
          </a:prstGeom>
          <a:noFill/>
          <a:extLst>
            <a:ext uri="{909E8E84-426E-40DD-AFC4-6F175D3DCCD1}">
              <a14:hiddenFill xmlns:a14="http://schemas.microsoft.com/office/drawing/2010/main">
                <a:solidFill>
                  <a:srgbClr val="FFFFFF"/>
                </a:solidFill>
              </a14:hiddenFill>
            </a:ext>
          </a:extLst>
        </p:spPr>
      </p:pic>
      <p:pic>
        <p:nvPicPr>
          <p:cNvPr id="11284" name="Picture 20" descr="Migrant family hauls broken down car of another family to pea fields. February, 1935">
            <a:hlinkClick r:id="rId9"/>
            <a:extLst>
              <a:ext uri="{FF2B5EF4-FFF2-40B4-BE49-F238E27FC236}">
                <a16:creationId xmlns:a16="http://schemas.microsoft.com/office/drawing/2014/main" id="{23CE220A-66CA-7CBA-3090-2CE869E93AA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400800" y="2590800"/>
            <a:ext cx="2438400" cy="2057400"/>
          </a:xfrm>
          <a:prstGeom prst="rect">
            <a:avLst/>
          </a:prstGeom>
          <a:noFill/>
          <a:extLst>
            <a:ext uri="{909E8E84-426E-40DD-AFC4-6F175D3DCCD1}">
              <a14:hiddenFill xmlns:a14="http://schemas.microsoft.com/office/drawing/2010/main">
                <a:solidFill>
                  <a:srgbClr val="FFFFFF"/>
                </a:solidFill>
              </a14:hiddenFill>
            </a:ext>
          </a:extLst>
        </p:spPr>
      </p:pic>
      <p:pic>
        <p:nvPicPr>
          <p:cNvPr id="11286" name="Picture 22" descr="Ditched, Stalled and Stranded. Migratory Farm Laborer. San Joaquin Valley, CA. February 1935">
            <a:hlinkClick r:id="rId11"/>
            <a:extLst>
              <a:ext uri="{FF2B5EF4-FFF2-40B4-BE49-F238E27FC236}">
                <a16:creationId xmlns:a16="http://schemas.microsoft.com/office/drawing/2014/main" id="{1DB7516D-29BE-1586-CD5B-75102951FA64}"/>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04800" y="4495800"/>
            <a:ext cx="1628775" cy="1981200"/>
          </a:xfrm>
          <a:prstGeom prst="rect">
            <a:avLst/>
          </a:prstGeom>
          <a:noFill/>
          <a:extLst>
            <a:ext uri="{909E8E84-426E-40DD-AFC4-6F175D3DCCD1}">
              <a14:hiddenFill xmlns:a14="http://schemas.microsoft.com/office/drawing/2010/main">
                <a:solidFill>
                  <a:srgbClr val="FFFFFF"/>
                </a:solidFill>
              </a14:hiddenFill>
            </a:ext>
          </a:extLst>
        </p:spPr>
      </p:pic>
      <p:pic>
        <p:nvPicPr>
          <p:cNvPr id="11288" name="Picture 24">
            <a:hlinkClick r:id="rId13"/>
            <a:extLst>
              <a:ext uri="{FF2B5EF4-FFF2-40B4-BE49-F238E27FC236}">
                <a16:creationId xmlns:a16="http://schemas.microsoft.com/office/drawing/2014/main" id="{E3E36032-8780-69E7-0C91-1D704645056B}"/>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086600" y="1143000"/>
            <a:ext cx="1752600" cy="1609725"/>
          </a:xfrm>
          <a:prstGeom prst="rect">
            <a:avLst/>
          </a:prstGeom>
          <a:noFill/>
          <a:extLst>
            <a:ext uri="{909E8E84-426E-40DD-AFC4-6F175D3DCCD1}">
              <a14:hiddenFill xmlns:a14="http://schemas.microsoft.com/office/drawing/2010/main">
                <a:solidFill>
                  <a:srgbClr val="FFFFFF"/>
                </a:solidFill>
              </a14:hiddenFill>
            </a:ext>
          </a:extLst>
        </p:spPr>
      </p:pic>
      <p:pic>
        <p:nvPicPr>
          <p:cNvPr id="11290" name="Picture 26">
            <a:hlinkClick r:id="rId15"/>
            <a:extLst>
              <a:ext uri="{FF2B5EF4-FFF2-40B4-BE49-F238E27FC236}">
                <a16:creationId xmlns:a16="http://schemas.microsoft.com/office/drawing/2014/main" id="{D6A9B69E-BD45-CF95-547C-C2E7F689A186}"/>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600200" y="4495800"/>
            <a:ext cx="1676400" cy="1981200"/>
          </a:xfrm>
          <a:prstGeom prst="rect">
            <a:avLst/>
          </a:prstGeom>
          <a:noFill/>
          <a:extLst>
            <a:ext uri="{909E8E84-426E-40DD-AFC4-6F175D3DCCD1}">
              <a14:hiddenFill xmlns:a14="http://schemas.microsoft.com/office/drawing/2010/main">
                <a:solidFill>
                  <a:srgbClr val="FFFFFF"/>
                </a:solidFill>
              </a14:hiddenFill>
            </a:ext>
          </a:extLst>
        </p:spPr>
      </p:pic>
      <p:pic>
        <p:nvPicPr>
          <p:cNvPr id="11292" name="Picture 28" descr="A Labor Market Where None Are Refused. Imperial Valley. 1935">
            <a:hlinkClick r:id="rId17"/>
            <a:extLst>
              <a:ext uri="{FF2B5EF4-FFF2-40B4-BE49-F238E27FC236}">
                <a16:creationId xmlns:a16="http://schemas.microsoft.com/office/drawing/2014/main" id="{FD857FDF-59AA-1395-D1A4-CA0898120862}"/>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400800" y="4648200"/>
            <a:ext cx="2438400" cy="1752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6" name="Rectangle 4">
            <a:extLst>
              <a:ext uri="{FF2B5EF4-FFF2-40B4-BE49-F238E27FC236}">
                <a16:creationId xmlns:a16="http://schemas.microsoft.com/office/drawing/2014/main" id="{050B00FF-D437-FD79-6E07-A7C2F91E2557}"/>
              </a:ext>
            </a:extLst>
          </p:cNvPr>
          <p:cNvSpPr>
            <a:spLocks noGrp="1" noChangeArrowheads="1"/>
          </p:cNvSpPr>
          <p:nvPr>
            <p:ph type="title"/>
          </p:nvPr>
        </p:nvSpPr>
        <p:spPr/>
        <p:txBody>
          <a:bodyPr/>
          <a:lstStyle/>
          <a:p>
            <a:r>
              <a:rPr lang="en-US" altLang="en-US">
                <a:latin typeface="American Classic" pitchFamily="18" charset="0"/>
              </a:rPr>
              <a:t>Curley</a:t>
            </a:r>
          </a:p>
        </p:txBody>
      </p:sp>
      <p:sp>
        <p:nvSpPr>
          <p:cNvPr id="84997" name="Rectangle 5">
            <a:extLst>
              <a:ext uri="{FF2B5EF4-FFF2-40B4-BE49-F238E27FC236}">
                <a16:creationId xmlns:a16="http://schemas.microsoft.com/office/drawing/2014/main" id="{25590666-927A-C8F3-2ED8-AF3ABA0B53D3}"/>
              </a:ext>
            </a:extLst>
          </p:cNvPr>
          <p:cNvSpPr>
            <a:spLocks noGrp="1" noChangeArrowheads="1"/>
          </p:cNvSpPr>
          <p:nvPr>
            <p:ph type="body" sz="half" idx="1"/>
          </p:nvPr>
        </p:nvSpPr>
        <p:spPr/>
        <p:txBody>
          <a:bodyPr/>
          <a:lstStyle/>
          <a:p>
            <a:pPr>
              <a:lnSpc>
                <a:spcPct val="80000"/>
              </a:lnSpc>
            </a:pPr>
            <a:r>
              <a:rPr lang="en-US" altLang="en-US" sz="2000">
                <a:latin typeface="American Classic" pitchFamily="18" charset="0"/>
              </a:rPr>
              <a:t>Curley is the boss’s son, Curley wears high-heeled boots to distinguish himself from the field hands. Rumored to be a champion prizefighter, he is a confrontational, mean-spirited, and aggressive young man who seeks to compensate for his small stature by picking fights with larger men. Recently married, Curley is plagued with jealous suspicions and is extremely possessive of his flirtatious young wife.</a:t>
            </a:r>
          </a:p>
        </p:txBody>
      </p:sp>
      <p:pic>
        <p:nvPicPr>
          <p:cNvPr id="85000" name="Picture 8">
            <a:extLst>
              <a:ext uri="{FF2B5EF4-FFF2-40B4-BE49-F238E27FC236}">
                <a16:creationId xmlns:a16="http://schemas.microsoft.com/office/drawing/2014/main" id="{4C562752-0C16-045C-A169-29666118813D}"/>
              </a:ext>
            </a:extLst>
          </p:cNvPr>
          <p:cNvPicPr>
            <a:picLocks noChangeAspect="1" noChangeArrowheads="1"/>
          </p:cNvPicPr>
          <p:nvPr>
            <p:ph sz="quarter" idx="2"/>
          </p:nvPr>
        </p:nvPicPr>
        <p:blipFill>
          <a:blip r:embed="rId3">
            <a:extLst>
              <a:ext uri="{28A0092B-C50C-407E-A947-70E740481C1C}">
                <a14:useLocalDpi xmlns:a14="http://schemas.microsoft.com/office/drawing/2010/main" val="0"/>
              </a:ext>
            </a:extLst>
          </a:blip>
          <a:srcRect l="25847" t="10902" r="23305"/>
          <a:stretch>
            <a:fillRect/>
          </a:stretch>
        </p:blipFill>
        <p:spPr>
          <a:xfrm>
            <a:off x="6019800" y="1447800"/>
            <a:ext cx="1473200" cy="18176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5003" name="Picture 11">
            <a:extLst>
              <a:ext uri="{FF2B5EF4-FFF2-40B4-BE49-F238E27FC236}">
                <a16:creationId xmlns:a16="http://schemas.microsoft.com/office/drawing/2014/main" id="{F4BF0DB2-4AB0-01D1-5851-9147448E7623}"/>
              </a:ext>
            </a:extLst>
          </p:cNvPr>
          <p:cNvPicPr>
            <a:picLocks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4495800" y="3582988"/>
            <a:ext cx="4038600" cy="26765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8" name="Rectangle 4">
            <a:extLst>
              <a:ext uri="{FF2B5EF4-FFF2-40B4-BE49-F238E27FC236}">
                <a16:creationId xmlns:a16="http://schemas.microsoft.com/office/drawing/2014/main" id="{FB4F238F-4210-4D9E-8B3F-E6AEA7DDE1A3}"/>
              </a:ext>
            </a:extLst>
          </p:cNvPr>
          <p:cNvSpPr>
            <a:spLocks noGrp="1" noChangeArrowheads="1"/>
          </p:cNvSpPr>
          <p:nvPr>
            <p:ph type="title"/>
          </p:nvPr>
        </p:nvSpPr>
        <p:spPr/>
        <p:txBody>
          <a:bodyPr/>
          <a:lstStyle/>
          <a:p>
            <a:r>
              <a:rPr lang="en-US" altLang="en-US">
                <a:latin typeface="American Classic" pitchFamily="18" charset="0"/>
              </a:rPr>
              <a:t>Curley’s Wife</a:t>
            </a:r>
          </a:p>
        </p:txBody>
      </p:sp>
      <p:sp>
        <p:nvSpPr>
          <p:cNvPr id="82947" name="Rectangle 3">
            <a:extLst>
              <a:ext uri="{FF2B5EF4-FFF2-40B4-BE49-F238E27FC236}">
                <a16:creationId xmlns:a16="http://schemas.microsoft.com/office/drawing/2014/main" id="{9CC7A310-8A26-59A0-AC1C-99E9DEB02795}"/>
              </a:ext>
            </a:extLst>
          </p:cNvPr>
          <p:cNvSpPr>
            <a:spLocks noGrp="1" noChangeArrowheads="1"/>
          </p:cNvSpPr>
          <p:nvPr>
            <p:ph type="body" sz="half" idx="1"/>
          </p:nvPr>
        </p:nvSpPr>
        <p:spPr/>
        <p:txBody>
          <a:bodyPr/>
          <a:lstStyle/>
          <a:p>
            <a:pPr>
              <a:lnSpc>
                <a:spcPct val="80000"/>
              </a:lnSpc>
            </a:pPr>
            <a:r>
              <a:rPr lang="en-US" altLang="en-US" sz="1800">
                <a:latin typeface="American Classic" pitchFamily="18" charset="0"/>
              </a:rPr>
              <a:t>Curley’s wife is the only female character in the novel, Curley’s wife is never given a name and is only referred to in reference to her husband. The men on the farm refer to her as a “tramp,” a “tart,” and a “looloo.” Dressed in fancy, feathered red shoes, she represents the temptation of female sexuality in a male-dominated world. Steinbeck depicts Curley’s wife not as a villain, but rather as a victim. Like the ranch-hands, she is desperately lonely and has broken dreams of a better life. </a:t>
            </a:r>
          </a:p>
        </p:txBody>
      </p:sp>
      <p:pic>
        <p:nvPicPr>
          <p:cNvPr id="82951" name="Picture 7">
            <a:extLst>
              <a:ext uri="{FF2B5EF4-FFF2-40B4-BE49-F238E27FC236}">
                <a16:creationId xmlns:a16="http://schemas.microsoft.com/office/drawing/2014/main" id="{693BBD89-9A59-022C-51B4-7514EF8DD35F}"/>
              </a:ext>
            </a:extLst>
          </p:cNvPr>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572000" y="2286000"/>
            <a:ext cx="4114800" cy="2700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20" name="Rectangle 4">
            <a:extLst>
              <a:ext uri="{FF2B5EF4-FFF2-40B4-BE49-F238E27FC236}">
                <a16:creationId xmlns:a16="http://schemas.microsoft.com/office/drawing/2014/main" id="{B91C11A5-1E7F-49A9-43D2-8A5811DA8F5C}"/>
              </a:ext>
            </a:extLst>
          </p:cNvPr>
          <p:cNvSpPr>
            <a:spLocks noGrp="1" noChangeArrowheads="1"/>
          </p:cNvSpPr>
          <p:nvPr>
            <p:ph type="title"/>
          </p:nvPr>
        </p:nvSpPr>
        <p:spPr/>
        <p:txBody>
          <a:bodyPr/>
          <a:lstStyle/>
          <a:p>
            <a:r>
              <a:rPr lang="en-US" altLang="en-US">
                <a:latin typeface="American Classic" pitchFamily="18" charset="0"/>
              </a:rPr>
              <a:t>Crooks</a:t>
            </a:r>
          </a:p>
        </p:txBody>
      </p:sp>
      <p:sp>
        <p:nvSpPr>
          <p:cNvPr id="86021" name="Rectangle 5">
            <a:extLst>
              <a:ext uri="{FF2B5EF4-FFF2-40B4-BE49-F238E27FC236}">
                <a16:creationId xmlns:a16="http://schemas.microsoft.com/office/drawing/2014/main" id="{6BF7A5F9-549C-8A2C-FAE9-7D2BA78CAF97}"/>
              </a:ext>
            </a:extLst>
          </p:cNvPr>
          <p:cNvSpPr>
            <a:spLocks noGrp="1" noChangeArrowheads="1"/>
          </p:cNvSpPr>
          <p:nvPr>
            <p:ph type="body" sz="half" idx="1"/>
          </p:nvPr>
        </p:nvSpPr>
        <p:spPr>
          <a:xfrm>
            <a:off x="457200" y="1295400"/>
            <a:ext cx="8458200" cy="2819400"/>
          </a:xfrm>
        </p:spPr>
        <p:txBody>
          <a:bodyPr/>
          <a:lstStyle/>
          <a:p>
            <a:pPr>
              <a:lnSpc>
                <a:spcPct val="80000"/>
              </a:lnSpc>
            </a:pPr>
            <a:r>
              <a:rPr lang="en-US" altLang="en-US" sz="2000">
                <a:latin typeface="American Classic" pitchFamily="18" charset="0"/>
              </a:rPr>
              <a:t>Crooks, the black stable-hand, gets his name from his crooked back. Proud, bitter, and caustically funny, he is isolated from the other men because of the color of his skin. Despite himself, Crooks becomes fond of Lennie, and though he derisively claims to have seen countless men following empty dreams of buying their own land, he asks Lennie if he can go with them and hoe in the garden. </a:t>
            </a:r>
          </a:p>
        </p:txBody>
      </p:sp>
      <p:pic>
        <p:nvPicPr>
          <p:cNvPr id="86024" name="Picture 8">
            <a:extLst>
              <a:ext uri="{FF2B5EF4-FFF2-40B4-BE49-F238E27FC236}">
                <a16:creationId xmlns:a16="http://schemas.microsoft.com/office/drawing/2014/main" id="{8DDE0471-6413-8074-3186-46566DD8096A}"/>
              </a:ext>
            </a:extLst>
          </p:cNvPr>
          <p:cNvPicPr>
            <a:picLocks noChangeAspect="1" noChangeArrowheads="1"/>
          </p:cNvPicPr>
          <p:nvPr>
            <p:ph sz="half" idx="2"/>
          </p:nvPr>
        </p:nvPicPr>
        <p:blipFill>
          <a:blip r:embed="rId3">
            <a:lum bright="18000"/>
            <a:extLst>
              <a:ext uri="{28A0092B-C50C-407E-A947-70E740481C1C}">
                <a14:useLocalDpi xmlns:a14="http://schemas.microsoft.com/office/drawing/2010/main" val="0"/>
              </a:ext>
            </a:extLst>
          </a:blip>
          <a:srcRect/>
          <a:stretch>
            <a:fillRect/>
          </a:stretch>
        </p:blipFill>
        <p:spPr>
          <a:xfrm>
            <a:off x="2286000" y="3352800"/>
            <a:ext cx="5029200" cy="30273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2" name="Rectangle 4">
            <a:extLst>
              <a:ext uri="{FF2B5EF4-FFF2-40B4-BE49-F238E27FC236}">
                <a16:creationId xmlns:a16="http://schemas.microsoft.com/office/drawing/2014/main" id="{DE41E188-B777-B3C6-335B-42803CF0B7FA}"/>
              </a:ext>
            </a:extLst>
          </p:cNvPr>
          <p:cNvSpPr>
            <a:spLocks noGrp="1" noChangeArrowheads="1"/>
          </p:cNvSpPr>
          <p:nvPr>
            <p:ph type="title"/>
          </p:nvPr>
        </p:nvSpPr>
        <p:spPr/>
        <p:txBody>
          <a:bodyPr/>
          <a:lstStyle/>
          <a:p>
            <a:r>
              <a:rPr lang="en-US" altLang="en-US">
                <a:latin typeface="American Classic" pitchFamily="18" charset="0"/>
              </a:rPr>
              <a:t>Slim</a:t>
            </a:r>
          </a:p>
        </p:txBody>
      </p:sp>
      <p:sp>
        <p:nvSpPr>
          <p:cNvPr id="89093" name="Rectangle 5">
            <a:extLst>
              <a:ext uri="{FF2B5EF4-FFF2-40B4-BE49-F238E27FC236}">
                <a16:creationId xmlns:a16="http://schemas.microsoft.com/office/drawing/2014/main" id="{A5A19353-8AEB-D03A-081F-4AD12930D8F8}"/>
              </a:ext>
            </a:extLst>
          </p:cNvPr>
          <p:cNvSpPr>
            <a:spLocks noGrp="1" noChangeArrowheads="1"/>
          </p:cNvSpPr>
          <p:nvPr>
            <p:ph type="body" sz="half" idx="1"/>
          </p:nvPr>
        </p:nvSpPr>
        <p:spPr>
          <a:xfrm>
            <a:off x="457200" y="1219200"/>
            <a:ext cx="8077200" cy="4911725"/>
          </a:xfrm>
        </p:spPr>
        <p:txBody>
          <a:bodyPr/>
          <a:lstStyle/>
          <a:p>
            <a:pPr>
              <a:lnSpc>
                <a:spcPct val="80000"/>
              </a:lnSpc>
            </a:pPr>
            <a:r>
              <a:rPr lang="en-US" altLang="en-US" sz="1800">
                <a:latin typeface="American Classic" pitchFamily="18" charset="0"/>
              </a:rPr>
              <a:t>A highly skilled mule driver and the acknowledged “prince” of the ranch, Slim is the only character who seems to be at peace with himself. The other characters often look to Slim for advice. For instance, only after Slim agrees that Candy should put his decrepit dog out of its misery, does the old man agree to let Carlson shoot it. A quiet, insightful man, Slim alone understands the nature of the bond between George and Lennie, and comforts George at the novel’s tragic ending.</a:t>
            </a:r>
          </a:p>
        </p:txBody>
      </p:sp>
      <p:pic>
        <p:nvPicPr>
          <p:cNvPr id="89096" name="Picture 8">
            <a:extLst>
              <a:ext uri="{FF2B5EF4-FFF2-40B4-BE49-F238E27FC236}">
                <a16:creationId xmlns:a16="http://schemas.microsoft.com/office/drawing/2014/main" id="{BDECC0C3-644E-2B45-C9B7-8B0689ABF13E}"/>
              </a:ext>
            </a:extLst>
          </p:cNvPr>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1676400" y="3352800"/>
            <a:ext cx="5791200" cy="3149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9" name="Rectangle 7">
            <a:extLst>
              <a:ext uri="{FF2B5EF4-FFF2-40B4-BE49-F238E27FC236}">
                <a16:creationId xmlns:a16="http://schemas.microsoft.com/office/drawing/2014/main" id="{1B3903EE-269E-4AC5-9DF5-248A60CFFDB1}"/>
              </a:ext>
            </a:extLst>
          </p:cNvPr>
          <p:cNvSpPr>
            <a:spLocks noGrp="1" noChangeArrowheads="1"/>
          </p:cNvSpPr>
          <p:nvPr>
            <p:ph type="title"/>
          </p:nvPr>
        </p:nvSpPr>
        <p:spPr/>
        <p:txBody>
          <a:bodyPr/>
          <a:lstStyle/>
          <a:p>
            <a:r>
              <a:rPr lang="en-US" altLang="en-US">
                <a:latin typeface="American Classic" pitchFamily="18" charset="0"/>
              </a:rPr>
              <a:t>Other Characters</a:t>
            </a:r>
          </a:p>
        </p:txBody>
      </p:sp>
      <p:sp>
        <p:nvSpPr>
          <p:cNvPr id="90120" name="Rectangle 8">
            <a:extLst>
              <a:ext uri="{FF2B5EF4-FFF2-40B4-BE49-F238E27FC236}">
                <a16:creationId xmlns:a16="http://schemas.microsoft.com/office/drawing/2014/main" id="{C2467902-2385-FED8-A60D-F1886D892BA6}"/>
              </a:ext>
            </a:extLst>
          </p:cNvPr>
          <p:cNvSpPr>
            <a:spLocks noGrp="1" noChangeArrowheads="1"/>
          </p:cNvSpPr>
          <p:nvPr>
            <p:ph type="body" idx="1"/>
          </p:nvPr>
        </p:nvSpPr>
        <p:spPr/>
        <p:txBody>
          <a:bodyPr/>
          <a:lstStyle/>
          <a:p>
            <a:pPr>
              <a:lnSpc>
                <a:spcPct val="80000"/>
              </a:lnSpc>
            </a:pPr>
            <a:r>
              <a:rPr lang="en-US" altLang="en-US" sz="2000" b="1">
                <a:latin typeface="American Classic" pitchFamily="18" charset="0"/>
              </a:rPr>
              <a:t>Carlson</a:t>
            </a:r>
            <a:r>
              <a:rPr lang="en-US" altLang="en-US" sz="2000">
                <a:latin typeface="American Classic" pitchFamily="18" charset="0"/>
              </a:rPr>
              <a:t> -  A ranch-hand, Carlson complains bitterly about Candy’s old, smelly dog. He convinces Candy to put the dog out of its misery. When Candy finally agrees, Carlson promises to execute the task without causing the animal any suffering. Later, George uses Carlson’s gun to shoot Lennie.</a:t>
            </a:r>
            <a:endParaRPr lang="en-US" altLang="en-US" sz="2000" b="1">
              <a:latin typeface="American Classic" pitchFamily="18" charset="0"/>
            </a:endParaRPr>
          </a:p>
          <a:p>
            <a:pPr>
              <a:lnSpc>
                <a:spcPct val="80000"/>
              </a:lnSpc>
            </a:pPr>
            <a:r>
              <a:rPr lang="en-US" altLang="en-US" sz="2000" b="1">
                <a:latin typeface="American Classic" pitchFamily="18" charset="0"/>
              </a:rPr>
              <a:t>The Boss</a:t>
            </a:r>
            <a:r>
              <a:rPr lang="en-US" altLang="en-US" sz="2000">
                <a:latin typeface="American Classic" pitchFamily="18" charset="0"/>
              </a:rPr>
              <a:t> -  The stocky, well-dressed man in charge of the ranch, and Curley’s father. He is never named and appears only once, but seems to be a fair-minded man. Candy happily reports that he once delivered a gallon of whiskey to the ranch-hands on Christmas Day.</a:t>
            </a:r>
            <a:endParaRPr lang="en-US" altLang="en-US" sz="2000" b="1">
              <a:latin typeface="American Classic" pitchFamily="18" charset="0"/>
            </a:endParaRPr>
          </a:p>
          <a:p>
            <a:pPr>
              <a:lnSpc>
                <a:spcPct val="80000"/>
              </a:lnSpc>
            </a:pPr>
            <a:r>
              <a:rPr lang="en-US" altLang="en-US" sz="2000" b="1">
                <a:latin typeface="American Classic" pitchFamily="18" charset="0"/>
              </a:rPr>
              <a:t>Aunt Clara </a:t>
            </a:r>
            <a:r>
              <a:rPr lang="en-US" altLang="en-US" sz="2000">
                <a:latin typeface="American Classic" pitchFamily="18" charset="0"/>
              </a:rPr>
              <a:t> - Lennie’s aunt, who cared for him until her death, does not actually appear in the novel except in the end, as a vision chastising Lennie for causing trouble for George. By all accounts, she was a kind, patient woman who took good care of Lennie and gave him plenty of mice to pet.</a:t>
            </a:r>
            <a:endParaRPr lang="en-US" altLang="en-US" sz="2000" b="1">
              <a:latin typeface="American Classic" pitchFamily="18"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a:extLst>
              <a:ext uri="{FF2B5EF4-FFF2-40B4-BE49-F238E27FC236}">
                <a16:creationId xmlns:a16="http://schemas.microsoft.com/office/drawing/2014/main" id="{C49CFF1F-D852-7953-22AB-139756A3B6DC}"/>
              </a:ext>
            </a:extLst>
          </p:cNvPr>
          <p:cNvSpPr>
            <a:spLocks noGrp="1" noChangeArrowheads="1"/>
          </p:cNvSpPr>
          <p:nvPr>
            <p:ph type="title"/>
          </p:nvPr>
        </p:nvSpPr>
        <p:spPr/>
        <p:txBody>
          <a:bodyPr/>
          <a:lstStyle/>
          <a:p>
            <a:r>
              <a:rPr lang="en-US" altLang="en-US" sz="4000" b="1">
                <a:latin typeface="American Classic" pitchFamily="18" charset="0"/>
              </a:rPr>
              <a:t>Themes in </a:t>
            </a:r>
            <a:r>
              <a:rPr lang="en-US" altLang="en-US" sz="4000" b="1" i="1">
                <a:latin typeface="American Classic" pitchFamily="18" charset="0"/>
              </a:rPr>
              <a:t>Of Mice and Men</a:t>
            </a:r>
            <a:endParaRPr lang="en-US" altLang="en-US" sz="4000" b="1">
              <a:latin typeface="American Classic" pitchFamily="18" charset="0"/>
            </a:endParaRPr>
          </a:p>
        </p:txBody>
      </p:sp>
      <p:sp>
        <p:nvSpPr>
          <p:cNvPr id="125955" name="Rectangle 3">
            <a:extLst>
              <a:ext uri="{FF2B5EF4-FFF2-40B4-BE49-F238E27FC236}">
                <a16:creationId xmlns:a16="http://schemas.microsoft.com/office/drawing/2014/main" id="{9CFA21CD-8B1F-2767-4E6B-25B8C0097C4F}"/>
              </a:ext>
            </a:extLst>
          </p:cNvPr>
          <p:cNvSpPr>
            <a:spLocks noGrp="1" noChangeArrowheads="1"/>
          </p:cNvSpPr>
          <p:nvPr>
            <p:ph type="body" sz="half" idx="1"/>
          </p:nvPr>
        </p:nvSpPr>
        <p:spPr>
          <a:xfrm>
            <a:off x="1066800" y="1600200"/>
            <a:ext cx="7696200" cy="4530725"/>
          </a:xfrm>
        </p:spPr>
        <p:txBody>
          <a:bodyPr/>
          <a:lstStyle/>
          <a:p>
            <a:pPr>
              <a:lnSpc>
                <a:spcPct val="80000"/>
              </a:lnSpc>
            </a:pPr>
            <a:r>
              <a:rPr lang="en-US" altLang="en-US" sz="2400" b="1">
                <a:latin typeface="American Classic" pitchFamily="18" charset="0"/>
              </a:rPr>
              <a:t>The Nature of Dreams</a:t>
            </a:r>
          </a:p>
          <a:p>
            <a:pPr lvl="1">
              <a:lnSpc>
                <a:spcPct val="80000"/>
              </a:lnSpc>
            </a:pPr>
            <a:r>
              <a:rPr lang="en-US" altLang="en-US" sz="2000">
                <a:latin typeface="American Classic" pitchFamily="18" charset="0"/>
              </a:rPr>
              <a:t>In essence, </a:t>
            </a:r>
            <a:r>
              <a:rPr lang="en-US" altLang="en-US" sz="2000" i="1">
                <a:latin typeface="American Classic" pitchFamily="18" charset="0"/>
              </a:rPr>
              <a:t>Of Mice and Men </a:t>
            </a:r>
            <a:r>
              <a:rPr lang="en-US" altLang="en-US" sz="2000">
                <a:latin typeface="American Classic" pitchFamily="18" charset="0"/>
              </a:rPr>
              <a:t>is as much a story about the nature of human dreams and aspirations and the forces that work against them as it is the story of two men. </a:t>
            </a:r>
          </a:p>
          <a:p>
            <a:pPr lvl="1">
              <a:lnSpc>
                <a:spcPct val="80000"/>
              </a:lnSpc>
            </a:pPr>
            <a:r>
              <a:rPr lang="en-US" altLang="en-US" sz="2000">
                <a:latin typeface="American Classic" pitchFamily="18" charset="0"/>
              </a:rPr>
              <a:t>Humans give meaning to their lives—and to their futures—by creating dreams. Without dreams and goals, life is an endless stream of days that have little connection or meaning. </a:t>
            </a:r>
          </a:p>
          <a:p>
            <a:pPr lvl="1">
              <a:lnSpc>
                <a:spcPct val="80000"/>
              </a:lnSpc>
            </a:pPr>
            <a:r>
              <a:rPr lang="en-US" altLang="en-US" sz="2000">
                <a:latin typeface="American Classic" pitchFamily="18" charset="0"/>
              </a:rPr>
              <a:t>George and Lennie’s dream—to own a little farm of their own—is so central to </a:t>
            </a:r>
            <a:r>
              <a:rPr lang="en-US" altLang="en-US" sz="2000" i="1">
                <a:latin typeface="American Classic" pitchFamily="18" charset="0"/>
              </a:rPr>
              <a:t>Of Mice and Men </a:t>
            </a:r>
            <a:r>
              <a:rPr lang="en-US" altLang="en-US" sz="2000">
                <a:latin typeface="American Classic" pitchFamily="18" charset="0"/>
              </a:rPr>
              <a:t>that it appears in some form in five of the six chapters. </a:t>
            </a:r>
          </a:p>
          <a:p>
            <a:pPr>
              <a:lnSpc>
                <a:spcPct val="80000"/>
              </a:lnSpc>
            </a:pPr>
            <a:r>
              <a:rPr lang="en-US" altLang="en-US" sz="2400" b="1">
                <a:latin typeface="American Classic" pitchFamily="18" charset="0"/>
              </a:rPr>
              <a:t>Loneliness</a:t>
            </a:r>
          </a:p>
          <a:p>
            <a:pPr lvl="1">
              <a:lnSpc>
                <a:spcPct val="80000"/>
              </a:lnSpc>
            </a:pPr>
            <a:r>
              <a:rPr lang="en-US" altLang="en-US" sz="2000">
                <a:latin typeface="American Classic" pitchFamily="18" charset="0"/>
              </a:rPr>
              <a:t>In addition to dreams, humans crave contact with others to give life meaning. Loneliness is present throughout this novel. </a:t>
            </a:r>
          </a:p>
        </p:txBody>
      </p:sp>
      <p:pic>
        <p:nvPicPr>
          <p:cNvPr id="125958" name="Picture 6">
            <a:extLst>
              <a:ext uri="{FF2B5EF4-FFF2-40B4-BE49-F238E27FC236}">
                <a16:creationId xmlns:a16="http://schemas.microsoft.com/office/drawing/2014/main" id="{8913C5E3-2D49-0371-EBB4-003E0FCBC5F7}"/>
              </a:ext>
            </a:extLst>
          </p:cNvPr>
          <p:cNvPicPr>
            <a:picLocks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381000" y="2514600"/>
            <a:ext cx="1033463" cy="1739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a:extLst>
              <a:ext uri="{FF2B5EF4-FFF2-40B4-BE49-F238E27FC236}">
                <a16:creationId xmlns:a16="http://schemas.microsoft.com/office/drawing/2014/main" id="{ED6AD1E2-6A8E-61EE-DEBB-F200F3E9C9FE}"/>
              </a:ext>
            </a:extLst>
          </p:cNvPr>
          <p:cNvSpPr>
            <a:spLocks noGrp="1" noChangeArrowheads="1"/>
          </p:cNvSpPr>
          <p:nvPr>
            <p:ph type="title"/>
          </p:nvPr>
        </p:nvSpPr>
        <p:spPr/>
        <p:txBody>
          <a:bodyPr/>
          <a:lstStyle/>
          <a:p>
            <a:r>
              <a:rPr lang="en-US" altLang="en-US" sz="4000" b="1">
                <a:latin typeface="American Classic" pitchFamily="18" charset="0"/>
              </a:rPr>
              <a:t>Themes in </a:t>
            </a:r>
            <a:r>
              <a:rPr lang="en-US" altLang="en-US" sz="4000" b="1" i="1">
                <a:latin typeface="American Classic" pitchFamily="18" charset="0"/>
              </a:rPr>
              <a:t>Of Mice and Men</a:t>
            </a:r>
          </a:p>
        </p:txBody>
      </p:sp>
      <p:sp>
        <p:nvSpPr>
          <p:cNvPr id="126979" name="Rectangle 3">
            <a:extLst>
              <a:ext uri="{FF2B5EF4-FFF2-40B4-BE49-F238E27FC236}">
                <a16:creationId xmlns:a16="http://schemas.microsoft.com/office/drawing/2014/main" id="{DBC867D4-BE73-D419-5454-0AA3B553CBBF}"/>
              </a:ext>
            </a:extLst>
          </p:cNvPr>
          <p:cNvSpPr>
            <a:spLocks noGrp="1" noChangeArrowheads="1"/>
          </p:cNvSpPr>
          <p:nvPr>
            <p:ph type="body" sz="half" idx="1"/>
          </p:nvPr>
        </p:nvSpPr>
        <p:spPr>
          <a:xfrm>
            <a:off x="1371600" y="1600200"/>
            <a:ext cx="7391400" cy="4530725"/>
          </a:xfrm>
        </p:spPr>
        <p:txBody>
          <a:bodyPr/>
          <a:lstStyle/>
          <a:p>
            <a:pPr>
              <a:lnSpc>
                <a:spcPct val="80000"/>
              </a:lnSpc>
            </a:pPr>
            <a:r>
              <a:rPr lang="en-US" altLang="en-US" sz="1800" b="1">
                <a:latin typeface="American Classic" pitchFamily="18" charset="0"/>
              </a:rPr>
              <a:t>Powerlessness</a:t>
            </a:r>
          </a:p>
          <a:p>
            <a:pPr lvl="1">
              <a:lnSpc>
                <a:spcPct val="80000"/>
              </a:lnSpc>
            </a:pPr>
            <a:r>
              <a:rPr lang="en-US" altLang="en-US" sz="1600">
                <a:latin typeface="American Classic" pitchFamily="18" charset="0"/>
              </a:rPr>
              <a:t>Steinbeck’s characters are often the underdogs, and he shows compassion toward them throughout the body of his writings. Powerlessness takes many forms—intellectual, financial, societal—and Steinbeck touches on them all.</a:t>
            </a:r>
            <a:endParaRPr lang="en-US" altLang="en-US" sz="1600"/>
          </a:p>
          <a:p>
            <a:pPr>
              <a:lnSpc>
                <a:spcPct val="80000"/>
              </a:lnSpc>
            </a:pPr>
            <a:r>
              <a:rPr lang="en-US" altLang="en-US" sz="1800" b="1">
                <a:latin typeface="American Classic" pitchFamily="18" charset="0"/>
              </a:rPr>
              <a:t>Fate</a:t>
            </a:r>
          </a:p>
          <a:p>
            <a:pPr lvl="1">
              <a:lnSpc>
                <a:spcPct val="80000"/>
              </a:lnSpc>
            </a:pPr>
            <a:r>
              <a:rPr lang="en-US" altLang="en-US" sz="1600">
                <a:latin typeface="American Classic" pitchFamily="18" charset="0"/>
              </a:rPr>
              <a:t>Life’s unpredictable nature is another subject that defines the human condition. Just when it appears that George and Lennie will get their farm, fate steps in. </a:t>
            </a:r>
          </a:p>
          <a:p>
            <a:pPr>
              <a:lnSpc>
                <a:spcPct val="80000"/>
              </a:lnSpc>
            </a:pPr>
            <a:r>
              <a:rPr lang="en-US" altLang="en-US" sz="1800" b="1">
                <a:latin typeface="American Classic" pitchFamily="18" charset="0"/>
              </a:rPr>
              <a:t>My Brother’s Keeper</a:t>
            </a:r>
          </a:p>
          <a:p>
            <a:pPr lvl="1">
              <a:lnSpc>
                <a:spcPct val="80000"/>
              </a:lnSpc>
            </a:pPr>
            <a:r>
              <a:rPr lang="en-US" altLang="en-US" sz="1600">
                <a:latin typeface="American Classic" pitchFamily="18" charset="0"/>
              </a:rPr>
              <a:t>Steinbeck makes the reader wonder whether </a:t>
            </a:r>
            <a:r>
              <a:rPr lang="en-US" altLang="en-US" sz="1800">
                <a:latin typeface="American Classic" pitchFamily="18" charset="0"/>
              </a:rPr>
              <a:t>mankind</a:t>
            </a:r>
            <a:r>
              <a:rPr lang="en-US" altLang="en-US" sz="1600">
                <a:latin typeface="American Classic" pitchFamily="18" charset="0"/>
              </a:rPr>
              <a:t> should go alone in the world or be responsible and helpful to others who are less fortunate. </a:t>
            </a:r>
          </a:p>
          <a:p>
            <a:pPr>
              <a:lnSpc>
                <a:spcPct val="80000"/>
              </a:lnSpc>
            </a:pPr>
            <a:r>
              <a:rPr lang="en-US" altLang="en-US" sz="1800" b="1">
                <a:latin typeface="American Classic" pitchFamily="18" charset="0"/>
              </a:rPr>
              <a:t>Nature</a:t>
            </a:r>
          </a:p>
          <a:p>
            <a:pPr lvl="1">
              <a:lnSpc>
                <a:spcPct val="80000"/>
              </a:lnSpc>
            </a:pPr>
            <a:r>
              <a:rPr lang="en-US" altLang="en-US" sz="1600">
                <a:latin typeface="American Classic" pitchFamily="18" charset="0"/>
              </a:rPr>
              <a:t>Steinbeck uses nature images to reinforce his themes and to set the mood. </a:t>
            </a:r>
          </a:p>
          <a:p>
            <a:pPr>
              <a:lnSpc>
                <a:spcPct val="80000"/>
              </a:lnSpc>
            </a:pPr>
            <a:endParaRPr lang="en-US" altLang="en-US" sz="1800">
              <a:latin typeface="American Classic" pitchFamily="18" charset="0"/>
            </a:endParaRPr>
          </a:p>
          <a:p>
            <a:pPr>
              <a:lnSpc>
                <a:spcPct val="80000"/>
              </a:lnSpc>
            </a:pPr>
            <a:endParaRPr lang="en-US" altLang="en-US" sz="1800">
              <a:latin typeface="American Classic" pitchFamily="18" charset="0"/>
            </a:endParaRPr>
          </a:p>
        </p:txBody>
      </p:sp>
      <p:pic>
        <p:nvPicPr>
          <p:cNvPr id="126980" name="Picture 4">
            <a:extLst>
              <a:ext uri="{FF2B5EF4-FFF2-40B4-BE49-F238E27FC236}">
                <a16:creationId xmlns:a16="http://schemas.microsoft.com/office/drawing/2014/main" id="{F8036876-40AB-90D4-3D05-2F3D5C3089A6}"/>
              </a:ext>
            </a:extLst>
          </p:cNvPr>
          <p:cNvPicPr>
            <a:picLocks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304800" y="2895600"/>
            <a:ext cx="1268413" cy="7223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6989" name="Picture 13">
            <a:extLst>
              <a:ext uri="{FF2B5EF4-FFF2-40B4-BE49-F238E27FC236}">
                <a16:creationId xmlns:a16="http://schemas.microsoft.com/office/drawing/2014/main" id="{1B7074B9-8525-E071-843C-E85FB577F3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5181600"/>
            <a:ext cx="1371600" cy="10969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57CBB3B7-22BF-9E27-D6A6-1EBE60CE3D1E}"/>
              </a:ext>
            </a:extLst>
          </p:cNvPr>
          <p:cNvSpPr>
            <a:spLocks noGrp="1" noChangeArrowheads="1"/>
          </p:cNvSpPr>
          <p:nvPr>
            <p:ph type="title"/>
          </p:nvPr>
        </p:nvSpPr>
        <p:spPr/>
        <p:txBody>
          <a:bodyPr/>
          <a:lstStyle/>
          <a:p>
            <a:r>
              <a:rPr lang="en-US" altLang="en-US" i="1">
                <a:latin typeface="Book Antiqua" panose="02040602050305030304" pitchFamily="18" charset="0"/>
              </a:rPr>
              <a:t>Of Mice and Men</a:t>
            </a:r>
            <a:r>
              <a:rPr lang="en-US" altLang="en-US">
                <a:latin typeface="Book Antiqua" panose="02040602050305030304" pitchFamily="18" charset="0"/>
              </a:rPr>
              <a:t> – Title’s Origin</a:t>
            </a:r>
            <a:endParaRPr lang="en-US" altLang="en-US" i="1">
              <a:latin typeface="Book Antiqua" panose="02040602050305030304" pitchFamily="18" charset="0"/>
            </a:endParaRPr>
          </a:p>
        </p:txBody>
      </p:sp>
      <p:sp>
        <p:nvSpPr>
          <p:cNvPr id="36867" name="Rectangle 3">
            <a:extLst>
              <a:ext uri="{FF2B5EF4-FFF2-40B4-BE49-F238E27FC236}">
                <a16:creationId xmlns:a16="http://schemas.microsoft.com/office/drawing/2014/main" id="{4245949D-B9FD-457F-BBB8-390585207271}"/>
              </a:ext>
            </a:extLst>
          </p:cNvPr>
          <p:cNvSpPr>
            <a:spLocks noGrp="1" noChangeArrowheads="1"/>
          </p:cNvSpPr>
          <p:nvPr>
            <p:ph type="body" sz="half" idx="1"/>
          </p:nvPr>
        </p:nvSpPr>
        <p:spPr>
          <a:xfrm>
            <a:off x="457200" y="1600200"/>
            <a:ext cx="4800600" cy="4876800"/>
          </a:xfrm>
        </p:spPr>
        <p:txBody>
          <a:bodyPr/>
          <a:lstStyle/>
          <a:p>
            <a:pPr>
              <a:lnSpc>
                <a:spcPct val="80000"/>
              </a:lnSpc>
            </a:pPr>
            <a:r>
              <a:rPr lang="en-US" altLang="en-US" sz="1800">
                <a:latin typeface="Book Antiqua" panose="02040602050305030304" pitchFamily="18" charset="0"/>
              </a:rPr>
              <a:t>The title of the novel comes from a poem by the Scottish poet Robert Burns (1759 -96)</a:t>
            </a:r>
          </a:p>
          <a:p>
            <a:pPr>
              <a:lnSpc>
                <a:spcPct val="80000"/>
              </a:lnSpc>
              <a:buFont typeface="Wingdings" panose="05000000000000000000" pitchFamily="2" charset="2"/>
              <a:buNone/>
            </a:pPr>
            <a:endParaRPr lang="en-US" altLang="en-US" sz="1800">
              <a:latin typeface="Book Antiqua" panose="02040602050305030304" pitchFamily="18" charset="0"/>
            </a:endParaRPr>
          </a:p>
          <a:p>
            <a:pPr lvl="2">
              <a:lnSpc>
                <a:spcPct val="80000"/>
              </a:lnSpc>
              <a:buFont typeface="Wingdings" panose="05000000000000000000" pitchFamily="2" charset="2"/>
              <a:buNone/>
            </a:pPr>
            <a:r>
              <a:rPr lang="en-US" altLang="en-US" sz="1400">
                <a:latin typeface="Book Antiqua" panose="02040602050305030304" pitchFamily="18" charset="0"/>
              </a:rPr>
              <a:t>	The best laid schemes o’ mice and men</a:t>
            </a:r>
          </a:p>
          <a:p>
            <a:pPr lvl="2">
              <a:lnSpc>
                <a:spcPct val="80000"/>
              </a:lnSpc>
              <a:buFont typeface="Wingdings" panose="05000000000000000000" pitchFamily="2" charset="2"/>
              <a:buNone/>
            </a:pPr>
            <a:r>
              <a:rPr lang="en-US" altLang="en-US" sz="1400">
                <a:latin typeface="Book Antiqua" panose="02040602050305030304" pitchFamily="18" charset="0"/>
              </a:rPr>
              <a:t>	Gang aft agley </a:t>
            </a:r>
            <a:r>
              <a:rPr lang="en-US" altLang="en-US" sz="1400" i="1">
                <a:latin typeface="Book Antiqua" panose="02040602050305030304" pitchFamily="18" charset="0"/>
              </a:rPr>
              <a:t>[often go wrong]</a:t>
            </a:r>
          </a:p>
          <a:p>
            <a:pPr lvl="2">
              <a:lnSpc>
                <a:spcPct val="80000"/>
              </a:lnSpc>
              <a:buFont typeface="Wingdings" panose="05000000000000000000" pitchFamily="2" charset="2"/>
              <a:buNone/>
            </a:pPr>
            <a:r>
              <a:rPr lang="en-US" altLang="en-US" sz="1400" i="1">
                <a:latin typeface="Book Antiqua" panose="02040602050305030304" pitchFamily="18" charset="0"/>
              </a:rPr>
              <a:t>	</a:t>
            </a:r>
            <a:r>
              <a:rPr lang="en-US" altLang="en-US" sz="1400">
                <a:latin typeface="Book Antiqua" panose="02040602050305030304" pitchFamily="18" charset="0"/>
              </a:rPr>
              <a:t>And leave us nought but grief and pain</a:t>
            </a:r>
          </a:p>
          <a:p>
            <a:pPr lvl="2">
              <a:lnSpc>
                <a:spcPct val="80000"/>
              </a:lnSpc>
              <a:buFont typeface="Wingdings" panose="05000000000000000000" pitchFamily="2" charset="2"/>
              <a:buNone/>
            </a:pPr>
            <a:r>
              <a:rPr lang="en-US" altLang="en-US" sz="1400">
                <a:latin typeface="Book Antiqua" panose="02040602050305030304" pitchFamily="18" charset="0"/>
              </a:rPr>
              <a:t>	For promised joy!</a:t>
            </a:r>
          </a:p>
          <a:p>
            <a:pPr lvl="2">
              <a:lnSpc>
                <a:spcPct val="80000"/>
              </a:lnSpc>
              <a:buFont typeface="Wingdings" panose="05000000000000000000" pitchFamily="2" charset="2"/>
              <a:buNone/>
            </a:pPr>
            <a:endParaRPr lang="en-US" altLang="en-US" sz="1400">
              <a:latin typeface="Book Antiqua" panose="02040602050305030304" pitchFamily="18" charset="0"/>
            </a:endParaRPr>
          </a:p>
          <a:p>
            <a:pPr>
              <a:lnSpc>
                <a:spcPct val="80000"/>
              </a:lnSpc>
              <a:buFont typeface="Wingdings" panose="05000000000000000000" pitchFamily="2" charset="2"/>
              <a:buNone/>
            </a:pPr>
            <a:r>
              <a:rPr lang="en-US" altLang="en-US" sz="2000" b="1">
                <a:solidFill>
                  <a:srgbClr val="FF0000"/>
                </a:solidFill>
                <a:latin typeface="Baskerville Old Face" panose="02020602080505020303" pitchFamily="18" charset="0"/>
              </a:rPr>
              <a:t>	</a:t>
            </a:r>
            <a:r>
              <a:rPr lang="en-US" altLang="en-US" sz="2000" b="1">
                <a:latin typeface="Baskerville Old Face" panose="02020602080505020303" pitchFamily="18" charset="0"/>
              </a:rPr>
              <a:t>The best laid schemes of mice and men often go wrong- referring to a little mouse who had so carefully built her burrow in a field to protect herself and her little mice babies – and the burrow is turned over and destroyed by the man plowing.</a:t>
            </a:r>
            <a:endParaRPr lang="en-AU" altLang="en-US" sz="2000" b="1">
              <a:latin typeface="Baskerville Old Face" panose="02020602080505020303" pitchFamily="18" charset="0"/>
            </a:endParaRPr>
          </a:p>
          <a:p>
            <a:pPr lvl="2">
              <a:lnSpc>
                <a:spcPct val="80000"/>
              </a:lnSpc>
              <a:buFont typeface="Wingdings" panose="05000000000000000000" pitchFamily="2" charset="2"/>
              <a:buNone/>
            </a:pPr>
            <a:endParaRPr lang="en-US" altLang="en-US" sz="1400">
              <a:latin typeface="Baskerville Old Face" panose="02020602080505020303" pitchFamily="18" charset="0"/>
            </a:endParaRPr>
          </a:p>
          <a:p>
            <a:pPr lvl="2">
              <a:lnSpc>
                <a:spcPct val="80000"/>
              </a:lnSpc>
              <a:buFont typeface="Wingdings" panose="05000000000000000000" pitchFamily="2" charset="2"/>
              <a:buNone/>
            </a:pPr>
            <a:endParaRPr lang="en-US" altLang="en-US" sz="1400" i="1">
              <a:latin typeface="Baskerville Old Face" panose="02020602080505020303" pitchFamily="18" charset="0"/>
            </a:endParaRPr>
          </a:p>
        </p:txBody>
      </p:sp>
      <p:pic>
        <p:nvPicPr>
          <p:cNvPr id="36871" name="Picture 7">
            <a:extLst>
              <a:ext uri="{FF2B5EF4-FFF2-40B4-BE49-F238E27FC236}">
                <a16:creationId xmlns:a16="http://schemas.microsoft.com/office/drawing/2014/main" id="{0ACC67BA-5053-01F4-288A-8A1504E120A1}"/>
              </a:ext>
            </a:extLst>
          </p:cNvPr>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867400" y="2133600"/>
            <a:ext cx="2819400" cy="2079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nodeType="afterEffect">
                                  <p:stCondLst>
                                    <p:cond delay="0"/>
                                  </p:stCondLst>
                                  <p:childTnLst>
                                    <p:set>
                                      <p:cBhvr>
                                        <p:cTn id="6" dur="1" fill="hold">
                                          <p:stCondLst>
                                            <p:cond delay="0"/>
                                          </p:stCondLst>
                                        </p:cTn>
                                        <p:tgtEl>
                                          <p:spTgt spid="36871"/>
                                        </p:tgtEl>
                                        <p:attrNameLst>
                                          <p:attrName>style.visibility</p:attrName>
                                        </p:attrNameLst>
                                      </p:cBhvr>
                                      <p:to>
                                        <p:strVal val="visible"/>
                                      </p:to>
                                    </p:set>
                                    <p:animEffect transition="in" filter="slide(fromBottom)">
                                      <p:cBhvr>
                                        <p:cTn id="7" dur="500"/>
                                        <p:tgtEl>
                                          <p:spTgt spid="368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Text Box 2">
            <a:extLst>
              <a:ext uri="{FF2B5EF4-FFF2-40B4-BE49-F238E27FC236}">
                <a16:creationId xmlns:a16="http://schemas.microsoft.com/office/drawing/2014/main" id="{BAC7CBCC-D2DB-7CD5-EFC0-9C3C6D248A55}"/>
              </a:ext>
            </a:extLst>
          </p:cNvPr>
          <p:cNvSpPr txBox="1">
            <a:spLocks noChangeArrowheads="1"/>
          </p:cNvSpPr>
          <p:nvPr/>
        </p:nvSpPr>
        <p:spPr bwMode="auto">
          <a:xfrm>
            <a:off x="684213" y="1052513"/>
            <a:ext cx="7920037"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GB" altLang="en-US" sz="2400">
                <a:latin typeface="Arial" panose="020B0604020202020204" pitchFamily="34" charset="0"/>
                <a:cs typeface="Arial" panose="020B0604020202020204" pitchFamily="34" charset="0"/>
              </a:rPr>
              <a:t>This powerpoint was kindly donated to </a:t>
            </a:r>
            <a:r>
              <a:rPr lang="en-GB" altLang="en-US" sz="2400">
                <a:latin typeface="Arial" panose="020B0604020202020204" pitchFamily="34" charset="0"/>
                <a:cs typeface="Arial" panose="020B0604020202020204" pitchFamily="34" charset="0"/>
                <a:hlinkClick r:id="rId3"/>
              </a:rPr>
              <a:t>www.worldofteaching.com</a:t>
            </a:r>
            <a:endParaRPr lang="en-GB" altLang="en-US" sz="2400">
              <a:latin typeface="Arial" panose="020B0604020202020204" pitchFamily="34" charset="0"/>
              <a:cs typeface="Arial" panose="020B0604020202020204" pitchFamily="34" charset="0"/>
            </a:endParaRPr>
          </a:p>
          <a:p>
            <a:pPr eaLnBrk="1" hangingPunct="1"/>
            <a:endParaRPr lang="en-GB" altLang="en-US" sz="2400">
              <a:latin typeface="Arial" panose="020B0604020202020204" pitchFamily="34" charset="0"/>
              <a:cs typeface="Arial" panose="020B0604020202020204" pitchFamily="34" charset="0"/>
            </a:endParaRPr>
          </a:p>
          <a:p>
            <a:pPr eaLnBrk="1" hangingPunct="1"/>
            <a:endParaRPr lang="en-GB" altLang="en-US" sz="2400">
              <a:latin typeface="Arial" panose="020B0604020202020204" pitchFamily="34" charset="0"/>
              <a:cs typeface="Arial" panose="020B0604020202020204" pitchFamily="34" charset="0"/>
            </a:endParaRPr>
          </a:p>
          <a:p>
            <a:pPr eaLnBrk="1" hangingPunct="1"/>
            <a:endParaRPr lang="en-GB" altLang="en-US" sz="2400">
              <a:latin typeface="Arial" panose="020B0604020202020204" pitchFamily="34" charset="0"/>
              <a:cs typeface="Arial" panose="020B0604020202020204" pitchFamily="34" charset="0"/>
            </a:endParaRPr>
          </a:p>
          <a:p>
            <a:pPr eaLnBrk="1" hangingPunct="1"/>
            <a:endParaRPr lang="en-GB" altLang="en-US" sz="2400">
              <a:latin typeface="Arial" panose="020B0604020202020204" pitchFamily="34" charset="0"/>
              <a:cs typeface="Arial" panose="020B0604020202020204" pitchFamily="34" charset="0"/>
            </a:endParaRPr>
          </a:p>
          <a:p>
            <a:pPr eaLnBrk="1" hangingPunct="1"/>
            <a:r>
              <a:rPr lang="en-GB" altLang="en-US" sz="2400">
                <a:latin typeface="Arial" panose="020B0604020202020204" pitchFamily="34" charset="0"/>
                <a:cs typeface="Arial" panose="020B0604020202020204" pitchFamily="34" charset="0"/>
                <a:hlinkClick r:id="rId3"/>
              </a:rPr>
              <a:t>http://www.worldofteaching.com</a:t>
            </a:r>
            <a:r>
              <a:rPr lang="en-GB" altLang="en-US" sz="2400">
                <a:latin typeface="Arial" panose="020B0604020202020204" pitchFamily="34" charset="0"/>
                <a:cs typeface="Arial" panose="020B0604020202020204" pitchFamily="34" charset="0"/>
              </a:rPr>
              <a:t> is home to over a thousand powerpoints submitted by teachers. This is a completely free site and requires no registration. Please visit and I hope it will help in your teaching.</a:t>
            </a:r>
            <a:endParaRPr lang="en-US" altLang="en-US" sz="2400">
              <a:latin typeface="Arial" panose="020B0604020202020204" pitchFamily="34" charset="0"/>
              <a:cs typeface="Arial" panose="020B0604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8B157C45-969A-B5D0-6C10-81E5BAF8A3B0}"/>
              </a:ext>
            </a:extLst>
          </p:cNvPr>
          <p:cNvSpPr>
            <a:spLocks noGrp="1" noChangeArrowheads="1"/>
          </p:cNvSpPr>
          <p:nvPr>
            <p:ph type="title"/>
          </p:nvPr>
        </p:nvSpPr>
        <p:spPr/>
        <p:txBody>
          <a:bodyPr/>
          <a:lstStyle/>
          <a:p>
            <a:r>
              <a:rPr lang="en-US" altLang="en-US"/>
              <a:t>The Beauty of Salinas</a:t>
            </a:r>
            <a:endParaRPr lang="en-AU" altLang="en-US"/>
          </a:p>
        </p:txBody>
      </p:sp>
      <p:sp>
        <p:nvSpPr>
          <p:cNvPr id="62467" name="Rectangle 3">
            <a:extLst>
              <a:ext uri="{FF2B5EF4-FFF2-40B4-BE49-F238E27FC236}">
                <a16:creationId xmlns:a16="http://schemas.microsoft.com/office/drawing/2014/main" id="{C1466CBC-009F-572B-DC3C-FBF29119A330}"/>
              </a:ext>
            </a:extLst>
          </p:cNvPr>
          <p:cNvSpPr>
            <a:spLocks noGrp="1" noChangeArrowheads="1"/>
          </p:cNvSpPr>
          <p:nvPr>
            <p:ph type="body" idx="1"/>
          </p:nvPr>
        </p:nvSpPr>
        <p:spPr/>
        <p:txBody>
          <a:bodyPr/>
          <a:lstStyle/>
          <a:p>
            <a:r>
              <a:rPr lang="en-US" altLang="en-US"/>
              <a:t>                        Rich, fertile soil</a:t>
            </a:r>
            <a:endParaRPr lang="en-AU" altLang="en-US"/>
          </a:p>
        </p:txBody>
      </p:sp>
      <p:pic>
        <p:nvPicPr>
          <p:cNvPr id="62468" name="Picture 4">
            <a:extLst>
              <a:ext uri="{FF2B5EF4-FFF2-40B4-BE49-F238E27FC236}">
                <a16:creationId xmlns:a16="http://schemas.microsoft.com/office/drawing/2014/main" id="{669ABD31-11CD-A4CA-5E0A-2E17DABA41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2138" y="2420938"/>
            <a:ext cx="5689600" cy="3549650"/>
          </a:xfrm>
          <a:prstGeom prst="rect">
            <a:avLst/>
          </a:prstGeom>
          <a:noFill/>
          <a:extLst>
            <a:ext uri="{909E8E84-426E-40DD-AFC4-6F175D3DCCD1}">
              <a14:hiddenFill xmlns:a14="http://schemas.microsoft.com/office/drawing/2010/main">
                <a:solidFill>
                  <a:srgbClr val="FFFFFF"/>
                </a:solidFill>
              </a14:hiddenFill>
            </a:ext>
          </a:extLst>
        </p:spPr>
      </p:pic>
      <p:pic>
        <p:nvPicPr>
          <p:cNvPr id="62469" name="Picture 5">
            <a:extLst>
              <a:ext uri="{FF2B5EF4-FFF2-40B4-BE49-F238E27FC236}">
                <a16:creationId xmlns:a16="http://schemas.microsoft.com/office/drawing/2014/main" id="{C0738620-E44C-D2B0-E2E9-625FC4418A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4114800"/>
            <a:ext cx="3276600" cy="2184400"/>
          </a:xfrm>
          <a:prstGeom prst="rect">
            <a:avLst/>
          </a:prstGeom>
          <a:noFill/>
          <a:extLst>
            <a:ext uri="{909E8E84-426E-40DD-AFC4-6F175D3DCCD1}">
              <a14:hiddenFill xmlns:a14="http://schemas.microsoft.com/office/drawing/2010/main">
                <a:solidFill>
                  <a:srgbClr val="FFFFFF"/>
                </a:solidFill>
              </a14:hiddenFill>
            </a:ext>
          </a:extLst>
        </p:spPr>
      </p:pic>
      <p:pic>
        <p:nvPicPr>
          <p:cNvPr id="62470" name="Picture 6">
            <a:hlinkClick r:id="rId5"/>
            <a:extLst>
              <a:ext uri="{FF2B5EF4-FFF2-40B4-BE49-F238E27FC236}">
                <a16:creationId xmlns:a16="http://schemas.microsoft.com/office/drawing/2014/main" id="{9A7C357F-EF53-9A69-B0B7-64376C0F489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0825" y="1697038"/>
            <a:ext cx="2736850" cy="20701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a:extLst>
              <a:ext uri="{FF2B5EF4-FFF2-40B4-BE49-F238E27FC236}">
                <a16:creationId xmlns:a16="http://schemas.microsoft.com/office/drawing/2014/main" id="{93B9D6CC-6627-A0C6-224D-B832A998466E}"/>
              </a:ext>
            </a:extLst>
          </p:cNvPr>
          <p:cNvSpPr>
            <a:spLocks noGrp="1" noChangeArrowheads="1"/>
          </p:cNvSpPr>
          <p:nvPr>
            <p:ph type="body" idx="1"/>
          </p:nvPr>
        </p:nvSpPr>
        <p:spPr>
          <a:xfrm>
            <a:off x="152400" y="609600"/>
            <a:ext cx="8229600" cy="5791200"/>
          </a:xfrm>
        </p:spPr>
        <p:txBody>
          <a:bodyPr/>
          <a:lstStyle/>
          <a:p>
            <a:pPr>
              <a:lnSpc>
                <a:spcPct val="80000"/>
              </a:lnSpc>
            </a:pPr>
            <a:r>
              <a:rPr lang="en-US" altLang="en-US" sz="2300">
                <a:latin typeface="Book Antiqua" panose="02040602050305030304" pitchFamily="18" charset="0"/>
              </a:rPr>
              <a:t>At the age of 14 he decided to be a writer </a:t>
            </a:r>
          </a:p>
          <a:p>
            <a:pPr>
              <a:lnSpc>
                <a:spcPct val="80000"/>
              </a:lnSpc>
              <a:buFont typeface="Wingdings" panose="05000000000000000000" pitchFamily="2" charset="2"/>
              <a:buNone/>
            </a:pPr>
            <a:r>
              <a:rPr lang="en-US" altLang="en-US" sz="2300">
                <a:latin typeface="Book Antiqua" panose="02040602050305030304" pitchFamily="18" charset="0"/>
              </a:rPr>
              <a:t>     and spent a lot of time writing in his room.</a:t>
            </a:r>
          </a:p>
          <a:p>
            <a:pPr>
              <a:lnSpc>
                <a:spcPct val="80000"/>
              </a:lnSpc>
              <a:buFont typeface="Wingdings" panose="05000000000000000000" pitchFamily="2" charset="2"/>
              <a:buNone/>
            </a:pPr>
            <a:endParaRPr lang="en-US" altLang="en-US" sz="2300">
              <a:latin typeface="Book Antiqua" panose="02040602050305030304" pitchFamily="18" charset="0"/>
            </a:endParaRPr>
          </a:p>
          <a:p>
            <a:pPr>
              <a:lnSpc>
                <a:spcPct val="80000"/>
              </a:lnSpc>
            </a:pPr>
            <a:r>
              <a:rPr lang="en-US" altLang="en-US" sz="2300">
                <a:latin typeface="Book Antiqua" panose="02040602050305030304" pitchFamily="18" charset="0"/>
              </a:rPr>
              <a:t>In high school, Steinbeck did well in English </a:t>
            </a:r>
          </a:p>
          <a:p>
            <a:pPr>
              <a:lnSpc>
                <a:spcPct val="80000"/>
              </a:lnSpc>
              <a:buFont typeface="Wingdings" panose="05000000000000000000" pitchFamily="2" charset="2"/>
              <a:buNone/>
            </a:pPr>
            <a:r>
              <a:rPr lang="en-US" altLang="en-US" sz="2300">
                <a:latin typeface="Book Antiqua" panose="02040602050305030304" pitchFamily="18" charset="0"/>
              </a:rPr>
              <a:t>     and edited the school yearbook.</a:t>
            </a:r>
          </a:p>
          <a:p>
            <a:pPr>
              <a:lnSpc>
                <a:spcPct val="80000"/>
              </a:lnSpc>
            </a:pPr>
            <a:endParaRPr lang="en-US" altLang="en-US" sz="2300">
              <a:latin typeface="Book Antiqua" panose="02040602050305030304" pitchFamily="18" charset="0"/>
            </a:endParaRPr>
          </a:p>
          <a:p>
            <a:pPr>
              <a:lnSpc>
                <a:spcPct val="80000"/>
              </a:lnSpc>
            </a:pPr>
            <a:r>
              <a:rPr lang="en-US" altLang="en-US" sz="2300">
                <a:latin typeface="Book Antiqua" panose="02040602050305030304" pitchFamily="18" charset="0"/>
              </a:rPr>
              <a:t>From 1919-1925 Steinbeck attended Stanford </a:t>
            </a:r>
          </a:p>
          <a:p>
            <a:pPr>
              <a:lnSpc>
                <a:spcPct val="80000"/>
              </a:lnSpc>
              <a:buFont typeface="Wingdings" panose="05000000000000000000" pitchFamily="2" charset="2"/>
              <a:buNone/>
            </a:pPr>
            <a:r>
              <a:rPr lang="en-US" altLang="en-US" sz="2300">
                <a:latin typeface="Book Antiqua" panose="02040602050305030304" pitchFamily="18" charset="0"/>
              </a:rPr>
              <a:t>    University to please his parents, but only chose </a:t>
            </a:r>
          </a:p>
          <a:p>
            <a:pPr>
              <a:lnSpc>
                <a:spcPct val="80000"/>
              </a:lnSpc>
              <a:buFont typeface="Wingdings" panose="05000000000000000000" pitchFamily="2" charset="2"/>
              <a:buNone/>
            </a:pPr>
            <a:r>
              <a:rPr lang="en-US" altLang="en-US" sz="2300">
                <a:latin typeface="Book Antiqua" panose="02040602050305030304" pitchFamily="18" charset="0"/>
              </a:rPr>
              <a:t>    courses that interested him, classical and British </a:t>
            </a:r>
          </a:p>
          <a:p>
            <a:pPr>
              <a:lnSpc>
                <a:spcPct val="80000"/>
              </a:lnSpc>
              <a:buFont typeface="Wingdings" panose="05000000000000000000" pitchFamily="2" charset="2"/>
              <a:buNone/>
            </a:pPr>
            <a:r>
              <a:rPr lang="en-US" altLang="en-US" sz="2300">
                <a:latin typeface="Book Antiqua" panose="02040602050305030304" pitchFamily="18" charset="0"/>
              </a:rPr>
              <a:t>    Literature, writing courses, and an odd science </a:t>
            </a:r>
          </a:p>
          <a:p>
            <a:pPr>
              <a:lnSpc>
                <a:spcPct val="80000"/>
              </a:lnSpc>
              <a:buFont typeface="Wingdings" panose="05000000000000000000" pitchFamily="2" charset="2"/>
              <a:buNone/>
            </a:pPr>
            <a:r>
              <a:rPr lang="en-US" altLang="en-US" sz="2300">
                <a:latin typeface="Book Antiqua" panose="02040602050305030304" pitchFamily="18" charset="0"/>
              </a:rPr>
              <a:t>    course.</a:t>
            </a:r>
          </a:p>
          <a:p>
            <a:pPr>
              <a:lnSpc>
                <a:spcPct val="80000"/>
              </a:lnSpc>
              <a:buFont typeface="Wingdings" panose="05000000000000000000" pitchFamily="2" charset="2"/>
              <a:buNone/>
            </a:pPr>
            <a:endParaRPr lang="en-US" altLang="en-US" sz="2300">
              <a:latin typeface="Book Antiqua" panose="02040602050305030304" pitchFamily="18" charset="0"/>
            </a:endParaRPr>
          </a:p>
          <a:p>
            <a:pPr>
              <a:lnSpc>
                <a:spcPct val="80000"/>
              </a:lnSpc>
            </a:pPr>
            <a:r>
              <a:rPr lang="en-US" altLang="en-US" sz="2300">
                <a:latin typeface="Book Antiqua" panose="02040602050305030304" pitchFamily="18" charset="0"/>
              </a:rPr>
              <a:t>However, Steinbeck did not receive a degree because he would drop in and out of school, sometimes to work with migrant workers and bindlestiffs on California ranches.</a:t>
            </a:r>
          </a:p>
        </p:txBody>
      </p:sp>
      <p:pic>
        <p:nvPicPr>
          <p:cNvPr id="4105" name="Picture 9">
            <a:extLst>
              <a:ext uri="{FF2B5EF4-FFF2-40B4-BE49-F238E27FC236}">
                <a16:creationId xmlns:a16="http://schemas.microsoft.com/office/drawing/2014/main" id="{46AE96EE-A486-CFD2-0B3B-409D4A1BD6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304800"/>
            <a:ext cx="1865313" cy="2895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a:extLst>
              <a:ext uri="{FF2B5EF4-FFF2-40B4-BE49-F238E27FC236}">
                <a16:creationId xmlns:a16="http://schemas.microsoft.com/office/drawing/2014/main" id="{8B2DDF9D-0156-B442-8815-5DF07B3B76C5}"/>
              </a:ext>
            </a:extLst>
          </p:cNvPr>
          <p:cNvSpPr>
            <a:spLocks noGrp="1" noChangeArrowheads="1"/>
          </p:cNvSpPr>
          <p:nvPr>
            <p:ph type="title"/>
          </p:nvPr>
        </p:nvSpPr>
        <p:spPr/>
        <p:txBody>
          <a:bodyPr/>
          <a:lstStyle/>
          <a:p>
            <a:r>
              <a:rPr lang="en-US" altLang="en-US">
                <a:latin typeface="American Classic" pitchFamily="18" charset="0"/>
              </a:rPr>
              <a:t>What’s a Bindlestiff?</a:t>
            </a:r>
          </a:p>
        </p:txBody>
      </p:sp>
      <p:pic>
        <p:nvPicPr>
          <p:cNvPr id="76803" name="Picture 3">
            <a:extLst>
              <a:ext uri="{FF2B5EF4-FFF2-40B4-BE49-F238E27FC236}">
                <a16:creationId xmlns:a16="http://schemas.microsoft.com/office/drawing/2014/main" id="{FBC28129-614D-6B92-F3A7-F81A4CE0BE05}"/>
              </a:ext>
            </a:extLst>
          </p:cNvPr>
          <p:cNvPicPr>
            <a:picLocks noChangeAspect="1" noChangeArrowheads="1"/>
          </p:cNvPicPr>
          <p:nvPr>
            <p:ph sz="half" idx="1"/>
          </p:nvPr>
        </p:nvPicPr>
        <p:blipFill>
          <a:blip r:embed="rId3">
            <a:extLst>
              <a:ext uri="{28A0092B-C50C-407E-A947-70E740481C1C}">
                <a14:useLocalDpi xmlns:a14="http://schemas.microsoft.com/office/drawing/2010/main" val="0"/>
              </a:ext>
            </a:extLst>
          </a:blip>
          <a:srcRect l="20000"/>
          <a:stretch>
            <a:fillRect/>
          </a:stretch>
        </p:blipFill>
        <p:spPr>
          <a:xfrm>
            <a:off x="3276600" y="2438400"/>
            <a:ext cx="2320925" cy="2819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6805" name="Picture 5">
            <a:extLst>
              <a:ext uri="{FF2B5EF4-FFF2-40B4-BE49-F238E27FC236}">
                <a16:creationId xmlns:a16="http://schemas.microsoft.com/office/drawing/2014/main" id="{29CE2193-2AC8-2749-9A1D-0E4B622B25BA}"/>
              </a:ext>
            </a:extLst>
          </p:cNvPr>
          <p:cNvPicPr>
            <a:picLocks noChangeAspect="1" noChangeArrowheads="1"/>
          </p:cNvPicPr>
          <p:nvPr>
            <p:ph sz="quarter" idx="2"/>
          </p:nvPr>
        </p:nvPicPr>
        <p:blipFill>
          <a:blip r:embed="rId4">
            <a:extLst>
              <a:ext uri="{28A0092B-C50C-407E-A947-70E740481C1C}">
                <a14:useLocalDpi xmlns:a14="http://schemas.microsoft.com/office/drawing/2010/main" val="0"/>
              </a:ext>
            </a:extLst>
          </a:blip>
          <a:srcRect l="9787" t="10091" r="20616" b="5817"/>
          <a:stretch>
            <a:fillRect/>
          </a:stretch>
        </p:blipFill>
        <p:spPr>
          <a:xfrm>
            <a:off x="5943600" y="1447800"/>
            <a:ext cx="2297113" cy="2971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6804" name="Text Box 4">
            <a:extLst>
              <a:ext uri="{FF2B5EF4-FFF2-40B4-BE49-F238E27FC236}">
                <a16:creationId xmlns:a16="http://schemas.microsoft.com/office/drawing/2014/main" id="{387F2557-492B-77EF-2AB8-61BD8144BBBF}"/>
              </a:ext>
            </a:extLst>
          </p:cNvPr>
          <p:cNvSpPr txBox="1">
            <a:spLocks noChangeArrowheads="1"/>
          </p:cNvSpPr>
          <p:nvPr/>
        </p:nvSpPr>
        <p:spPr bwMode="auto">
          <a:xfrm>
            <a:off x="1219200" y="5638800"/>
            <a:ext cx="6934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b="1">
                <a:latin typeface="American Classic" pitchFamily="18" charset="0"/>
              </a:rPr>
              <a:t>A hobo, especially one who carries a bedroll. </a:t>
            </a:r>
          </a:p>
        </p:txBody>
      </p:sp>
      <p:sp>
        <p:nvSpPr>
          <p:cNvPr id="76807" name="Rectangle 7">
            <a:extLst>
              <a:ext uri="{FF2B5EF4-FFF2-40B4-BE49-F238E27FC236}">
                <a16:creationId xmlns:a16="http://schemas.microsoft.com/office/drawing/2014/main" id="{30833A7C-EC09-D341-A3A1-A0D9D8CE3872}"/>
              </a:ext>
            </a:extLst>
          </p:cNvPr>
          <p:cNvSpPr>
            <a:spLocks noChangeArrowheads="1"/>
          </p:cNvSpPr>
          <p:nvPr/>
        </p:nvSpPr>
        <p:spPr bwMode="auto">
          <a:xfrm>
            <a:off x="533400" y="1447800"/>
            <a:ext cx="2438400" cy="2819400"/>
          </a:xfrm>
          <a:prstGeom prst="rect">
            <a:avLst/>
          </a:prstGeom>
          <a:blipFill dpi="0" rotWithShape="0">
            <a:blip r:embed="rId5"/>
            <a:srcRect/>
            <a:stretch>
              <a:fillRect/>
            </a:stretch>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a:extLst>
              <a:ext uri="{FF2B5EF4-FFF2-40B4-BE49-F238E27FC236}">
                <a16:creationId xmlns:a16="http://schemas.microsoft.com/office/drawing/2014/main" id="{7821021C-1430-36AB-F699-943865705B9B}"/>
              </a:ext>
            </a:extLst>
          </p:cNvPr>
          <p:cNvSpPr>
            <a:spLocks noGrp="1" noChangeArrowheads="1"/>
          </p:cNvSpPr>
          <p:nvPr>
            <p:ph type="body" idx="1"/>
          </p:nvPr>
        </p:nvSpPr>
        <p:spPr>
          <a:xfrm>
            <a:off x="533400" y="457200"/>
            <a:ext cx="8229600" cy="5867400"/>
          </a:xfrm>
        </p:spPr>
        <p:txBody>
          <a:bodyPr/>
          <a:lstStyle/>
          <a:p>
            <a:pPr>
              <a:lnSpc>
                <a:spcPct val="90000"/>
              </a:lnSpc>
            </a:pPr>
            <a:r>
              <a:rPr lang="en-US" altLang="en-US" sz="2400">
                <a:latin typeface="Book Antiqua" panose="02040602050305030304" pitchFamily="18" charset="0"/>
              </a:rPr>
              <a:t>During the late 1920s and 1930s, he concentrated on writing and wrote several novels set in California.</a:t>
            </a:r>
          </a:p>
          <a:p>
            <a:pPr>
              <a:lnSpc>
                <a:spcPct val="90000"/>
              </a:lnSpc>
            </a:pPr>
            <a:endParaRPr lang="en-US" altLang="en-US" sz="2400">
              <a:latin typeface="Book Antiqua" panose="02040602050305030304" pitchFamily="18" charset="0"/>
            </a:endParaRPr>
          </a:p>
          <a:p>
            <a:pPr>
              <a:lnSpc>
                <a:spcPct val="90000"/>
              </a:lnSpc>
            </a:pPr>
            <a:endParaRPr lang="en-US" altLang="en-US" sz="2400"/>
          </a:p>
          <a:p>
            <a:pPr>
              <a:lnSpc>
                <a:spcPct val="90000"/>
              </a:lnSpc>
            </a:pPr>
            <a:endParaRPr lang="en-US" altLang="en-US" sz="2400"/>
          </a:p>
          <a:p>
            <a:pPr>
              <a:lnSpc>
                <a:spcPct val="90000"/>
              </a:lnSpc>
            </a:pPr>
            <a:endParaRPr lang="en-US" altLang="en-US" sz="2400"/>
          </a:p>
          <a:p>
            <a:pPr>
              <a:lnSpc>
                <a:spcPct val="90000"/>
              </a:lnSpc>
            </a:pPr>
            <a:endParaRPr lang="en-US" altLang="en-US" sz="2400"/>
          </a:p>
          <a:p>
            <a:pPr>
              <a:lnSpc>
                <a:spcPct val="90000"/>
              </a:lnSpc>
            </a:pPr>
            <a:endParaRPr lang="en-US" altLang="en-US" sz="2400"/>
          </a:p>
          <a:p>
            <a:pPr>
              <a:lnSpc>
                <a:spcPct val="90000"/>
              </a:lnSpc>
            </a:pPr>
            <a:endParaRPr lang="en-US" altLang="en-US" sz="2400"/>
          </a:p>
          <a:p>
            <a:pPr>
              <a:lnSpc>
                <a:spcPct val="90000"/>
              </a:lnSpc>
            </a:pPr>
            <a:endParaRPr lang="en-US" altLang="en-US" sz="2400"/>
          </a:p>
          <a:p>
            <a:pPr>
              <a:lnSpc>
                <a:spcPct val="90000"/>
              </a:lnSpc>
            </a:pPr>
            <a:endParaRPr lang="en-US" altLang="en-US" sz="2400"/>
          </a:p>
          <a:p>
            <a:pPr>
              <a:lnSpc>
                <a:spcPct val="90000"/>
              </a:lnSpc>
            </a:pPr>
            <a:r>
              <a:rPr lang="en-US" altLang="en-US" sz="2400">
                <a:latin typeface="Book Antiqua" panose="02040602050305030304" pitchFamily="18" charset="0"/>
              </a:rPr>
              <a:t>Steinbeck gained </a:t>
            </a:r>
          </a:p>
          <a:p>
            <a:pPr>
              <a:lnSpc>
                <a:spcPct val="90000"/>
              </a:lnSpc>
              <a:buFont typeface="Wingdings" panose="05000000000000000000" pitchFamily="2" charset="2"/>
              <a:buNone/>
            </a:pPr>
            <a:r>
              <a:rPr lang="en-US" altLang="en-US" sz="2400">
                <a:latin typeface="Book Antiqua" panose="02040602050305030304" pitchFamily="18" charset="0"/>
              </a:rPr>
              <a:t>great success by</a:t>
            </a:r>
          </a:p>
          <a:p>
            <a:pPr>
              <a:lnSpc>
                <a:spcPct val="90000"/>
              </a:lnSpc>
              <a:buFont typeface="Wingdings" panose="05000000000000000000" pitchFamily="2" charset="2"/>
              <a:buNone/>
            </a:pPr>
            <a:r>
              <a:rPr lang="en-US" altLang="en-US" sz="2400">
                <a:latin typeface="Book Antiqua" panose="02040602050305030304" pitchFamily="18" charset="0"/>
              </a:rPr>
              <a:t>readers and critics.</a:t>
            </a:r>
          </a:p>
          <a:p>
            <a:pPr>
              <a:lnSpc>
                <a:spcPct val="90000"/>
              </a:lnSpc>
            </a:pPr>
            <a:endParaRPr lang="en-US" altLang="en-US" sz="2400">
              <a:latin typeface="Book Antiqua" panose="02040602050305030304" pitchFamily="18" charset="0"/>
            </a:endParaRPr>
          </a:p>
        </p:txBody>
      </p:sp>
      <p:pic>
        <p:nvPicPr>
          <p:cNvPr id="5126" name="Picture 6">
            <a:hlinkClick r:id="rId3"/>
            <a:extLst>
              <a:ext uri="{FF2B5EF4-FFF2-40B4-BE49-F238E27FC236}">
                <a16:creationId xmlns:a16="http://schemas.microsoft.com/office/drawing/2014/main" id="{A93F8BD6-22A6-A77C-D8D5-135D24CA3D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9000" y="2057400"/>
            <a:ext cx="1157288" cy="1600200"/>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a:hlinkClick r:id="rId5"/>
            <a:extLst>
              <a:ext uri="{FF2B5EF4-FFF2-40B4-BE49-F238E27FC236}">
                <a16:creationId xmlns:a16="http://schemas.microsoft.com/office/drawing/2014/main" id="{7293C7DA-47D6-9920-1705-30A150A0E82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52800" y="1371600"/>
            <a:ext cx="1098550" cy="1671638"/>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a:hlinkClick r:id="rId7"/>
            <a:extLst>
              <a:ext uri="{FF2B5EF4-FFF2-40B4-BE49-F238E27FC236}">
                <a16:creationId xmlns:a16="http://schemas.microsoft.com/office/drawing/2014/main" id="{F14B07F1-6444-596B-ADC8-0E3DBBA9696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57400" y="1905000"/>
            <a:ext cx="1200150" cy="1752600"/>
          </a:xfrm>
          <a:prstGeom prst="rect">
            <a:avLst/>
          </a:prstGeom>
          <a:noFill/>
          <a:extLst>
            <a:ext uri="{909E8E84-426E-40DD-AFC4-6F175D3DCCD1}">
              <a14:hiddenFill xmlns:a14="http://schemas.microsoft.com/office/drawing/2010/main">
                <a:solidFill>
                  <a:srgbClr val="FFFFFF"/>
                </a:solidFill>
              </a14:hiddenFill>
            </a:ext>
          </a:extLst>
        </p:spPr>
      </p:pic>
      <p:pic>
        <p:nvPicPr>
          <p:cNvPr id="5134" name="Picture 14">
            <a:hlinkClick r:id="rId9"/>
            <a:extLst>
              <a:ext uri="{FF2B5EF4-FFF2-40B4-BE49-F238E27FC236}">
                <a16:creationId xmlns:a16="http://schemas.microsoft.com/office/drawing/2014/main" id="{EF1D6852-DBC3-C682-D555-85EB356E291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867400" y="1219200"/>
            <a:ext cx="1171575" cy="1676400"/>
          </a:xfrm>
          <a:prstGeom prst="rect">
            <a:avLst/>
          </a:prstGeom>
          <a:noFill/>
          <a:extLst>
            <a:ext uri="{909E8E84-426E-40DD-AFC4-6F175D3DCCD1}">
              <a14:hiddenFill xmlns:a14="http://schemas.microsoft.com/office/drawing/2010/main">
                <a:solidFill>
                  <a:srgbClr val="FFFFFF"/>
                </a:solidFill>
              </a14:hiddenFill>
            </a:ext>
          </a:extLst>
        </p:spPr>
      </p:pic>
      <p:pic>
        <p:nvPicPr>
          <p:cNvPr id="5136" name="Picture 16">
            <a:extLst>
              <a:ext uri="{FF2B5EF4-FFF2-40B4-BE49-F238E27FC236}">
                <a16:creationId xmlns:a16="http://schemas.microsoft.com/office/drawing/2014/main" id="{A6E72129-08FD-AB5D-AED3-830F30ECE98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62000" y="1447800"/>
            <a:ext cx="1168400" cy="1752600"/>
          </a:xfrm>
          <a:prstGeom prst="rect">
            <a:avLst/>
          </a:prstGeom>
          <a:noFill/>
          <a:extLst>
            <a:ext uri="{909E8E84-426E-40DD-AFC4-6F175D3DCCD1}">
              <a14:hiddenFill xmlns:a14="http://schemas.microsoft.com/office/drawing/2010/main">
                <a:solidFill>
                  <a:srgbClr val="FFFFFF"/>
                </a:solidFill>
              </a14:hiddenFill>
            </a:ext>
          </a:extLst>
        </p:spPr>
      </p:pic>
      <p:pic>
        <p:nvPicPr>
          <p:cNvPr id="5138" name="Picture 18">
            <a:hlinkClick r:id="rId12"/>
            <a:extLst>
              <a:ext uri="{FF2B5EF4-FFF2-40B4-BE49-F238E27FC236}">
                <a16:creationId xmlns:a16="http://schemas.microsoft.com/office/drawing/2014/main" id="{EA513910-E3AB-9D00-082E-A0533C2331E8}"/>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572000" y="1905000"/>
            <a:ext cx="1154113" cy="1676400"/>
          </a:xfrm>
          <a:prstGeom prst="rect">
            <a:avLst/>
          </a:prstGeom>
          <a:noFill/>
          <a:extLst>
            <a:ext uri="{909E8E84-426E-40DD-AFC4-6F175D3DCCD1}">
              <a14:hiddenFill xmlns:a14="http://schemas.microsoft.com/office/drawing/2010/main">
                <a:solidFill>
                  <a:srgbClr val="FFFFFF"/>
                </a:solidFill>
              </a14:hiddenFill>
            </a:ext>
          </a:extLst>
        </p:spPr>
      </p:pic>
      <p:pic>
        <p:nvPicPr>
          <p:cNvPr id="5143" name="Picture 23">
            <a:extLst>
              <a:ext uri="{FF2B5EF4-FFF2-40B4-BE49-F238E27FC236}">
                <a16:creationId xmlns:a16="http://schemas.microsoft.com/office/drawing/2014/main" id="{F6E42D17-01FA-8B93-07A1-4D73B42840FF}"/>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733800" y="3810000"/>
            <a:ext cx="4343400" cy="2819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a:extLst>
              <a:ext uri="{FF2B5EF4-FFF2-40B4-BE49-F238E27FC236}">
                <a16:creationId xmlns:a16="http://schemas.microsoft.com/office/drawing/2014/main" id="{B8EDF9D7-A5CA-07DD-9889-521F7A4AB09F}"/>
              </a:ext>
            </a:extLst>
          </p:cNvPr>
          <p:cNvSpPr>
            <a:spLocks noGrp="1" noChangeArrowheads="1"/>
          </p:cNvSpPr>
          <p:nvPr>
            <p:ph type="body" idx="1"/>
          </p:nvPr>
        </p:nvSpPr>
        <p:spPr>
          <a:xfrm>
            <a:off x="457200" y="533400"/>
            <a:ext cx="8229600" cy="5562600"/>
          </a:xfrm>
        </p:spPr>
        <p:txBody>
          <a:bodyPr/>
          <a:lstStyle/>
          <a:p>
            <a:pPr>
              <a:lnSpc>
                <a:spcPct val="80000"/>
              </a:lnSpc>
            </a:pPr>
            <a:r>
              <a:rPr lang="en-US" altLang="en-US" sz="2400">
                <a:latin typeface="Book Antiqua" panose="02040602050305030304" pitchFamily="18" charset="0"/>
              </a:rPr>
              <a:t>In 1929, he published his first novel, </a:t>
            </a:r>
            <a:r>
              <a:rPr lang="en-US" altLang="en-US" sz="2400" i="1">
                <a:latin typeface="Book Antiqua" panose="02040602050305030304" pitchFamily="18" charset="0"/>
              </a:rPr>
              <a:t>Cup of Gold</a:t>
            </a:r>
          </a:p>
          <a:p>
            <a:pPr>
              <a:lnSpc>
                <a:spcPct val="80000"/>
              </a:lnSpc>
            </a:pPr>
            <a:endParaRPr lang="en-US" altLang="en-US" sz="2400">
              <a:latin typeface="Book Antiqua" panose="02040602050305030304" pitchFamily="18" charset="0"/>
            </a:endParaRPr>
          </a:p>
          <a:p>
            <a:pPr>
              <a:lnSpc>
                <a:spcPct val="80000"/>
              </a:lnSpc>
            </a:pPr>
            <a:r>
              <a:rPr lang="en-US" altLang="en-US" sz="2400">
                <a:latin typeface="Book Antiqua" panose="02040602050305030304" pitchFamily="18" charset="0"/>
              </a:rPr>
              <a:t>In 1930, Steinbeck married Carol Henning, and they</a:t>
            </a:r>
          </a:p>
          <a:p>
            <a:pPr>
              <a:lnSpc>
                <a:spcPct val="80000"/>
              </a:lnSpc>
              <a:buFont typeface="Wingdings" panose="05000000000000000000" pitchFamily="2" charset="2"/>
              <a:buNone/>
            </a:pPr>
            <a:r>
              <a:rPr lang="en-US" altLang="en-US" sz="2400">
                <a:latin typeface="Book Antiqua" panose="02040602050305030304" pitchFamily="18" charset="0"/>
              </a:rPr>
              <a:t>moved into his family’s home. His father helped support </a:t>
            </a:r>
          </a:p>
          <a:p>
            <a:pPr>
              <a:lnSpc>
                <a:spcPct val="80000"/>
              </a:lnSpc>
              <a:buFont typeface="Wingdings" panose="05000000000000000000" pitchFamily="2" charset="2"/>
              <a:buNone/>
            </a:pPr>
            <a:r>
              <a:rPr lang="en-US" altLang="en-US" sz="2400">
                <a:latin typeface="Book Antiqua" panose="02040602050305030304" pitchFamily="18" charset="0"/>
              </a:rPr>
              <a:t>the struggling couple, but unfortunately, they divorced in </a:t>
            </a:r>
          </a:p>
          <a:p>
            <a:pPr>
              <a:lnSpc>
                <a:spcPct val="80000"/>
              </a:lnSpc>
              <a:buFont typeface="Wingdings" panose="05000000000000000000" pitchFamily="2" charset="2"/>
              <a:buNone/>
            </a:pPr>
            <a:r>
              <a:rPr lang="en-US" altLang="en-US" sz="2400">
                <a:latin typeface="Book Antiqua" panose="02040602050305030304" pitchFamily="18" charset="0"/>
              </a:rPr>
              <a:t>1942.</a:t>
            </a:r>
          </a:p>
          <a:p>
            <a:pPr>
              <a:lnSpc>
                <a:spcPct val="80000"/>
              </a:lnSpc>
              <a:buFont typeface="Wingdings" panose="05000000000000000000" pitchFamily="2" charset="2"/>
              <a:buNone/>
            </a:pPr>
            <a:endParaRPr lang="en-US" altLang="en-US" sz="2400">
              <a:latin typeface="Book Antiqua" panose="02040602050305030304" pitchFamily="18" charset="0"/>
            </a:endParaRPr>
          </a:p>
          <a:p>
            <a:pPr>
              <a:lnSpc>
                <a:spcPct val="80000"/>
              </a:lnSpc>
            </a:pPr>
            <a:r>
              <a:rPr lang="en-US" altLang="en-US" sz="2400">
                <a:latin typeface="Book Antiqua" panose="02040602050305030304" pitchFamily="18" charset="0"/>
              </a:rPr>
              <a:t>In 1935, he won his first literary prize,</a:t>
            </a:r>
          </a:p>
          <a:p>
            <a:pPr>
              <a:lnSpc>
                <a:spcPct val="80000"/>
              </a:lnSpc>
              <a:buFont typeface="Wingdings" panose="05000000000000000000" pitchFamily="2" charset="2"/>
              <a:buNone/>
            </a:pPr>
            <a:r>
              <a:rPr lang="en-US" altLang="en-US" sz="2400">
                <a:latin typeface="Book Antiqua" panose="02040602050305030304" pitchFamily="18" charset="0"/>
              </a:rPr>
              <a:t>Commonwealth Club of California </a:t>
            </a:r>
          </a:p>
          <a:p>
            <a:pPr>
              <a:lnSpc>
                <a:spcPct val="80000"/>
              </a:lnSpc>
              <a:buFont typeface="Wingdings" panose="05000000000000000000" pitchFamily="2" charset="2"/>
              <a:buNone/>
            </a:pPr>
            <a:r>
              <a:rPr lang="en-US" altLang="en-US" sz="2400">
                <a:latin typeface="Book Antiqua" panose="02040602050305030304" pitchFamily="18" charset="0"/>
              </a:rPr>
              <a:t>Gold Medal for Best Novel by a </a:t>
            </a:r>
          </a:p>
          <a:p>
            <a:pPr>
              <a:lnSpc>
                <a:spcPct val="80000"/>
              </a:lnSpc>
              <a:buFont typeface="Wingdings" panose="05000000000000000000" pitchFamily="2" charset="2"/>
              <a:buNone/>
            </a:pPr>
            <a:r>
              <a:rPr lang="en-US" altLang="en-US" sz="2400">
                <a:latin typeface="Book Antiqua" panose="02040602050305030304" pitchFamily="18" charset="0"/>
              </a:rPr>
              <a:t>Californian for his novel, </a:t>
            </a:r>
            <a:r>
              <a:rPr lang="en-US" altLang="en-US" sz="2400" i="1">
                <a:latin typeface="Book Antiqua" panose="02040602050305030304" pitchFamily="18" charset="0"/>
              </a:rPr>
              <a:t>Tortilla Flat.</a:t>
            </a:r>
            <a:endParaRPr lang="en-US" altLang="en-US" sz="2400">
              <a:latin typeface="Book Antiqua" panose="02040602050305030304" pitchFamily="18" charset="0"/>
            </a:endParaRPr>
          </a:p>
          <a:p>
            <a:pPr>
              <a:lnSpc>
                <a:spcPct val="80000"/>
              </a:lnSpc>
              <a:buFont typeface="Wingdings" panose="05000000000000000000" pitchFamily="2" charset="2"/>
              <a:buNone/>
            </a:pPr>
            <a:endParaRPr lang="en-US" altLang="en-US" sz="2400">
              <a:latin typeface="Book Antiqua" panose="02040602050305030304" pitchFamily="18" charset="0"/>
            </a:endParaRPr>
          </a:p>
          <a:p>
            <a:pPr>
              <a:lnSpc>
                <a:spcPct val="80000"/>
              </a:lnSpc>
            </a:pPr>
            <a:r>
              <a:rPr lang="en-US" altLang="en-US" sz="2400">
                <a:latin typeface="Book Antiqua" panose="02040602050305030304" pitchFamily="18" charset="0"/>
              </a:rPr>
              <a:t>In 1936, </a:t>
            </a:r>
            <a:r>
              <a:rPr lang="en-US" altLang="en-US" sz="2400" i="1">
                <a:latin typeface="Book Antiqua" panose="02040602050305030304" pitchFamily="18" charset="0"/>
              </a:rPr>
              <a:t>Of Mice and Men </a:t>
            </a:r>
            <a:r>
              <a:rPr lang="en-US" altLang="en-US" sz="2400">
                <a:latin typeface="Book Antiqua" panose="02040602050305030304" pitchFamily="18" charset="0"/>
              </a:rPr>
              <a:t>was published, </a:t>
            </a:r>
          </a:p>
          <a:p>
            <a:pPr>
              <a:lnSpc>
                <a:spcPct val="80000"/>
              </a:lnSpc>
              <a:buFont typeface="Wingdings" panose="05000000000000000000" pitchFamily="2" charset="2"/>
              <a:buNone/>
            </a:pPr>
            <a:r>
              <a:rPr lang="en-US" altLang="en-US" sz="2400">
                <a:latin typeface="Book Antiqua" panose="02040602050305030304" pitchFamily="18" charset="0"/>
              </a:rPr>
              <a:t>and was so widely accepted that Steinbeck </a:t>
            </a:r>
          </a:p>
          <a:p>
            <a:pPr>
              <a:lnSpc>
                <a:spcPct val="80000"/>
              </a:lnSpc>
              <a:buFont typeface="Wingdings" panose="05000000000000000000" pitchFamily="2" charset="2"/>
              <a:buNone/>
            </a:pPr>
            <a:r>
              <a:rPr lang="en-US" altLang="en-US" sz="2400">
                <a:latin typeface="Book Antiqua" panose="02040602050305030304" pitchFamily="18" charset="0"/>
              </a:rPr>
              <a:t>began a book tour that led him to Europe.</a:t>
            </a:r>
          </a:p>
          <a:p>
            <a:pPr>
              <a:lnSpc>
                <a:spcPct val="80000"/>
              </a:lnSpc>
              <a:buFont typeface="Wingdings" panose="05000000000000000000" pitchFamily="2" charset="2"/>
              <a:buNone/>
            </a:pPr>
            <a:endParaRPr lang="en-US" altLang="en-US" sz="2400">
              <a:latin typeface="Book Antiqua" panose="02040602050305030304" pitchFamily="18" charset="0"/>
            </a:endParaRPr>
          </a:p>
        </p:txBody>
      </p:sp>
      <p:pic>
        <p:nvPicPr>
          <p:cNvPr id="6150" name="Picture 6">
            <a:hlinkClick r:id="rId3"/>
            <a:extLst>
              <a:ext uri="{FF2B5EF4-FFF2-40B4-BE49-F238E27FC236}">
                <a16:creationId xmlns:a16="http://schemas.microsoft.com/office/drawing/2014/main" id="{3DF97E69-881A-6A1D-3EC0-9009BDFC72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2667000"/>
            <a:ext cx="1200150" cy="1752600"/>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a:extLst>
              <a:ext uri="{FF2B5EF4-FFF2-40B4-BE49-F238E27FC236}">
                <a16:creationId xmlns:a16="http://schemas.microsoft.com/office/drawing/2014/main" id="{79444CA2-B6A7-7007-00FC-1D0BBD9339B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10400" y="4572000"/>
            <a:ext cx="1306513" cy="19859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Cliff">
  <a:themeElements>
    <a:clrScheme name="Cliff 5">
      <a:dk1>
        <a:srgbClr val="009999"/>
      </a:dk1>
      <a:lt1>
        <a:srgbClr val="EAEAEA"/>
      </a:lt1>
      <a:dk2>
        <a:srgbClr val="006666"/>
      </a:dk2>
      <a:lt2>
        <a:srgbClr val="FFFFCC"/>
      </a:lt2>
      <a:accent1>
        <a:srgbClr val="339966"/>
      </a:accent1>
      <a:accent2>
        <a:srgbClr val="5E855B"/>
      </a:accent2>
      <a:accent3>
        <a:srgbClr val="AAB8B8"/>
      </a:accent3>
      <a:accent4>
        <a:srgbClr val="C8C8C8"/>
      </a:accent4>
      <a:accent5>
        <a:srgbClr val="ADCAB8"/>
      </a:accent5>
      <a:accent6>
        <a:srgbClr val="547852"/>
      </a:accent6>
      <a:hlink>
        <a:srgbClr val="EEC85E"/>
      </a:hlink>
      <a:folHlink>
        <a:srgbClr val="AA8456"/>
      </a:folHlink>
    </a:clrScheme>
    <a:fontScheme name="Cliff">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Verdana" panose="020B060403050404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Verdana" panose="020B0604030504040204" pitchFamily="34" charset="0"/>
          </a:defRPr>
        </a:defPPr>
      </a:lstStyle>
    </a:lnDef>
  </a:objectDefaults>
  <a:extraClrSchemeLst>
    <a:extraClrScheme>
      <a:clrScheme name="Cliff 1">
        <a:dk1>
          <a:srgbClr val="5B5B49"/>
        </a:dk1>
        <a:lt1>
          <a:srgbClr val="DDDDDD"/>
        </a:lt1>
        <a:dk2>
          <a:srgbClr val="2B2A00"/>
        </a:dk2>
        <a:lt2>
          <a:srgbClr val="E0DFBE"/>
        </a:lt2>
        <a:accent1>
          <a:srgbClr val="878543"/>
        </a:accent1>
        <a:accent2>
          <a:srgbClr val="716E00"/>
        </a:accent2>
        <a:accent3>
          <a:srgbClr val="ACACAA"/>
        </a:accent3>
        <a:accent4>
          <a:srgbClr val="BDBDBD"/>
        </a:accent4>
        <a:accent5>
          <a:srgbClr val="C3C2B0"/>
        </a:accent5>
        <a:accent6>
          <a:srgbClr val="666300"/>
        </a:accent6>
        <a:hlink>
          <a:srgbClr val="CC9900"/>
        </a:hlink>
        <a:folHlink>
          <a:srgbClr val="996600"/>
        </a:folHlink>
      </a:clrScheme>
      <a:clrMap bg1="dk2" tx1="lt1" bg2="dk1" tx2="lt2" accent1="accent1" accent2="accent2" accent3="accent3" accent4="accent4" accent5="accent5" accent6="accent6" hlink="hlink" folHlink="folHlink"/>
    </a:extraClrScheme>
    <a:extraClrScheme>
      <a:clrScheme name="Cliff 2">
        <a:dk1>
          <a:srgbClr val="746354"/>
        </a:dk1>
        <a:lt1>
          <a:srgbClr val="FFFFFF"/>
        </a:lt1>
        <a:dk2>
          <a:srgbClr val="523E26"/>
        </a:dk2>
        <a:lt2>
          <a:srgbClr val="E1DFAF"/>
        </a:lt2>
        <a:accent1>
          <a:srgbClr val="CC9900"/>
        </a:accent1>
        <a:accent2>
          <a:srgbClr val="669900"/>
        </a:accent2>
        <a:accent3>
          <a:srgbClr val="B3AFAC"/>
        </a:accent3>
        <a:accent4>
          <a:srgbClr val="DADADA"/>
        </a:accent4>
        <a:accent5>
          <a:srgbClr val="E2CAAA"/>
        </a:accent5>
        <a:accent6>
          <a:srgbClr val="5C8A00"/>
        </a:accent6>
        <a:hlink>
          <a:srgbClr val="CCCC00"/>
        </a:hlink>
        <a:folHlink>
          <a:srgbClr val="AC7934"/>
        </a:folHlink>
      </a:clrScheme>
      <a:clrMap bg1="dk2" tx1="lt1" bg2="dk1" tx2="lt2" accent1="accent1" accent2="accent2" accent3="accent3" accent4="accent4" accent5="accent5" accent6="accent6" hlink="hlink" folHlink="folHlink"/>
    </a:extraClrScheme>
    <a:extraClrScheme>
      <a:clrScheme name="Cliff 3">
        <a:dk1>
          <a:srgbClr val="667B5B"/>
        </a:dk1>
        <a:lt1>
          <a:srgbClr val="E6E6DA"/>
        </a:lt1>
        <a:dk2>
          <a:srgbClr val="295200"/>
        </a:dk2>
        <a:lt2>
          <a:srgbClr val="F3F2D9"/>
        </a:lt2>
        <a:accent1>
          <a:srgbClr val="808000"/>
        </a:accent1>
        <a:accent2>
          <a:srgbClr val="838D75"/>
        </a:accent2>
        <a:accent3>
          <a:srgbClr val="ACB3AA"/>
        </a:accent3>
        <a:accent4>
          <a:srgbClr val="C4C4BA"/>
        </a:accent4>
        <a:accent5>
          <a:srgbClr val="C0C0AA"/>
        </a:accent5>
        <a:accent6>
          <a:srgbClr val="767F69"/>
        </a:accent6>
        <a:hlink>
          <a:srgbClr val="33CC33"/>
        </a:hlink>
        <a:folHlink>
          <a:srgbClr val="339966"/>
        </a:folHlink>
      </a:clrScheme>
      <a:clrMap bg1="dk2" tx1="lt1" bg2="dk1" tx2="lt2" accent1="accent1" accent2="accent2" accent3="accent3" accent4="accent4" accent5="accent5" accent6="accent6" hlink="hlink" folHlink="folHlink"/>
    </a:extraClrScheme>
    <a:extraClrScheme>
      <a:clrScheme name="Cliff 4">
        <a:dk1>
          <a:srgbClr val="86615A"/>
        </a:dk1>
        <a:lt1>
          <a:srgbClr val="FFFFFF"/>
        </a:lt1>
        <a:dk2>
          <a:srgbClr val="633427"/>
        </a:dk2>
        <a:lt2>
          <a:srgbClr val="E9DDCD"/>
        </a:lt2>
        <a:accent1>
          <a:srgbClr val="A34545"/>
        </a:accent1>
        <a:accent2>
          <a:srgbClr val="C86400"/>
        </a:accent2>
        <a:accent3>
          <a:srgbClr val="B7AEAC"/>
        </a:accent3>
        <a:accent4>
          <a:srgbClr val="DADADA"/>
        </a:accent4>
        <a:accent5>
          <a:srgbClr val="CEB0B0"/>
        </a:accent5>
        <a:accent6>
          <a:srgbClr val="B55A00"/>
        </a:accent6>
        <a:hlink>
          <a:srgbClr val="ECAE00"/>
        </a:hlink>
        <a:folHlink>
          <a:srgbClr val="BAA88A"/>
        </a:folHlink>
      </a:clrScheme>
      <a:clrMap bg1="dk2" tx1="lt1" bg2="dk1" tx2="lt2" accent1="accent1" accent2="accent2" accent3="accent3" accent4="accent4" accent5="accent5" accent6="accent6" hlink="hlink" folHlink="folHlink"/>
    </a:extraClrScheme>
    <a:extraClrScheme>
      <a:clrScheme name="Cliff 5">
        <a:dk1>
          <a:srgbClr val="009999"/>
        </a:dk1>
        <a:lt1>
          <a:srgbClr val="EAEAEA"/>
        </a:lt1>
        <a:dk2>
          <a:srgbClr val="006666"/>
        </a:dk2>
        <a:lt2>
          <a:srgbClr val="FFFFCC"/>
        </a:lt2>
        <a:accent1>
          <a:srgbClr val="339966"/>
        </a:accent1>
        <a:accent2>
          <a:srgbClr val="5E855B"/>
        </a:accent2>
        <a:accent3>
          <a:srgbClr val="AAB8B8"/>
        </a:accent3>
        <a:accent4>
          <a:srgbClr val="C8C8C8"/>
        </a:accent4>
        <a:accent5>
          <a:srgbClr val="ADCAB8"/>
        </a:accent5>
        <a:accent6>
          <a:srgbClr val="547852"/>
        </a:accent6>
        <a:hlink>
          <a:srgbClr val="EEC85E"/>
        </a:hlink>
        <a:folHlink>
          <a:srgbClr val="AA8456"/>
        </a:folHlink>
      </a:clrScheme>
      <a:clrMap bg1="dk2" tx1="lt1" bg2="dk1" tx2="lt2" accent1="accent1" accent2="accent2" accent3="accent3" accent4="accent4" accent5="accent5" accent6="accent6" hlink="hlink" folHlink="folHlink"/>
    </a:extraClrScheme>
    <a:extraClrScheme>
      <a:clrScheme name="Cliff 6">
        <a:dk1>
          <a:srgbClr val="B8A47C"/>
        </a:dk1>
        <a:lt1>
          <a:srgbClr val="FFFFFF"/>
        </a:lt1>
        <a:dk2>
          <a:srgbClr val="A68A58"/>
        </a:dk2>
        <a:lt2>
          <a:srgbClr val="DAD79C"/>
        </a:lt2>
        <a:accent1>
          <a:srgbClr val="816B35"/>
        </a:accent1>
        <a:accent2>
          <a:srgbClr val="FFCC00"/>
        </a:accent2>
        <a:accent3>
          <a:srgbClr val="D0C4B4"/>
        </a:accent3>
        <a:accent4>
          <a:srgbClr val="DADADA"/>
        </a:accent4>
        <a:accent5>
          <a:srgbClr val="C1BAAE"/>
        </a:accent5>
        <a:accent6>
          <a:srgbClr val="E7B900"/>
        </a:accent6>
        <a:hlink>
          <a:srgbClr val="0066CC"/>
        </a:hlink>
        <a:folHlink>
          <a:srgbClr val="009900"/>
        </a:folHlink>
      </a:clrScheme>
      <a:clrMap bg1="dk2" tx1="lt1" bg2="dk1" tx2="lt2" accent1="accent1" accent2="accent2" accent3="accent3" accent4="accent4" accent5="accent5" accent6="accent6" hlink="hlink" folHlink="folHlink"/>
    </a:extraClrScheme>
    <a:extraClrScheme>
      <a:clrScheme name="Cliff 7">
        <a:dk1>
          <a:srgbClr val="336699"/>
        </a:dk1>
        <a:lt1>
          <a:srgbClr val="F8F8F8"/>
        </a:lt1>
        <a:dk2>
          <a:srgbClr val="003366"/>
        </a:dk2>
        <a:lt2>
          <a:srgbClr val="D1DDD4"/>
        </a:lt2>
        <a:accent1>
          <a:srgbClr val="3399FF"/>
        </a:accent1>
        <a:accent2>
          <a:srgbClr val="006699"/>
        </a:accent2>
        <a:accent3>
          <a:srgbClr val="AAADB8"/>
        </a:accent3>
        <a:accent4>
          <a:srgbClr val="D4D4D4"/>
        </a:accent4>
        <a:accent5>
          <a:srgbClr val="ADCAFF"/>
        </a:accent5>
        <a:accent6>
          <a:srgbClr val="005C8A"/>
        </a:accent6>
        <a:hlink>
          <a:srgbClr val="86C0CE"/>
        </a:hlink>
        <a:folHlink>
          <a:srgbClr val="00808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Cliff</Template>
  <TotalTime>1222</TotalTime>
  <Words>3124</Words>
  <Application>Microsoft Office PowerPoint</Application>
  <PresentationFormat>On-screen Show (4:3)</PresentationFormat>
  <Paragraphs>288</Paragraphs>
  <Slides>48</Slides>
  <Notes>48</Notes>
  <HiddenSlides>0</HiddenSlides>
  <MMClips>1</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48</vt:i4>
      </vt:variant>
    </vt:vector>
  </HeadingPairs>
  <TitlesOfParts>
    <vt:vector size="61" baseType="lpstr">
      <vt:lpstr>Arial</vt:lpstr>
      <vt:lpstr>Times New Roman</vt:lpstr>
      <vt:lpstr>Verdana</vt:lpstr>
      <vt:lpstr>Wingdings</vt:lpstr>
      <vt:lpstr>Storybook</vt:lpstr>
      <vt:lpstr>Tw Cen MT</vt:lpstr>
      <vt:lpstr>Book Antiqua</vt:lpstr>
      <vt:lpstr>Academy Engraved LET</vt:lpstr>
      <vt:lpstr>American Classic</vt:lpstr>
      <vt:lpstr>Agency FB</vt:lpstr>
      <vt:lpstr>Vagabond</vt:lpstr>
      <vt:lpstr>Baskerville Old Face</vt:lpstr>
      <vt:lpstr>Cliff</vt:lpstr>
      <vt:lpstr>Of Mice and Men</vt:lpstr>
      <vt:lpstr>John Steinbeck  One of The Great American  Writers of the 20th Century</vt:lpstr>
      <vt:lpstr>    A Look at the Author</vt:lpstr>
      <vt:lpstr>The Fields of Salinas, California</vt:lpstr>
      <vt:lpstr>The Beauty of Salinas</vt:lpstr>
      <vt:lpstr>PowerPoint Presentation</vt:lpstr>
      <vt:lpstr>What’s a Bindlestiff?</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Mural overlooking The National Steinbeck Center in Salinas </vt:lpstr>
      <vt:lpstr>PowerPoint Presentation</vt:lpstr>
      <vt:lpstr>PowerPoint Presentation</vt:lpstr>
      <vt:lpstr>Of Mice and Men</vt:lpstr>
      <vt:lpstr>Main Characters: Lennie &amp; George</vt:lpstr>
      <vt:lpstr>Lennie Small</vt:lpstr>
      <vt:lpstr>George Milton</vt:lpstr>
      <vt:lpstr>PowerPoint Presentation</vt:lpstr>
      <vt:lpstr>The setting in Of Mice and Men</vt:lpstr>
      <vt:lpstr>Soledad, California</vt:lpstr>
      <vt:lpstr>California in the 1930s</vt:lpstr>
      <vt:lpstr>Why Migrant Workers?</vt:lpstr>
      <vt:lpstr>Migrant Workers</vt:lpstr>
      <vt:lpstr>Chasing the American Dream</vt:lpstr>
      <vt:lpstr>The American Dream  </vt:lpstr>
      <vt:lpstr>The American Dream</vt:lpstr>
      <vt:lpstr>PowerPoint Presentation</vt:lpstr>
      <vt:lpstr>PowerPoint Presentation</vt:lpstr>
      <vt:lpstr>Is the American dream possible in the historical context of the novel?</vt:lpstr>
      <vt:lpstr>Dreams</vt:lpstr>
      <vt:lpstr>Dreams</vt:lpstr>
      <vt:lpstr>Meet the Other Characters</vt:lpstr>
      <vt:lpstr>Candy</vt:lpstr>
      <vt:lpstr>Curley</vt:lpstr>
      <vt:lpstr>Curley’s Wife</vt:lpstr>
      <vt:lpstr>Crooks</vt:lpstr>
      <vt:lpstr>Slim</vt:lpstr>
      <vt:lpstr>Other Characters</vt:lpstr>
      <vt:lpstr>Themes in Of Mice and Men</vt:lpstr>
      <vt:lpstr>Themes in Of Mice and Men</vt:lpstr>
      <vt:lpstr>Of Mice and Men – Title’s Origin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 Mice and Men</dc:title>
  <dc:creator>Lisa LeAnn Ward</dc:creator>
  <cp:lastModifiedBy>Nayan GRIFFITHS</cp:lastModifiedBy>
  <cp:revision>124</cp:revision>
  <dcterms:created xsi:type="dcterms:W3CDTF">2005-05-17T14:40:21Z</dcterms:created>
  <dcterms:modified xsi:type="dcterms:W3CDTF">2023-03-21T14:24:59Z</dcterms:modified>
</cp:coreProperties>
</file>