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GB"/>
    </a:defPPr>
    <a:lvl1pPr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1pPr>
    <a:lvl2pPr marL="4572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2pPr>
    <a:lvl3pPr marL="9144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3pPr>
    <a:lvl4pPr marL="1371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4pPr>
    <a:lvl5pPr marL="18288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D9059C2-9193-D290-7C8F-AD5B4F5B3FB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effectLst/>
                <a:latin typeface="Arial" panose="020B0604020202020204" pitchFamily="34" charset="0"/>
              </a:defRPr>
            </a:lvl1pPr>
          </a:lstStyle>
          <a:p>
            <a:endParaRPr lang="en-GB" altLang="en-US"/>
          </a:p>
        </p:txBody>
      </p:sp>
      <p:sp>
        <p:nvSpPr>
          <p:cNvPr id="33795" name="Rectangle 3">
            <a:extLst>
              <a:ext uri="{FF2B5EF4-FFF2-40B4-BE49-F238E27FC236}">
                <a16:creationId xmlns:a16="http://schemas.microsoft.com/office/drawing/2014/main" id="{06D6F635-186B-F935-61B6-E83B7A8724E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effectLst/>
                <a:latin typeface="Arial" panose="020B0604020202020204" pitchFamily="34" charset="0"/>
              </a:defRPr>
            </a:lvl1pPr>
          </a:lstStyle>
          <a:p>
            <a:endParaRPr lang="en-GB" altLang="en-US"/>
          </a:p>
        </p:txBody>
      </p:sp>
      <p:sp>
        <p:nvSpPr>
          <p:cNvPr id="33796" name="Rectangle 4">
            <a:extLst>
              <a:ext uri="{FF2B5EF4-FFF2-40B4-BE49-F238E27FC236}">
                <a16:creationId xmlns:a16="http://schemas.microsoft.com/office/drawing/2014/main" id="{ADCEF98E-EC78-4149-F218-CC24D05318A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3C6BAB20-76AD-52EB-1C1B-82708E917D7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3798" name="Rectangle 6">
            <a:extLst>
              <a:ext uri="{FF2B5EF4-FFF2-40B4-BE49-F238E27FC236}">
                <a16:creationId xmlns:a16="http://schemas.microsoft.com/office/drawing/2014/main" id="{67AD878F-704D-4BA3-6EFF-71C317791BA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effectLst/>
                <a:latin typeface="Arial" panose="020B0604020202020204" pitchFamily="34" charset="0"/>
              </a:defRPr>
            </a:lvl1pPr>
          </a:lstStyle>
          <a:p>
            <a:endParaRPr lang="en-GB" altLang="en-US"/>
          </a:p>
        </p:txBody>
      </p:sp>
      <p:sp>
        <p:nvSpPr>
          <p:cNvPr id="33799" name="Rectangle 7">
            <a:extLst>
              <a:ext uri="{FF2B5EF4-FFF2-40B4-BE49-F238E27FC236}">
                <a16:creationId xmlns:a16="http://schemas.microsoft.com/office/drawing/2014/main" id="{20110B4A-8C8C-1B59-1556-D32E7CF3395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effectLst/>
                <a:latin typeface="Arial" panose="020B0604020202020204" pitchFamily="34" charset="0"/>
              </a:defRPr>
            </a:lvl1pPr>
          </a:lstStyle>
          <a:p>
            <a:fld id="{44860CD9-B1DF-4A48-BCD8-8596CAB6510B}"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88D1D6E-70B4-8D18-6CAA-8DBB6EF7A68A}"/>
              </a:ext>
            </a:extLst>
          </p:cNvPr>
          <p:cNvSpPr>
            <a:spLocks noGrp="1" noChangeArrowheads="1"/>
          </p:cNvSpPr>
          <p:nvPr>
            <p:ph type="sldNum" sz="quarter" idx="5"/>
          </p:nvPr>
        </p:nvSpPr>
        <p:spPr>
          <a:ln/>
        </p:spPr>
        <p:txBody>
          <a:bodyPr/>
          <a:lstStyle/>
          <a:p>
            <a:fld id="{4797C7DA-FE8C-47FB-92CE-8145C482E3B6}" type="slidenum">
              <a:rPr lang="en-GB" altLang="en-US"/>
              <a:pPr/>
              <a:t>1</a:t>
            </a:fld>
            <a:endParaRPr lang="en-GB" altLang="en-US"/>
          </a:p>
        </p:txBody>
      </p:sp>
      <p:sp>
        <p:nvSpPr>
          <p:cNvPr id="34818" name="Rectangle 2">
            <a:extLst>
              <a:ext uri="{FF2B5EF4-FFF2-40B4-BE49-F238E27FC236}">
                <a16:creationId xmlns:a16="http://schemas.microsoft.com/office/drawing/2014/main" id="{8B1CDB07-9A74-6BBF-6605-E38AAA1724D7}"/>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C52406B3-6941-1209-E12C-A3E012ED367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1C9B968-50A5-A1D6-8F40-82DC91E09B80}"/>
              </a:ext>
            </a:extLst>
          </p:cNvPr>
          <p:cNvSpPr>
            <a:spLocks noGrp="1" noChangeArrowheads="1"/>
          </p:cNvSpPr>
          <p:nvPr>
            <p:ph type="sldNum" sz="quarter" idx="5"/>
          </p:nvPr>
        </p:nvSpPr>
        <p:spPr>
          <a:ln/>
        </p:spPr>
        <p:txBody>
          <a:bodyPr/>
          <a:lstStyle/>
          <a:p>
            <a:fld id="{9F046026-B46F-4E25-884E-D990B712B4C9}" type="slidenum">
              <a:rPr lang="en-GB" altLang="en-US"/>
              <a:pPr/>
              <a:t>10</a:t>
            </a:fld>
            <a:endParaRPr lang="en-GB" altLang="en-US"/>
          </a:p>
        </p:txBody>
      </p:sp>
      <p:sp>
        <p:nvSpPr>
          <p:cNvPr id="44034" name="Rectangle 2">
            <a:extLst>
              <a:ext uri="{FF2B5EF4-FFF2-40B4-BE49-F238E27FC236}">
                <a16:creationId xmlns:a16="http://schemas.microsoft.com/office/drawing/2014/main" id="{A2218FA0-9A33-8387-B411-B2FA983E9D5D}"/>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6798C34E-9B88-8000-5E28-79752DBE162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C3EA90C-B5DC-6E5D-213E-276174360C0C}"/>
              </a:ext>
            </a:extLst>
          </p:cNvPr>
          <p:cNvSpPr>
            <a:spLocks noGrp="1" noChangeArrowheads="1"/>
          </p:cNvSpPr>
          <p:nvPr>
            <p:ph type="sldNum" sz="quarter" idx="5"/>
          </p:nvPr>
        </p:nvSpPr>
        <p:spPr>
          <a:ln/>
        </p:spPr>
        <p:txBody>
          <a:bodyPr/>
          <a:lstStyle/>
          <a:p>
            <a:fld id="{1B1D43AB-FCDE-4F4C-8B25-DCCE92FAFEDC}" type="slidenum">
              <a:rPr lang="en-GB" altLang="en-US"/>
              <a:pPr/>
              <a:t>11</a:t>
            </a:fld>
            <a:endParaRPr lang="en-GB" altLang="en-US"/>
          </a:p>
        </p:txBody>
      </p:sp>
      <p:sp>
        <p:nvSpPr>
          <p:cNvPr id="45058" name="Rectangle 2">
            <a:extLst>
              <a:ext uri="{FF2B5EF4-FFF2-40B4-BE49-F238E27FC236}">
                <a16:creationId xmlns:a16="http://schemas.microsoft.com/office/drawing/2014/main" id="{0DF7F073-D027-9F3D-608A-1453BF08488D}"/>
              </a:ext>
            </a:extLst>
          </p:cNvPr>
          <p:cNvSpPr>
            <a:spLocks noRot="1" noChangeArrowheads="1" noTextEdit="1"/>
          </p:cNvSpPr>
          <p:nvPr>
            <p:ph type="sldImg"/>
          </p:nvPr>
        </p:nvSpPr>
        <p:spPr>
          <a:ln/>
        </p:spPr>
      </p:sp>
      <p:sp>
        <p:nvSpPr>
          <p:cNvPr id="45059" name="Rectangle 3">
            <a:extLst>
              <a:ext uri="{FF2B5EF4-FFF2-40B4-BE49-F238E27FC236}">
                <a16:creationId xmlns:a16="http://schemas.microsoft.com/office/drawing/2014/main" id="{317965C9-922F-5736-64BC-D3E4CB1D25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6B1174F-900A-4A95-B339-B927AD3DE230}"/>
              </a:ext>
            </a:extLst>
          </p:cNvPr>
          <p:cNvSpPr>
            <a:spLocks noGrp="1" noChangeArrowheads="1"/>
          </p:cNvSpPr>
          <p:nvPr>
            <p:ph type="sldNum" sz="quarter" idx="5"/>
          </p:nvPr>
        </p:nvSpPr>
        <p:spPr>
          <a:ln/>
        </p:spPr>
        <p:txBody>
          <a:bodyPr/>
          <a:lstStyle/>
          <a:p>
            <a:fld id="{26EC5E50-B016-42F4-B6EE-A54156563294}" type="slidenum">
              <a:rPr lang="en-GB" altLang="en-US"/>
              <a:pPr/>
              <a:t>12</a:t>
            </a:fld>
            <a:endParaRPr lang="en-GB" altLang="en-US"/>
          </a:p>
        </p:txBody>
      </p:sp>
      <p:sp>
        <p:nvSpPr>
          <p:cNvPr id="46082" name="Rectangle 2">
            <a:extLst>
              <a:ext uri="{FF2B5EF4-FFF2-40B4-BE49-F238E27FC236}">
                <a16:creationId xmlns:a16="http://schemas.microsoft.com/office/drawing/2014/main" id="{4AA1CD65-4D57-81D6-5D2D-FCFA8B7EC334}"/>
              </a:ext>
            </a:extLst>
          </p:cNvPr>
          <p:cNvSpPr>
            <a:spLocks noRot="1" noChangeArrowheads="1" noTextEdit="1"/>
          </p:cNvSpPr>
          <p:nvPr>
            <p:ph type="sldImg"/>
          </p:nvPr>
        </p:nvSpPr>
        <p:spPr>
          <a:ln/>
        </p:spPr>
      </p:sp>
      <p:sp>
        <p:nvSpPr>
          <p:cNvPr id="46083" name="Rectangle 3">
            <a:extLst>
              <a:ext uri="{FF2B5EF4-FFF2-40B4-BE49-F238E27FC236}">
                <a16:creationId xmlns:a16="http://schemas.microsoft.com/office/drawing/2014/main" id="{94C26CAC-6456-CA6D-B636-81E56DDB7F3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E1C5317-96A7-02EB-F9E7-B5BA0ACA99B1}"/>
              </a:ext>
            </a:extLst>
          </p:cNvPr>
          <p:cNvSpPr>
            <a:spLocks noGrp="1" noChangeArrowheads="1"/>
          </p:cNvSpPr>
          <p:nvPr>
            <p:ph type="sldNum" sz="quarter" idx="5"/>
          </p:nvPr>
        </p:nvSpPr>
        <p:spPr>
          <a:ln/>
        </p:spPr>
        <p:txBody>
          <a:bodyPr/>
          <a:lstStyle/>
          <a:p>
            <a:fld id="{A90CE219-2405-40D7-802B-5B530D12CD51}" type="slidenum">
              <a:rPr lang="en-GB" altLang="en-US"/>
              <a:pPr/>
              <a:t>13</a:t>
            </a:fld>
            <a:endParaRPr lang="en-GB" altLang="en-US"/>
          </a:p>
        </p:txBody>
      </p:sp>
      <p:sp>
        <p:nvSpPr>
          <p:cNvPr id="48130" name="Rectangle 2">
            <a:extLst>
              <a:ext uri="{FF2B5EF4-FFF2-40B4-BE49-F238E27FC236}">
                <a16:creationId xmlns:a16="http://schemas.microsoft.com/office/drawing/2014/main" id="{84B25C6C-96E8-AC43-6156-F24FF745940E}"/>
              </a:ext>
            </a:extLst>
          </p:cNvPr>
          <p:cNvSpPr>
            <a:spLocks noRot="1" noChangeArrowheads="1" noTextEdit="1"/>
          </p:cNvSpPr>
          <p:nvPr>
            <p:ph type="sldImg"/>
          </p:nvPr>
        </p:nvSpPr>
        <p:spPr>
          <a:xfrm>
            <a:off x="1144588" y="685800"/>
            <a:ext cx="4572000" cy="3429000"/>
          </a:xfrm>
          <a:ln/>
        </p:spPr>
      </p:sp>
      <p:sp>
        <p:nvSpPr>
          <p:cNvPr id="48131" name="Rectangle 3">
            <a:extLst>
              <a:ext uri="{FF2B5EF4-FFF2-40B4-BE49-F238E27FC236}">
                <a16:creationId xmlns:a16="http://schemas.microsoft.com/office/drawing/2014/main" id="{04359C0F-667F-0556-7594-BFA3A026A554}"/>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34C1F1-7C78-162B-147A-D83366B33ED5}"/>
              </a:ext>
            </a:extLst>
          </p:cNvPr>
          <p:cNvSpPr>
            <a:spLocks noGrp="1" noChangeArrowheads="1"/>
          </p:cNvSpPr>
          <p:nvPr>
            <p:ph type="sldNum" sz="quarter" idx="5"/>
          </p:nvPr>
        </p:nvSpPr>
        <p:spPr>
          <a:ln/>
        </p:spPr>
        <p:txBody>
          <a:bodyPr/>
          <a:lstStyle/>
          <a:p>
            <a:fld id="{DFB40F5E-9BD0-4C40-8721-6B4197576FF8}" type="slidenum">
              <a:rPr lang="en-GB" altLang="en-US"/>
              <a:pPr/>
              <a:t>2</a:t>
            </a:fld>
            <a:endParaRPr lang="en-GB" altLang="en-US"/>
          </a:p>
        </p:txBody>
      </p:sp>
      <p:sp>
        <p:nvSpPr>
          <p:cNvPr id="35842" name="Rectangle 2">
            <a:extLst>
              <a:ext uri="{FF2B5EF4-FFF2-40B4-BE49-F238E27FC236}">
                <a16:creationId xmlns:a16="http://schemas.microsoft.com/office/drawing/2014/main" id="{59802E39-3755-E92C-1261-E464FC932F64}"/>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86DAAB9B-AA47-7457-1C15-9071D9027AF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BCA8765-1525-C6A5-C92C-6BE86C382D6C}"/>
              </a:ext>
            </a:extLst>
          </p:cNvPr>
          <p:cNvSpPr>
            <a:spLocks noGrp="1" noChangeArrowheads="1"/>
          </p:cNvSpPr>
          <p:nvPr>
            <p:ph type="sldNum" sz="quarter" idx="5"/>
          </p:nvPr>
        </p:nvSpPr>
        <p:spPr>
          <a:ln/>
        </p:spPr>
        <p:txBody>
          <a:bodyPr/>
          <a:lstStyle/>
          <a:p>
            <a:fld id="{1C2CF85C-91A0-4069-8931-ECE82894B4D1}" type="slidenum">
              <a:rPr lang="en-GB" altLang="en-US"/>
              <a:pPr/>
              <a:t>3</a:t>
            </a:fld>
            <a:endParaRPr lang="en-GB" altLang="en-US"/>
          </a:p>
        </p:txBody>
      </p:sp>
      <p:sp>
        <p:nvSpPr>
          <p:cNvPr id="36866" name="Rectangle 2">
            <a:extLst>
              <a:ext uri="{FF2B5EF4-FFF2-40B4-BE49-F238E27FC236}">
                <a16:creationId xmlns:a16="http://schemas.microsoft.com/office/drawing/2014/main" id="{614528B2-9256-DF22-E6A9-9316C5140E73}"/>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1DF62810-6A18-2470-2B7E-CA7D8734CF4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6483995-7DA5-AB88-1289-E6E938857A75}"/>
              </a:ext>
            </a:extLst>
          </p:cNvPr>
          <p:cNvSpPr>
            <a:spLocks noGrp="1" noChangeArrowheads="1"/>
          </p:cNvSpPr>
          <p:nvPr>
            <p:ph type="sldNum" sz="quarter" idx="5"/>
          </p:nvPr>
        </p:nvSpPr>
        <p:spPr>
          <a:ln/>
        </p:spPr>
        <p:txBody>
          <a:bodyPr/>
          <a:lstStyle/>
          <a:p>
            <a:fld id="{DD873F7F-333F-4765-8062-11A3ED0E016E}" type="slidenum">
              <a:rPr lang="en-GB" altLang="en-US"/>
              <a:pPr/>
              <a:t>4</a:t>
            </a:fld>
            <a:endParaRPr lang="en-GB" altLang="en-US"/>
          </a:p>
        </p:txBody>
      </p:sp>
      <p:sp>
        <p:nvSpPr>
          <p:cNvPr id="37890" name="Rectangle 2">
            <a:extLst>
              <a:ext uri="{FF2B5EF4-FFF2-40B4-BE49-F238E27FC236}">
                <a16:creationId xmlns:a16="http://schemas.microsoft.com/office/drawing/2014/main" id="{2CEFE637-6934-C589-3B78-033997A4AB0F}"/>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48681BFA-1525-91C2-9445-EF009DEFC8E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41F732-B6DB-134A-4693-3C748C1E28D9}"/>
              </a:ext>
            </a:extLst>
          </p:cNvPr>
          <p:cNvSpPr>
            <a:spLocks noGrp="1" noChangeArrowheads="1"/>
          </p:cNvSpPr>
          <p:nvPr>
            <p:ph type="sldNum" sz="quarter" idx="5"/>
          </p:nvPr>
        </p:nvSpPr>
        <p:spPr>
          <a:ln/>
        </p:spPr>
        <p:txBody>
          <a:bodyPr/>
          <a:lstStyle/>
          <a:p>
            <a:fld id="{7650A2B8-FA83-448C-9814-271596AB8839}" type="slidenum">
              <a:rPr lang="en-GB" altLang="en-US"/>
              <a:pPr/>
              <a:t>5</a:t>
            </a:fld>
            <a:endParaRPr lang="en-GB" altLang="en-US"/>
          </a:p>
        </p:txBody>
      </p:sp>
      <p:sp>
        <p:nvSpPr>
          <p:cNvPr id="38914" name="Rectangle 2">
            <a:extLst>
              <a:ext uri="{FF2B5EF4-FFF2-40B4-BE49-F238E27FC236}">
                <a16:creationId xmlns:a16="http://schemas.microsoft.com/office/drawing/2014/main" id="{84E13838-B4D5-1174-5066-44B9F2B3AD72}"/>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C7D766F7-A6BF-39BB-B564-658A061F8EB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73B8AF-0E6B-2D11-927D-F23A711EEE75}"/>
              </a:ext>
            </a:extLst>
          </p:cNvPr>
          <p:cNvSpPr>
            <a:spLocks noGrp="1" noChangeArrowheads="1"/>
          </p:cNvSpPr>
          <p:nvPr>
            <p:ph type="sldNum" sz="quarter" idx="5"/>
          </p:nvPr>
        </p:nvSpPr>
        <p:spPr>
          <a:ln/>
        </p:spPr>
        <p:txBody>
          <a:bodyPr/>
          <a:lstStyle/>
          <a:p>
            <a:fld id="{AE43BAC6-EC2F-431B-8295-A6263DF9DBB1}" type="slidenum">
              <a:rPr lang="en-GB" altLang="en-US"/>
              <a:pPr/>
              <a:t>6</a:t>
            </a:fld>
            <a:endParaRPr lang="en-GB" altLang="en-US"/>
          </a:p>
        </p:txBody>
      </p:sp>
      <p:sp>
        <p:nvSpPr>
          <p:cNvPr id="39938" name="Rectangle 2">
            <a:extLst>
              <a:ext uri="{FF2B5EF4-FFF2-40B4-BE49-F238E27FC236}">
                <a16:creationId xmlns:a16="http://schemas.microsoft.com/office/drawing/2014/main" id="{1062524F-9C28-5B25-291A-3A30627BEF43}"/>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F615E696-73F2-31A7-D1F2-F31ACD8484E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113B91A-88BD-F0A3-EDB4-912F0C640EFA}"/>
              </a:ext>
            </a:extLst>
          </p:cNvPr>
          <p:cNvSpPr>
            <a:spLocks noGrp="1" noChangeArrowheads="1"/>
          </p:cNvSpPr>
          <p:nvPr>
            <p:ph type="sldNum" sz="quarter" idx="5"/>
          </p:nvPr>
        </p:nvSpPr>
        <p:spPr>
          <a:ln/>
        </p:spPr>
        <p:txBody>
          <a:bodyPr/>
          <a:lstStyle/>
          <a:p>
            <a:fld id="{D988777B-0A77-4B3F-99E8-E37D4BC6C07F}" type="slidenum">
              <a:rPr lang="en-GB" altLang="en-US"/>
              <a:pPr/>
              <a:t>7</a:t>
            </a:fld>
            <a:endParaRPr lang="en-GB" altLang="en-US"/>
          </a:p>
        </p:txBody>
      </p:sp>
      <p:sp>
        <p:nvSpPr>
          <p:cNvPr id="40962" name="Rectangle 2">
            <a:extLst>
              <a:ext uri="{FF2B5EF4-FFF2-40B4-BE49-F238E27FC236}">
                <a16:creationId xmlns:a16="http://schemas.microsoft.com/office/drawing/2014/main" id="{BE33D1D5-7D13-2787-CAC4-82D08AD20D1B}"/>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D4DE3D19-6418-7A43-C615-E9DB5B1C5C8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4B37990-EF5D-E966-0C11-43A031CA6903}"/>
              </a:ext>
            </a:extLst>
          </p:cNvPr>
          <p:cNvSpPr>
            <a:spLocks noGrp="1" noChangeArrowheads="1"/>
          </p:cNvSpPr>
          <p:nvPr>
            <p:ph type="sldNum" sz="quarter" idx="5"/>
          </p:nvPr>
        </p:nvSpPr>
        <p:spPr>
          <a:ln/>
        </p:spPr>
        <p:txBody>
          <a:bodyPr/>
          <a:lstStyle/>
          <a:p>
            <a:fld id="{83E838E0-1B39-4487-A64A-146016378C4F}" type="slidenum">
              <a:rPr lang="en-GB" altLang="en-US"/>
              <a:pPr/>
              <a:t>8</a:t>
            </a:fld>
            <a:endParaRPr lang="en-GB" altLang="en-US"/>
          </a:p>
        </p:txBody>
      </p:sp>
      <p:sp>
        <p:nvSpPr>
          <p:cNvPr id="41986" name="Rectangle 2">
            <a:extLst>
              <a:ext uri="{FF2B5EF4-FFF2-40B4-BE49-F238E27FC236}">
                <a16:creationId xmlns:a16="http://schemas.microsoft.com/office/drawing/2014/main" id="{CA9EDD4D-7828-C9F6-B8CB-C7C3202756BA}"/>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61E306F6-F576-308B-DA82-A9E6694D561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0815C4-4FE4-A918-70E4-C9116406F8E3}"/>
              </a:ext>
            </a:extLst>
          </p:cNvPr>
          <p:cNvSpPr>
            <a:spLocks noGrp="1" noChangeArrowheads="1"/>
          </p:cNvSpPr>
          <p:nvPr>
            <p:ph type="sldNum" sz="quarter" idx="5"/>
          </p:nvPr>
        </p:nvSpPr>
        <p:spPr>
          <a:ln/>
        </p:spPr>
        <p:txBody>
          <a:bodyPr/>
          <a:lstStyle/>
          <a:p>
            <a:fld id="{28CBAAA9-16A8-4AA0-A392-F1ABB438DF25}" type="slidenum">
              <a:rPr lang="en-GB" altLang="en-US"/>
              <a:pPr/>
              <a:t>9</a:t>
            </a:fld>
            <a:endParaRPr lang="en-GB" altLang="en-US"/>
          </a:p>
        </p:txBody>
      </p:sp>
      <p:sp>
        <p:nvSpPr>
          <p:cNvPr id="43010" name="Rectangle 2">
            <a:extLst>
              <a:ext uri="{FF2B5EF4-FFF2-40B4-BE49-F238E27FC236}">
                <a16:creationId xmlns:a16="http://schemas.microsoft.com/office/drawing/2014/main" id="{3AD883CF-E904-9350-9CA8-6A1A311346E4}"/>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9A1427C6-E61D-1508-2806-AE867B5C4F08}"/>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14DF77C-AD80-FA4A-CFFB-B0165A14C95C}"/>
              </a:ext>
            </a:extLst>
          </p:cNvPr>
          <p:cNvSpPr>
            <a:spLocks noGrp="1" noChangeArrowheads="1"/>
          </p:cNvSpPr>
          <p:nvPr>
            <p:ph type="ctrTitle" sz="quarter"/>
          </p:nvPr>
        </p:nvSpPr>
        <p:spPr>
          <a:xfrm>
            <a:off x="685800" y="1676400"/>
            <a:ext cx="7772400" cy="1828800"/>
          </a:xfrm>
        </p:spPr>
        <p:txBody>
          <a:bodyPr/>
          <a:lstStyle>
            <a:lvl1pPr>
              <a:defRPr/>
            </a:lvl1pPr>
          </a:lstStyle>
          <a:p>
            <a:pPr lvl="0"/>
            <a:r>
              <a:rPr lang="en-GB" altLang="en-US" noProof="0"/>
              <a:t>Click to edit Master title style</a:t>
            </a:r>
          </a:p>
        </p:txBody>
      </p:sp>
      <p:sp>
        <p:nvSpPr>
          <p:cNvPr id="5123" name="Rectangle 3">
            <a:extLst>
              <a:ext uri="{FF2B5EF4-FFF2-40B4-BE49-F238E27FC236}">
                <a16:creationId xmlns:a16="http://schemas.microsoft.com/office/drawing/2014/main" id="{F9D8B6C6-6241-9BD0-4AFA-FC7F3360ED18}"/>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5124" name="Rectangle 4">
            <a:extLst>
              <a:ext uri="{FF2B5EF4-FFF2-40B4-BE49-F238E27FC236}">
                <a16:creationId xmlns:a16="http://schemas.microsoft.com/office/drawing/2014/main" id="{7544621D-3FE2-1EF1-5ABC-0C253964D711}"/>
              </a:ext>
            </a:extLst>
          </p:cNvPr>
          <p:cNvSpPr>
            <a:spLocks noGrp="1" noChangeArrowheads="1"/>
          </p:cNvSpPr>
          <p:nvPr>
            <p:ph type="dt" sz="quarter" idx="2"/>
          </p:nvPr>
        </p:nvSpPr>
        <p:spPr/>
        <p:txBody>
          <a:bodyPr/>
          <a:lstStyle>
            <a:lvl1pPr>
              <a:defRPr/>
            </a:lvl1pPr>
          </a:lstStyle>
          <a:p>
            <a:endParaRPr lang="en-GB" altLang="en-US"/>
          </a:p>
        </p:txBody>
      </p:sp>
      <p:sp>
        <p:nvSpPr>
          <p:cNvPr id="5125" name="Rectangle 5">
            <a:extLst>
              <a:ext uri="{FF2B5EF4-FFF2-40B4-BE49-F238E27FC236}">
                <a16:creationId xmlns:a16="http://schemas.microsoft.com/office/drawing/2014/main" id="{081464F5-32EF-5445-BAA7-F9637FCE75D6}"/>
              </a:ext>
            </a:extLst>
          </p:cNvPr>
          <p:cNvSpPr>
            <a:spLocks noGrp="1" noChangeArrowheads="1"/>
          </p:cNvSpPr>
          <p:nvPr>
            <p:ph type="ftr" sz="quarter" idx="3"/>
          </p:nvPr>
        </p:nvSpPr>
        <p:spPr/>
        <p:txBody>
          <a:bodyPr/>
          <a:lstStyle>
            <a:lvl1pPr>
              <a:defRPr/>
            </a:lvl1pPr>
          </a:lstStyle>
          <a:p>
            <a:endParaRPr lang="en-GB" altLang="en-US"/>
          </a:p>
        </p:txBody>
      </p:sp>
      <p:sp>
        <p:nvSpPr>
          <p:cNvPr id="5126" name="Rectangle 6">
            <a:extLst>
              <a:ext uri="{FF2B5EF4-FFF2-40B4-BE49-F238E27FC236}">
                <a16:creationId xmlns:a16="http://schemas.microsoft.com/office/drawing/2014/main" id="{B3F6D85A-64B0-60FC-8161-3FC3526BAD87}"/>
              </a:ext>
            </a:extLst>
          </p:cNvPr>
          <p:cNvSpPr>
            <a:spLocks noGrp="1" noChangeArrowheads="1"/>
          </p:cNvSpPr>
          <p:nvPr>
            <p:ph type="sldNum" sz="quarter" idx="4"/>
          </p:nvPr>
        </p:nvSpPr>
        <p:spPr/>
        <p:txBody>
          <a:bodyPr/>
          <a:lstStyle>
            <a:lvl1pPr>
              <a:defRPr/>
            </a:lvl1pPr>
          </a:lstStyle>
          <a:p>
            <a:fld id="{AFDD7117-A307-4642-AA31-4618982EDAAB}"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84B13-3F83-83D1-9E3F-01B1C065D1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E858C0B-DE2B-5C53-177F-1BEC960C59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92F297-76DC-2689-7BB5-D174EE63C095}"/>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C021940-6670-7EE0-81D7-451006A1F3C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D451B314-9353-EFD2-0C4E-5AACBE7ED855}"/>
              </a:ext>
            </a:extLst>
          </p:cNvPr>
          <p:cNvSpPr>
            <a:spLocks noGrp="1"/>
          </p:cNvSpPr>
          <p:nvPr>
            <p:ph type="sldNum" sz="quarter" idx="12"/>
          </p:nvPr>
        </p:nvSpPr>
        <p:spPr/>
        <p:txBody>
          <a:bodyPr/>
          <a:lstStyle>
            <a:lvl1pPr>
              <a:defRPr/>
            </a:lvl1pPr>
          </a:lstStyle>
          <a:p>
            <a:fld id="{D2646729-F52F-4C7B-9F23-0DD0CCB6FF80}" type="slidenum">
              <a:rPr lang="en-GB" altLang="en-US"/>
              <a:pPr/>
              <a:t>‹#›</a:t>
            </a:fld>
            <a:endParaRPr lang="en-GB" altLang="en-US"/>
          </a:p>
        </p:txBody>
      </p:sp>
    </p:spTree>
    <p:extLst>
      <p:ext uri="{BB962C8B-B14F-4D97-AF65-F5344CB8AC3E}">
        <p14:creationId xmlns:p14="http://schemas.microsoft.com/office/powerpoint/2010/main" val="117265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1BC24E-98AF-C68C-50AF-CE09F6DC2A2E}"/>
              </a:ext>
            </a:extLst>
          </p:cNvPr>
          <p:cNvSpPr>
            <a:spLocks noGrp="1"/>
          </p:cNvSpPr>
          <p:nvPr>
            <p:ph type="title" orient="vert"/>
          </p:nvPr>
        </p:nvSpPr>
        <p:spPr>
          <a:xfrm>
            <a:off x="6629400" y="381000"/>
            <a:ext cx="2057400" cy="57150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5BA617-6F3C-F211-6A9F-C5861DEB05B9}"/>
              </a:ext>
            </a:extLst>
          </p:cNvPr>
          <p:cNvSpPr>
            <a:spLocks noGrp="1"/>
          </p:cNvSpPr>
          <p:nvPr>
            <p:ph type="body" orient="vert" idx="1"/>
          </p:nvPr>
        </p:nvSpPr>
        <p:spPr>
          <a:xfrm>
            <a:off x="457200" y="381000"/>
            <a:ext cx="60198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5AF301-D9EA-8B95-7DFD-9C7A3AB84766}"/>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6A6B8231-A049-27B4-41D4-A5A604A1B712}"/>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DFB42C4-3D0B-65D2-C2F8-53CC880889A0}"/>
              </a:ext>
            </a:extLst>
          </p:cNvPr>
          <p:cNvSpPr>
            <a:spLocks noGrp="1"/>
          </p:cNvSpPr>
          <p:nvPr>
            <p:ph type="sldNum" sz="quarter" idx="12"/>
          </p:nvPr>
        </p:nvSpPr>
        <p:spPr/>
        <p:txBody>
          <a:bodyPr/>
          <a:lstStyle>
            <a:lvl1pPr>
              <a:defRPr/>
            </a:lvl1pPr>
          </a:lstStyle>
          <a:p>
            <a:fld id="{328D8794-4CE7-4A44-B4E6-25662EFB16F4}" type="slidenum">
              <a:rPr lang="en-GB" altLang="en-US"/>
              <a:pPr/>
              <a:t>‹#›</a:t>
            </a:fld>
            <a:endParaRPr lang="en-GB" altLang="en-US"/>
          </a:p>
        </p:txBody>
      </p:sp>
    </p:spTree>
    <p:extLst>
      <p:ext uri="{BB962C8B-B14F-4D97-AF65-F5344CB8AC3E}">
        <p14:creationId xmlns:p14="http://schemas.microsoft.com/office/powerpoint/2010/main" val="1826373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E9CD9-EBF6-455E-FD7A-AD2C1BE7C4C6}"/>
              </a:ext>
            </a:extLst>
          </p:cNvPr>
          <p:cNvSpPr>
            <a:spLocks noGrp="1"/>
          </p:cNvSpPr>
          <p:nvPr>
            <p:ph type="title"/>
          </p:nvPr>
        </p:nvSpPr>
        <p:spPr>
          <a:xfrm>
            <a:off x="457200" y="381000"/>
            <a:ext cx="8229600" cy="13716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E30EE24-C513-D58C-D320-5832062FEC1D}"/>
              </a:ext>
            </a:extLst>
          </p:cNvPr>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Online Image Placeholder 3">
            <a:extLst>
              <a:ext uri="{FF2B5EF4-FFF2-40B4-BE49-F238E27FC236}">
                <a16:creationId xmlns:a16="http://schemas.microsoft.com/office/drawing/2014/main" id="{6737CF24-0EDF-025F-5FDE-AEF1A50E2FF9}"/>
              </a:ext>
            </a:extLst>
          </p:cNvPr>
          <p:cNvSpPr>
            <a:spLocks noGrp="1"/>
          </p:cNvSpPr>
          <p:nvPr>
            <p:ph type="clipArt" sz="half" idx="2"/>
          </p:nvPr>
        </p:nvSpPr>
        <p:spPr>
          <a:xfrm>
            <a:off x="4648200" y="1981200"/>
            <a:ext cx="4038600" cy="4114800"/>
          </a:xfrm>
        </p:spPr>
        <p:txBody>
          <a:bodyPr/>
          <a:lstStyle/>
          <a:p>
            <a:endParaRPr lang="en-GB"/>
          </a:p>
        </p:txBody>
      </p:sp>
      <p:sp>
        <p:nvSpPr>
          <p:cNvPr id="5" name="Date Placeholder 4">
            <a:extLst>
              <a:ext uri="{FF2B5EF4-FFF2-40B4-BE49-F238E27FC236}">
                <a16:creationId xmlns:a16="http://schemas.microsoft.com/office/drawing/2014/main" id="{A9E0D8E3-3B5A-8AA5-33BE-AA9F27DDE53F}"/>
              </a:ext>
            </a:extLst>
          </p:cNvPr>
          <p:cNvSpPr>
            <a:spLocks noGrp="1"/>
          </p:cNvSpPr>
          <p:nvPr>
            <p:ph type="dt" sz="half" idx="10"/>
          </p:nvPr>
        </p:nvSpPr>
        <p:spPr>
          <a:xfrm>
            <a:off x="457200" y="6245225"/>
            <a:ext cx="2133600" cy="476250"/>
          </a:xfr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EE454C11-BEBB-5422-4FBD-F3275180CB4E}"/>
              </a:ext>
            </a:extLst>
          </p:cNvPr>
          <p:cNvSpPr>
            <a:spLocks noGrp="1"/>
          </p:cNvSpPr>
          <p:nvPr>
            <p:ph type="ftr" sz="quarter" idx="11"/>
          </p:nvPr>
        </p:nvSpPr>
        <p:spPr>
          <a:xfrm>
            <a:off x="3124200" y="6245225"/>
            <a:ext cx="2895600" cy="476250"/>
          </a:xfr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879327A3-3ABF-A101-77A1-DD50B0A916C0}"/>
              </a:ext>
            </a:extLst>
          </p:cNvPr>
          <p:cNvSpPr>
            <a:spLocks noGrp="1"/>
          </p:cNvSpPr>
          <p:nvPr>
            <p:ph type="sldNum" sz="quarter" idx="12"/>
          </p:nvPr>
        </p:nvSpPr>
        <p:spPr>
          <a:xfrm>
            <a:off x="6553200" y="6245225"/>
            <a:ext cx="2133600" cy="476250"/>
          </a:xfrm>
        </p:spPr>
        <p:txBody>
          <a:bodyPr/>
          <a:lstStyle>
            <a:lvl1pPr>
              <a:defRPr/>
            </a:lvl1pPr>
          </a:lstStyle>
          <a:p>
            <a:fld id="{55EB02C3-53A5-43F9-941F-C8A91939B618}" type="slidenum">
              <a:rPr lang="en-GB" altLang="en-US"/>
              <a:pPr/>
              <a:t>‹#›</a:t>
            </a:fld>
            <a:endParaRPr lang="en-GB" altLang="en-US"/>
          </a:p>
        </p:txBody>
      </p:sp>
    </p:spTree>
    <p:extLst>
      <p:ext uri="{BB962C8B-B14F-4D97-AF65-F5344CB8AC3E}">
        <p14:creationId xmlns:p14="http://schemas.microsoft.com/office/powerpoint/2010/main" val="1135283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A529E-8C6B-CFD3-CC8E-3404389DEC40}"/>
              </a:ext>
            </a:extLst>
          </p:cNvPr>
          <p:cNvSpPr>
            <a:spLocks noGrp="1"/>
          </p:cNvSpPr>
          <p:nvPr>
            <p:ph type="title"/>
          </p:nvPr>
        </p:nvSpPr>
        <p:spPr>
          <a:xfrm>
            <a:off x="457200" y="381000"/>
            <a:ext cx="8229600" cy="13716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5B39958-6834-69FC-2731-BD8E1D69CB69}"/>
              </a:ext>
            </a:extLst>
          </p:cNvPr>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12D0329-3556-2EAD-D162-6D35B35CEB18}"/>
              </a:ext>
            </a:extLst>
          </p:cNvPr>
          <p:cNvSpPr>
            <a:spLocks noGrp="1"/>
          </p:cNvSpPr>
          <p:nvPr>
            <p:ph sz="quarter" idx="2"/>
          </p:nvPr>
        </p:nvSpPr>
        <p:spPr>
          <a:xfrm>
            <a:off x="4648200" y="19812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a:extLst>
              <a:ext uri="{FF2B5EF4-FFF2-40B4-BE49-F238E27FC236}">
                <a16:creationId xmlns:a16="http://schemas.microsoft.com/office/drawing/2014/main" id="{9EDA0307-9AC7-99EF-AE69-A5FB671CD11C}"/>
              </a:ext>
            </a:extLst>
          </p:cNvPr>
          <p:cNvSpPr>
            <a:spLocks noGrp="1"/>
          </p:cNvSpPr>
          <p:nvPr>
            <p:ph sz="quarter" idx="3"/>
          </p:nvPr>
        </p:nvSpPr>
        <p:spPr>
          <a:xfrm>
            <a:off x="4648200" y="41148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Date Placeholder 5">
            <a:extLst>
              <a:ext uri="{FF2B5EF4-FFF2-40B4-BE49-F238E27FC236}">
                <a16:creationId xmlns:a16="http://schemas.microsoft.com/office/drawing/2014/main" id="{9132FDCF-9AF2-6152-1AD7-174FF5DD2E80}"/>
              </a:ext>
            </a:extLst>
          </p:cNvPr>
          <p:cNvSpPr>
            <a:spLocks noGrp="1"/>
          </p:cNvSpPr>
          <p:nvPr>
            <p:ph type="dt" sz="half" idx="10"/>
          </p:nvPr>
        </p:nvSpPr>
        <p:spPr>
          <a:xfrm>
            <a:off x="457200" y="6245225"/>
            <a:ext cx="2133600" cy="476250"/>
          </a:xfrm>
        </p:spPr>
        <p:txBody>
          <a:bodyPr/>
          <a:lstStyle>
            <a:lvl1pPr>
              <a:defRPr/>
            </a:lvl1pPr>
          </a:lstStyle>
          <a:p>
            <a:endParaRPr lang="en-GB" altLang="en-US"/>
          </a:p>
        </p:txBody>
      </p:sp>
      <p:sp>
        <p:nvSpPr>
          <p:cNvPr id="7" name="Footer Placeholder 6">
            <a:extLst>
              <a:ext uri="{FF2B5EF4-FFF2-40B4-BE49-F238E27FC236}">
                <a16:creationId xmlns:a16="http://schemas.microsoft.com/office/drawing/2014/main" id="{DA61D6D8-7D9F-2A2F-A08A-EF518FE2A362}"/>
              </a:ext>
            </a:extLst>
          </p:cNvPr>
          <p:cNvSpPr>
            <a:spLocks noGrp="1"/>
          </p:cNvSpPr>
          <p:nvPr>
            <p:ph type="ftr" sz="quarter" idx="11"/>
          </p:nvPr>
        </p:nvSpPr>
        <p:spPr>
          <a:xfrm>
            <a:off x="3124200" y="6245225"/>
            <a:ext cx="2895600" cy="476250"/>
          </a:xfrm>
        </p:spPr>
        <p:txBody>
          <a:bodyPr/>
          <a:lstStyle>
            <a:lvl1pPr>
              <a:defRPr/>
            </a:lvl1pPr>
          </a:lstStyle>
          <a:p>
            <a:endParaRPr lang="en-GB" altLang="en-US"/>
          </a:p>
        </p:txBody>
      </p:sp>
      <p:sp>
        <p:nvSpPr>
          <p:cNvPr id="8" name="Slide Number Placeholder 7">
            <a:extLst>
              <a:ext uri="{FF2B5EF4-FFF2-40B4-BE49-F238E27FC236}">
                <a16:creationId xmlns:a16="http://schemas.microsoft.com/office/drawing/2014/main" id="{2571F9B4-CC47-0038-B1DF-A22C23F534C5}"/>
              </a:ext>
            </a:extLst>
          </p:cNvPr>
          <p:cNvSpPr>
            <a:spLocks noGrp="1"/>
          </p:cNvSpPr>
          <p:nvPr>
            <p:ph type="sldNum" sz="quarter" idx="12"/>
          </p:nvPr>
        </p:nvSpPr>
        <p:spPr>
          <a:xfrm>
            <a:off x="6553200" y="6245225"/>
            <a:ext cx="2133600" cy="476250"/>
          </a:xfrm>
        </p:spPr>
        <p:txBody>
          <a:bodyPr/>
          <a:lstStyle>
            <a:lvl1pPr>
              <a:defRPr/>
            </a:lvl1pPr>
          </a:lstStyle>
          <a:p>
            <a:fld id="{96E75E13-5B0B-414B-81CC-0FF8DA3D816F}" type="slidenum">
              <a:rPr lang="en-GB" altLang="en-US"/>
              <a:pPr/>
              <a:t>‹#›</a:t>
            </a:fld>
            <a:endParaRPr lang="en-GB" altLang="en-US"/>
          </a:p>
        </p:txBody>
      </p:sp>
    </p:spTree>
    <p:extLst>
      <p:ext uri="{BB962C8B-B14F-4D97-AF65-F5344CB8AC3E}">
        <p14:creationId xmlns:p14="http://schemas.microsoft.com/office/powerpoint/2010/main" val="3763499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7EF28-0821-087A-E6FB-39456C177F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FCDC50-E44E-A233-BF09-1F9BA4CF4A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BF64AB-66C4-2926-D80B-2032ADE942B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C1D2C657-EFBF-9F15-BB09-14F83DB14E6B}"/>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56D709C6-680A-A839-FACD-B4D3109D9477}"/>
              </a:ext>
            </a:extLst>
          </p:cNvPr>
          <p:cNvSpPr>
            <a:spLocks noGrp="1"/>
          </p:cNvSpPr>
          <p:nvPr>
            <p:ph type="sldNum" sz="quarter" idx="12"/>
          </p:nvPr>
        </p:nvSpPr>
        <p:spPr/>
        <p:txBody>
          <a:bodyPr/>
          <a:lstStyle>
            <a:lvl1pPr>
              <a:defRPr/>
            </a:lvl1pPr>
          </a:lstStyle>
          <a:p>
            <a:fld id="{94BF5C6E-3064-4132-9134-A528C8090170}" type="slidenum">
              <a:rPr lang="en-GB" altLang="en-US"/>
              <a:pPr/>
              <a:t>‹#›</a:t>
            </a:fld>
            <a:endParaRPr lang="en-GB" altLang="en-US"/>
          </a:p>
        </p:txBody>
      </p:sp>
    </p:spTree>
    <p:extLst>
      <p:ext uri="{BB962C8B-B14F-4D97-AF65-F5344CB8AC3E}">
        <p14:creationId xmlns:p14="http://schemas.microsoft.com/office/powerpoint/2010/main" val="22033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85BB2-A841-384C-4BDC-0828A6BF99DC}"/>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E529B48-F83A-8A46-D0CE-749E4D923E8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D44F440-565F-F3BF-778E-E74F84F5ED7F}"/>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CAC66397-61B5-2DD6-C337-A591DAA3E93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7853023F-BEAD-8AFC-1204-2EE069A73476}"/>
              </a:ext>
            </a:extLst>
          </p:cNvPr>
          <p:cNvSpPr>
            <a:spLocks noGrp="1"/>
          </p:cNvSpPr>
          <p:nvPr>
            <p:ph type="sldNum" sz="quarter" idx="12"/>
          </p:nvPr>
        </p:nvSpPr>
        <p:spPr/>
        <p:txBody>
          <a:bodyPr/>
          <a:lstStyle>
            <a:lvl1pPr>
              <a:defRPr/>
            </a:lvl1pPr>
          </a:lstStyle>
          <a:p>
            <a:fld id="{A03DBF3F-FD2A-4659-9FB8-6BBC71136F40}" type="slidenum">
              <a:rPr lang="en-GB" altLang="en-US"/>
              <a:pPr/>
              <a:t>‹#›</a:t>
            </a:fld>
            <a:endParaRPr lang="en-GB" altLang="en-US"/>
          </a:p>
        </p:txBody>
      </p:sp>
    </p:spTree>
    <p:extLst>
      <p:ext uri="{BB962C8B-B14F-4D97-AF65-F5344CB8AC3E}">
        <p14:creationId xmlns:p14="http://schemas.microsoft.com/office/powerpoint/2010/main" val="180185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E7A2-6895-1094-4B31-6DEC218878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7C24CDB-96A1-84C0-BC72-72D1A1522E7C}"/>
              </a:ext>
            </a:extLst>
          </p:cNvPr>
          <p:cNvSpPr>
            <a:spLocks noGrp="1"/>
          </p:cNvSpPr>
          <p:nvPr>
            <p:ph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A79CB0-452C-7285-60E1-D4404B250EB4}"/>
              </a:ext>
            </a:extLst>
          </p:cNvPr>
          <p:cNvSpPr>
            <a:spLocks noGrp="1"/>
          </p:cNvSpPr>
          <p:nvPr>
            <p:ph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415D239-C5B5-064C-FFFA-3FF3C33715BA}"/>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1EAA8049-0102-88E5-500B-D452E518A9F1}"/>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5487AF5-9E87-263D-2713-E62F444824FA}"/>
              </a:ext>
            </a:extLst>
          </p:cNvPr>
          <p:cNvSpPr>
            <a:spLocks noGrp="1"/>
          </p:cNvSpPr>
          <p:nvPr>
            <p:ph type="sldNum" sz="quarter" idx="12"/>
          </p:nvPr>
        </p:nvSpPr>
        <p:spPr/>
        <p:txBody>
          <a:bodyPr/>
          <a:lstStyle>
            <a:lvl1pPr>
              <a:defRPr/>
            </a:lvl1pPr>
          </a:lstStyle>
          <a:p>
            <a:fld id="{A5D89CD6-71F2-4A9A-9D41-022CAB83EFF4}" type="slidenum">
              <a:rPr lang="en-GB" altLang="en-US"/>
              <a:pPr/>
              <a:t>‹#›</a:t>
            </a:fld>
            <a:endParaRPr lang="en-GB" altLang="en-US"/>
          </a:p>
        </p:txBody>
      </p:sp>
    </p:spTree>
    <p:extLst>
      <p:ext uri="{BB962C8B-B14F-4D97-AF65-F5344CB8AC3E}">
        <p14:creationId xmlns:p14="http://schemas.microsoft.com/office/powerpoint/2010/main" val="171743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09CD5-7B0F-62DB-8009-5BF879EAA3C5}"/>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B16656-FC7C-E0EF-D266-34592671080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A39959-95E5-5BCD-C286-1BAC945DB60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65E9A3-2B71-F6D1-AB51-3DB8271F2F3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21A8BC-B94D-E60F-D9B6-8EB4DF8ED02C}"/>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94E1400-ADC5-269F-DA6B-CEBA1A771C50}"/>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DA46D3BD-DC2F-401E-AB52-BADE95749347}"/>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F34567AF-22CF-1CD2-F662-5DAC6206B331}"/>
              </a:ext>
            </a:extLst>
          </p:cNvPr>
          <p:cNvSpPr>
            <a:spLocks noGrp="1"/>
          </p:cNvSpPr>
          <p:nvPr>
            <p:ph type="sldNum" sz="quarter" idx="12"/>
          </p:nvPr>
        </p:nvSpPr>
        <p:spPr/>
        <p:txBody>
          <a:bodyPr/>
          <a:lstStyle>
            <a:lvl1pPr>
              <a:defRPr/>
            </a:lvl1pPr>
          </a:lstStyle>
          <a:p>
            <a:fld id="{8277464B-2937-46EB-B43C-30F51C09A9FA}" type="slidenum">
              <a:rPr lang="en-GB" altLang="en-US"/>
              <a:pPr/>
              <a:t>‹#›</a:t>
            </a:fld>
            <a:endParaRPr lang="en-GB" altLang="en-US"/>
          </a:p>
        </p:txBody>
      </p:sp>
    </p:spTree>
    <p:extLst>
      <p:ext uri="{BB962C8B-B14F-4D97-AF65-F5344CB8AC3E}">
        <p14:creationId xmlns:p14="http://schemas.microsoft.com/office/powerpoint/2010/main" val="787033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DA5C4-3256-990C-03BC-12CD43478E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5B20774-3A2F-994D-121A-B8870AC1E8AD}"/>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CF32A026-E3A9-BDA6-1AA3-007009B1568D}"/>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9E3EF37D-4A4B-9908-7856-0BB5F762E948}"/>
              </a:ext>
            </a:extLst>
          </p:cNvPr>
          <p:cNvSpPr>
            <a:spLocks noGrp="1"/>
          </p:cNvSpPr>
          <p:nvPr>
            <p:ph type="sldNum" sz="quarter" idx="12"/>
          </p:nvPr>
        </p:nvSpPr>
        <p:spPr/>
        <p:txBody>
          <a:bodyPr/>
          <a:lstStyle>
            <a:lvl1pPr>
              <a:defRPr/>
            </a:lvl1pPr>
          </a:lstStyle>
          <a:p>
            <a:fld id="{AA19F161-AABB-41D5-A230-B3B531528729}" type="slidenum">
              <a:rPr lang="en-GB" altLang="en-US"/>
              <a:pPr/>
              <a:t>‹#›</a:t>
            </a:fld>
            <a:endParaRPr lang="en-GB" altLang="en-US"/>
          </a:p>
        </p:txBody>
      </p:sp>
    </p:spTree>
    <p:extLst>
      <p:ext uri="{BB962C8B-B14F-4D97-AF65-F5344CB8AC3E}">
        <p14:creationId xmlns:p14="http://schemas.microsoft.com/office/powerpoint/2010/main" val="709461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B44951-F34C-5A3A-EA58-687E5DA0B1DA}"/>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E69D4FEF-73A2-C403-A657-5DC57AA61BBB}"/>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C5F3C0F3-240B-976E-D790-2C2C9DD326FA}"/>
              </a:ext>
            </a:extLst>
          </p:cNvPr>
          <p:cNvSpPr>
            <a:spLocks noGrp="1"/>
          </p:cNvSpPr>
          <p:nvPr>
            <p:ph type="sldNum" sz="quarter" idx="12"/>
          </p:nvPr>
        </p:nvSpPr>
        <p:spPr/>
        <p:txBody>
          <a:bodyPr/>
          <a:lstStyle>
            <a:lvl1pPr>
              <a:defRPr/>
            </a:lvl1pPr>
          </a:lstStyle>
          <a:p>
            <a:fld id="{A48B025F-DB26-4A7C-93E2-D2F7EEDB8FCA}" type="slidenum">
              <a:rPr lang="en-GB" altLang="en-US"/>
              <a:pPr/>
              <a:t>‹#›</a:t>
            </a:fld>
            <a:endParaRPr lang="en-GB" altLang="en-US"/>
          </a:p>
        </p:txBody>
      </p:sp>
    </p:spTree>
    <p:extLst>
      <p:ext uri="{BB962C8B-B14F-4D97-AF65-F5344CB8AC3E}">
        <p14:creationId xmlns:p14="http://schemas.microsoft.com/office/powerpoint/2010/main" val="311378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91A3F-0889-B807-DDB2-96F009621BA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B7F1C12-65B3-9BA4-58B2-DD51FF9325B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444743-FC35-16AD-B924-2079E1D8085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E9239F-E76E-295C-4008-D9EE3E91B049}"/>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6E45823E-CA8F-497B-8FF6-1C2DDF9B1C12}"/>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85E15EDB-3559-269F-2429-F2078557EF07}"/>
              </a:ext>
            </a:extLst>
          </p:cNvPr>
          <p:cNvSpPr>
            <a:spLocks noGrp="1"/>
          </p:cNvSpPr>
          <p:nvPr>
            <p:ph type="sldNum" sz="quarter" idx="12"/>
          </p:nvPr>
        </p:nvSpPr>
        <p:spPr/>
        <p:txBody>
          <a:bodyPr/>
          <a:lstStyle>
            <a:lvl1pPr>
              <a:defRPr/>
            </a:lvl1pPr>
          </a:lstStyle>
          <a:p>
            <a:fld id="{4733DFC6-AFC3-4AF1-94B6-55163FDB64BD}" type="slidenum">
              <a:rPr lang="en-GB" altLang="en-US"/>
              <a:pPr/>
              <a:t>‹#›</a:t>
            </a:fld>
            <a:endParaRPr lang="en-GB" altLang="en-US"/>
          </a:p>
        </p:txBody>
      </p:sp>
    </p:spTree>
    <p:extLst>
      <p:ext uri="{BB962C8B-B14F-4D97-AF65-F5344CB8AC3E}">
        <p14:creationId xmlns:p14="http://schemas.microsoft.com/office/powerpoint/2010/main" val="134679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7C8F2-AEDE-B731-7B78-B7D68E90649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98EF15-32E7-06E5-A84A-36E4DD9467E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AFE81B8-522D-645C-8420-4177E9D6300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CD8C6C-190D-5003-8977-28CF9596667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864975D-8F1D-A06E-0D3A-37C0F27F3EDD}"/>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8082086-5E34-CA27-70C8-02AFEABD7F48}"/>
              </a:ext>
            </a:extLst>
          </p:cNvPr>
          <p:cNvSpPr>
            <a:spLocks noGrp="1"/>
          </p:cNvSpPr>
          <p:nvPr>
            <p:ph type="sldNum" sz="quarter" idx="12"/>
          </p:nvPr>
        </p:nvSpPr>
        <p:spPr/>
        <p:txBody>
          <a:bodyPr/>
          <a:lstStyle>
            <a:lvl1pPr>
              <a:defRPr/>
            </a:lvl1pPr>
          </a:lstStyle>
          <a:p>
            <a:fld id="{2CD3D3A0-7736-4863-AB87-BC16066708F5}" type="slidenum">
              <a:rPr lang="en-GB" altLang="en-US"/>
              <a:pPr/>
              <a:t>‹#›</a:t>
            </a:fld>
            <a:endParaRPr lang="en-GB" altLang="en-US"/>
          </a:p>
        </p:txBody>
      </p:sp>
    </p:spTree>
    <p:extLst>
      <p:ext uri="{BB962C8B-B14F-4D97-AF65-F5344CB8AC3E}">
        <p14:creationId xmlns:p14="http://schemas.microsoft.com/office/powerpoint/2010/main" val="3320785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E93B9C3-7857-0CE0-BB3E-3E541B3D101D}"/>
              </a:ext>
            </a:extLst>
          </p:cNvPr>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4099" name="Rectangle 3">
            <a:extLst>
              <a:ext uri="{FF2B5EF4-FFF2-40B4-BE49-F238E27FC236}">
                <a16:creationId xmlns:a16="http://schemas.microsoft.com/office/drawing/2014/main" id="{3C2CF183-47B5-322A-CA6F-ABFF7A355AA1}"/>
              </a:ext>
            </a:extLst>
          </p:cNvPr>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0" name="Rectangle 4">
            <a:extLst>
              <a:ext uri="{FF2B5EF4-FFF2-40B4-BE49-F238E27FC236}">
                <a16:creationId xmlns:a16="http://schemas.microsoft.com/office/drawing/2014/main" id="{BE403727-0239-E5B4-087D-995A903447D0}"/>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400">
                <a:effectLst>
                  <a:outerShdw blurRad="38100" dist="38100" dir="2700000" algn="tl">
                    <a:srgbClr val="FFFFFF"/>
                  </a:outerShdw>
                </a:effectLst>
                <a:latin typeface="Arial" panose="020B0604020202020204" pitchFamily="34" charset="0"/>
              </a:defRPr>
            </a:lvl1pPr>
          </a:lstStyle>
          <a:p>
            <a:endParaRPr lang="en-GB" altLang="en-US"/>
          </a:p>
        </p:txBody>
      </p:sp>
      <p:sp>
        <p:nvSpPr>
          <p:cNvPr id="4101" name="Rectangle 5">
            <a:extLst>
              <a:ext uri="{FF2B5EF4-FFF2-40B4-BE49-F238E27FC236}">
                <a16:creationId xmlns:a16="http://schemas.microsoft.com/office/drawing/2014/main" id="{118AF0E4-9472-B5F0-CCEA-8967AC27896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spcBef>
                <a:spcPct val="0"/>
              </a:spcBef>
              <a:buClrTx/>
              <a:buSzTx/>
              <a:buFontTx/>
              <a:buNone/>
              <a:defRPr sz="1400">
                <a:effectLst>
                  <a:outerShdw blurRad="38100" dist="38100" dir="2700000" algn="tl">
                    <a:srgbClr val="FFFFFF"/>
                  </a:outerShdw>
                </a:effectLst>
                <a:latin typeface="Arial" panose="020B0604020202020204" pitchFamily="34" charset="0"/>
              </a:defRPr>
            </a:lvl1pPr>
          </a:lstStyle>
          <a:p>
            <a:endParaRPr lang="en-GB" altLang="en-US"/>
          </a:p>
        </p:txBody>
      </p:sp>
      <p:sp>
        <p:nvSpPr>
          <p:cNvPr id="4102" name="Rectangle 6">
            <a:extLst>
              <a:ext uri="{FF2B5EF4-FFF2-40B4-BE49-F238E27FC236}">
                <a16:creationId xmlns:a16="http://schemas.microsoft.com/office/drawing/2014/main" id="{21B175CE-D73F-82D5-F05B-AB99A61ED84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400">
                <a:effectLst>
                  <a:outerShdw blurRad="38100" dist="38100" dir="2700000" algn="tl">
                    <a:srgbClr val="FFFFFF"/>
                  </a:outerShdw>
                </a:effectLst>
                <a:latin typeface="Arial" panose="020B0604020202020204" pitchFamily="34" charset="0"/>
              </a:defRPr>
            </a:lvl1pPr>
          </a:lstStyle>
          <a:p>
            <a:fld id="{8E0D4760-51B9-4226-B37C-AA3094B87931}"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FFFFFF"/>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FFFFFF"/>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FFFFFF"/>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FFFFFF"/>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FFFFFF"/>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gunbyphotoarchive.com/prettygirl.jpg"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a:extLst>
              <a:ext uri="{FF2B5EF4-FFF2-40B4-BE49-F238E27FC236}">
                <a16:creationId xmlns:a16="http://schemas.microsoft.com/office/drawing/2014/main" id="{E97F7F2C-C48F-7A89-C1AC-C97227C79DA5}"/>
              </a:ext>
            </a:extLst>
          </p:cNvPr>
          <p:cNvSpPr>
            <a:spLocks noGrp="1" noChangeArrowheads="1"/>
          </p:cNvSpPr>
          <p:nvPr>
            <p:ph type="title"/>
          </p:nvPr>
        </p:nvSpPr>
        <p:spPr/>
        <p:txBody>
          <a:bodyPr/>
          <a:lstStyle/>
          <a:p>
            <a:r>
              <a:rPr lang="en-GB" altLang="en-US" sz="3600"/>
              <a:t>Loneliness and Isolation in </a:t>
            </a:r>
            <a:br>
              <a:rPr lang="en-GB" altLang="en-US" sz="3600"/>
            </a:br>
            <a:r>
              <a:rPr lang="en-GB" altLang="en-US" sz="3600"/>
              <a:t>“Of mice and Men”</a:t>
            </a:r>
          </a:p>
        </p:txBody>
      </p:sp>
      <p:sp>
        <p:nvSpPr>
          <p:cNvPr id="2054" name="Rectangle 6">
            <a:extLst>
              <a:ext uri="{FF2B5EF4-FFF2-40B4-BE49-F238E27FC236}">
                <a16:creationId xmlns:a16="http://schemas.microsoft.com/office/drawing/2014/main" id="{2F453A2F-ACEF-D664-3FD3-0405CBAE5A0F}"/>
              </a:ext>
            </a:extLst>
          </p:cNvPr>
          <p:cNvSpPr>
            <a:spLocks noGrp="1" noChangeArrowheads="1"/>
          </p:cNvSpPr>
          <p:nvPr>
            <p:ph type="body" sz="half" idx="1"/>
          </p:nvPr>
        </p:nvSpPr>
        <p:spPr>
          <a:xfrm>
            <a:off x="457200" y="1981200"/>
            <a:ext cx="4953000" cy="3200400"/>
          </a:xfrm>
        </p:spPr>
        <p:txBody>
          <a:bodyPr/>
          <a:lstStyle/>
          <a:p>
            <a:pPr>
              <a:lnSpc>
                <a:spcPct val="90000"/>
              </a:lnSpc>
            </a:pPr>
            <a:r>
              <a:rPr lang="en-GB" altLang="en-US" sz="2400"/>
              <a:t>John Steinbeck's novel, </a:t>
            </a:r>
            <a:r>
              <a:rPr lang="en-GB" altLang="en-US" sz="2400" i="1"/>
              <a:t>Of Mice and Men,</a:t>
            </a:r>
            <a:r>
              <a:rPr lang="en-GB" altLang="en-US" sz="2400"/>
              <a:t> is a story in which a dominating idea of inescapable loneliness prevails. </a:t>
            </a:r>
          </a:p>
          <a:p>
            <a:pPr>
              <a:lnSpc>
                <a:spcPct val="90000"/>
              </a:lnSpc>
              <a:buFont typeface="Wingdings" panose="05000000000000000000" pitchFamily="2" charset="2"/>
              <a:buNone/>
            </a:pPr>
            <a:r>
              <a:rPr lang="en-GB" altLang="en-US" sz="2400" i="1"/>
              <a:t>	</a:t>
            </a:r>
          </a:p>
          <a:p>
            <a:pPr>
              <a:lnSpc>
                <a:spcPct val="90000"/>
              </a:lnSpc>
              <a:buFont typeface="Wingdings" panose="05000000000000000000" pitchFamily="2" charset="2"/>
              <a:buNone/>
            </a:pPr>
            <a:r>
              <a:rPr lang="en-GB" altLang="en-US" sz="2400" i="1"/>
              <a:t>	"A guy needs somebody to be near him. A guy goes nuts if he ain't got nobody. Don't make no difference who the guy is, long's he's with you. I tell ya, a guy gets lonely an' he gets sick."</a:t>
            </a:r>
            <a:endParaRPr lang="en-GB" altLang="en-US" sz="2400"/>
          </a:p>
        </p:txBody>
      </p:sp>
      <p:pic>
        <p:nvPicPr>
          <p:cNvPr id="2056" name="Picture 8">
            <a:extLst>
              <a:ext uri="{FF2B5EF4-FFF2-40B4-BE49-F238E27FC236}">
                <a16:creationId xmlns:a16="http://schemas.microsoft.com/office/drawing/2014/main" id="{79924D36-EFFC-3FD9-121B-688A7734AF26}"/>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5791200" y="1981200"/>
            <a:ext cx="2940050" cy="3886200"/>
          </a:xfrm>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2054">
                                            <p:txEl>
                                              <p:pRg st="2" end="2"/>
                                            </p:txEl>
                                          </p:spTgt>
                                        </p:tgtEl>
                                        <p:attrNameLst>
                                          <p:attrName>style.visibility</p:attrName>
                                        </p:attrNameLst>
                                      </p:cBhvr>
                                      <p:to>
                                        <p:strVal val="visible"/>
                                      </p:to>
                                    </p:set>
                                    <p:animEffect transition="in" filter="slide(fromBottom)">
                                      <p:cBhvr>
                                        <p:cTn id="7" dur="5000"/>
                                        <p:tgtEl>
                                          <p:spTgt spid="205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AA86F1D0-8DAD-19A5-4295-19F290595973}"/>
              </a:ext>
            </a:extLst>
          </p:cNvPr>
          <p:cNvSpPr>
            <a:spLocks noGrp="1" noChangeArrowheads="1"/>
          </p:cNvSpPr>
          <p:nvPr>
            <p:ph type="body" idx="1"/>
          </p:nvPr>
        </p:nvSpPr>
        <p:spPr>
          <a:xfrm>
            <a:off x="457200" y="609600"/>
            <a:ext cx="8229600" cy="5486400"/>
          </a:xfrm>
        </p:spPr>
        <p:txBody>
          <a:bodyPr/>
          <a:lstStyle/>
          <a:p>
            <a:r>
              <a:rPr lang="en-GB" altLang="en-US"/>
              <a:t>Instead of being attentive to his wife, Curley is frequently going out with "the boys" instead of with his wife. </a:t>
            </a:r>
          </a:p>
          <a:p>
            <a:pPr>
              <a:buFont typeface="Wingdings" panose="05000000000000000000" pitchFamily="2" charset="2"/>
              <a:buNone/>
            </a:pPr>
            <a:endParaRPr lang="en-GB" altLang="en-US"/>
          </a:p>
          <a:p>
            <a:r>
              <a:rPr lang="en-GB" altLang="en-US"/>
              <a:t>Curley's wife has no love for her husband and wishes to leave him, but her final escape route is blocked since her father is dead and her mother doesn't want her.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FFE6E963-3C11-11D4-5832-41FFD7B25A1C}"/>
              </a:ext>
            </a:extLst>
          </p:cNvPr>
          <p:cNvSpPr>
            <a:spLocks noGrp="1" noChangeArrowheads="1"/>
          </p:cNvSpPr>
          <p:nvPr>
            <p:ph type="body" idx="1"/>
          </p:nvPr>
        </p:nvSpPr>
        <p:spPr>
          <a:xfrm>
            <a:off x="457200" y="838200"/>
            <a:ext cx="8229600" cy="5257800"/>
          </a:xfrm>
        </p:spPr>
        <p:txBody>
          <a:bodyPr/>
          <a:lstStyle/>
          <a:p>
            <a:r>
              <a:rPr lang="en-GB" altLang="en-US"/>
              <a:t>Curley's wife tries to find companionship with the other men on the ranch but they ignore her or try to brush her off fearing that if they are caught associating with her, they will lose their jobs. </a:t>
            </a:r>
          </a:p>
          <a:p>
            <a:pPr>
              <a:buFont typeface="Wingdings" panose="05000000000000000000" pitchFamily="2" charset="2"/>
              <a:buNone/>
            </a:pPr>
            <a:endParaRPr lang="en-GB" altLang="en-US"/>
          </a:p>
          <a:p>
            <a:r>
              <a:rPr lang="en-GB" altLang="en-US"/>
              <a:t>Curley's wife's loneliness finally becomes so severe that she resorts to fantasizing herself as a famous actress just to feel wanted and more popular with others.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a:extLst>
              <a:ext uri="{FF2B5EF4-FFF2-40B4-BE49-F238E27FC236}">
                <a16:creationId xmlns:a16="http://schemas.microsoft.com/office/drawing/2014/main" id="{C8D544EA-E92C-CB43-320C-E58EE86340FD}"/>
              </a:ext>
            </a:extLst>
          </p:cNvPr>
          <p:cNvSpPr>
            <a:spLocks noGrp="1" noChangeArrowheads="1"/>
          </p:cNvSpPr>
          <p:nvPr>
            <p:ph type="body" idx="1"/>
          </p:nvPr>
        </p:nvSpPr>
        <p:spPr>
          <a:xfrm>
            <a:off x="457200" y="457200"/>
            <a:ext cx="8229600" cy="6172200"/>
          </a:xfrm>
          <a:noFill/>
          <a:ln/>
        </p:spPr>
        <p:txBody>
          <a:bodyPr/>
          <a:lstStyle/>
          <a:p>
            <a:pPr>
              <a:lnSpc>
                <a:spcPct val="80000"/>
              </a:lnSpc>
            </a:pPr>
            <a:r>
              <a:rPr lang="en-GB" altLang="en-US" sz="1200" b="1"/>
              <a:t>Loneliness</a:t>
            </a:r>
            <a:endParaRPr lang="en-GB" altLang="en-US" sz="1200"/>
          </a:p>
          <a:p>
            <a:pPr>
              <a:lnSpc>
                <a:spcPct val="80000"/>
              </a:lnSpc>
            </a:pPr>
            <a:r>
              <a:rPr lang="en-GB" altLang="en-US" sz="1200"/>
              <a:t>Loneliness affects many of the characters, and Steinbeck seems to show that it is a natural and inevitable result of the kind of life they are forced to lead.</a:t>
            </a:r>
          </a:p>
          <a:p>
            <a:pPr>
              <a:lnSpc>
                <a:spcPct val="80000"/>
              </a:lnSpc>
            </a:pPr>
            <a:r>
              <a:rPr lang="en-GB" altLang="en-US" sz="1200"/>
              <a:t>The itinerant workers are caught in a trap of loneliness - they never stay in one place long enough to form permanent relationships. Even if such relationships existed, they would probably be destroyed by the demands of the itinerant life.</a:t>
            </a:r>
          </a:p>
          <a:p>
            <a:pPr>
              <a:lnSpc>
                <a:spcPct val="80000"/>
              </a:lnSpc>
            </a:pPr>
            <a:r>
              <a:rPr lang="en-GB" altLang="en-US" sz="1200"/>
              <a:t>Let's examine the lonely situation of some of the characters, see how they try to deal with it, and the result.</a:t>
            </a:r>
          </a:p>
          <a:p>
            <a:pPr>
              <a:lnSpc>
                <a:spcPct val="80000"/>
              </a:lnSpc>
            </a:pPr>
            <a:r>
              <a:rPr lang="en-GB" altLang="en-US" sz="1200"/>
              <a:t>Candy is lonely because he is old, and is different from the other hands. His only comfort is his old dog, which keeps him company and reminds him of days when he was young and whole.</a:t>
            </a:r>
          </a:p>
          <a:p>
            <a:pPr>
              <a:lnSpc>
                <a:spcPct val="80000"/>
              </a:lnSpc>
            </a:pPr>
            <a:r>
              <a:rPr lang="en-GB" altLang="en-US" sz="1200"/>
              <a:t>He has no relatives, and once his dog is killed is totally alone. He eagerly clutches at the idea of buying a farm with George and Lennie, but of course this all comes to nothing.</a:t>
            </a:r>
          </a:p>
          <a:p>
            <a:pPr>
              <a:lnSpc>
                <a:spcPct val="80000"/>
              </a:lnSpc>
            </a:pPr>
            <a:r>
              <a:rPr lang="en-GB" altLang="en-US" sz="1200"/>
              <a:t>Candy's disappointment is expressed in the bitter words he utters to the body of Curley's wife, whom he blames for spoiling his dream.</a:t>
            </a:r>
          </a:p>
          <a:p>
            <a:pPr>
              <a:lnSpc>
                <a:spcPct val="80000"/>
              </a:lnSpc>
            </a:pPr>
            <a:r>
              <a:rPr lang="en-GB" altLang="en-US" sz="1200"/>
              <a:t>George is also caught in the trap of loneliness. Just as Candy has his dog for company, George has Lennie (who is often described in animal-like terms). Continuing the parallel, George too is left completely alone when Lennie is killed.</a:t>
            </a:r>
          </a:p>
          <a:p>
            <a:pPr>
              <a:lnSpc>
                <a:spcPct val="80000"/>
              </a:lnSpc>
            </a:pPr>
            <a:r>
              <a:rPr lang="en-GB" altLang="en-US" sz="1200"/>
              <a:t>The dream farm is his idea, and he says 'We'd belong there ... no more runnin' around the country...'.</a:t>
            </a:r>
          </a:p>
          <a:p>
            <a:pPr>
              <a:lnSpc>
                <a:spcPct val="80000"/>
              </a:lnSpc>
            </a:pPr>
            <a:r>
              <a:rPr lang="en-GB" altLang="en-US" sz="1200"/>
              <a:t>Another lonely character is Curley's wife. Newly married and in a strange place, she is forbidden by Curley to talk to anyone but him. To counter this, she constantly approaches the ranch hands on the excuse of looking for Curley. The only result is that the men regard her as a slut, and Curley becomes even more intensely jealous. Finally, her loneliness leads to her death as she makes the ' serious error of trying to overcome it by playing the tease with Lennie.</a:t>
            </a:r>
          </a:p>
          <a:p>
            <a:pPr>
              <a:lnSpc>
                <a:spcPct val="80000"/>
              </a:lnSpc>
            </a:pPr>
            <a:r>
              <a:rPr lang="en-GB" altLang="en-US" sz="1200"/>
              <a:t>Curley himself is lonely. His new wife hates him as do all the ranch hands who despise him for his cowardice.</a:t>
            </a:r>
          </a:p>
          <a:p>
            <a:pPr>
              <a:lnSpc>
                <a:spcPct val="80000"/>
              </a:lnSpc>
            </a:pPr>
            <a:r>
              <a:rPr lang="en-GB" altLang="en-US" sz="1200"/>
              <a:t>He has married in an attempt to overcome his loneliness, but has blindly chosen a wife totally inappropriate for the kind of life he leads.</a:t>
            </a:r>
          </a:p>
          <a:p>
            <a:pPr>
              <a:lnSpc>
                <a:spcPct val="80000"/>
              </a:lnSpc>
            </a:pPr>
            <a:r>
              <a:rPr lang="en-GB" altLang="en-US" sz="1200"/>
              <a:t>His feelings are all channelled into aggressive behaviour which further isolates his wife and leads to the incident with Lennie where his hand is crushed.</a:t>
            </a:r>
          </a:p>
          <a:p>
            <a:pPr>
              <a:lnSpc>
                <a:spcPct val="80000"/>
              </a:lnSpc>
            </a:pPr>
            <a:r>
              <a:rPr lang="en-GB" altLang="en-US" sz="1200"/>
              <a:t>Crooks is another who is isolated because he is different. He copes with it by keeping a distance between himself and the other hands. When he does allow himself to be drawn into the dream of working on George and Lennie's dream farm, he is immediately shut out by George's anger.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a:extLst>
              <a:ext uri="{FF2B5EF4-FFF2-40B4-BE49-F238E27FC236}">
                <a16:creationId xmlns:a16="http://schemas.microsoft.com/office/drawing/2014/main" id="{BA9EE838-55FE-CCCA-CA9F-0C8FA8CA92F8}"/>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0"/>
              </a:spcBef>
              <a:buClrTx/>
              <a:buSzTx/>
              <a:buFontTx/>
              <a:buNone/>
            </a:pPr>
            <a:r>
              <a:rPr lang="en-GB" altLang="en-US">
                <a:effectLst/>
                <a:latin typeface="Arial" panose="020B0604020202020204" pitchFamily="34" charset="0"/>
              </a:rPr>
              <a:t>This powerpoint was kindly donated to </a:t>
            </a:r>
            <a:r>
              <a:rPr lang="en-GB" altLang="en-US">
                <a:effectLst/>
                <a:latin typeface="Arial" panose="020B0604020202020204" pitchFamily="34" charset="0"/>
                <a:hlinkClick r:id="rId3"/>
              </a:rPr>
              <a:t>www.worldofteaching.com</a:t>
            </a:r>
            <a:endParaRPr lang="en-GB" altLang="en-US">
              <a:effectLst/>
              <a:latin typeface="Arial" panose="020B0604020202020204" pitchFamily="34" charset="0"/>
            </a:endParaRPr>
          </a:p>
          <a:p>
            <a:pPr>
              <a:spcBef>
                <a:spcPct val="0"/>
              </a:spcBef>
              <a:buClrTx/>
              <a:buSzTx/>
              <a:buFontTx/>
              <a:buNone/>
            </a:pPr>
            <a:endParaRPr lang="en-GB" altLang="en-US">
              <a:effectLst/>
              <a:latin typeface="Arial" panose="020B0604020202020204" pitchFamily="34" charset="0"/>
            </a:endParaRPr>
          </a:p>
          <a:p>
            <a:pPr>
              <a:spcBef>
                <a:spcPct val="0"/>
              </a:spcBef>
              <a:buClrTx/>
              <a:buSzTx/>
              <a:buFontTx/>
              <a:buNone/>
            </a:pPr>
            <a:endParaRPr lang="en-GB" altLang="en-US">
              <a:effectLst/>
              <a:latin typeface="Arial" panose="020B0604020202020204" pitchFamily="34" charset="0"/>
            </a:endParaRPr>
          </a:p>
          <a:p>
            <a:pPr>
              <a:spcBef>
                <a:spcPct val="0"/>
              </a:spcBef>
              <a:buClrTx/>
              <a:buSzTx/>
              <a:buFontTx/>
              <a:buNone/>
            </a:pPr>
            <a:endParaRPr lang="en-GB" altLang="en-US">
              <a:effectLst/>
              <a:latin typeface="Arial" panose="020B0604020202020204" pitchFamily="34" charset="0"/>
            </a:endParaRPr>
          </a:p>
          <a:p>
            <a:pPr>
              <a:spcBef>
                <a:spcPct val="0"/>
              </a:spcBef>
              <a:buClrTx/>
              <a:buSzTx/>
              <a:buFontTx/>
              <a:buNone/>
            </a:pPr>
            <a:endParaRPr lang="en-GB" altLang="en-US">
              <a:effectLst/>
              <a:latin typeface="Arial" panose="020B0604020202020204" pitchFamily="34" charset="0"/>
            </a:endParaRPr>
          </a:p>
          <a:p>
            <a:pPr>
              <a:spcBef>
                <a:spcPct val="0"/>
              </a:spcBef>
              <a:buClrTx/>
              <a:buSzTx/>
              <a:buFontTx/>
              <a:buNone/>
            </a:pPr>
            <a:r>
              <a:rPr lang="en-GB" altLang="en-US">
                <a:effectLst/>
                <a:latin typeface="Arial" panose="020B0604020202020204" pitchFamily="34" charset="0"/>
                <a:hlinkClick r:id="rId3"/>
              </a:rPr>
              <a:t>http://www.worldofteaching.com</a:t>
            </a:r>
            <a:r>
              <a:rPr lang="en-GB" altLang="en-US">
                <a:effectLst/>
                <a:latin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effectLst/>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a:extLst>
              <a:ext uri="{FF2B5EF4-FFF2-40B4-BE49-F238E27FC236}">
                <a16:creationId xmlns:a16="http://schemas.microsoft.com/office/drawing/2014/main" id="{BA9522D3-4E79-27A6-CA9D-C8F3D0E4E24B}"/>
              </a:ext>
            </a:extLst>
          </p:cNvPr>
          <p:cNvSpPr>
            <a:spLocks noGrp="1" noChangeArrowheads="1"/>
          </p:cNvSpPr>
          <p:nvPr>
            <p:ph type="body" idx="1"/>
          </p:nvPr>
        </p:nvSpPr>
        <p:spPr>
          <a:xfrm>
            <a:off x="457200" y="838200"/>
            <a:ext cx="8229600" cy="5257800"/>
          </a:xfrm>
        </p:spPr>
        <p:txBody>
          <a:bodyPr/>
          <a:lstStyle/>
          <a:p>
            <a:pPr>
              <a:buFont typeface="Wingdings" panose="05000000000000000000" pitchFamily="2" charset="2"/>
              <a:buNone/>
            </a:pPr>
            <a:r>
              <a:rPr lang="en-GB" altLang="en-US" i="1"/>
              <a:t>  Of Mice and Men</a:t>
            </a:r>
            <a:r>
              <a:rPr lang="en-GB" altLang="en-US"/>
              <a:t> is filled with characters such as this, who are unable to find a way out of their lonely lives. The loneliness in this story builds and builds and never is allowed to escape. </a:t>
            </a:r>
          </a:p>
          <a:p>
            <a:pPr>
              <a:buFont typeface="Wingdings" panose="05000000000000000000" pitchFamily="2" charset="2"/>
              <a:buNone/>
            </a:pPr>
            <a:endParaRPr lang="en-GB" altLang="en-US"/>
          </a:p>
          <a:p>
            <a:pPr>
              <a:buFont typeface="Wingdings" panose="05000000000000000000" pitchFamily="2" charset="2"/>
              <a:buNone/>
            </a:pPr>
            <a:r>
              <a:rPr lang="en-GB" altLang="en-US"/>
              <a:t>	By never allowing its escape, Steinbeck effectively forms a solid backing for the characters and events in his novel.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nodeType="afterEffect">
                                  <p:stCondLst>
                                    <p:cond delay="0"/>
                                  </p:stCondLst>
                                  <p:childTnLst>
                                    <p:set>
                                      <p:cBhvr>
                                        <p:cTn id="6" dur="1" fill="hold">
                                          <p:stCondLst>
                                            <p:cond delay="0"/>
                                          </p:stCondLst>
                                        </p:cTn>
                                        <p:tgtEl>
                                          <p:spTgt spid="7176">
                                            <p:txEl>
                                              <p:pRg st="2" end="2"/>
                                            </p:txEl>
                                          </p:spTgt>
                                        </p:tgtEl>
                                        <p:attrNameLst>
                                          <p:attrName>style.visibility</p:attrName>
                                        </p:attrNameLst>
                                      </p:cBhvr>
                                      <p:to>
                                        <p:strVal val="visible"/>
                                      </p:to>
                                    </p:set>
                                    <p:animEffect transition="in" filter="slide(fromBottom)">
                                      <p:cBhvr>
                                        <p:cTn id="7" dur="5000"/>
                                        <p:tgtEl>
                                          <p:spTgt spid="717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9F762176-159B-3464-3739-76D28BE0FC08}"/>
              </a:ext>
            </a:extLst>
          </p:cNvPr>
          <p:cNvSpPr>
            <a:spLocks noGrp="1" noChangeArrowheads="1"/>
          </p:cNvSpPr>
          <p:nvPr>
            <p:ph type="body" sz="half" idx="1"/>
          </p:nvPr>
        </p:nvSpPr>
        <p:spPr>
          <a:xfrm>
            <a:off x="457200" y="685800"/>
            <a:ext cx="5562600" cy="5943600"/>
          </a:xfrm>
        </p:spPr>
        <p:txBody>
          <a:bodyPr/>
          <a:lstStyle/>
          <a:p>
            <a:pPr>
              <a:buFont typeface="Wingdings" panose="05000000000000000000" pitchFamily="2" charset="2"/>
              <a:buNone/>
            </a:pPr>
            <a:r>
              <a:rPr lang="en-GB" altLang="en-US" sz="2400"/>
              <a:t>	</a:t>
            </a:r>
            <a:r>
              <a:rPr lang="en-GB" altLang="en-US" sz="3600"/>
              <a:t>Lennie</a:t>
            </a:r>
          </a:p>
          <a:p>
            <a:pPr>
              <a:buFont typeface="Wingdings" panose="05000000000000000000" pitchFamily="2" charset="2"/>
              <a:buNone/>
            </a:pPr>
            <a:r>
              <a:rPr lang="en-GB" altLang="en-US" sz="2400"/>
              <a:t>	Lennie's loneliness chiefly stems from the fact that he is both mentally retarded and very big and strong. His retardation sometimes causes others at the ranch to shun him, even to the point of thinking he is "cuckoo." Since Lennie cannot think as quickly as the other men, he is often set aside and isolated from them. He is unable to take an active part in conversations because George, Lennie's best friend and travelling companion, is the only one who can understand him. </a:t>
            </a:r>
          </a:p>
        </p:txBody>
      </p:sp>
      <p:pic>
        <p:nvPicPr>
          <p:cNvPr id="12293" name="Picture 5">
            <a:extLst>
              <a:ext uri="{FF2B5EF4-FFF2-40B4-BE49-F238E27FC236}">
                <a16:creationId xmlns:a16="http://schemas.microsoft.com/office/drawing/2014/main" id="{896A7B45-AF45-525E-F187-82B6E960CA31}"/>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6019800" y="2133600"/>
            <a:ext cx="2386013" cy="3276600"/>
          </a:xfr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lide(fromBottom)">
                                      <p:cBhvr>
                                        <p:cTn id="7" dur="5000"/>
                                        <p:tgtEl>
                                          <p:spTgt spid="12291">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2291">
                                            <p:txEl>
                                              <p:pRg st="1" end="1"/>
                                            </p:txEl>
                                          </p:spTgt>
                                        </p:tgtEl>
                                        <p:attrNameLst>
                                          <p:attrName>style.visibility</p:attrName>
                                        </p:attrNameLst>
                                      </p:cBhvr>
                                      <p:to>
                                        <p:strVal val="visible"/>
                                      </p:to>
                                    </p:set>
                                    <p:animEffect transition="in" filter="slide(fromBottom)">
                                      <p:cBhvr>
                                        <p:cTn id="10" dur="50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B2360D82-255A-9C81-C543-1DE8149CFE19}"/>
              </a:ext>
            </a:extLst>
          </p:cNvPr>
          <p:cNvSpPr>
            <a:spLocks noGrp="1" noChangeArrowheads="1"/>
          </p:cNvSpPr>
          <p:nvPr>
            <p:ph type="body" idx="1"/>
          </p:nvPr>
        </p:nvSpPr>
        <p:spPr>
          <a:xfrm>
            <a:off x="457200" y="609600"/>
            <a:ext cx="8229600" cy="5486400"/>
          </a:xfrm>
        </p:spPr>
        <p:txBody>
          <a:bodyPr/>
          <a:lstStyle/>
          <a:p>
            <a:pPr>
              <a:lnSpc>
                <a:spcPct val="80000"/>
              </a:lnSpc>
            </a:pPr>
            <a:r>
              <a:rPr lang="en-GB" altLang="en-US" sz="2800"/>
              <a:t>Lennie is frequently off in his own dream world and is constantly preoccupied with dreams of the farm which he and George someday hope to buy. As a result, Lennie is unable to face reality at times, a fact which puts him even more out of touch with the real world and with other workers. </a:t>
            </a:r>
          </a:p>
          <a:p>
            <a:pPr>
              <a:lnSpc>
                <a:spcPct val="80000"/>
              </a:lnSpc>
            </a:pPr>
            <a:endParaRPr lang="en-GB" altLang="en-US" sz="2800"/>
          </a:p>
          <a:p>
            <a:pPr>
              <a:lnSpc>
                <a:spcPct val="80000"/>
              </a:lnSpc>
            </a:pPr>
            <a:r>
              <a:rPr lang="en-GB" altLang="en-US" sz="2800"/>
              <a:t>Lennie is just like a big baby. He refuses to defend himself and often cannot be held responsible for his actions. This irresponsibility, combined with Lennie's abnormal size and strength, causes many of the other ranch hands to shy away and fear him.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slide(fromBottom)">
                                      <p:cBhvr>
                                        <p:cTn id="7" dur="5000"/>
                                        <p:tgtEl>
                                          <p:spTgt spid="13315">
                                            <p:txEl>
                                              <p:pRg st="0" end="0"/>
                                            </p:txEl>
                                          </p:spTgt>
                                        </p:tgtEl>
                                      </p:cBhvr>
                                    </p:animEffect>
                                  </p:childTnLst>
                                </p:cTn>
                              </p:par>
                            </p:childTnLst>
                          </p:cTn>
                        </p:par>
                        <p:par>
                          <p:cTn id="8" fill="hold" nodeType="afterGroup">
                            <p:stCondLst>
                              <p:cond delay="5000"/>
                            </p:stCondLst>
                            <p:childTnLst>
                              <p:par>
                                <p:cTn id="9" presetID="12" presetClass="entr" presetSubtype="4" fill="hold" nodeType="after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animEffect transition="in" filter="slide(fromBottom)">
                                      <p:cBhvr>
                                        <p:cTn id="11" dur="5000"/>
                                        <p:tgtEl>
                                          <p:spTgt spid="133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A67DD845-815F-EAA0-82FE-94E4272F2AE2}"/>
              </a:ext>
            </a:extLst>
          </p:cNvPr>
          <p:cNvSpPr>
            <a:spLocks noGrp="1" noChangeArrowheads="1"/>
          </p:cNvSpPr>
          <p:nvPr>
            <p:ph type="body" sz="half" idx="1"/>
          </p:nvPr>
        </p:nvSpPr>
        <p:spPr>
          <a:xfrm>
            <a:off x="381000" y="685800"/>
            <a:ext cx="3810000" cy="5638800"/>
          </a:xfrm>
        </p:spPr>
        <p:txBody>
          <a:bodyPr/>
          <a:lstStyle/>
          <a:p>
            <a:pPr>
              <a:lnSpc>
                <a:spcPct val="80000"/>
              </a:lnSpc>
            </a:pPr>
            <a:r>
              <a:rPr lang="en-GB" altLang="en-US" sz="2400"/>
              <a:t>The men are afraid of Lennie because they know that if his great strength were ever to go uncontrolled, it could easily overwhelm any one of them.</a:t>
            </a:r>
          </a:p>
          <a:p>
            <a:pPr>
              <a:lnSpc>
                <a:spcPct val="80000"/>
              </a:lnSpc>
              <a:buFont typeface="Wingdings" panose="05000000000000000000" pitchFamily="2" charset="2"/>
              <a:buNone/>
            </a:pPr>
            <a:endParaRPr lang="en-GB" altLang="en-US" sz="2400"/>
          </a:p>
          <a:p>
            <a:pPr>
              <a:lnSpc>
                <a:spcPct val="80000"/>
              </a:lnSpc>
            </a:pPr>
            <a:r>
              <a:rPr lang="en-GB" altLang="en-US" sz="2400"/>
              <a:t>This constant rejection by others increases the depth of Lennie's loneliness and adds to the theme of loneliness running through the novel.</a:t>
            </a:r>
            <a:r>
              <a:rPr lang="en-GB" altLang="en-US" sz="1800"/>
              <a:t> </a:t>
            </a:r>
          </a:p>
        </p:txBody>
      </p:sp>
      <p:graphicFrame>
        <p:nvGraphicFramePr>
          <p:cNvPr id="14341" name="Object 5">
            <a:extLst>
              <a:ext uri="{FF2B5EF4-FFF2-40B4-BE49-F238E27FC236}">
                <a16:creationId xmlns:a16="http://schemas.microsoft.com/office/drawing/2014/main" id="{03DE482D-577E-96D1-A822-D190AA4BADE6}"/>
              </a:ext>
            </a:extLst>
          </p:cNvPr>
          <p:cNvGraphicFramePr>
            <a:graphicFrameLocks noChangeAspect="1"/>
          </p:cNvGraphicFramePr>
          <p:nvPr>
            <p:ph sz="quarter" idx="3"/>
          </p:nvPr>
        </p:nvGraphicFramePr>
        <p:xfrm>
          <a:off x="4495800" y="685800"/>
          <a:ext cx="4343400" cy="5181600"/>
        </p:xfrm>
        <a:graphic>
          <a:graphicData uri="http://schemas.openxmlformats.org/presentationml/2006/ole">
            <mc:AlternateContent xmlns:mc="http://schemas.openxmlformats.org/markup-compatibility/2006">
              <mc:Choice xmlns:v="urn:schemas-microsoft-com:vml" Requires="v">
                <p:oleObj name="Bitmap Image" r:id="rId3" imgW="6190476" imgH="5544324" progId="Paint.Picture">
                  <p:embed/>
                </p:oleObj>
              </mc:Choice>
              <mc:Fallback>
                <p:oleObj name="Bitmap Image" r:id="rId3" imgW="6190476" imgH="5544324" progId="Paint.Picture">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685800"/>
                        <a:ext cx="4343400" cy="518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slide(fromBottom)">
                                      <p:cBhvr>
                                        <p:cTn id="7" dur="5000"/>
                                        <p:tgtEl>
                                          <p:spTgt spid="14339">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4339">
                                            <p:txEl>
                                              <p:pRg st="2" end="2"/>
                                            </p:txEl>
                                          </p:spTgt>
                                        </p:tgtEl>
                                        <p:attrNameLst>
                                          <p:attrName>style.visibility</p:attrName>
                                        </p:attrNameLst>
                                      </p:cBhvr>
                                      <p:to>
                                        <p:strVal val="visible"/>
                                      </p:to>
                                    </p:set>
                                    <p:animEffect transition="in" filter="slide(fromBottom)">
                                      <p:cBhvr>
                                        <p:cTn id="10" dur="5000"/>
                                        <p:tgtEl>
                                          <p:spTgt spid="143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350F05C-26CD-37AD-98F3-F03DEC79FF77}"/>
              </a:ext>
            </a:extLst>
          </p:cNvPr>
          <p:cNvSpPr>
            <a:spLocks noGrp="1" noChangeArrowheads="1"/>
          </p:cNvSpPr>
          <p:nvPr>
            <p:ph type="title"/>
          </p:nvPr>
        </p:nvSpPr>
        <p:spPr/>
        <p:txBody>
          <a:bodyPr/>
          <a:lstStyle/>
          <a:p>
            <a:r>
              <a:rPr lang="en-GB" altLang="en-US" sz="3600"/>
              <a:t>Crooks, the stable-hand</a:t>
            </a:r>
          </a:p>
        </p:txBody>
      </p:sp>
      <p:sp>
        <p:nvSpPr>
          <p:cNvPr id="15363" name="Rectangle 3">
            <a:extLst>
              <a:ext uri="{FF2B5EF4-FFF2-40B4-BE49-F238E27FC236}">
                <a16:creationId xmlns:a16="http://schemas.microsoft.com/office/drawing/2014/main" id="{9BCA54F5-4DE4-F52A-28F4-8520631B559F}"/>
              </a:ext>
            </a:extLst>
          </p:cNvPr>
          <p:cNvSpPr>
            <a:spLocks noGrp="1" noChangeArrowheads="1"/>
          </p:cNvSpPr>
          <p:nvPr>
            <p:ph type="body" idx="1"/>
          </p:nvPr>
        </p:nvSpPr>
        <p:spPr>
          <a:xfrm>
            <a:off x="457200" y="1524000"/>
            <a:ext cx="8229600" cy="4572000"/>
          </a:xfrm>
        </p:spPr>
        <p:txBody>
          <a:bodyPr/>
          <a:lstStyle/>
          <a:p>
            <a:r>
              <a:rPr lang="en-GB" altLang="en-US"/>
              <a:t>Crooks, stable-hand, is another lonely character at the ranch. The chief cause of Crook's loneliness centres on the fact that he is black. </a:t>
            </a:r>
          </a:p>
          <a:p>
            <a:endParaRPr lang="en-GB" altLang="en-US"/>
          </a:p>
          <a:p>
            <a:r>
              <a:rPr lang="en-GB" altLang="en-US"/>
              <a:t>Most of the men constantly put down Crooks and use him as a scapegoat, even to the point of calling him the "n" word.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0DF48E11-7E24-E4E5-5A97-BBEE3418F149}"/>
              </a:ext>
            </a:extLst>
          </p:cNvPr>
          <p:cNvSpPr>
            <a:spLocks noGrp="1" noChangeArrowheads="1"/>
          </p:cNvSpPr>
          <p:nvPr>
            <p:ph type="body" sz="half" idx="1"/>
          </p:nvPr>
        </p:nvSpPr>
        <p:spPr>
          <a:xfrm>
            <a:off x="457200" y="457200"/>
            <a:ext cx="5181600" cy="5641975"/>
          </a:xfrm>
          <a:noFill/>
        </p:spPr>
        <p:txBody>
          <a:bodyPr>
            <a:spAutoFit/>
          </a:bodyPr>
          <a:lstStyle/>
          <a:p>
            <a:r>
              <a:rPr lang="en-GB" altLang="en-US" sz="2400"/>
              <a:t>Because of his colour, Crooks must live by himself in a small room in the barn. Crooks becomes so accustomed to this constant isolation, that he is suspicious of any man who suddenly tries to make friends with him. </a:t>
            </a:r>
          </a:p>
          <a:p>
            <a:r>
              <a:rPr lang="en-GB" altLang="en-US" sz="2400"/>
              <a:t>When Lennie accidentally stumbles onto Crooks' room one night in the barn and tries to sit down and talk, Crooks becomes so suspicious that he actually tries to drive Lennie away before giving up and allowing Lennie to come in. </a:t>
            </a:r>
          </a:p>
        </p:txBody>
      </p:sp>
      <p:pic>
        <p:nvPicPr>
          <p:cNvPr id="16391" name="Picture 7">
            <a:extLst>
              <a:ext uri="{FF2B5EF4-FFF2-40B4-BE49-F238E27FC236}">
                <a16:creationId xmlns:a16="http://schemas.microsoft.com/office/drawing/2014/main" id="{99FC20D1-398D-D5AB-2F0F-D666D2992A4A}"/>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6096000" y="914400"/>
            <a:ext cx="2743200" cy="4419600"/>
          </a:xfrm>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9ECCCF12-8F66-5E93-01A5-B89015951898}"/>
              </a:ext>
            </a:extLst>
          </p:cNvPr>
          <p:cNvSpPr>
            <a:spLocks noGrp="1" noChangeArrowheads="1"/>
          </p:cNvSpPr>
          <p:nvPr>
            <p:ph type="body" idx="1"/>
          </p:nvPr>
        </p:nvSpPr>
        <p:spPr>
          <a:xfrm>
            <a:off x="457200" y="609600"/>
            <a:ext cx="8229600" cy="5486400"/>
          </a:xfrm>
        </p:spPr>
        <p:txBody>
          <a:bodyPr/>
          <a:lstStyle/>
          <a:p>
            <a:pPr>
              <a:lnSpc>
                <a:spcPct val="80000"/>
              </a:lnSpc>
            </a:pPr>
            <a:r>
              <a:rPr lang="en-GB" altLang="en-US" sz="2800"/>
              <a:t>Crooks' deformed back deprives him of working with the other men, thereby denying him his last opportunity for personal contact with them. While the other men work together in the fields "bucking" grain sacks or harvesting crops, Crooks must sit all alone in his little room in the barn mending harnesses and doing other menial labour. </a:t>
            </a:r>
          </a:p>
          <a:p>
            <a:pPr>
              <a:lnSpc>
                <a:spcPct val="80000"/>
              </a:lnSpc>
            </a:pPr>
            <a:r>
              <a:rPr lang="en-GB" altLang="en-US" sz="2800"/>
              <a:t>Crooks is perhaps the only man on the ranch who does a substantial amount of reading, vainly hoping it will help him pass his lonely hours. Unlike Lennie, Crooks has no dreams for the future, which gives him the feeling that he is trapped on this lonely ranch for the rest of his life.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97FBA21-B836-4F41-C674-F7E64E4B674A}"/>
              </a:ext>
            </a:extLst>
          </p:cNvPr>
          <p:cNvSpPr>
            <a:spLocks noGrp="1" noChangeArrowheads="1"/>
          </p:cNvSpPr>
          <p:nvPr>
            <p:ph type="title"/>
          </p:nvPr>
        </p:nvSpPr>
        <p:spPr/>
        <p:txBody>
          <a:bodyPr/>
          <a:lstStyle/>
          <a:p>
            <a:r>
              <a:rPr lang="en-GB" altLang="en-US"/>
              <a:t>Curley’s Wife</a:t>
            </a:r>
          </a:p>
        </p:txBody>
      </p:sp>
      <p:sp>
        <p:nvSpPr>
          <p:cNvPr id="18435" name="Rectangle 3">
            <a:extLst>
              <a:ext uri="{FF2B5EF4-FFF2-40B4-BE49-F238E27FC236}">
                <a16:creationId xmlns:a16="http://schemas.microsoft.com/office/drawing/2014/main" id="{C6C7551C-2A5C-1712-165C-5D2934F6252D}"/>
              </a:ext>
            </a:extLst>
          </p:cNvPr>
          <p:cNvSpPr>
            <a:spLocks noGrp="1" noChangeArrowheads="1"/>
          </p:cNvSpPr>
          <p:nvPr>
            <p:ph type="body" sz="half" idx="1"/>
          </p:nvPr>
        </p:nvSpPr>
        <p:spPr>
          <a:xfrm>
            <a:off x="457200" y="1828800"/>
            <a:ext cx="4572000" cy="4572000"/>
          </a:xfrm>
        </p:spPr>
        <p:txBody>
          <a:bodyPr/>
          <a:lstStyle/>
          <a:p>
            <a:pPr>
              <a:lnSpc>
                <a:spcPct val="90000"/>
              </a:lnSpc>
            </a:pPr>
            <a:r>
              <a:rPr lang="en-GB" altLang="en-US" sz="2400"/>
              <a:t>Curley's wife is perhaps the loneliest person of all on the ranch. Since she is the only woman on the ranch, she is set apart from the others. Curley, her own husband, ignores her. He does not regard his wife as a person needing love and companionship, but rather as an object which can be put aside, pushed around. </a:t>
            </a:r>
          </a:p>
        </p:txBody>
      </p:sp>
      <p:pic>
        <p:nvPicPr>
          <p:cNvPr id="18438" name="Picture 6">
            <a:hlinkClick r:id="rId3"/>
            <a:extLst>
              <a:ext uri="{FF2B5EF4-FFF2-40B4-BE49-F238E27FC236}">
                <a16:creationId xmlns:a16="http://schemas.microsoft.com/office/drawing/2014/main" id="{089D9BC0-13D4-8361-6000-A73B1507AD5C}"/>
              </a:ext>
            </a:extLst>
          </p:cNvPr>
          <p:cNvPicPr>
            <a:picLocks noGrp="1" noChangeAspect="1" noChangeArrowheads="1"/>
          </p:cNvPicPr>
          <p:nvPr>
            <p:ph type="clipArt" sz="half" idx="2"/>
          </p:nvPr>
        </p:nvPicPr>
        <p:blipFill>
          <a:blip r:embed="rId4">
            <a:extLst>
              <a:ext uri="{28A0092B-C50C-407E-A947-70E740481C1C}">
                <a14:useLocalDpi xmlns:a14="http://schemas.microsoft.com/office/drawing/2010/main" val="0"/>
              </a:ext>
            </a:extLst>
          </a:blip>
          <a:srcRect/>
          <a:stretch>
            <a:fillRect/>
          </a:stretch>
        </p:blipFill>
        <p:spPr>
          <a:xfrm>
            <a:off x="5410200" y="1752600"/>
            <a:ext cx="3390900" cy="4495800"/>
          </a:xfrm>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Textured">
  <a:themeElements>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Char char="n"/>
          <a:tabLst/>
          <a:defRPr kumimoji="0" lang="en-GB"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Char char="n"/>
          <a:tabLst/>
          <a:defRPr kumimoji="0" lang="en-GB"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104</TotalTime>
  <Words>1420</Words>
  <Application>Microsoft Office PowerPoint</Application>
  <PresentationFormat>On-screen Show (4:3)</PresentationFormat>
  <Paragraphs>64</Paragraphs>
  <Slides>13</Slides>
  <Notes>13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Tahoma</vt:lpstr>
      <vt:lpstr>Wingdings</vt:lpstr>
      <vt:lpstr>Textured</vt:lpstr>
      <vt:lpstr>Bitmap Image</vt:lpstr>
      <vt:lpstr>Loneliness and Isolation in  “Of mice and Men”</vt:lpstr>
      <vt:lpstr>PowerPoint Presentation</vt:lpstr>
      <vt:lpstr>PowerPoint Presentation</vt:lpstr>
      <vt:lpstr>PowerPoint Presentation</vt:lpstr>
      <vt:lpstr>PowerPoint Presentation</vt:lpstr>
      <vt:lpstr>Crooks, the stable-hand</vt:lpstr>
      <vt:lpstr>PowerPoint Presentation</vt:lpstr>
      <vt:lpstr>PowerPoint Presentation</vt:lpstr>
      <vt:lpstr>Curley’s Wife</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Loneliness and Isolation in  “Of mice and Men”</dc:title>
  <dc:creator>svanvlo</dc:creator>
  <cp:lastModifiedBy>Nayan GRIFFITHS</cp:lastModifiedBy>
  <cp:revision>8</cp:revision>
  <dcterms:created xsi:type="dcterms:W3CDTF">2004-10-01T09:10:13Z</dcterms:created>
  <dcterms:modified xsi:type="dcterms:W3CDTF">2023-03-21T14:22:11Z</dcterms:modified>
</cp:coreProperties>
</file>