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904F92D-B552-C9D0-EBFE-7946F8ECB7C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29699" name="Rectangle 3">
            <a:extLst>
              <a:ext uri="{FF2B5EF4-FFF2-40B4-BE49-F238E27FC236}">
                <a16:creationId xmlns:a16="http://schemas.microsoft.com/office/drawing/2014/main" id="{4225D392-911A-DA08-C7CC-CC15CBEE821E}"/>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29700" name="Rectangle 4">
            <a:extLst>
              <a:ext uri="{FF2B5EF4-FFF2-40B4-BE49-F238E27FC236}">
                <a16:creationId xmlns:a16="http://schemas.microsoft.com/office/drawing/2014/main" id="{4786FDC6-53B5-78F7-B277-314959B852BD}"/>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01" name="Rectangle 5">
            <a:extLst>
              <a:ext uri="{FF2B5EF4-FFF2-40B4-BE49-F238E27FC236}">
                <a16:creationId xmlns:a16="http://schemas.microsoft.com/office/drawing/2014/main" id="{7AD946ED-2D67-6321-302A-680C6F88EF57}"/>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9702" name="Rectangle 6">
            <a:extLst>
              <a:ext uri="{FF2B5EF4-FFF2-40B4-BE49-F238E27FC236}">
                <a16:creationId xmlns:a16="http://schemas.microsoft.com/office/drawing/2014/main" id="{164A2437-0D42-6159-BAAE-D1AD297567CA}"/>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29703" name="Rectangle 7">
            <a:extLst>
              <a:ext uri="{FF2B5EF4-FFF2-40B4-BE49-F238E27FC236}">
                <a16:creationId xmlns:a16="http://schemas.microsoft.com/office/drawing/2014/main" id="{A0CEF654-B427-CF69-B22A-A2A005852A95}"/>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C55EB09-D39C-4E10-9523-97607AB1334F}"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A583786-1808-5E6F-2741-40CA9E111C6A}"/>
              </a:ext>
            </a:extLst>
          </p:cNvPr>
          <p:cNvSpPr>
            <a:spLocks noGrp="1" noChangeArrowheads="1"/>
          </p:cNvSpPr>
          <p:nvPr>
            <p:ph type="sldNum" sz="quarter" idx="5"/>
          </p:nvPr>
        </p:nvSpPr>
        <p:spPr>
          <a:ln/>
        </p:spPr>
        <p:txBody>
          <a:bodyPr/>
          <a:lstStyle/>
          <a:p>
            <a:fld id="{8BE1AB4E-593A-4916-BEC2-9C3C2D256889}" type="slidenum">
              <a:rPr lang="en-GB" altLang="en-US"/>
              <a:pPr/>
              <a:t>1</a:t>
            </a:fld>
            <a:endParaRPr lang="en-GB" altLang="en-US"/>
          </a:p>
        </p:txBody>
      </p:sp>
      <p:sp>
        <p:nvSpPr>
          <p:cNvPr id="30722" name="Rectangle 2">
            <a:extLst>
              <a:ext uri="{FF2B5EF4-FFF2-40B4-BE49-F238E27FC236}">
                <a16:creationId xmlns:a16="http://schemas.microsoft.com/office/drawing/2014/main" id="{996027BA-174D-EF5B-24A2-B4EAC4542950}"/>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5D17FD09-6088-4880-6BE8-FD0A4B6852A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8687E01-81DC-BEBC-BAC3-2E6392871D9A}"/>
              </a:ext>
            </a:extLst>
          </p:cNvPr>
          <p:cNvSpPr>
            <a:spLocks noGrp="1" noChangeArrowheads="1"/>
          </p:cNvSpPr>
          <p:nvPr>
            <p:ph type="sldNum" sz="quarter" idx="5"/>
          </p:nvPr>
        </p:nvSpPr>
        <p:spPr>
          <a:ln/>
        </p:spPr>
        <p:txBody>
          <a:bodyPr/>
          <a:lstStyle/>
          <a:p>
            <a:fld id="{5B8E3A12-85C3-456D-A23D-A44682F20AFE}" type="slidenum">
              <a:rPr lang="en-GB" altLang="en-US"/>
              <a:pPr/>
              <a:t>2</a:t>
            </a:fld>
            <a:endParaRPr lang="en-GB" altLang="en-US"/>
          </a:p>
        </p:txBody>
      </p:sp>
      <p:sp>
        <p:nvSpPr>
          <p:cNvPr id="31746" name="Rectangle 2">
            <a:extLst>
              <a:ext uri="{FF2B5EF4-FFF2-40B4-BE49-F238E27FC236}">
                <a16:creationId xmlns:a16="http://schemas.microsoft.com/office/drawing/2014/main" id="{843188C6-129E-6F6E-5E4F-1C3F28A3A3AA}"/>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B0CBF312-F2C1-9B25-ACF2-0B3BD310500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CD96DF0-6293-2B00-DEE8-C04317F8D595}"/>
              </a:ext>
            </a:extLst>
          </p:cNvPr>
          <p:cNvSpPr>
            <a:spLocks noGrp="1" noChangeArrowheads="1"/>
          </p:cNvSpPr>
          <p:nvPr>
            <p:ph type="sldNum" sz="quarter" idx="5"/>
          </p:nvPr>
        </p:nvSpPr>
        <p:spPr>
          <a:ln/>
        </p:spPr>
        <p:txBody>
          <a:bodyPr/>
          <a:lstStyle/>
          <a:p>
            <a:fld id="{E99B2E24-1CFE-418D-A9EA-2AEE1475205E}" type="slidenum">
              <a:rPr lang="en-GB" altLang="en-US"/>
              <a:pPr/>
              <a:t>3</a:t>
            </a:fld>
            <a:endParaRPr lang="en-GB" altLang="en-US"/>
          </a:p>
        </p:txBody>
      </p:sp>
      <p:sp>
        <p:nvSpPr>
          <p:cNvPr id="32770" name="Rectangle 2">
            <a:extLst>
              <a:ext uri="{FF2B5EF4-FFF2-40B4-BE49-F238E27FC236}">
                <a16:creationId xmlns:a16="http://schemas.microsoft.com/office/drawing/2014/main" id="{CF66A5C5-8ABE-9925-3A8A-F7921381A9E0}"/>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F164188A-EA02-1CFB-1881-D1BD33EC972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3827082-E115-8E3E-E183-32CC23523CE3}"/>
              </a:ext>
            </a:extLst>
          </p:cNvPr>
          <p:cNvSpPr>
            <a:spLocks noGrp="1" noChangeArrowheads="1"/>
          </p:cNvSpPr>
          <p:nvPr>
            <p:ph type="sldNum" sz="quarter" idx="5"/>
          </p:nvPr>
        </p:nvSpPr>
        <p:spPr>
          <a:ln/>
        </p:spPr>
        <p:txBody>
          <a:bodyPr/>
          <a:lstStyle/>
          <a:p>
            <a:fld id="{6CD984BA-480C-423A-B3AF-4472C5264048}" type="slidenum">
              <a:rPr lang="en-GB" altLang="en-US"/>
              <a:pPr/>
              <a:t>4</a:t>
            </a:fld>
            <a:endParaRPr lang="en-GB" altLang="en-US"/>
          </a:p>
        </p:txBody>
      </p:sp>
      <p:sp>
        <p:nvSpPr>
          <p:cNvPr id="33794" name="Rectangle 2">
            <a:extLst>
              <a:ext uri="{FF2B5EF4-FFF2-40B4-BE49-F238E27FC236}">
                <a16:creationId xmlns:a16="http://schemas.microsoft.com/office/drawing/2014/main" id="{C1F7F6B9-B793-D3F5-51C2-FDDD7FAEF372}"/>
              </a:ext>
            </a:extLst>
          </p:cNvPr>
          <p:cNvSpPr>
            <a:spLocks noRot="1" noChangeArrowheads="1" noTextEdit="1"/>
          </p:cNvSpPr>
          <p:nvPr>
            <p:ph type="sldImg"/>
          </p:nvPr>
        </p:nvSpPr>
        <p:spPr>
          <a:ln/>
        </p:spPr>
      </p:sp>
      <p:sp>
        <p:nvSpPr>
          <p:cNvPr id="33795" name="Rectangle 3">
            <a:extLst>
              <a:ext uri="{FF2B5EF4-FFF2-40B4-BE49-F238E27FC236}">
                <a16:creationId xmlns:a16="http://schemas.microsoft.com/office/drawing/2014/main" id="{F18A3DA5-FC7A-4B4C-779B-E48B3D6857E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92694A9-F05D-D58E-7ABD-F81D9106C707}"/>
              </a:ext>
            </a:extLst>
          </p:cNvPr>
          <p:cNvSpPr>
            <a:spLocks noGrp="1" noChangeArrowheads="1"/>
          </p:cNvSpPr>
          <p:nvPr>
            <p:ph type="sldNum" sz="quarter" idx="5"/>
          </p:nvPr>
        </p:nvSpPr>
        <p:spPr>
          <a:ln/>
        </p:spPr>
        <p:txBody>
          <a:bodyPr/>
          <a:lstStyle/>
          <a:p>
            <a:fld id="{774DA5E1-699A-41B8-9305-E24C8DC57886}" type="slidenum">
              <a:rPr lang="en-GB" altLang="en-US"/>
              <a:pPr/>
              <a:t>5</a:t>
            </a:fld>
            <a:endParaRPr lang="en-GB" altLang="en-US"/>
          </a:p>
        </p:txBody>
      </p:sp>
      <p:sp>
        <p:nvSpPr>
          <p:cNvPr id="34818" name="Rectangle 2">
            <a:extLst>
              <a:ext uri="{FF2B5EF4-FFF2-40B4-BE49-F238E27FC236}">
                <a16:creationId xmlns:a16="http://schemas.microsoft.com/office/drawing/2014/main" id="{FAB13E1B-EF53-01E6-8549-6E792D19F9F1}"/>
              </a:ext>
            </a:extLst>
          </p:cNvPr>
          <p:cNvSpPr>
            <a:spLocks noRot="1" noChangeArrowheads="1" noTextEdit="1"/>
          </p:cNvSpPr>
          <p:nvPr>
            <p:ph type="sldImg"/>
          </p:nvPr>
        </p:nvSpPr>
        <p:spPr>
          <a:ln/>
        </p:spPr>
      </p:sp>
      <p:sp>
        <p:nvSpPr>
          <p:cNvPr id="34819" name="Rectangle 3">
            <a:extLst>
              <a:ext uri="{FF2B5EF4-FFF2-40B4-BE49-F238E27FC236}">
                <a16:creationId xmlns:a16="http://schemas.microsoft.com/office/drawing/2014/main" id="{262E482D-8AA0-FC4C-338A-B6622211E2F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FB2F65C-077B-21F8-2C9F-E90DFDEC7EAB}"/>
              </a:ext>
            </a:extLst>
          </p:cNvPr>
          <p:cNvSpPr>
            <a:spLocks noGrp="1" noChangeArrowheads="1"/>
          </p:cNvSpPr>
          <p:nvPr>
            <p:ph type="sldNum" sz="quarter" idx="5"/>
          </p:nvPr>
        </p:nvSpPr>
        <p:spPr>
          <a:ln/>
        </p:spPr>
        <p:txBody>
          <a:bodyPr/>
          <a:lstStyle/>
          <a:p>
            <a:fld id="{0B6E3230-25D6-49DD-B0F9-F3121023187B}" type="slidenum">
              <a:rPr lang="en-GB" altLang="en-US"/>
              <a:pPr/>
              <a:t>6</a:t>
            </a:fld>
            <a:endParaRPr lang="en-GB" altLang="en-US"/>
          </a:p>
        </p:txBody>
      </p:sp>
      <p:sp>
        <p:nvSpPr>
          <p:cNvPr id="35842" name="Rectangle 2">
            <a:extLst>
              <a:ext uri="{FF2B5EF4-FFF2-40B4-BE49-F238E27FC236}">
                <a16:creationId xmlns:a16="http://schemas.microsoft.com/office/drawing/2014/main" id="{F607E50E-16C9-F771-3237-2DC1A2BAB70C}"/>
              </a:ext>
            </a:extLst>
          </p:cNvPr>
          <p:cNvSpPr>
            <a:spLocks noRot="1" noChangeArrowheads="1" noTextEdit="1"/>
          </p:cNvSpPr>
          <p:nvPr>
            <p:ph type="sldImg"/>
          </p:nvPr>
        </p:nvSpPr>
        <p:spPr>
          <a:ln/>
        </p:spPr>
      </p:sp>
      <p:sp>
        <p:nvSpPr>
          <p:cNvPr id="35843" name="Rectangle 3">
            <a:extLst>
              <a:ext uri="{FF2B5EF4-FFF2-40B4-BE49-F238E27FC236}">
                <a16:creationId xmlns:a16="http://schemas.microsoft.com/office/drawing/2014/main" id="{272CDECF-CACC-34F4-4385-3351E2EE6D5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0C46142-3783-6C28-821C-A7621EAE1F96}"/>
              </a:ext>
            </a:extLst>
          </p:cNvPr>
          <p:cNvSpPr>
            <a:spLocks noGrp="1" noChangeArrowheads="1"/>
          </p:cNvSpPr>
          <p:nvPr>
            <p:ph type="sldNum" sz="quarter" idx="5"/>
          </p:nvPr>
        </p:nvSpPr>
        <p:spPr>
          <a:ln/>
        </p:spPr>
        <p:txBody>
          <a:bodyPr/>
          <a:lstStyle/>
          <a:p>
            <a:fld id="{55856A98-90C6-466F-803F-DF3F1C92EBBC}" type="slidenum">
              <a:rPr lang="en-GB" altLang="en-US"/>
              <a:pPr/>
              <a:t>7</a:t>
            </a:fld>
            <a:endParaRPr lang="en-GB" altLang="en-US"/>
          </a:p>
        </p:txBody>
      </p:sp>
      <p:sp>
        <p:nvSpPr>
          <p:cNvPr id="36866" name="Rectangle 2">
            <a:extLst>
              <a:ext uri="{FF2B5EF4-FFF2-40B4-BE49-F238E27FC236}">
                <a16:creationId xmlns:a16="http://schemas.microsoft.com/office/drawing/2014/main" id="{AAE6126C-9A83-D1B8-7C83-03275FC0E071}"/>
              </a:ext>
            </a:extLst>
          </p:cNvPr>
          <p:cNvSpPr>
            <a:spLocks noRot="1" noChangeArrowheads="1" noTextEdit="1"/>
          </p:cNvSpPr>
          <p:nvPr>
            <p:ph type="sldImg"/>
          </p:nvPr>
        </p:nvSpPr>
        <p:spPr>
          <a:ln/>
        </p:spPr>
      </p:sp>
      <p:sp>
        <p:nvSpPr>
          <p:cNvPr id="36867" name="Rectangle 3">
            <a:extLst>
              <a:ext uri="{FF2B5EF4-FFF2-40B4-BE49-F238E27FC236}">
                <a16:creationId xmlns:a16="http://schemas.microsoft.com/office/drawing/2014/main" id="{FC564EE7-5ABA-C41D-6368-59F28A09080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2C11540-986D-89F2-BF9C-E3260F9D6697}"/>
              </a:ext>
            </a:extLst>
          </p:cNvPr>
          <p:cNvSpPr>
            <a:spLocks noGrp="1" noChangeArrowheads="1"/>
          </p:cNvSpPr>
          <p:nvPr>
            <p:ph type="sldNum" sz="quarter" idx="5"/>
          </p:nvPr>
        </p:nvSpPr>
        <p:spPr>
          <a:ln/>
        </p:spPr>
        <p:txBody>
          <a:bodyPr/>
          <a:lstStyle/>
          <a:p>
            <a:fld id="{6621E14A-3ADF-43E2-A203-FC7E8AA603B4}" type="slidenum">
              <a:rPr lang="en-GB" altLang="en-US"/>
              <a:pPr/>
              <a:t>8</a:t>
            </a:fld>
            <a:endParaRPr lang="en-GB" altLang="en-US"/>
          </a:p>
        </p:txBody>
      </p:sp>
      <p:sp>
        <p:nvSpPr>
          <p:cNvPr id="38914" name="Rectangle 2">
            <a:extLst>
              <a:ext uri="{FF2B5EF4-FFF2-40B4-BE49-F238E27FC236}">
                <a16:creationId xmlns:a16="http://schemas.microsoft.com/office/drawing/2014/main" id="{BC2B6DB1-63C0-19CA-3FFA-9F3392CA9C7E}"/>
              </a:ext>
            </a:extLst>
          </p:cNvPr>
          <p:cNvSpPr>
            <a:spLocks noRot="1" noChangeArrowheads="1" noTextEdit="1"/>
          </p:cNvSpPr>
          <p:nvPr>
            <p:ph type="sldImg"/>
          </p:nvPr>
        </p:nvSpPr>
        <p:spPr>
          <a:xfrm>
            <a:off x="1144588" y="685800"/>
            <a:ext cx="4572000" cy="3429000"/>
          </a:xfrm>
          <a:ln/>
        </p:spPr>
      </p:sp>
      <p:sp>
        <p:nvSpPr>
          <p:cNvPr id="38915" name="Rectangle 3">
            <a:extLst>
              <a:ext uri="{FF2B5EF4-FFF2-40B4-BE49-F238E27FC236}">
                <a16:creationId xmlns:a16="http://schemas.microsoft.com/office/drawing/2014/main" id="{E27D84E2-EF02-4FE5-48DC-641C50D25FB1}"/>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1506" name="Group 2">
            <a:extLst>
              <a:ext uri="{FF2B5EF4-FFF2-40B4-BE49-F238E27FC236}">
                <a16:creationId xmlns:a16="http://schemas.microsoft.com/office/drawing/2014/main" id="{D767E69B-9F2E-0A2B-90F5-9E4D4CB364D6}"/>
              </a:ext>
            </a:extLst>
          </p:cNvPr>
          <p:cNvGrpSpPr>
            <a:grpSpLocks/>
          </p:cNvGrpSpPr>
          <p:nvPr/>
        </p:nvGrpSpPr>
        <p:grpSpPr bwMode="auto">
          <a:xfrm>
            <a:off x="-6350" y="20638"/>
            <a:ext cx="9144000" cy="6858000"/>
            <a:chOff x="0" y="0"/>
            <a:chExt cx="5760" cy="4320"/>
          </a:xfrm>
        </p:grpSpPr>
        <p:sp>
          <p:nvSpPr>
            <p:cNvPr id="21507" name="Freeform 3">
              <a:extLst>
                <a:ext uri="{FF2B5EF4-FFF2-40B4-BE49-F238E27FC236}">
                  <a16:creationId xmlns:a16="http://schemas.microsoft.com/office/drawing/2014/main" id="{FFD832FB-D12F-C415-9BAD-BF6B77233445}"/>
                </a:ext>
              </a:extLst>
            </p:cNvPr>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08" name="Freeform 4">
              <a:extLst>
                <a:ext uri="{FF2B5EF4-FFF2-40B4-BE49-F238E27FC236}">
                  <a16:creationId xmlns:a16="http://schemas.microsoft.com/office/drawing/2014/main" id="{8946DFD1-60C6-7A10-6F09-8C8BD7BEA3E1}"/>
                </a:ext>
              </a:extLst>
            </p:cNvPr>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21509" name="Freeform 5">
            <a:extLst>
              <a:ext uri="{FF2B5EF4-FFF2-40B4-BE49-F238E27FC236}">
                <a16:creationId xmlns:a16="http://schemas.microsoft.com/office/drawing/2014/main" id="{2224414A-E15E-BF52-8744-61BC03B4CEA5}"/>
              </a:ext>
            </a:extLst>
          </p:cNvPr>
          <p:cNvSpPr>
            <a:spLocks/>
          </p:cNvSpPr>
          <p:nvPr/>
        </p:nvSpPr>
        <p:spPr bwMode="hidden">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21510" name="Group 6">
            <a:extLst>
              <a:ext uri="{FF2B5EF4-FFF2-40B4-BE49-F238E27FC236}">
                <a16:creationId xmlns:a16="http://schemas.microsoft.com/office/drawing/2014/main" id="{48024945-FB41-4A9F-13CD-146F09F3204F}"/>
              </a:ext>
            </a:extLst>
          </p:cNvPr>
          <p:cNvGrpSpPr>
            <a:grpSpLocks/>
          </p:cNvGrpSpPr>
          <p:nvPr/>
        </p:nvGrpSpPr>
        <p:grpSpPr bwMode="auto">
          <a:xfrm>
            <a:off x="-1588" y="6034088"/>
            <a:ext cx="7845426" cy="850900"/>
            <a:chOff x="0" y="3792"/>
            <a:chExt cx="4942" cy="536"/>
          </a:xfrm>
        </p:grpSpPr>
        <p:sp>
          <p:nvSpPr>
            <p:cNvPr id="21511" name="Freeform 7">
              <a:extLst>
                <a:ext uri="{FF2B5EF4-FFF2-40B4-BE49-F238E27FC236}">
                  <a16:creationId xmlns:a16="http://schemas.microsoft.com/office/drawing/2014/main" id="{11101D86-583C-6BE5-00B2-2257C7C84E50}"/>
                </a:ext>
              </a:extLst>
            </p:cNvPr>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21512" name="Group 8">
              <a:extLst>
                <a:ext uri="{FF2B5EF4-FFF2-40B4-BE49-F238E27FC236}">
                  <a16:creationId xmlns:a16="http://schemas.microsoft.com/office/drawing/2014/main" id="{F8B4689D-1FCC-BA4A-FFD3-43FCA782F6EF}"/>
                </a:ext>
              </a:extLst>
            </p:cNvPr>
            <p:cNvGrpSpPr>
              <a:grpSpLocks/>
            </p:cNvGrpSpPr>
            <p:nvPr userDrawn="1"/>
          </p:nvGrpSpPr>
          <p:grpSpPr bwMode="auto">
            <a:xfrm>
              <a:off x="2486" y="3792"/>
              <a:ext cx="2456" cy="536"/>
              <a:chOff x="2486" y="3792"/>
              <a:chExt cx="2456" cy="536"/>
            </a:xfrm>
          </p:grpSpPr>
          <p:sp>
            <p:nvSpPr>
              <p:cNvPr id="21513" name="Freeform 9">
                <a:extLst>
                  <a:ext uri="{FF2B5EF4-FFF2-40B4-BE49-F238E27FC236}">
                    <a16:creationId xmlns:a16="http://schemas.microsoft.com/office/drawing/2014/main" id="{BBD6D498-F012-92C2-B6F7-5510630265D3}"/>
                  </a:ext>
                </a:extLst>
              </p:cNvPr>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4" name="Freeform 10">
                <a:extLst>
                  <a:ext uri="{FF2B5EF4-FFF2-40B4-BE49-F238E27FC236}">
                    <a16:creationId xmlns:a16="http://schemas.microsoft.com/office/drawing/2014/main" id="{DD6725EE-9F03-6C72-2843-43207CE21EDC}"/>
                  </a:ext>
                </a:extLst>
              </p:cNvPr>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5" name="Freeform 11">
                <a:extLst>
                  <a:ext uri="{FF2B5EF4-FFF2-40B4-BE49-F238E27FC236}">
                    <a16:creationId xmlns:a16="http://schemas.microsoft.com/office/drawing/2014/main" id="{90B82874-7CE2-27C1-169F-A08341DF7D80}"/>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6" name="Freeform 12">
                <a:extLst>
                  <a:ext uri="{FF2B5EF4-FFF2-40B4-BE49-F238E27FC236}">
                    <a16:creationId xmlns:a16="http://schemas.microsoft.com/office/drawing/2014/main" id="{BC8169EC-2A6A-F0BB-42CD-9888A479A871}"/>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7" name="Freeform 13">
                <a:extLst>
                  <a:ext uri="{FF2B5EF4-FFF2-40B4-BE49-F238E27FC236}">
                    <a16:creationId xmlns:a16="http://schemas.microsoft.com/office/drawing/2014/main" id="{C2840158-1445-5E05-8541-0C52CDBBE051}"/>
                  </a:ext>
                </a:extLst>
              </p:cNvPr>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21518" name="Freeform 14">
              <a:extLst>
                <a:ext uri="{FF2B5EF4-FFF2-40B4-BE49-F238E27FC236}">
                  <a16:creationId xmlns:a16="http://schemas.microsoft.com/office/drawing/2014/main" id="{F8A81AD8-9788-99F7-7445-1A3228695E28}"/>
                </a:ext>
              </a:extLst>
            </p:cNvPr>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21519" name="Group 15">
            <a:extLst>
              <a:ext uri="{FF2B5EF4-FFF2-40B4-BE49-F238E27FC236}">
                <a16:creationId xmlns:a16="http://schemas.microsoft.com/office/drawing/2014/main" id="{60EBB859-D41E-BD5E-3708-78210FAD9BE8}"/>
              </a:ext>
            </a:extLst>
          </p:cNvPr>
          <p:cNvGrpSpPr>
            <a:grpSpLocks/>
          </p:cNvGrpSpPr>
          <p:nvPr/>
        </p:nvGrpSpPr>
        <p:grpSpPr bwMode="auto">
          <a:xfrm>
            <a:off x="627063" y="6021388"/>
            <a:ext cx="5684837" cy="849312"/>
            <a:chOff x="395" y="3793"/>
            <a:chExt cx="3581" cy="535"/>
          </a:xfrm>
        </p:grpSpPr>
        <p:sp>
          <p:nvSpPr>
            <p:cNvPr id="21520" name="Freeform 16">
              <a:extLst>
                <a:ext uri="{FF2B5EF4-FFF2-40B4-BE49-F238E27FC236}">
                  <a16:creationId xmlns:a16="http://schemas.microsoft.com/office/drawing/2014/main" id="{1EFD0F2A-40D4-A5E0-7079-1C837CDF09F9}"/>
                </a:ext>
              </a:extLst>
            </p:cNvPr>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1" name="Freeform 17">
              <a:extLst>
                <a:ext uri="{FF2B5EF4-FFF2-40B4-BE49-F238E27FC236}">
                  <a16:creationId xmlns:a16="http://schemas.microsoft.com/office/drawing/2014/main" id="{251E0D8B-864D-3014-BC4D-6202FAD09C5A}"/>
                </a:ext>
              </a:extLst>
            </p:cNvPr>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2" name="Freeform 18">
              <a:extLst>
                <a:ext uri="{FF2B5EF4-FFF2-40B4-BE49-F238E27FC236}">
                  <a16:creationId xmlns:a16="http://schemas.microsoft.com/office/drawing/2014/main" id="{31919360-0371-38BA-2521-CF66DA9443C5}"/>
                </a:ext>
              </a:extLst>
            </p:cNvPr>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3" name="Freeform 19">
              <a:extLst>
                <a:ext uri="{FF2B5EF4-FFF2-40B4-BE49-F238E27FC236}">
                  <a16:creationId xmlns:a16="http://schemas.microsoft.com/office/drawing/2014/main" id="{F6B98FD7-B227-352E-46DE-AA9F843F97CE}"/>
                </a:ext>
              </a:extLst>
            </p:cNvPr>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4" name="Freeform 20">
              <a:extLst>
                <a:ext uri="{FF2B5EF4-FFF2-40B4-BE49-F238E27FC236}">
                  <a16:creationId xmlns:a16="http://schemas.microsoft.com/office/drawing/2014/main" id="{3E701F9B-CC29-FEDB-C82E-1792EB9B2AB3}"/>
                </a:ext>
              </a:extLst>
            </p:cNvPr>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5" name="Freeform 21">
              <a:extLst>
                <a:ext uri="{FF2B5EF4-FFF2-40B4-BE49-F238E27FC236}">
                  <a16:creationId xmlns:a16="http://schemas.microsoft.com/office/drawing/2014/main" id="{34FF045D-926C-FD0F-8CCD-B323D775E41A}"/>
                </a:ext>
              </a:extLst>
            </p:cNvPr>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21526" name="Rectangle 22">
            <a:extLst>
              <a:ext uri="{FF2B5EF4-FFF2-40B4-BE49-F238E27FC236}">
                <a16:creationId xmlns:a16="http://schemas.microsoft.com/office/drawing/2014/main" id="{0838D9CE-9930-AFB9-06C8-DA1F2881C5EF}"/>
              </a:ext>
            </a:extLst>
          </p:cNvPr>
          <p:cNvSpPr>
            <a:spLocks noGrp="1" noChangeArrowheads="1"/>
          </p:cNvSpPr>
          <p:nvPr>
            <p:ph type="ctrTitle" sz="quarter"/>
          </p:nvPr>
        </p:nvSpPr>
        <p:spPr>
          <a:xfrm>
            <a:off x="457200" y="1447800"/>
            <a:ext cx="8229600" cy="1736725"/>
          </a:xfrm>
        </p:spPr>
        <p:txBody>
          <a:bodyPr/>
          <a:lstStyle>
            <a:lvl1pPr>
              <a:defRPr sz="5400"/>
            </a:lvl1pPr>
          </a:lstStyle>
          <a:p>
            <a:pPr lvl="0"/>
            <a:r>
              <a:rPr lang="en-GB" altLang="en-US" noProof="0"/>
              <a:t>Click to edit Master title style</a:t>
            </a:r>
          </a:p>
        </p:txBody>
      </p:sp>
      <p:sp>
        <p:nvSpPr>
          <p:cNvPr id="21527" name="Rectangle 23">
            <a:extLst>
              <a:ext uri="{FF2B5EF4-FFF2-40B4-BE49-F238E27FC236}">
                <a16:creationId xmlns:a16="http://schemas.microsoft.com/office/drawing/2014/main" id="{3E604AAC-82A8-0270-AFFF-839FF37092AA}"/>
              </a:ext>
            </a:extLst>
          </p:cNvPr>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pPr lvl="0"/>
            <a:r>
              <a:rPr lang="en-GB" altLang="en-US" noProof="0"/>
              <a:t>Click to edit Master subtitle style</a:t>
            </a:r>
          </a:p>
        </p:txBody>
      </p:sp>
      <p:sp>
        <p:nvSpPr>
          <p:cNvPr id="21528" name="Rectangle 24">
            <a:extLst>
              <a:ext uri="{FF2B5EF4-FFF2-40B4-BE49-F238E27FC236}">
                <a16:creationId xmlns:a16="http://schemas.microsoft.com/office/drawing/2014/main" id="{6B992260-EC4B-7EE4-905B-DDFABAEC3C6A}"/>
              </a:ext>
            </a:extLst>
          </p:cNvPr>
          <p:cNvSpPr>
            <a:spLocks noGrp="1" noChangeArrowheads="1"/>
          </p:cNvSpPr>
          <p:nvPr>
            <p:ph type="dt" sz="quarter" idx="2"/>
          </p:nvPr>
        </p:nvSpPr>
        <p:spPr/>
        <p:txBody>
          <a:bodyPr/>
          <a:lstStyle>
            <a:lvl1pPr>
              <a:defRPr/>
            </a:lvl1pPr>
          </a:lstStyle>
          <a:p>
            <a:endParaRPr lang="en-GB" altLang="en-US"/>
          </a:p>
        </p:txBody>
      </p:sp>
      <p:sp>
        <p:nvSpPr>
          <p:cNvPr id="21529" name="Rectangle 25">
            <a:extLst>
              <a:ext uri="{FF2B5EF4-FFF2-40B4-BE49-F238E27FC236}">
                <a16:creationId xmlns:a16="http://schemas.microsoft.com/office/drawing/2014/main" id="{4ECD5FA4-BE4E-21D1-2D24-5FCE8F2F79DC}"/>
              </a:ext>
            </a:extLst>
          </p:cNvPr>
          <p:cNvSpPr>
            <a:spLocks noGrp="1" noChangeArrowheads="1"/>
          </p:cNvSpPr>
          <p:nvPr>
            <p:ph type="sldNum" sz="quarter" idx="4"/>
          </p:nvPr>
        </p:nvSpPr>
        <p:spPr/>
        <p:txBody>
          <a:bodyPr/>
          <a:lstStyle>
            <a:lvl1pPr>
              <a:defRPr/>
            </a:lvl1pPr>
          </a:lstStyle>
          <a:p>
            <a:fld id="{0C61D03A-8800-4D4A-9160-6A9677636591}" type="slidenum">
              <a:rPr lang="en-GB" altLang="en-US"/>
              <a:pPr/>
              <a:t>‹#›</a:t>
            </a:fld>
            <a:endParaRPr lang="en-GB" altLang="en-US"/>
          </a:p>
        </p:txBody>
      </p:sp>
      <p:sp>
        <p:nvSpPr>
          <p:cNvPr id="21530" name="Rectangle 26">
            <a:extLst>
              <a:ext uri="{FF2B5EF4-FFF2-40B4-BE49-F238E27FC236}">
                <a16:creationId xmlns:a16="http://schemas.microsoft.com/office/drawing/2014/main" id="{1FFFB7F6-144C-760A-2476-8592524390F2}"/>
              </a:ext>
            </a:extLst>
          </p:cNvPr>
          <p:cNvSpPr>
            <a:spLocks noGrp="1" noChangeArrowheads="1"/>
          </p:cNvSpPr>
          <p:nvPr>
            <p:ph type="ftr" sz="quarter" idx="3"/>
          </p:nvPr>
        </p:nvSpPr>
        <p:spPr/>
        <p:txBody>
          <a:bodyPr/>
          <a:lstStyle>
            <a:lvl1pPr>
              <a:defRPr/>
            </a:lvl1pPr>
          </a:lstStyle>
          <a:p>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8FA92-C676-D70F-1C3E-04AA1D14FEC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93D7AC-E5F4-4B9F-1BB5-953FEA99B2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91EF62-BA4B-A3FD-173D-4832D334F31B}"/>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D1547B76-DBF9-6DAF-3BE9-365288F3F460}"/>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6ECCF55B-CE45-99E4-BBFB-75C857F379C9}"/>
              </a:ext>
            </a:extLst>
          </p:cNvPr>
          <p:cNvSpPr>
            <a:spLocks noGrp="1"/>
          </p:cNvSpPr>
          <p:nvPr>
            <p:ph type="sldNum" sz="quarter" idx="12"/>
          </p:nvPr>
        </p:nvSpPr>
        <p:spPr/>
        <p:txBody>
          <a:bodyPr/>
          <a:lstStyle>
            <a:lvl1pPr>
              <a:defRPr/>
            </a:lvl1pPr>
          </a:lstStyle>
          <a:p>
            <a:fld id="{CCAC3ED6-D307-4FC6-A665-0E1A3CC912AC}" type="slidenum">
              <a:rPr lang="en-GB" altLang="en-US"/>
              <a:pPr/>
              <a:t>‹#›</a:t>
            </a:fld>
            <a:endParaRPr lang="en-GB" altLang="en-US"/>
          </a:p>
        </p:txBody>
      </p:sp>
    </p:spTree>
    <p:extLst>
      <p:ext uri="{BB962C8B-B14F-4D97-AF65-F5344CB8AC3E}">
        <p14:creationId xmlns:p14="http://schemas.microsoft.com/office/powerpoint/2010/main" val="2404937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D93806-9B5B-91BC-FE3B-00626A7D63A7}"/>
              </a:ext>
            </a:extLst>
          </p:cNvPr>
          <p:cNvSpPr>
            <a:spLocks noGrp="1"/>
          </p:cNvSpPr>
          <p:nvPr>
            <p:ph type="title" orient="vert"/>
          </p:nvPr>
        </p:nvSpPr>
        <p:spPr>
          <a:xfrm>
            <a:off x="6629400" y="228600"/>
            <a:ext cx="2057400" cy="5867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36CA22-120F-0B00-2533-A8EDBEA5464A}"/>
              </a:ext>
            </a:extLst>
          </p:cNvPr>
          <p:cNvSpPr>
            <a:spLocks noGrp="1"/>
          </p:cNvSpPr>
          <p:nvPr>
            <p:ph type="body" orient="vert" idx="1"/>
          </p:nvPr>
        </p:nvSpPr>
        <p:spPr>
          <a:xfrm>
            <a:off x="457200" y="228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7BDEFC-9313-7E86-4A7A-CCC44D711F8A}"/>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BF107BC6-C31C-B381-9EB0-2840FCB74D04}"/>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6B2898B9-4E11-B0D0-EA55-0AAECD79329B}"/>
              </a:ext>
            </a:extLst>
          </p:cNvPr>
          <p:cNvSpPr>
            <a:spLocks noGrp="1"/>
          </p:cNvSpPr>
          <p:nvPr>
            <p:ph type="sldNum" sz="quarter" idx="12"/>
          </p:nvPr>
        </p:nvSpPr>
        <p:spPr/>
        <p:txBody>
          <a:bodyPr/>
          <a:lstStyle>
            <a:lvl1pPr>
              <a:defRPr/>
            </a:lvl1pPr>
          </a:lstStyle>
          <a:p>
            <a:fld id="{3239A0C1-E8D3-47D8-8930-CD11296CF6BC}" type="slidenum">
              <a:rPr lang="en-GB" altLang="en-US"/>
              <a:pPr/>
              <a:t>‹#›</a:t>
            </a:fld>
            <a:endParaRPr lang="en-GB" altLang="en-US"/>
          </a:p>
        </p:txBody>
      </p:sp>
    </p:spTree>
    <p:extLst>
      <p:ext uri="{BB962C8B-B14F-4D97-AF65-F5344CB8AC3E}">
        <p14:creationId xmlns:p14="http://schemas.microsoft.com/office/powerpoint/2010/main" val="211769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38C31-1975-109E-0F10-3F95A2817DB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20DA17C-F63F-DA9F-FFFB-AEF2400005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7F55B5-F290-6E26-218A-C1DA2EBD4AEF}"/>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BEA9AE46-690C-772E-6414-5AE641EB5DCF}"/>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D986B498-F9F4-042B-E0BE-2E1BD4226B21}"/>
              </a:ext>
            </a:extLst>
          </p:cNvPr>
          <p:cNvSpPr>
            <a:spLocks noGrp="1"/>
          </p:cNvSpPr>
          <p:nvPr>
            <p:ph type="sldNum" sz="quarter" idx="12"/>
          </p:nvPr>
        </p:nvSpPr>
        <p:spPr/>
        <p:txBody>
          <a:bodyPr/>
          <a:lstStyle>
            <a:lvl1pPr>
              <a:defRPr/>
            </a:lvl1pPr>
          </a:lstStyle>
          <a:p>
            <a:fld id="{C46BDC06-C765-4E0F-9BC2-7CD1E114D281}" type="slidenum">
              <a:rPr lang="en-GB" altLang="en-US"/>
              <a:pPr/>
              <a:t>‹#›</a:t>
            </a:fld>
            <a:endParaRPr lang="en-GB" altLang="en-US"/>
          </a:p>
        </p:txBody>
      </p:sp>
    </p:spTree>
    <p:extLst>
      <p:ext uri="{BB962C8B-B14F-4D97-AF65-F5344CB8AC3E}">
        <p14:creationId xmlns:p14="http://schemas.microsoft.com/office/powerpoint/2010/main" val="2360702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61680-BEDC-824F-FBE2-0FE9A61A2F0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E866D5-0B41-3E15-AA93-417FF3A806E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650C84B3-8780-99C9-79B9-338CE09C6FE4}"/>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D54C389D-85C3-A9CC-E379-88610CECE73D}"/>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A09DF8F6-D153-BC49-AFE7-6F9912D40009}"/>
              </a:ext>
            </a:extLst>
          </p:cNvPr>
          <p:cNvSpPr>
            <a:spLocks noGrp="1"/>
          </p:cNvSpPr>
          <p:nvPr>
            <p:ph type="sldNum" sz="quarter" idx="12"/>
          </p:nvPr>
        </p:nvSpPr>
        <p:spPr/>
        <p:txBody>
          <a:bodyPr/>
          <a:lstStyle>
            <a:lvl1pPr>
              <a:defRPr/>
            </a:lvl1pPr>
          </a:lstStyle>
          <a:p>
            <a:fld id="{830C67AA-C254-449A-826D-4950254AEF16}" type="slidenum">
              <a:rPr lang="en-GB" altLang="en-US"/>
              <a:pPr/>
              <a:t>‹#›</a:t>
            </a:fld>
            <a:endParaRPr lang="en-GB" altLang="en-US"/>
          </a:p>
        </p:txBody>
      </p:sp>
    </p:spTree>
    <p:extLst>
      <p:ext uri="{BB962C8B-B14F-4D97-AF65-F5344CB8AC3E}">
        <p14:creationId xmlns:p14="http://schemas.microsoft.com/office/powerpoint/2010/main" val="1726711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6AF10-A9C1-D4D1-D753-F05AB5D9C90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425925-1C91-33B1-1779-59D3F11C1DE5}"/>
              </a:ext>
            </a:extLst>
          </p:cNvPr>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AFC19F-2796-C93F-D40D-72FF89DA6FED}"/>
              </a:ext>
            </a:extLst>
          </p:cNvPr>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C77EDC-3E14-62D7-895C-10E662371B73}"/>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4A82210C-2506-2FA7-F20D-DC308FD0EF57}"/>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6F8657D3-550D-ED34-F467-1EDCC85D170C}"/>
              </a:ext>
            </a:extLst>
          </p:cNvPr>
          <p:cNvSpPr>
            <a:spLocks noGrp="1"/>
          </p:cNvSpPr>
          <p:nvPr>
            <p:ph type="sldNum" sz="quarter" idx="12"/>
          </p:nvPr>
        </p:nvSpPr>
        <p:spPr/>
        <p:txBody>
          <a:bodyPr/>
          <a:lstStyle>
            <a:lvl1pPr>
              <a:defRPr/>
            </a:lvl1pPr>
          </a:lstStyle>
          <a:p>
            <a:fld id="{F6A69553-05B4-4808-B7B2-57400F68C603}" type="slidenum">
              <a:rPr lang="en-GB" altLang="en-US"/>
              <a:pPr/>
              <a:t>‹#›</a:t>
            </a:fld>
            <a:endParaRPr lang="en-GB" altLang="en-US"/>
          </a:p>
        </p:txBody>
      </p:sp>
    </p:spTree>
    <p:extLst>
      <p:ext uri="{BB962C8B-B14F-4D97-AF65-F5344CB8AC3E}">
        <p14:creationId xmlns:p14="http://schemas.microsoft.com/office/powerpoint/2010/main" val="2386653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C3784-12AE-456E-064A-9CBF80B51F3F}"/>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5617810-F6C7-44DC-243A-6FA7E63C38C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F739D4-89BE-278A-58E3-EA05907015C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35E121E-8689-CC25-3210-6809B566FD1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ED6967-85FC-8C22-5B6E-044B171A9EC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F630DA0-1816-F4E2-8042-10B5339AFF46}"/>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7CAB2BCC-5309-8E68-5DAB-59DAF3ADB382}"/>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5D68091F-C191-7A0F-DA37-E590FD5746AD}"/>
              </a:ext>
            </a:extLst>
          </p:cNvPr>
          <p:cNvSpPr>
            <a:spLocks noGrp="1"/>
          </p:cNvSpPr>
          <p:nvPr>
            <p:ph type="sldNum" sz="quarter" idx="12"/>
          </p:nvPr>
        </p:nvSpPr>
        <p:spPr/>
        <p:txBody>
          <a:bodyPr/>
          <a:lstStyle>
            <a:lvl1pPr>
              <a:defRPr/>
            </a:lvl1pPr>
          </a:lstStyle>
          <a:p>
            <a:fld id="{8CEA2025-D97D-4C84-B32F-3FABA2A95953}" type="slidenum">
              <a:rPr lang="en-GB" altLang="en-US"/>
              <a:pPr/>
              <a:t>‹#›</a:t>
            </a:fld>
            <a:endParaRPr lang="en-GB" altLang="en-US"/>
          </a:p>
        </p:txBody>
      </p:sp>
    </p:spTree>
    <p:extLst>
      <p:ext uri="{BB962C8B-B14F-4D97-AF65-F5344CB8AC3E}">
        <p14:creationId xmlns:p14="http://schemas.microsoft.com/office/powerpoint/2010/main" val="4243814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8655C-45AA-7BAB-B00C-C00BC71345C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6D7B46B-8127-CF01-5446-41ED938D0C96}"/>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EE549F65-3B7D-5A7B-66EE-8C09EFE410D9}"/>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01DDB8C9-7C49-412D-4B91-6CC56094295B}"/>
              </a:ext>
            </a:extLst>
          </p:cNvPr>
          <p:cNvSpPr>
            <a:spLocks noGrp="1"/>
          </p:cNvSpPr>
          <p:nvPr>
            <p:ph type="sldNum" sz="quarter" idx="12"/>
          </p:nvPr>
        </p:nvSpPr>
        <p:spPr/>
        <p:txBody>
          <a:bodyPr/>
          <a:lstStyle>
            <a:lvl1pPr>
              <a:defRPr/>
            </a:lvl1pPr>
          </a:lstStyle>
          <a:p>
            <a:fld id="{074FC938-698C-42CA-800C-07FFC13F6CBB}" type="slidenum">
              <a:rPr lang="en-GB" altLang="en-US"/>
              <a:pPr/>
              <a:t>‹#›</a:t>
            </a:fld>
            <a:endParaRPr lang="en-GB" altLang="en-US"/>
          </a:p>
        </p:txBody>
      </p:sp>
    </p:spTree>
    <p:extLst>
      <p:ext uri="{BB962C8B-B14F-4D97-AF65-F5344CB8AC3E}">
        <p14:creationId xmlns:p14="http://schemas.microsoft.com/office/powerpoint/2010/main" val="2039281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F02E6D-CD9B-AB45-2425-F261CEA57ABD}"/>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3A1D9658-AB58-4A6D-A6C7-D7782222FC5D}"/>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02FE755A-7532-6557-5656-7684975A1F60}"/>
              </a:ext>
            </a:extLst>
          </p:cNvPr>
          <p:cNvSpPr>
            <a:spLocks noGrp="1"/>
          </p:cNvSpPr>
          <p:nvPr>
            <p:ph type="sldNum" sz="quarter" idx="12"/>
          </p:nvPr>
        </p:nvSpPr>
        <p:spPr/>
        <p:txBody>
          <a:bodyPr/>
          <a:lstStyle>
            <a:lvl1pPr>
              <a:defRPr/>
            </a:lvl1pPr>
          </a:lstStyle>
          <a:p>
            <a:fld id="{6EAF4F7F-BA5B-490B-813A-6BC79AD6A42C}" type="slidenum">
              <a:rPr lang="en-GB" altLang="en-US"/>
              <a:pPr/>
              <a:t>‹#›</a:t>
            </a:fld>
            <a:endParaRPr lang="en-GB" altLang="en-US"/>
          </a:p>
        </p:txBody>
      </p:sp>
    </p:spTree>
    <p:extLst>
      <p:ext uri="{BB962C8B-B14F-4D97-AF65-F5344CB8AC3E}">
        <p14:creationId xmlns:p14="http://schemas.microsoft.com/office/powerpoint/2010/main" val="125768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F99B9-0E19-B223-6FFB-E638AD5B383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B171729-820C-0AAA-553E-F113A27EF0D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87770D5-FE5D-7FEA-3016-A9CA05CC71E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2D8C89-070F-070B-5CD7-8F1D47115CD8}"/>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B3A7E624-1408-B9D1-16B8-D50E906F21FA}"/>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E9810568-CD52-0C9D-76C0-4AB0D6A02671}"/>
              </a:ext>
            </a:extLst>
          </p:cNvPr>
          <p:cNvSpPr>
            <a:spLocks noGrp="1"/>
          </p:cNvSpPr>
          <p:nvPr>
            <p:ph type="sldNum" sz="quarter" idx="12"/>
          </p:nvPr>
        </p:nvSpPr>
        <p:spPr/>
        <p:txBody>
          <a:bodyPr/>
          <a:lstStyle>
            <a:lvl1pPr>
              <a:defRPr/>
            </a:lvl1pPr>
          </a:lstStyle>
          <a:p>
            <a:fld id="{A8044620-A116-408D-9506-70B456C95A2B}" type="slidenum">
              <a:rPr lang="en-GB" altLang="en-US"/>
              <a:pPr/>
              <a:t>‹#›</a:t>
            </a:fld>
            <a:endParaRPr lang="en-GB" altLang="en-US"/>
          </a:p>
        </p:txBody>
      </p:sp>
    </p:spTree>
    <p:extLst>
      <p:ext uri="{BB962C8B-B14F-4D97-AF65-F5344CB8AC3E}">
        <p14:creationId xmlns:p14="http://schemas.microsoft.com/office/powerpoint/2010/main" val="1675083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63116-7E73-8E97-8A96-A1704E9BB53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09446AD-E45E-BEFC-7F9A-5BAA0440C4CE}"/>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D228BB3-3EAD-EF8C-2224-252B6C54369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F7FAC6-0E40-E518-72A5-ECDE8E4C65DD}"/>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5FFBA5C4-D0B3-FB44-6C46-0B98DAF6808A}"/>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F7F4FBE6-2B0A-62BA-E227-310D20D16D20}"/>
              </a:ext>
            </a:extLst>
          </p:cNvPr>
          <p:cNvSpPr>
            <a:spLocks noGrp="1"/>
          </p:cNvSpPr>
          <p:nvPr>
            <p:ph type="sldNum" sz="quarter" idx="12"/>
          </p:nvPr>
        </p:nvSpPr>
        <p:spPr/>
        <p:txBody>
          <a:bodyPr/>
          <a:lstStyle>
            <a:lvl1pPr>
              <a:defRPr/>
            </a:lvl1pPr>
          </a:lstStyle>
          <a:p>
            <a:fld id="{8C023209-B5B6-446D-8A92-0538067F28FC}" type="slidenum">
              <a:rPr lang="en-GB" altLang="en-US"/>
              <a:pPr/>
              <a:t>‹#›</a:t>
            </a:fld>
            <a:endParaRPr lang="en-GB" altLang="en-US"/>
          </a:p>
        </p:txBody>
      </p:sp>
    </p:spTree>
    <p:extLst>
      <p:ext uri="{BB962C8B-B14F-4D97-AF65-F5344CB8AC3E}">
        <p14:creationId xmlns:p14="http://schemas.microsoft.com/office/powerpoint/2010/main" val="681162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20482" name="Group 2">
            <a:extLst>
              <a:ext uri="{FF2B5EF4-FFF2-40B4-BE49-F238E27FC236}">
                <a16:creationId xmlns:a16="http://schemas.microsoft.com/office/drawing/2014/main" id="{980C97A2-E626-5FF5-8625-A5A317D047F4}"/>
              </a:ext>
            </a:extLst>
          </p:cNvPr>
          <p:cNvGrpSpPr>
            <a:grpSpLocks/>
          </p:cNvGrpSpPr>
          <p:nvPr/>
        </p:nvGrpSpPr>
        <p:grpSpPr bwMode="auto">
          <a:xfrm>
            <a:off x="0" y="0"/>
            <a:ext cx="9144000" cy="6858000"/>
            <a:chOff x="0" y="0"/>
            <a:chExt cx="5760" cy="4320"/>
          </a:xfrm>
        </p:grpSpPr>
        <p:sp>
          <p:nvSpPr>
            <p:cNvPr id="20483" name="Freeform 3">
              <a:extLst>
                <a:ext uri="{FF2B5EF4-FFF2-40B4-BE49-F238E27FC236}">
                  <a16:creationId xmlns:a16="http://schemas.microsoft.com/office/drawing/2014/main" id="{3535BB4E-ABE0-7069-5342-2429ED1F79A6}"/>
                </a:ext>
              </a:extLst>
            </p:cNvPr>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84" name="Freeform 4">
              <a:extLst>
                <a:ext uri="{FF2B5EF4-FFF2-40B4-BE49-F238E27FC236}">
                  <a16:creationId xmlns:a16="http://schemas.microsoft.com/office/drawing/2014/main" id="{37810801-631F-E068-A80F-D69AFDA7DB3A}"/>
                </a:ext>
              </a:extLst>
            </p:cNvPr>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20485" name="Freeform 5">
            <a:extLst>
              <a:ext uri="{FF2B5EF4-FFF2-40B4-BE49-F238E27FC236}">
                <a16:creationId xmlns:a16="http://schemas.microsoft.com/office/drawing/2014/main" id="{0CC6331B-9440-F774-5DE2-C39030FE54D5}"/>
              </a:ext>
            </a:extLst>
          </p:cNvPr>
          <p:cNvSpPr>
            <a:spLocks/>
          </p:cNvSpPr>
          <p:nvPr/>
        </p:nvSpPr>
        <p:spPr bwMode="hidden">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20486" name="Group 6">
            <a:extLst>
              <a:ext uri="{FF2B5EF4-FFF2-40B4-BE49-F238E27FC236}">
                <a16:creationId xmlns:a16="http://schemas.microsoft.com/office/drawing/2014/main" id="{FFCED679-EF9A-E5A2-D904-7A29BF2B272A}"/>
              </a:ext>
            </a:extLst>
          </p:cNvPr>
          <p:cNvGrpSpPr>
            <a:grpSpLocks/>
          </p:cNvGrpSpPr>
          <p:nvPr/>
        </p:nvGrpSpPr>
        <p:grpSpPr bwMode="auto">
          <a:xfrm>
            <a:off x="0" y="6019800"/>
            <a:ext cx="7848600" cy="857250"/>
            <a:chOff x="0" y="3792"/>
            <a:chExt cx="4944" cy="540"/>
          </a:xfrm>
        </p:grpSpPr>
        <p:sp>
          <p:nvSpPr>
            <p:cNvPr id="20487" name="Freeform 7">
              <a:extLst>
                <a:ext uri="{FF2B5EF4-FFF2-40B4-BE49-F238E27FC236}">
                  <a16:creationId xmlns:a16="http://schemas.microsoft.com/office/drawing/2014/main" id="{2ECF86C6-382C-6FB9-0C80-254A3BE2D8E9}"/>
                </a:ext>
              </a:extLst>
            </p:cNvPr>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20488" name="Group 8">
              <a:extLst>
                <a:ext uri="{FF2B5EF4-FFF2-40B4-BE49-F238E27FC236}">
                  <a16:creationId xmlns:a16="http://schemas.microsoft.com/office/drawing/2014/main" id="{823A4EE9-A53E-A3F8-25F2-E4D58F6AD80B}"/>
                </a:ext>
              </a:extLst>
            </p:cNvPr>
            <p:cNvGrpSpPr>
              <a:grpSpLocks/>
            </p:cNvGrpSpPr>
            <p:nvPr userDrawn="1"/>
          </p:nvGrpSpPr>
          <p:grpSpPr bwMode="auto">
            <a:xfrm>
              <a:off x="2486" y="3792"/>
              <a:ext cx="2458" cy="540"/>
              <a:chOff x="2486" y="3792"/>
              <a:chExt cx="2458" cy="540"/>
            </a:xfrm>
          </p:grpSpPr>
          <p:sp>
            <p:nvSpPr>
              <p:cNvPr id="20489" name="Freeform 9">
                <a:extLst>
                  <a:ext uri="{FF2B5EF4-FFF2-40B4-BE49-F238E27FC236}">
                    <a16:creationId xmlns:a16="http://schemas.microsoft.com/office/drawing/2014/main" id="{BAA32B72-148C-136E-E9CD-C1D488E0D669}"/>
                  </a:ext>
                </a:extLst>
              </p:cNvPr>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0" name="Freeform 10">
                <a:extLst>
                  <a:ext uri="{FF2B5EF4-FFF2-40B4-BE49-F238E27FC236}">
                    <a16:creationId xmlns:a16="http://schemas.microsoft.com/office/drawing/2014/main" id="{4246BC7D-4C45-5E79-5452-AA6C390AD2B0}"/>
                  </a:ext>
                </a:extLst>
              </p:cNvPr>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1" name="Freeform 11">
                <a:extLst>
                  <a:ext uri="{FF2B5EF4-FFF2-40B4-BE49-F238E27FC236}">
                    <a16:creationId xmlns:a16="http://schemas.microsoft.com/office/drawing/2014/main" id="{5DCAD9A7-178C-03D3-F24D-17B6C3B91537}"/>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2" name="Freeform 12">
                <a:extLst>
                  <a:ext uri="{FF2B5EF4-FFF2-40B4-BE49-F238E27FC236}">
                    <a16:creationId xmlns:a16="http://schemas.microsoft.com/office/drawing/2014/main" id="{9348AA85-80A8-1DCB-8DA9-43F956577724}"/>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3" name="Freeform 13">
                <a:extLst>
                  <a:ext uri="{FF2B5EF4-FFF2-40B4-BE49-F238E27FC236}">
                    <a16:creationId xmlns:a16="http://schemas.microsoft.com/office/drawing/2014/main" id="{9C33815A-FA11-EE70-F2F6-938E2A619139}"/>
                  </a:ext>
                </a:extLst>
              </p:cNvPr>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20494" name="Freeform 14">
              <a:extLst>
                <a:ext uri="{FF2B5EF4-FFF2-40B4-BE49-F238E27FC236}">
                  <a16:creationId xmlns:a16="http://schemas.microsoft.com/office/drawing/2014/main" id="{1F39F975-9E1D-5AD3-C9D8-5FE007E30565}"/>
                </a:ext>
              </a:extLst>
            </p:cNvPr>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20495" name="Group 15">
            <a:extLst>
              <a:ext uri="{FF2B5EF4-FFF2-40B4-BE49-F238E27FC236}">
                <a16:creationId xmlns:a16="http://schemas.microsoft.com/office/drawing/2014/main" id="{002E7198-1F97-1C53-E953-A2983C90AB8B}"/>
              </a:ext>
            </a:extLst>
          </p:cNvPr>
          <p:cNvGrpSpPr>
            <a:grpSpLocks/>
          </p:cNvGrpSpPr>
          <p:nvPr/>
        </p:nvGrpSpPr>
        <p:grpSpPr bwMode="auto">
          <a:xfrm>
            <a:off x="627063" y="6021388"/>
            <a:ext cx="5684837" cy="849312"/>
            <a:chOff x="395" y="3793"/>
            <a:chExt cx="3581" cy="535"/>
          </a:xfrm>
        </p:grpSpPr>
        <p:sp>
          <p:nvSpPr>
            <p:cNvPr id="20496" name="Freeform 16">
              <a:extLst>
                <a:ext uri="{FF2B5EF4-FFF2-40B4-BE49-F238E27FC236}">
                  <a16:creationId xmlns:a16="http://schemas.microsoft.com/office/drawing/2014/main" id="{56995509-602E-F766-1993-8E0874AB90C0}"/>
                </a:ext>
              </a:extLst>
            </p:cNvPr>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7" name="Freeform 17">
              <a:extLst>
                <a:ext uri="{FF2B5EF4-FFF2-40B4-BE49-F238E27FC236}">
                  <a16:creationId xmlns:a16="http://schemas.microsoft.com/office/drawing/2014/main" id="{3F1C2642-87F6-86FD-89E3-6AE52FD5A57A}"/>
                </a:ext>
              </a:extLst>
            </p:cNvPr>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8" name="Freeform 18">
              <a:extLst>
                <a:ext uri="{FF2B5EF4-FFF2-40B4-BE49-F238E27FC236}">
                  <a16:creationId xmlns:a16="http://schemas.microsoft.com/office/drawing/2014/main" id="{85E60755-4127-1222-6F05-6B0ED39CBCEC}"/>
                </a:ext>
              </a:extLst>
            </p:cNvPr>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499" name="Freeform 19">
              <a:extLst>
                <a:ext uri="{FF2B5EF4-FFF2-40B4-BE49-F238E27FC236}">
                  <a16:creationId xmlns:a16="http://schemas.microsoft.com/office/drawing/2014/main" id="{846E528A-1FBD-C1B5-91BF-2FCC0BEDD57D}"/>
                </a:ext>
              </a:extLst>
            </p:cNvPr>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500" name="Freeform 20">
              <a:extLst>
                <a:ext uri="{FF2B5EF4-FFF2-40B4-BE49-F238E27FC236}">
                  <a16:creationId xmlns:a16="http://schemas.microsoft.com/office/drawing/2014/main" id="{834CCCB1-824F-28F2-3B08-573FE6979EFB}"/>
                </a:ext>
              </a:extLst>
            </p:cNvPr>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501" name="Freeform 21">
              <a:extLst>
                <a:ext uri="{FF2B5EF4-FFF2-40B4-BE49-F238E27FC236}">
                  <a16:creationId xmlns:a16="http://schemas.microsoft.com/office/drawing/2014/main" id="{AFF06ED6-84AE-6B45-DB2A-9E56C20F2CB1}"/>
                </a:ext>
              </a:extLst>
            </p:cNvPr>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20502" name="Rectangle 22">
            <a:extLst>
              <a:ext uri="{FF2B5EF4-FFF2-40B4-BE49-F238E27FC236}">
                <a16:creationId xmlns:a16="http://schemas.microsoft.com/office/drawing/2014/main" id="{1B792FEB-676E-FEEC-6A49-BB5DB78A465C}"/>
              </a:ext>
            </a:extLst>
          </p:cNvPr>
          <p:cNvSpPr>
            <a:spLocks noGrp="1" noChangeArrowheads="1"/>
          </p:cNvSpPr>
          <p:nvPr>
            <p:ph type="title"/>
          </p:nvPr>
        </p:nvSpPr>
        <p:spPr bwMode="auto">
          <a:xfrm>
            <a:off x="457200" y="2286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20503" name="Rectangle 23">
            <a:extLst>
              <a:ext uri="{FF2B5EF4-FFF2-40B4-BE49-F238E27FC236}">
                <a16:creationId xmlns:a16="http://schemas.microsoft.com/office/drawing/2014/main" id="{3A12923D-5E03-92D5-DAF9-FBD652C9485C}"/>
              </a:ext>
            </a:extLst>
          </p:cNvPr>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0504" name="Rectangle 24">
            <a:extLst>
              <a:ext uri="{FF2B5EF4-FFF2-40B4-BE49-F238E27FC236}">
                <a16:creationId xmlns:a16="http://schemas.microsoft.com/office/drawing/2014/main" id="{4EEC295B-E169-F2BC-E2F5-14B4B807260B}"/>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en-GB" altLang="en-US"/>
          </a:p>
        </p:txBody>
      </p:sp>
      <p:sp>
        <p:nvSpPr>
          <p:cNvPr id="20505" name="Rectangle 25">
            <a:extLst>
              <a:ext uri="{FF2B5EF4-FFF2-40B4-BE49-F238E27FC236}">
                <a16:creationId xmlns:a16="http://schemas.microsoft.com/office/drawing/2014/main" id="{E1B2DC39-9685-F3EC-1104-881F1B7D1B5E}"/>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en-GB" altLang="en-US"/>
          </a:p>
        </p:txBody>
      </p:sp>
      <p:sp>
        <p:nvSpPr>
          <p:cNvPr id="20506" name="Rectangle 26">
            <a:extLst>
              <a:ext uri="{FF2B5EF4-FFF2-40B4-BE49-F238E27FC236}">
                <a16:creationId xmlns:a16="http://schemas.microsoft.com/office/drawing/2014/main" id="{637088E6-6106-2D4E-BC10-99482B54B099}"/>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FABF1B55-3990-467C-99D7-DDC0F708297F}"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lr>
          <a:schemeClr val="tx2"/>
        </a:buClr>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lr>
          <a:schemeClr val="tx2"/>
        </a:buClr>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FF47184-7779-C3C4-3E34-E32B39F57121}"/>
              </a:ext>
            </a:extLst>
          </p:cNvPr>
          <p:cNvSpPr>
            <a:spLocks noGrp="1" noChangeArrowheads="1"/>
          </p:cNvSpPr>
          <p:nvPr>
            <p:ph type="ctrTitle"/>
          </p:nvPr>
        </p:nvSpPr>
        <p:spPr/>
        <p:txBody>
          <a:bodyPr/>
          <a:lstStyle/>
          <a:p>
            <a:r>
              <a:rPr lang="en-GB" altLang="en-US"/>
              <a:t>Of Mice and Men </a:t>
            </a:r>
            <a:br>
              <a:rPr lang="en-GB" altLang="en-US"/>
            </a:br>
            <a:r>
              <a:rPr lang="en-GB" altLang="en-US"/>
              <a:t>Themes: Violence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0AE1D58D-71B9-25A5-341C-ECDC9625DD4F}"/>
              </a:ext>
            </a:extLst>
          </p:cNvPr>
          <p:cNvSpPr>
            <a:spLocks noGrp="1" noChangeArrowheads="1"/>
          </p:cNvSpPr>
          <p:nvPr>
            <p:ph type="body" idx="1"/>
          </p:nvPr>
        </p:nvSpPr>
        <p:spPr/>
        <p:txBody>
          <a:bodyPr/>
          <a:lstStyle/>
          <a:p>
            <a:pPr>
              <a:buFontTx/>
              <a:buNone/>
            </a:pPr>
            <a:r>
              <a:rPr lang="en-GB" altLang="en-US"/>
              <a:t>	The novel has many examples of a kind of needless violence. For example, Candy relates how the boss gave them whisky and allowed a fight to take place in the bunkhouse.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A83ED8BA-7A61-BFD0-25EC-D84319B71698}"/>
              </a:ext>
            </a:extLst>
          </p:cNvPr>
          <p:cNvSpPr>
            <a:spLocks noGrp="1" noChangeArrowheads="1"/>
          </p:cNvSpPr>
          <p:nvPr>
            <p:ph type="title"/>
          </p:nvPr>
        </p:nvSpPr>
        <p:spPr/>
        <p:txBody>
          <a:bodyPr/>
          <a:lstStyle/>
          <a:p>
            <a:pPr algn="l"/>
            <a:r>
              <a:rPr lang="en-GB" altLang="en-US"/>
              <a:t>Curley</a:t>
            </a:r>
          </a:p>
        </p:txBody>
      </p:sp>
      <p:sp>
        <p:nvSpPr>
          <p:cNvPr id="23555" name="Rectangle 3">
            <a:extLst>
              <a:ext uri="{FF2B5EF4-FFF2-40B4-BE49-F238E27FC236}">
                <a16:creationId xmlns:a16="http://schemas.microsoft.com/office/drawing/2014/main" id="{3CEEA391-633E-ECAC-3DDD-D59AC8302701}"/>
              </a:ext>
            </a:extLst>
          </p:cNvPr>
          <p:cNvSpPr>
            <a:spLocks noGrp="1" noChangeArrowheads="1"/>
          </p:cNvSpPr>
          <p:nvPr>
            <p:ph type="body" idx="1"/>
          </p:nvPr>
        </p:nvSpPr>
        <p:spPr>
          <a:xfrm>
            <a:off x="457200" y="1143000"/>
            <a:ext cx="8229600" cy="4953000"/>
          </a:xfrm>
        </p:spPr>
        <p:txBody>
          <a:bodyPr/>
          <a:lstStyle/>
          <a:p>
            <a:pPr>
              <a:lnSpc>
                <a:spcPct val="90000"/>
              </a:lnSpc>
            </a:pPr>
            <a:r>
              <a:rPr lang="en-GB" altLang="en-US" sz="2400"/>
              <a:t>Curley is the most obviously violent character. Whenever he appears there is a feeling of tension.</a:t>
            </a:r>
          </a:p>
          <a:p>
            <a:pPr>
              <a:lnSpc>
                <a:spcPct val="90000"/>
              </a:lnSpc>
              <a:buFontTx/>
              <a:buNone/>
            </a:pPr>
            <a:endParaRPr lang="en-GB" altLang="en-US" sz="2400"/>
          </a:p>
          <a:p>
            <a:pPr>
              <a:lnSpc>
                <a:spcPct val="90000"/>
              </a:lnSpc>
            </a:pPr>
            <a:r>
              <a:rPr lang="en-GB" altLang="en-US" sz="2400"/>
              <a:t>Curley is described as pugnacious when we first meet him, and causes George to remark</a:t>
            </a:r>
          </a:p>
          <a:p>
            <a:pPr>
              <a:lnSpc>
                <a:spcPct val="90000"/>
              </a:lnSpc>
              <a:buFontTx/>
              <a:buNone/>
            </a:pPr>
            <a:r>
              <a:rPr lang="en-GB" altLang="en-US" sz="2400"/>
              <a:t>	'...what the hell's he got on his shoulder.‘</a:t>
            </a:r>
          </a:p>
          <a:p>
            <a:pPr>
              <a:lnSpc>
                <a:spcPct val="90000"/>
              </a:lnSpc>
              <a:buFontTx/>
              <a:buNone/>
            </a:pPr>
            <a:endParaRPr lang="en-GB" altLang="en-US" sz="2400"/>
          </a:p>
          <a:p>
            <a:pPr>
              <a:lnSpc>
                <a:spcPct val="90000"/>
              </a:lnSpc>
            </a:pPr>
            <a:r>
              <a:rPr lang="en-GB" altLang="en-US" sz="2400"/>
              <a:t>Candy explains that Curley often picks on big guys ( a sure sign of trouble for Lennie). We are prepared for Curley's later anger, which culminates at the end in his wish to '... shoot him in the guts.'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7E60932-E0BF-9B73-FE45-92CB81DEE923}"/>
              </a:ext>
            </a:extLst>
          </p:cNvPr>
          <p:cNvSpPr>
            <a:spLocks noGrp="1" noChangeArrowheads="1"/>
          </p:cNvSpPr>
          <p:nvPr>
            <p:ph type="title"/>
          </p:nvPr>
        </p:nvSpPr>
        <p:spPr/>
        <p:txBody>
          <a:bodyPr/>
          <a:lstStyle/>
          <a:p>
            <a:pPr algn="l"/>
            <a:r>
              <a:rPr lang="en-GB" altLang="en-US"/>
              <a:t>Carlson</a:t>
            </a:r>
          </a:p>
        </p:txBody>
      </p:sp>
      <p:sp>
        <p:nvSpPr>
          <p:cNvPr id="24579" name="Rectangle 3">
            <a:extLst>
              <a:ext uri="{FF2B5EF4-FFF2-40B4-BE49-F238E27FC236}">
                <a16:creationId xmlns:a16="http://schemas.microsoft.com/office/drawing/2014/main" id="{60FA6C51-F28E-1A5D-7A5A-0F5ECED5B84C}"/>
              </a:ext>
            </a:extLst>
          </p:cNvPr>
          <p:cNvSpPr>
            <a:spLocks noGrp="1" noChangeArrowheads="1"/>
          </p:cNvSpPr>
          <p:nvPr>
            <p:ph type="body" idx="1"/>
          </p:nvPr>
        </p:nvSpPr>
        <p:spPr>
          <a:xfrm>
            <a:off x="457200" y="1295400"/>
            <a:ext cx="8229600" cy="5105400"/>
          </a:xfrm>
        </p:spPr>
        <p:txBody>
          <a:bodyPr/>
          <a:lstStyle/>
          <a:p>
            <a:pPr>
              <a:lnSpc>
                <a:spcPct val="80000"/>
              </a:lnSpc>
            </a:pPr>
            <a:r>
              <a:rPr lang="en-GB" altLang="en-US" sz="2400"/>
              <a:t>Carlson is another character associated with violence. He is unconcerned about killing Candy's dog (and in fact callously cleans the gun in Candy's presence).</a:t>
            </a:r>
          </a:p>
          <a:p>
            <a:pPr>
              <a:lnSpc>
                <a:spcPct val="80000"/>
              </a:lnSpc>
              <a:buFontTx/>
              <a:buNone/>
            </a:pPr>
            <a:endParaRPr lang="en-GB" altLang="en-US" sz="2400"/>
          </a:p>
          <a:p>
            <a:pPr>
              <a:lnSpc>
                <a:spcPct val="80000"/>
              </a:lnSpc>
            </a:pPr>
            <a:r>
              <a:rPr lang="en-GB" altLang="en-US" sz="2400"/>
              <a:t>He goes to watch the fun when Curley thinks Slim may be with his wife, and later goads Curley more, threatening to '... kick your head off.'</a:t>
            </a:r>
          </a:p>
          <a:p>
            <a:pPr>
              <a:lnSpc>
                <a:spcPct val="80000"/>
              </a:lnSpc>
            </a:pPr>
            <a:endParaRPr lang="en-GB" altLang="en-US" sz="2400"/>
          </a:p>
          <a:p>
            <a:pPr>
              <a:lnSpc>
                <a:spcPct val="80000"/>
              </a:lnSpc>
            </a:pPr>
            <a:r>
              <a:rPr lang="en-GB" altLang="en-US" sz="2400"/>
              <a:t>Later he is very keen to get his gun to join in the hunt for Lennie. </a:t>
            </a:r>
          </a:p>
          <a:p>
            <a:pPr>
              <a:lnSpc>
                <a:spcPct val="80000"/>
              </a:lnSpc>
              <a:buFontTx/>
              <a:buNone/>
            </a:pPr>
            <a:endParaRPr lang="en-GB" altLang="en-US" sz="2400"/>
          </a:p>
          <a:p>
            <a:pPr>
              <a:lnSpc>
                <a:spcPct val="80000"/>
              </a:lnSpc>
            </a:pPr>
            <a:r>
              <a:rPr lang="en-GB" altLang="en-US" sz="2400"/>
              <a:t>The last words in the book belong to Carlson, and it is little surprise that they reveal his complete inability to understand George's feelings about the death of Lennie.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A662AE5D-CF35-4FE4-D1DD-A81259C5E984}"/>
              </a:ext>
            </a:extLst>
          </p:cNvPr>
          <p:cNvSpPr>
            <a:spLocks noGrp="1" noChangeArrowheads="1"/>
          </p:cNvSpPr>
          <p:nvPr>
            <p:ph type="title"/>
          </p:nvPr>
        </p:nvSpPr>
        <p:spPr/>
        <p:txBody>
          <a:bodyPr/>
          <a:lstStyle/>
          <a:p>
            <a:pPr algn="l"/>
            <a:r>
              <a:rPr lang="en-GB" altLang="en-US"/>
              <a:t>Lennie</a:t>
            </a:r>
          </a:p>
        </p:txBody>
      </p:sp>
      <p:sp>
        <p:nvSpPr>
          <p:cNvPr id="25603" name="Rectangle 3">
            <a:extLst>
              <a:ext uri="{FF2B5EF4-FFF2-40B4-BE49-F238E27FC236}">
                <a16:creationId xmlns:a16="http://schemas.microsoft.com/office/drawing/2014/main" id="{B66B4FCC-9677-0140-F9A5-382508AB4EF9}"/>
              </a:ext>
            </a:extLst>
          </p:cNvPr>
          <p:cNvSpPr>
            <a:spLocks noGrp="1" noChangeArrowheads="1"/>
          </p:cNvSpPr>
          <p:nvPr>
            <p:ph type="body" idx="1"/>
          </p:nvPr>
        </p:nvSpPr>
        <p:spPr/>
        <p:txBody>
          <a:bodyPr/>
          <a:lstStyle/>
          <a:p>
            <a:r>
              <a:rPr lang="en-GB" altLang="en-US" sz="2800"/>
              <a:t>Compared to the other characters, Lennie reveals an unintentional violence. He does not even think to fight back when Curley attacks him, but when he does, it is with immense and uncontrollable force. </a:t>
            </a:r>
          </a:p>
          <a:p>
            <a:endParaRPr lang="en-GB" altLang="en-US" sz="2800"/>
          </a:p>
          <a:p>
            <a:r>
              <a:rPr lang="en-GB" altLang="en-US" sz="2800"/>
              <a:t>He has so little control over his own strength that he accidentally kills his puppy, and then minutes later snuffs out the life of Curley's wife.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a:extLst>
              <a:ext uri="{FF2B5EF4-FFF2-40B4-BE49-F238E27FC236}">
                <a16:creationId xmlns:a16="http://schemas.microsoft.com/office/drawing/2014/main" id="{16586036-8B6A-B8F7-161B-4CC96446A1DB}"/>
              </a:ext>
            </a:extLst>
          </p:cNvPr>
          <p:cNvSpPr>
            <a:spLocks noGrp="1" noChangeArrowheads="1"/>
          </p:cNvSpPr>
          <p:nvPr>
            <p:ph type="body" idx="1"/>
          </p:nvPr>
        </p:nvSpPr>
        <p:spPr>
          <a:xfrm>
            <a:off x="457200" y="457200"/>
            <a:ext cx="8229600" cy="5638800"/>
          </a:xfrm>
        </p:spPr>
        <p:txBody>
          <a:bodyPr/>
          <a:lstStyle/>
          <a:p>
            <a:r>
              <a:rPr lang="en-GB" altLang="en-US"/>
              <a:t>Lennie’s actions on these occasions are compared to those of an animal, powerful but thoughtless. Ironically, Curley's wife is attracted to him because of the violence he had shown in crushing her husband's hand.</a:t>
            </a:r>
          </a:p>
          <a:p>
            <a:pPr>
              <a:buFontTx/>
              <a:buNone/>
            </a:pPr>
            <a:endParaRPr lang="en-GB" altLang="en-US"/>
          </a:p>
          <a:p>
            <a:r>
              <a:rPr lang="en-GB" altLang="en-US"/>
              <a:t>It is the threat of violence to be used against Lennie that causes George to take the final step of killing his friend.</a:t>
            </a:r>
          </a:p>
          <a:p>
            <a:endParaRPr lang="en-GB"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3500FEE-C6DB-D102-226A-89C17EAEC7C0}"/>
              </a:ext>
            </a:extLst>
          </p:cNvPr>
          <p:cNvSpPr>
            <a:spLocks noGrp="1" noChangeArrowheads="1"/>
          </p:cNvSpPr>
          <p:nvPr>
            <p:ph type="title"/>
          </p:nvPr>
        </p:nvSpPr>
        <p:spPr/>
        <p:txBody>
          <a:bodyPr/>
          <a:lstStyle/>
          <a:p>
            <a:pPr algn="l"/>
            <a:r>
              <a:rPr lang="en-GB" altLang="en-US" sz="3200"/>
              <a:t>Nature</a:t>
            </a:r>
          </a:p>
        </p:txBody>
      </p:sp>
      <p:sp>
        <p:nvSpPr>
          <p:cNvPr id="28675" name="Rectangle 3">
            <a:extLst>
              <a:ext uri="{FF2B5EF4-FFF2-40B4-BE49-F238E27FC236}">
                <a16:creationId xmlns:a16="http://schemas.microsoft.com/office/drawing/2014/main" id="{43BDFCF5-D0DA-7BE5-32B9-55FD7E35AE02}"/>
              </a:ext>
            </a:extLst>
          </p:cNvPr>
          <p:cNvSpPr>
            <a:spLocks noGrp="1" noChangeArrowheads="1"/>
          </p:cNvSpPr>
          <p:nvPr>
            <p:ph type="body" idx="1"/>
          </p:nvPr>
        </p:nvSpPr>
        <p:spPr/>
        <p:txBody>
          <a:bodyPr/>
          <a:lstStyle/>
          <a:p>
            <a:pPr>
              <a:lnSpc>
                <a:spcPct val="80000"/>
              </a:lnSpc>
            </a:pPr>
            <a:r>
              <a:rPr lang="en-GB" altLang="en-US" sz="1600"/>
              <a:t>Steinbeck shows the world of nature to be a beautiful and peaceful one, but threatened by the actions of men.</a:t>
            </a:r>
          </a:p>
          <a:p>
            <a:pPr>
              <a:lnSpc>
                <a:spcPct val="80000"/>
              </a:lnSpc>
              <a:buFontTx/>
              <a:buNone/>
            </a:pPr>
            <a:endParaRPr lang="en-GB" altLang="en-US" sz="1600"/>
          </a:p>
          <a:p>
            <a:pPr>
              <a:lnSpc>
                <a:spcPct val="80000"/>
              </a:lnSpc>
            </a:pPr>
            <a:r>
              <a:rPr lang="en-GB" altLang="en-US" sz="1600"/>
              <a:t>The beginning of the novel sets this pattern, as the creatures at the pool are disturbed by George and Lennie's approach.</a:t>
            </a:r>
          </a:p>
          <a:p>
            <a:pPr>
              <a:lnSpc>
                <a:spcPct val="80000"/>
              </a:lnSpc>
              <a:buFontTx/>
              <a:buNone/>
            </a:pPr>
            <a:endParaRPr lang="en-GB" altLang="en-US" sz="1600"/>
          </a:p>
          <a:p>
            <a:pPr>
              <a:lnSpc>
                <a:spcPct val="80000"/>
              </a:lnSpc>
            </a:pPr>
            <a:r>
              <a:rPr lang="en-GB" altLang="en-US" sz="1600"/>
              <a:t>The ranch and its buildings, being created by men, are in contrast with the natural world. Notice that the bunkhouse, for example, is quite bare and stark.</a:t>
            </a:r>
          </a:p>
          <a:p>
            <a:pPr>
              <a:lnSpc>
                <a:spcPct val="80000"/>
              </a:lnSpc>
              <a:buFontTx/>
              <a:buNone/>
            </a:pPr>
            <a:endParaRPr lang="en-GB" altLang="en-US" sz="1600"/>
          </a:p>
          <a:p>
            <a:pPr>
              <a:lnSpc>
                <a:spcPct val="80000"/>
              </a:lnSpc>
            </a:pPr>
            <a:r>
              <a:rPr lang="en-GB" altLang="en-US" sz="1600"/>
              <a:t>Even more unnatural is that Candy and Crooks are both deformed or unnatural in appearance.</a:t>
            </a:r>
          </a:p>
          <a:p>
            <a:pPr>
              <a:lnSpc>
                <a:spcPct val="80000"/>
              </a:lnSpc>
              <a:buFontTx/>
              <a:buNone/>
            </a:pPr>
            <a:endParaRPr lang="en-GB" altLang="en-US" sz="1600"/>
          </a:p>
          <a:p>
            <a:pPr>
              <a:lnSpc>
                <a:spcPct val="80000"/>
              </a:lnSpc>
            </a:pPr>
            <a:r>
              <a:rPr lang="en-GB" altLang="en-US" sz="1600"/>
              <a:t>Contrasted to these two characters is Lennie, who almost seems a part of the natural world as he is described in animal terms.</a:t>
            </a:r>
          </a:p>
          <a:p>
            <a:pPr>
              <a:lnSpc>
                <a:spcPct val="80000"/>
              </a:lnSpc>
              <a:buFontTx/>
              <a:buNone/>
            </a:pPr>
            <a:endParaRPr lang="en-GB" altLang="en-US" sz="1600"/>
          </a:p>
          <a:p>
            <a:pPr>
              <a:lnSpc>
                <a:spcPct val="80000"/>
              </a:lnSpc>
            </a:pPr>
            <a:r>
              <a:rPr lang="en-GB" altLang="en-US" sz="1600"/>
              <a:t>In fact, one of Lennie's dreams is to go and live by himself in a cave. Maybe this would be the only way in which the natural world of Lennie would not come into conflict with the world of men.</a:t>
            </a:r>
          </a:p>
          <a:p>
            <a:pPr>
              <a:lnSpc>
                <a:spcPct val="80000"/>
              </a:lnSpc>
            </a:pPr>
            <a:endParaRPr lang="en-GB" altLang="en-US" sz="1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a:extLst>
              <a:ext uri="{FF2B5EF4-FFF2-40B4-BE49-F238E27FC236}">
                <a16:creationId xmlns:a16="http://schemas.microsoft.com/office/drawing/2014/main" id="{E846FBD8-13EB-733A-CDFE-BCF835D57C77}"/>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t>This powerpoint was kindly donated to </a:t>
            </a:r>
            <a:r>
              <a:rPr lang="en-GB" altLang="en-US" sz="2400">
                <a:hlinkClick r:id="rId3"/>
              </a:rPr>
              <a:t>www.worldofteaching.com</a:t>
            </a:r>
            <a:endParaRPr lang="en-GB" altLang="en-US" sz="2400"/>
          </a:p>
          <a:p>
            <a:endParaRPr lang="en-GB" altLang="en-US" sz="2400"/>
          </a:p>
          <a:p>
            <a:endParaRPr lang="en-GB" altLang="en-US" sz="2400"/>
          </a:p>
          <a:p>
            <a:endParaRPr lang="en-GB" altLang="en-US" sz="2400"/>
          </a:p>
          <a:p>
            <a:endParaRPr lang="en-GB" altLang="en-US" sz="2400"/>
          </a:p>
          <a:p>
            <a:r>
              <a:rPr lang="en-GB" altLang="en-US" sz="2400">
                <a:hlinkClick r:id="rId3"/>
              </a:rPr>
              <a:t>http://www.worldofteaching.com</a:t>
            </a:r>
            <a:r>
              <a:rPr lang="en-GB" altLang="en-US" sz="2400"/>
              <a:t> is home to over a thousand powerpoints submitted by teachers. This is a completely free site and requires no registration. Please visit and I hope it will help in your teaching.</a:t>
            </a:r>
            <a:endParaRPr lang="en-US" altLang="en-US" sz="2400"/>
          </a:p>
        </p:txBody>
      </p:sp>
    </p:spTree>
  </p:cSld>
  <p:clrMapOvr>
    <a:masterClrMapping/>
  </p:clrMapOvr>
  <p:transition/>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Mountain Top</Template>
  <TotalTime>12</TotalTime>
  <Words>589</Words>
  <Application>Microsoft Office PowerPoint</Application>
  <PresentationFormat>On-screen Show (4:3)</PresentationFormat>
  <Paragraphs>50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Wingdings</vt:lpstr>
      <vt:lpstr>Mountain Top</vt:lpstr>
      <vt:lpstr>Of Mice and Men  Themes: Violence</vt:lpstr>
      <vt:lpstr>PowerPoint Presentation</vt:lpstr>
      <vt:lpstr>Curley</vt:lpstr>
      <vt:lpstr>Carlson</vt:lpstr>
      <vt:lpstr>Lennie</vt:lpstr>
      <vt:lpstr>PowerPoint Presentation</vt:lpstr>
      <vt:lpstr>Nature</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 Mice and Men  Themes: Violence</dc:title>
  <dc:creator>svanvlo</dc:creator>
  <cp:lastModifiedBy>Nayan GRIFFITHS</cp:lastModifiedBy>
  <cp:revision>5</cp:revision>
  <dcterms:created xsi:type="dcterms:W3CDTF">2004-10-14T10:15:43Z</dcterms:created>
  <dcterms:modified xsi:type="dcterms:W3CDTF">2023-03-21T15:30:57Z</dcterms:modified>
</cp:coreProperties>
</file>