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7FE"/>
    <a:srgbClr val="D6F4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E6F09-AF0B-F327-48E8-69FA40166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4762B9-6937-FB29-EA90-8C364314C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9D227-4B9F-8424-D5DB-A1C3C939F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06BD5-7C2E-917B-9610-8F4317F8A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AF7B0-FC03-F9A1-C82E-ED6BC6440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07356-F577-43B5-9C66-023FCA185A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5060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8A622-6CFA-C492-6E4D-D7401F55D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9F93CD-E123-E4C2-703E-948833080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1AC5F-6590-D471-077A-473C5DA7F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818D9-8A8C-E118-98F2-9880B92DD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0C3BA-CAB0-1058-1705-5B44732DC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D596D-EB46-4A6E-8A2C-95880A0D0BF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517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2AA692-E886-2804-B0F8-06B3D6389E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91EE41-44D0-331B-5D1D-3A399663A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B1453-8433-ED6B-43E7-91F627DF9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E92FC-4164-C8AB-DE25-ADCCFCB50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1A0C2-A9CE-6492-64EF-C1C153EAF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E909F-5DEC-4D0A-8918-C10B8FBD7B4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475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54FC8-08B6-913B-72B8-B142E2517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3B1A7-86A2-A48F-89FF-63D21AF62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F0982-3FF3-107C-2795-91168938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E84B1-64C4-BF7C-E47B-C31A8857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1D2AD-2796-55FE-5D37-F2F892FF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9305A-3B4C-43DC-BFDF-27177F1AB8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520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5053F-C107-A88F-CC73-DD3DF864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6E838-B2B4-9A50-42BA-49BD175D1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78533-E1D1-D76A-62DC-CDBFB6F8D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DF21C-F3A6-C4F4-C342-AFFD0F11C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EA40A-4E46-1D42-4444-C784160C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81A78-6B4B-44CB-A5F5-7AE134A2926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706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E7720-8CF9-A887-CA02-67AD28A6F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2F9C3-51DD-7B4F-A8BE-16416D0756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B35A9-7312-5B5C-AA38-52E0713D4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E8480-5C36-7FE3-B162-C0266310A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25756-ED6E-6F53-D293-87F420E5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E8015-AD56-D94D-6D5F-B17931E8C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49728-F414-456E-9AD0-4043B34BD0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716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ECA1A-BDDF-BADD-9E7C-5534B9A62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7554B-640C-2E77-DCF8-F36A537AD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909C7-E73C-F4B5-2703-8E486CA91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F78B3C-EA70-D89C-3CF8-CA6706D00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CDB76F-4B30-B056-8605-C44C770EFF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CA9C15-5CEA-674B-BA6D-8FCD4466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50ADAC-90BE-EA7A-D5C6-D7887439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E8C126-66C3-8BCE-2BE2-14D4CD0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22C01-3AEA-47BC-8EFE-DD5A6883F18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954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6161F-FA87-B63C-6E06-18CD53C3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8DCFDB-A9B9-9E7D-4DF9-77C01258C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2847F-84D2-370A-7D3E-6B1A5CB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A4F02D-B8C2-BDB7-28F6-90AA66FF3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B15FB-CF6F-4F6B-A76B-E1F34206096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072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481683-164D-A622-1DE8-909DC3CF0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021F15-64BA-D1C8-1BAA-4F5B064E5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D16C6-492D-FF4D-0F65-B7B197242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46D1B-7889-450E-82E9-13AD87CC174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246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4FA72-7F22-C41D-8F33-28FB71DC1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6742C-CF2B-795A-BE9C-0E6A831B7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E914C-039A-4E64-9785-6E23C3441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4C0B3-5541-1708-B8B1-AF84490C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2796B-90C0-0868-7C9E-755B4EF1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B226E-99FE-934C-DF76-F54694FA9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844F8-11A0-451C-AE4C-5B3B20CF53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048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7255-528E-2856-427F-3064CC248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F770DD-6D6C-D4B3-0E78-1902C2D95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589786-CEA8-268A-DF6E-0061250FB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4BAEC-5C5C-2896-5D8E-BCB2A60AC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7A7D1-F935-3981-A2FD-8D048566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9E5C2-F120-27AC-2433-2488A8CF9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1A6AB-2AB1-42FB-AED9-2F46D945DAA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0776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53892FF-042D-4C2C-F592-E76C99E7D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62EF67-F837-1DD9-B558-326241502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A23AD06-0EBF-AFF2-5D05-7E0B7062D80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1F8C606-91FB-87D1-186B-A70172AA79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0E934CA-72B0-614D-397E-4908FD6DE95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04A017-CA68-4B67-B8E9-A9BBAD55418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C1C8B65-587B-2A7F-51FF-6A9A037FB6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zh-TW" sz="4400"/>
              <a:t>Parts of Sentences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4AD41E9-EF0C-2C60-84DC-AFD3E50250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D0CE893-EF3F-0E8F-557C-305035E47E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1D21137-09A9-01B9-DD33-8E1F233ED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新細明體</vt:lpstr>
      <vt:lpstr>預設簡報設計</vt:lpstr>
      <vt:lpstr>Parts of Sentences</vt:lpstr>
      <vt:lpstr>PowerPoint Presentation</vt:lpstr>
    </vt:vector>
  </TitlesOfParts>
  <Company>irene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Parts of a Sentences</dc:title>
  <dc:creator>irene</dc:creator>
  <cp:lastModifiedBy>Nayan GRIFFITHS</cp:lastModifiedBy>
  <cp:revision>4</cp:revision>
  <dcterms:created xsi:type="dcterms:W3CDTF">2009-07-08T02:34:16Z</dcterms:created>
  <dcterms:modified xsi:type="dcterms:W3CDTF">2023-03-21T14:25:36Z</dcterms:modified>
</cp:coreProperties>
</file>