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0"/>
  </p:notesMasterIdLst>
  <p:sldIdLst>
    <p:sldId id="258" r:id="rId2"/>
    <p:sldId id="257" r:id="rId3"/>
    <p:sldId id="259" r:id="rId4"/>
    <p:sldId id="261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30AB7FD-FAC9-E02E-B7CA-90E5C8079B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pt-BR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00E9CD-9F8D-3A2D-E172-DEBFC754651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pt-BR" sz="1200">
                <a:latin typeface="+mn-lt"/>
              </a:defRPr>
            </a:lvl1pPr>
          </a:lstStyle>
          <a:p>
            <a:pPr>
              <a:defRPr/>
            </a:pPr>
            <a:fld id="{9FEE94D5-95A8-4E34-BE3B-80B77216D3C0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A0D4F35-F1C2-AB3E-9C69-D5C7A7391C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pPr lvl="0"/>
            <a:endParaRPr lang="pt-B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563726F-EC40-7F17-6B08-64BD8C955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930E1-5817-31CC-3B43-988861BC5F0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pt-BR" sz="1200"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93DD53-DA92-E60F-2C1B-CA3A231120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4736957-5853-4002-9CE5-F84B0D9B23E6}" type="slidenum">
              <a:rPr lang="pt-BR" altLang="en-US"/>
              <a:pPr/>
              <a:t>‹#›</a:t>
            </a:fld>
            <a:endParaRPr lang="pt-B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C3D6B70-A3D6-01F0-9286-757972060F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333074DC-588A-814E-6543-D3C797971A92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BB8296E0-99E4-9523-AB76-BEAC32BBF5E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D7A43BF3-D87D-6F93-7047-2F0E6D5C1B3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C4136936-D5B9-4F82-48B4-0DE6845097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fld id="{C21D1CFF-FBF2-4108-AF04-C7970DF3AE9D}" type="slidenum">
              <a:rPr lang="pt-BR" altLang="en-US">
                <a:latin typeface="Calibri" panose="020F0502020204030204" pitchFamily="34" charset="0"/>
              </a:rPr>
              <a:pPr eaLnBrk="1" hangingPunct="1"/>
              <a:t>2</a:t>
            </a:fld>
            <a:endParaRPr lang="pt-BR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76084784-2405-2539-2633-CA2AD65D771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E3410EFB-EB43-77AE-2F4D-758CD6F05AE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altLang="en-US"/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651DE450-186D-B1BF-5FC2-2F937D220A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fld id="{BD7A927C-4E1E-4394-828E-6475B0DF6A82}" type="slidenum">
              <a:rPr lang="pt-BR" altLang="en-US">
                <a:latin typeface="Calibri" panose="020F0502020204030204" pitchFamily="34" charset="0"/>
              </a:rPr>
              <a:pPr eaLnBrk="1" hangingPunct="1"/>
              <a:t>3</a:t>
            </a:fld>
            <a:endParaRPr lang="pt-BR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39BB843-255E-F2C1-66D1-7006ACE6E3A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451DF06-B3EB-FE8C-C4F9-C8FDE5C3AC27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104D7E0-AF54-6A3A-DA7E-F42FBE603F0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24C1BFE-79BF-182D-49CE-75BBEFD4AA5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BD903C8-7DBD-0FC4-94B9-39FBE5D983D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8C2EAF13-C282-2F9C-441B-DC9AC9918F0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C7EF8C8-7416-1293-D9F3-C286CEF5407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9812F24-599B-9476-5C99-2F6D36A89A6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BC65A4A2-C866-BE88-3BA6-AC92F2749A7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6A10DEFB-5079-625C-83C4-2014684DC02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/>
          </a:p>
        </p:txBody>
      </p:sp>
      <p:sp>
        <p:nvSpPr>
          <p:cNvPr id="27652" name="Slide Number Placeholder 3">
            <a:extLst>
              <a:ext uri="{FF2B5EF4-FFF2-40B4-BE49-F238E27FC236}">
                <a16:creationId xmlns:a16="http://schemas.microsoft.com/office/drawing/2014/main" id="{6EC1428C-2942-C672-5A85-D87691350C3D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r" eaLnBrk="1" hangingPunct="1"/>
            <a:fld id="{77C724C6-640D-4872-93F9-42170046E7B4}" type="slidenum">
              <a:rPr lang="en-GB" altLang="en-US" sz="1200">
                <a:latin typeface="Calibri" panose="020F0502020204030204" pitchFamily="34" charset="0"/>
              </a:rPr>
              <a:pPr algn="r" eaLnBrk="1" hangingPunct="1"/>
              <a:t>8</a:t>
            </a:fld>
            <a:endParaRPr lang="en-GB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latinLnBrk="0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 lang="pt-B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7FC60-FF10-D59F-A683-AB2339A4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309B6-4555-4923-B43A-DE08C3387A63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0F6D5-650F-F347-2D3E-8C08CB954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49050-5411-15AD-350F-E835C1A22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8878E-2959-4471-B1C8-48C75DB8D915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20332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9174A4-026E-DEF3-C7D6-2B92C8BD9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FF507-3911-4BD0-BF47-60A8954F9C49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87DB4-1297-5837-F813-EF4EC0620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66AFF-5545-E653-2EBA-2566FEEE0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AB6F9-96AA-4EB2-B515-F3FCC67653D1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401583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e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latinLnBrk="0">
              <a:defRPr lang="pt-BR"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latinLnBrk="0">
              <a:buNone/>
              <a:defRPr lang="pt-BR"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lang="pt-BR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pt-BR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pt-BR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pt-BR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pt-BR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pt-BR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pt-BR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pt-BR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42778-9697-47C5-5251-A184A78E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017E5-D804-4423-B98B-AD242311F129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B7A1D-58F8-1CDA-8F1B-8FF0D58D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18A08-C54E-3D01-F6C8-ADBB9F035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35A45-FA78-4AC0-A525-1AFAECA6B525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77315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latinLnBrk="0">
              <a:defRPr lang="pt-BR" sz="2800"/>
            </a:lvl1pPr>
            <a:lvl2pPr>
              <a:defRPr lang="pt-BR" sz="2400"/>
            </a:lvl2pPr>
            <a:lvl3pPr>
              <a:defRPr lang="pt-BR" sz="2000"/>
            </a:lvl3pPr>
            <a:lvl4pPr>
              <a:defRPr lang="pt-BR" sz="1800"/>
            </a:lvl4pPr>
            <a:lvl5pPr>
              <a:defRPr lang="pt-BR" sz="1800"/>
            </a:lvl5pPr>
            <a:lvl6pPr>
              <a:defRPr lang="pt-BR" sz="1800"/>
            </a:lvl6pPr>
            <a:lvl7pPr>
              <a:defRPr lang="pt-BR" sz="1800"/>
            </a:lvl7pPr>
            <a:lvl8pPr>
              <a:defRPr lang="pt-BR" sz="1800"/>
            </a:lvl8pPr>
            <a:lvl9pPr>
              <a:defRPr lang="pt-BR"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latinLnBrk="0">
              <a:defRPr lang="pt-BR" sz="2800"/>
            </a:lvl1pPr>
            <a:lvl2pPr>
              <a:defRPr lang="pt-BR" sz="2400"/>
            </a:lvl2pPr>
            <a:lvl3pPr>
              <a:defRPr lang="pt-BR" sz="2000"/>
            </a:lvl3pPr>
            <a:lvl4pPr>
              <a:defRPr lang="pt-BR" sz="1800"/>
            </a:lvl4pPr>
            <a:lvl5pPr>
              <a:defRPr lang="pt-BR" sz="1800"/>
            </a:lvl5pPr>
            <a:lvl6pPr>
              <a:defRPr lang="pt-BR" sz="1800"/>
            </a:lvl6pPr>
            <a:lvl7pPr>
              <a:defRPr lang="pt-BR" sz="1800"/>
            </a:lvl7pPr>
            <a:lvl8pPr>
              <a:defRPr lang="pt-BR" sz="1800"/>
            </a:lvl8pPr>
            <a:lvl9pPr>
              <a:defRPr lang="pt-BR"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326D12F-93C1-E9C1-F57E-BAE9E2F22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753CCC-0E2D-45C0-9651-4B8CB4102591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0EA3BC7-B38B-D852-8389-7F29EE4FA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443CFD-85BD-A148-9F56-81C12AA1D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A713E4-1145-46D1-9D92-39C4F3FFAD15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50787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pt-BR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pt-BR" sz="2400" b="1"/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latinLnBrk="0">
              <a:defRPr lang="pt-BR" sz="2400"/>
            </a:lvl1pPr>
            <a:lvl2pPr>
              <a:defRPr lang="pt-BR" sz="2000"/>
            </a:lvl2pPr>
            <a:lvl3pPr>
              <a:defRPr lang="pt-BR" sz="1800"/>
            </a:lvl3pPr>
            <a:lvl4pPr>
              <a:defRPr lang="pt-BR" sz="1600"/>
            </a:lvl4pPr>
            <a:lvl5pPr>
              <a:defRPr lang="pt-BR" sz="1600"/>
            </a:lvl5pPr>
            <a:lvl6pPr>
              <a:defRPr lang="pt-BR" sz="1600"/>
            </a:lvl6pPr>
            <a:lvl7pPr>
              <a:defRPr lang="pt-BR" sz="1600"/>
            </a:lvl7pPr>
            <a:lvl8pPr>
              <a:defRPr lang="pt-BR" sz="1600"/>
            </a:lvl8pPr>
            <a:lvl9pPr>
              <a:defRPr lang="pt-BR"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pt-BR" sz="2400" b="1"/>
            </a:lvl1pPr>
            <a:lvl2pPr marL="457200" indent="0">
              <a:buNone/>
              <a:defRPr lang="pt-BR" sz="2000" b="1"/>
            </a:lvl2pPr>
            <a:lvl3pPr marL="914400" indent="0">
              <a:buNone/>
              <a:defRPr lang="pt-BR" sz="1800" b="1"/>
            </a:lvl3pPr>
            <a:lvl4pPr marL="1371600" indent="0">
              <a:buNone/>
              <a:defRPr lang="pt-BR" sz="1600" b="1"/>
            </a:lvl4pPr>
            <a:lvl5pPr marL="1828800" indent="0">
              <a:buNone/>
              <a:defRPr lang="pt-BR" sz="1600" b="1"/>
            </a:lvl5pPr>
            <a:lvl6pPr marL="2286000" indent="0">
              <a:buNone/>
              <a:defRPr lang="pt-BR" sz="1600" b="1"/>
            </a:lvl6pPr>
            <a:lvl7pPr marL="2743200" indent="0">
              <a:buNone/>
              <a:defRPr lang="pt-BR" sz="1600" b="1"/>
            </a:lvl7pPr>
            <a:lvl8pPr marL="3200400" indent="0">
              <a:buNone/>
              <a:defRPr lang="pt-BR" sz="1600" b="1"/>
            </a:lvl8pPr>
            <a:lvl9pPr marL="3657600" indent="0">
              <a:buNone/>
              <a:defRPr lang="pt-BR"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latinLnBrk="0">
              <a:defRPr lang="pt-BR" sz="2400"/>
            </a:lvl1pPr>
            <a:lvl2pPr>
              <a:defRPr lang="pt-BR" sz="2000"/>
            </a:lvl2pPr>
            <a:lvl3pPr>
              <a:defRPr lang="pt-BR" sz="1800"/>
            </a:lvl3pPr>
            <a:lvl4pPr>
              <a:defRPr lang="pt-BR" sz="1600"/>
            </a:lvl4pPr>
            <a:lvl5pPr>
              <a:defRPr lang="pt-BR" sz="1600"/>
            </a:lvl5pPr>
            <a:lvl6pPr>
              <a:defRPr lang="pt-BR" sz="1600"/>
            </a:lvl6pPr>
            <a:lvl7pPr>
              <a:defRPr lang="pt-BR" sz="1600"/>
            </a:lvl7pPr>
            <a:lvl8pPr>
              <a:defRPr lang="pt-BR" sz="1600"/>
            </a:lvl8pPr>
            <a:lvl9pPr>
              <a:defRPr lang="pt-BR"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14FCDCE-D6F3-A76F-C5DF-E154436F8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B7917-B5C6-42FE-8114-6D623ACBFDF4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E001B6-4779-E84B-DE31-5392E2CB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613E0D-5A04-3BED-B199-8EAF42FCE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54895E-7897-4F18-83FC-76A75D104D56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764059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66FC0B9-045A-CE63-B813-827DC2BD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99BA9-9ABC-4BFE-83DB-BCC0BE7AFB20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81A73FA-A958-0CCB-5792-B311869C6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81921FD-9157-E8D9-49A2-D2A582AF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32BDB-6B1E-4DA1-A6E3-03F870797FF4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51277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01BDC89-890E-7BC5-8BA4-317CD77F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0BA04-80C8-4529-A11F-C0AF5742A757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BD3BFF3-2E13-A784-9B8F-44FF8953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D2F821E-35B4-2FA5-00C7-E9B764F3D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64AE96-4BEC-461F-BA41-414D5FAE4D3F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74319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 latinLnBrk="0">
              <a:defRPr lang="pt-BR"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latinLnBrk="0">
              <a:defRPr lang="pt-BR" sz="3200"/>
            </a:lvl1pPr>
            <a:lvl2pPr>
              <a:defRPr lang="pt-BR" sz="2800"/>
            </a:lvl2pPr>
            <a:lvl3pPr>
              <a:defRPr lang="pt-BR" sz="2400"/>
            </a:lvl3pPr>
            <a:lvl4pPr>
              <a:defRPr lang="pt-BR" sz="2000"/>
            </a:lvl4pPr>
            <a:lvl5pPr>
              <a:defRPr lang="pt-BR" sz="2000"/>
            </a:lvl5pPr>
            <a:lvl6pPr>
              <a:defRPr lang="pt-BR" sz="2000"/>
            </a:lvl6pPr>
            <a:lvl7pPr>
              <a:defRPr lang="pt-BR" sz="2000"/>
            </a:lvl7pPr>
            <a:lvl8pPr>
              <a:defRPr lang="pt-BR" sz="2000"/>
            </a:lvl8pPr>
            <a:lvl9pPr>
              <a:defRPr lang="pt-BR"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pt-BR" sz="1400"/>
            </a:lvl1pPr>
            <a:lvl2pPr marL="457200" indent="0">
              <a:buNone/>
              <a:defRPr lang="pt-BR" sz="1200"/>
            </a:lvl2pPr>
            <a:lvl3pPr marL="914400" indent="0">
              <a:buNone/>
              <a:defRPr lang="pt-BR" sz="1000"/>
            </a:lvl3pPr>
            <a:lvl4pPr marL="1371600" indent="0">
              <a:buNone/>
              <a:defRPr lang="pt-BR" sz="900"/>
            </a:lvl4pPr>
            <a:lvl5pPr marL="1828800" indent="0">
              <a:buNone/>
              <a:defRPr lang="pt-BR" sz="900"/>
            </a:lvl5pPr>
            <a:lvl6pPr marL="2286000" indent="0">
              <a:buNone/>
              <a:defRPr lang="pt-BR" sz="900"/>
            </a:lvl6pPr>
            <a:lvl7pPr marL="2743200" indent="0">
              <a:buNone/>
              <a:defRPr lang="pt-BR" sz="900"/>
            </a:lvl7pPr>
            <a:lvl8pPr marL="3200400" indent="0">
              <a:buNone/>
              <a:defRPr lang="pt-BR" sz="900"/>
            </a:lvl8pPr>
            <a:lvl9pPr marL="3657600" indent="0">
              <a:buNone/>
              <a:defRPr lang="pt-BR"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2A0DB28-F06C-2F82-E3D2-D6917C8CE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2DACB-636B-4AAB-9D82-AD7E215161AA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1110A3C-9463-1461-E39F-A83B0FAA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D13EFC-ED5C-79E5-F2FE-9DBD741DB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8BB05-03F8-4902-AF6E-575B4A93CBDA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26342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pt-BR"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 latinLnBrk="0">
              <a:buNone/>
              <a:defRPr lang="pt-BR" sz="3200"/>
            </a:lvl1pPr>
            <a:lvl2pPr marL="457200" indent="0">
              <a:buNone/>
              <a:defRPr lang="pt-BR" sz="2800"/>
            </a:lvl2pPr>
            <a:lvl3pPr marL="914400" indent="0">
              <a:buNone/>
              <a:defRPr lang="pt-BR" sz="2400"/>
            </a:lvl3pPr>
            <a:lvl4pPr marL="1371600" indent="0">
              <a:buNone/>
              <a:defRPr lang="pt-BR" sz="2000"/>
            </a:lvl4pPr>
            <a:lvl5pPr marL="1828800" indent="0">
              <a:buNone/>
              <a:defRPr lang="pt-BR" sz="2000"/>
            </a:lvl5pPr>
            <a:lvl6pPr marL="2286000" indent="0">
              <a:buNone/>
              <a:defRPr lang="pt-BR" sz="2000"/>
            </a:lvl6pPr>
            <a:lvl7pPr marL="2743200" indent="0">
              <a:buNone/>
              <a:defRPr lang="pt-BR" sz="2000"/>
            </a:lvl7pPr>
            <a:lvl8pPr marL="3200400" indent="0">
              <a:buNone/>
              <a:defRPr lang="pt-BR" sz="2000"/>
            </a:lvl8pPr>
            <a:lvl9pPr marL="3657600" indent="0">
              <a:buNone/>
              <a:defRPr lang="pt-BR"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pt-BR" sz="1400"/>
            </a:lvl1pPr>
            <a:lvl2pPr marL="457200" indent="0">
              <a:buNone/>
              <a:defRPr lang="pt-BR" sz="1200"/>
            </a:lvl2pPr>
            <a:lvl3pPr marL="914400" indent="0">
              <a:buNone/>
              <a:defRPr lang="pt-BR" sz="1000"/>
            </a:lvl3pPr>
            <a:lvl4pPr marL="1371600" indent="0">
              <a:buNone/>
              <a:defRPr lang="pt-BR" sz="900"/>
            </a:lvl4pPr>
            <a:lvl5pPr marL="1828800" indent="0">
              <a:buNone/>
              <a:defRPr lang="pt-BR" sz="900"/>
            </a:lvl5pPr>
            <a:lvl6pPr marL="2286000" indent="0">
              <a:buNone/>
              <a:defRPr lang="pt-BR" sz="900"/>
            </a:lvl6pPr>
            <a:lvl7pPr marL="2743200" indent="0">
              <a:buNone/>
              <a:defRPr lang="pt-BR" sz="900"/>
            </a:lvl7pPr>
            <a:lvl8pPr marL="3200400" indent="0">
              <a:buNone/>
              <a:defRPr lang="pt-BR" sz="900"/>
            </a:lvl8pPr>
            <a:lvl9pPr marL="3657600" indent="0">
              <a:buNone/>
              <a:defRPr lang="pt-BR"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EC3BAB-AB7E-D9BB-BB67-4D366C8A9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48657-2A10-4FDF-9CFC-E95D70061A74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7EAD6C-DF03-9E11-2D26-0BF094972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6E0FC0D-FF1F-7E52-F04A-93E78AB34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EFFFE6-2302-4FB9-9365-D38D753B1D84}" type="slidenum">
              <a:rPr lang="pt-BR" altLang="en-US"/>
              <a:pPr/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24731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307DF1-9483-2DA3-9769-6D64C6FD3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2991DDD-1AD3-645B-5FAE-C87AB18C6A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os estilos do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A08E-75D1-4728-8946-4E2224F40D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pt-BR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434FD7-A28F-4C9F-852A-A91EB543BB21}" type="datetimeFigureOut">
              <a:rPr/>
              <a:pPr>
                <a:defRPr/>
              </a:pPr>
              <a:t>21/03/2023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91086-D468-1FAA-2F58-D47378CBF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fontAlgn="auto" latinLnBrk="0">
              <a:spcBef>
                <a:spcPts val="0"/>
              </a:spcBef>
              <a:spcAft>
                <a:spcPts val="0"/>
              </a:spcAft>
              <a:defRPr lang="pt-BR"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867B3-9D9C-C09D-29E5-BDA8313ADE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orbel" panose="020B0503020204020204" pitchFamily="34" charset="0"/>
              </a:defRPr>
            </a:lvl1pPr>
          </a:lstStyle>
          <a:p>
            <a:fld id="{18DBD26D-BBA3-4D1A-9F63-8AB390C9ACB0}" type="slidenum">
              <a:rPr lang="pt-BR" altLang="en-US"/>
              <a:pPr/>
              <a:t>‹#›</a:t>
            </a:fld>
            <a:endParaRPr lang="pt-B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5" r:id="rId3"/>
    <p:sldLayoutId id="2147483654" r:id="rId4"/>
    <p:sldLayoutId id="2147483653" r:id="rId5"/>
    <p:sldLayoutId id="2147483652" r:id="rId6"/>
    <p:sldLayoutId id="2147483651" r:id="rId7"/>
    <p:sldLayoutId id="2147483650" r:id="rId8"/>
    <p:sldLayoutId id="2147483649" r:id="rId9"/>
  </p:sldLayoutIdLst>
  <p:txStyles>
    <p:titleStyle>
      <a:lvl1pPr algn="ctr" rtl="0" fontAlgn="base">
        <a:spcBef>
          <a:spcPct val="0"/>
        </a:spcBef>
        <a:spcAft>
          <a:spcPct val="0"/>
        </a:spcAft>
        <a:defRPr lang="pt-BR" sz="4400" kern="120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orbel" panose="020B0503020204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pt-BR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pt-BR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lang="pt-BR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lang="pt-B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lang="pt-BR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76C249CE-9DF2-9882-AEA8-B5AEB51D0F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t>Interchange 2 </a:t>
            </a:r>
            <a:r>
              <a:rPr dirty="0"/>
              <a:t>–</a:t>
            </a:r>
            <a:r>
              <a:t> Unit 15</a:t>
            </a:r>
            <a:endParaRPr dirty="0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B0776F06-D16F-93D0-94F8-0502DC805D87}"/>
              </a:ext>
            </a:extLst>
          </p:cNvPr>
          <p:cNvSpPr/>
          <p:nvPr/>
        </p:nvSpPr>
        <p:spPr>
          <a:xfrm>
            <a:off x="2786050" y="2428868"/>
            <a:ext cx="382027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Past</a:t>
            </a:r>
            <a:r>
              <a:rPr lang="pt-BR" sz="5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 </a:t>
            </a:r>
            <a:r>
              <a:rPr lang="pt-BR" sz="5400" b="1" dirty="0" err="1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+mn-lt"/>
              </a:rPr>
              <a:t>Modals</a:t>
            </a:r>
            <a:endParaRPr lang="pt-BR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6D5481-3FA3-AC88-F4CC-365F04BF3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err="1"/>
              <a:t>Past</a:t>
            </a:r>
            <a:r>
              <a:rPr dirty="0"/>
              <a:t> </a:t>
            </a:r>
            <a:r>
              <a:rPr dirty="0" err="1"/>
              <a:t>Modals</a:t>
            </a:r>
            <a:endParaRPr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E0171868-5B8E-5FDF-9965-34F4446C6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313" y="1785938"/>
            <a:ext cx="2928937" cy="6143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would have</a:t>
            </a:r>
            <a:endParaRPr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ço Reservado para Conteúdo 4">
            <a:extLst>
              <a:ext uri="{FF2B5EF4-FFF2-40B4-BE49-F238E27FC236}">
                <a16:creationId xmlns:a16="http://schemas.microsoft.com/office/drawing/2014/main" id="{625A1C91-3A03-D571-8175-C9997ED437C6}"/>
              </a:ext>
            </a:extLst>
          </p:cNvPr>
          <p:cNvSpPr txBox="1">
            <a:spLocks/>
          </p:cNvSpPr>
          <p:nvPr/>
        </p:nvSpPr>
        <p:spPr>
          <a:xfrm>
            <a:off x="3786188" y="1785938"/>
            <a:ext cx="4643437" cy="6429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pt-B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called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him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right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away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</a:p>
        </p:txBody>
      </p:sp>
      <p:pic>
        <p:nvPicPr>
          <p:cNvPr id="7" name="Imagem 6" descr="telefone.png">
            <a:extLst>
              <a:ext uri="{FF2B5EF4-FFF2-40B4-BE49-F238E27FC236}">
                <a16:creationId xmlns:a16="http://schemas.microsoft.com/office/drawing/2014/main" id="{5131888E-46B3-C977-DF93-04271103D5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3852863"/>
            <a:ext cx="2308225" cy="2576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o explicativo retangular com cantos arredondados 7">
            <a:extLst>
              <a:ext uri="{FF2B5EF4-FFF2-40B4-BE49-F238E27FC236}">
                <a16:creationId xmlns:a16="http://schemas.microsoft.com/office/drawing/2014/main" id="{636823DD-C63D-7141-BBD2-BAB39543978E}"/>
              </a:ext>
            </a:extLst>
          </p:cNvPr>
          <p:cNvSpPr/>
          <p:nvPr/>
        </p:nvSpPr>
        <p:spPr>
          <a:xfrm>
            <a:off x="1000125" y="3000375"/>
            <a:ext cx="4572000" cy="2643188"/>
          </a:xfrm>
          <a:prstGeom prst="wedgeRoundRectCallout">
            <a:avLst>
              <a:gd name="adj1" fmla="val 82632"/>
              <a:gd name="adj2" fmla="val -22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use “I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would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to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opinion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43B123E-D05E-57C7-40AB-B12620C71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dirty="0" err="1"/>
              <a:t>Past</a:t>
            </a:r>
            <a:r>
              <a:rPr dirty="0"/>
              <a:t> </a:t>
            </a:r>
            <a:r>
              <a:rPr dirty="0" err="1"/>
              <a:t>Modals</a:t>
            </a:r>
            <a:endParaRPr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0522A034-2F56-D158-BF89-4F4AA1F3D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8" y="1785938"/>
            <a:ext cx="3643312" cy="6143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should have</a:t>
            </a:r>
            <a:endParaRPr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Espaço Reservado para Conteúdo 4">
            <a:extLst>
              <a:ext uri="{FF2B5EF4-FFF2-40B4-BE49-F238E27FC236}">
                <a16:creationId xmlns:a16="http://schemas.microsoft.com/office/drawing/2014/main" id="{7C4B40E7-FD42-D146-E748-FFEF3A789267}"/>
              </a:ext>
            </a:extLst>
          </p:cNvPr>
          <p:cNvSpPr txBox="1">
            <a:spLocks/>
          </p:cNvSpPr>
          <p:nvPr/>
        </p:nvSpPr>
        <p:spPr>
          <a:xfrm>
            <a:off x="3857625" y="1785938"/>
            <a:ext cx="4643438" cy="64293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/>
              <a:buNone/>
              <a:defRPr/>
            </a:pPr>
            <a:r>
              <a:rPr lang="pt-B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cleaned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it </a:t>
            </a:r>
            <a:r>
              <a:rPr lang="pt-BR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immediately</a:t>
            </a: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</a:p>
        </p:txBody>
      </p:sp>
      <p:pic>
        <p:nvPicPr>
          <p:cNvPr id="7" name="Imagem 6" descr="telefone.png">
            <a:extLst>
              <a:ext uri="{FF2B5EF4-FFF2-40B4-BE49-F238E27FC236}">
                <a16:creationId xmlns:a16="http://schemas.microsoft.com/office/drawing/2014/main" id="{72E91A27-A576-62C3-F14A-F2494457E3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3857625"/>
            <a:ext cx="2308225" cy="191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o explicativo retangular com cantos arredondados 7">
            <a:extLst>
              <a:ext uri="{FF2B5EF4-FFF2-40B4-BE49-F238E27FC236}">
                <a16:creationId xmlns:a16="http://schemas.microsoft.com/office/drawing/2014/main" id="{4BB3BD98-BB37-F001-A680-FC1965B7B38E}"/>
              </a:ext>
            </a:extLst>
          </p:cNvPr>
          <p:cNvSpPr/>
          <p:nvPr/>
        </p:nvSpPr>
        <p:spPr>
          <a:xfrm>
            <a:off x="1143000" y="3000375"/>
            <a:ext cx="4429125" cy="2643188"/>
          </a:xfrm>
          <a:prstGeom prst="wedgeRoundRectCallout">
            <a:avLst>
              <a:gd name="adj1" fmla="val 71818"/>
              <a:gd name="adj2" fmla="val 1042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use “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to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suggestion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about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D94CE7-2E95-9B5E-1C93-5CB01B42A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Past Modals</a:t>
            </a:r>
            <a:endParaRPr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65E41D5-21C5-F93F-AB08-D087CC10E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2100263"/>
            <a:ext cx="8543925" cy="6858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spc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would you have done?</a:t>
            </a:r>
            <a:endParaRPr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900C96F-CA40-6434-26B1-4E515A3856DB}"/>
              </a:ext>
            </a:extLst>
          </p:cNvPr>
          <p:cNvSpPr/>
          <p:nvPr/>
        </p:nvSpPr>
        <p:spPr>
          <a:xfrm>
            <a:off x="2243138" y="2143125"/>
            <a:ext cx="1071562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07730FE-6CE0-1029-68DF-E28451A08771}"/>
              </a:ext>
            </a:extLst>
          </p:cNvPr>
          <p:cNvSpPr/>
          <p:nvPr/>
        </p:nvSpPr>
        <p:spPr>
          <a:xfrm>
            <a:off x="3314700" y="2143125"/>
            <a:ext cx="1143000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2C7DB9C-16E3-7DDA-DDA5-25069E0CB104}"/>
              </a:ext>
            </a:extLst>
          </p:cNvPr>
          <p:cNvSpPr/>
          <p:nvPr/>
        </p:nvSpPr>
        <p:spPr>
          <a:xfrm>
            <a:off x="4457700" y="2143125"/>
            <a:ext cx="785813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3D31BB3-8F32-DB37-14B6-4D3413E28707}"/>
              </a:ext>
            </a:extLst>
          </p:cNvPr>
          <p:cNvSpPr/>
          <p:nvPr/>
        </p:nvSpPr>
        <p:spPr>
          <a:xfrm>
            <a:off x="5243513" y="2143125"/>
            <a:ext cx="928687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22BF41D5-F8AB-C799-FC35-AFCFD460A171}"/>
              </a:ext>
            </a:extLst>
          </p:cNvPr>
          <p:cNvCxnSpPr/>
          <p:nvPr/>
        </p:nvCxnSpPr>
        <p:spPr>
          <a:xfrm rot="16200000" flipH="1">
            <a:off x="1893094" y="3250407"/>
            <a:ext cx="1285875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E1DDEFF-8D59-EB35-9640-A9AE420A0F2F}"/>
              </a:ext>
            </a:extLst>
          </p:cNvPr>
          <p:cNvSpPr txBox="1"/>
          <p:nvPr/>
        </p:nvSpPr>
        <p:spPr>
          <a:xfrm>
            <a:off x="2071688" y="3857625"/>
            <a:ext cx="9286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Wh-</a:t>
            </a: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992039E2-9374-57DE-43C6-AB84D1F42ED0}"/>
              </a:ext>
            </a:extLst>
          </p:cNvPr>
          <p:cNvCxnSpPr/>
          <p:nvPr/>
        </p:nvCxnSpPr>
        <p:spPr>
          <a:xfrm rot="16200000" flipH="1">
            <a:off x="2643188" y="3714750"/>
            <a:ext cx="2214562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B6B7279-95A6-3324-466C-CA7344E1E2D5}"/>
              </a:ext>
            </a:extLst>
          </p:cNvPr>
          <p:cNvSpPr txBox="1"/>
          <p:nvPr/>
        </p:nvSpPr>
        <p:spPr>
          <a:xfrm>
            <a:off x="3143250" y="4786313"/>
            <a:ext cx="12858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would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Cruz 17">
            <a:extLst>
              <a:ext uri="{FF2B5EF4-FFF2-40B4-BE49-F238E27FC236}">
                <a16:creationId xmlns:a16="http://schemas.microsoft.com/office/drawing/2014/main" id="{ADC4984F-4CFB-2E22-9BCF-6154C888BBDC}"/>
              </a:ext>
            </a:extLst>
          </p:cNvPr>
          <p:cNvSpPr/>
          <p:nvPr/>
        </p:nvSpPr>
        <p:spPr>
          <a:xfrm>
            <a:off x="3000375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C1FFACE9-84D7-CD2D-5DB6-417611C5D2EA}"/>
              </a:ext>
            </a:extLst>
          </p:cNvPr>
          <p:cNvCxnSpPr/>
          <p:nvPr/>
        </p:nvCxnSpPr>
        <p:spPr>
          <a:xfrm rot="16200000" flipH="1">
            <a:off x="4143375" y="3214688"/>
            <a:ext cx="1214437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42547997-244E-C557-2BB0-2A86B215B06A}"/>
              </a:ext>
            </a:extLst>
          </p:cNvPr>
          <p:cNvSpPr txBox="1"/>
          <p:nvPr/>
        </p:nvSpPr>
        <p:spPr>
          <a:xfrm>
            <a:off x="3929063" y="3714750"/>
            <a:ext cx="164306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pronoun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3" name="Cruz 22">
            <a:extLst>
              <a:ext uri="{FF2B5EF4-FFF2-40B4-BE49-F238E27FC236}">
                <a16:creationId xmlns:a16="http://schemas.microsoft.com/office/drawing/2014/main" id="{1786650A-C08E-942E-6FDB-AA0960BBAE27}"/>
              </a:ext>
            </a:extLst>
          </p:cNvPr>
          <p:cNvSpPr/>
          <p:nvPr/>
        </p:nvSpPr>
        <p:spPr>
          <a:xfrm>
            <a:off x="4000500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B6DF02B9-774D-FF8A-BAFB-D7F91765BF36}"/>
              </a:ext>
            </a:extLst>
          </p:cNvPr>
          <p:cNvCxnSpPr/>
          <p:nvPr/>
        </p:nvCxnSpPr>
        <p:spPr>
          <a:xfrm rot="16200000" flipH="1">
            <a:off x="4643438" y="3714750"/>
            <a:ext cx="2214562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70514240-7A07-F1B5-0891-147B32DFA10F}"/>
              </a:ext>
            </a:extLst>
          </p:cNvPr>
          <p:cNvSpPr txBox="1"/>
          <p:nvPr/>
        </p:nvSpPr>
        <p:spPr>
          <a:xfrm>
            <a:off x="5286375" y="4714875"/>
            <a:ext cx="10715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have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9" name="Cruz 28">
            <a:extLst>
              <a:ext uri="{FF2B5EF4-FFF2-40B4-BE49-F238E27FC236}">
                <a16:creationId xmlns:a16="http://schemas.microsoft.com/office/drawing/2014/main" id="{CE0528C2-0240-9031-BEE2-E36863E0D569}"/>
              </a:ext>
            </a:extLst>
          </p:cNvPr>
          <p:cNvSpPr/>
          <p:nvPr/>
        </p:nvSpPr>
        <p:spPr>
          <a:xfrm>
            <a:off x="5072063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678E7F5A-1FA8-3598-790E-31D4671E5D9B}"/>
              </a:ext>
            </a:extLst>
          </p:cNvPr>
          <p:cNvSpPr/>
          <p:nvPr/>
        </p:nvSpPr>
        <p:spPr>
          <a:xfrm>
            <a:off x="6172200" y="2143125"/>
            <a:ext cx="928688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1" name="Cruz 20">
            <a:extLst>
              <a:ext uri="{FF2B5EF4-FFF2-40B4-BE49-F238E27FC236}">
                <a16:creationId xmlns:a16="http://schemas.microsoft.com/office/drawing/2014/main" id="{362B683F-1B38-5DD2-C74D-D534AFCD8099}"/>
              </a:ext>
            </a:extLst>
          </p:cNvPr>
          <p:cNvSpPr/>
          <p:nvPr/>
        </p:nvSpPr>
        <p:spPr>
          <a:xfrm>
            <a:off x="5857875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BD64F0E8-127A-9997-74B2-5CB560E757ED}"/>
              </a:ext>
            </a:extLst>
          </p:cNvPr>
          <p:cNvCxnSpPr/>
          <p:nvPr/>
        </p:nvCxnSpPr>
        <p:spPr>
          <a:xfrm rot="16200000" flipH="1">
            <a:off x="6072188" y="3214688"/>
            <a:ext cx="1214437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E8DF386-0841-4524-0E19-BB1D4E765B91}"/>
              </a:ext>
            </a:extLst>
          </p:cNvPr>
          <p:cNvSpPr txBox="1"/>
          <p:nvPr/>
        </p:nvSpPr>
        <p:spPr>
          <a:xfrm>
            <a:off x="6072188" y="3714750"/>
            <a:ext cx="26431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past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participle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/>
      <p:bldP spid="17" grpId="0"/>
      <p:bldP spid="18" grpId="0" animBg="1"/>
      <p:bldP spid="22" grpId="0"/>
      <p:bldP spid="23" grpId="0" animBg="1"/>
      <p:bldP spid="28" grpId="0"/>
      <p:bldP spid="29" grpId="0" animBg="1"/>
      <p:bldP spid="20" grpId="0" animBg="1"/>
      <p:bldP spid="21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21681-FDD7-2A3B-DFF1-B70D077BC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Past Modals</a:t>
            </a:r>
            <a:endParaRPr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E4923C9-0C73-E75D-0408-60FE3BD99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2100263"/>
            <a:ext cx="8543925" cy="6858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spc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would have sent him a nice birthday present.</a:t>
            </a:r>
            <a:endParaRPr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761AC4F-FB48-8EF3-5CAA-099FA59A79DA}"/>
              </a:ext>
            </a:extLst>
          </p:cNvPr>
          <p:cNvSpPr/>
          <p:nvPr/>
        </p:nvSpPr>
        <p:spPr>
          <a:xfrm>
            <a:off x="571500" y="2143125"/>
            <a:ext cx="246063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DB728C06-C824-ABA3-4116-537199FB607C}"/>
              </a:ext>
            </a:extLst>
          </p:cNvPr>
          <p:cNvSpPr/>
          <p:nvPr/>
        </p:nvSpPr>
        <p:spPr>
          <a:xfrm>
            <a:off x="828675" y="2143125"/>
            <a:ext cx="2100263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16C065D-AEDF-C93A-D3BE-2E38D0678E87}"/>
              </a:ext>
            </a:extLst>
          </p:cNvPr>
          <p:cNvSpPr/>
          <p:nvPr/>
        </p:nvSpPr>
        <p:spPr>
          <a:xfrm>
            <a:off x="2928938" y="2143125"/>
            <a:ext cx="857250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3D24FE81-764B-9DEE-A3DE-B00D11864576}"/>
              </a:ext>
            </a:extLst>
          </p:cNvPr>
          <p:cNvSpPr/>
          <p:nvPr/>
        </p:nvSpPr>
        <p:spPr>
          <a:xfrm>
            <a:off x="3786188" y="2143125"/>
            <a:ext cx="5143500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2774187F-8837-3538-72C7-CA28C5BD4464}"/>
              </a:ext>
            </a:extLst>
          </p:cNvPr>
          <p:cNvCxnSpPr/>
          <p:nvPr/>
        </p:nvCxnSpPr>
        <p:spPr>
          <a:xfrm rot="16200000" flipH="1">
            <a:off x="107156" y="3250407"/>
            <a:ext cx="1285875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419EAA8F-8CEE-D6CB-4F94-43A559223767}"/>
              </a:ext>
            </a:extLst>
          </p:cNvPr>
          <p:cNvSpPr txBox="1"/>
          <p:nvPr/>
        </p:nvSpPr>
        <p:spPr>
          <a:xfrm>
            <a:off x="357188" y="3929063"/>
            <a:ext cx="15001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subject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EF4BA911-E2EB-BAF1-0761-D3C4FCF7C28D}"/>
              </a:ext>
            </a:extLst>
          </p:cNvPr>
          <p:cNvCxnSpPr/>
          <p:nvPr/>
        </p:nvCxnSpPr>
        <p:spPr>
          <a:xfrm rot="16200000" flipH="1">
            <a:off x="857251" y="3714750"/>
            <a:ext cx="2214562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56D81453-F4DD-994E-AEAE-7B872934FE43}"/>
              </a:ext>
            </a:extLst>
          </p:cNvPr>
          <p:cNvSpPr txBox="1"/>
          <p:nvPr/>
        </p:nvSpPr>
        <p:spPr>
          <a:xfrm>
            <a:off x="857250" y="4786313"/>
            <a:ext cx="22145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would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have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Cruz 17">
            <a:extLst>
              <a:ext uri="{FF2B5EF4-FFF2-40B4-BE49-F238E27FC236}">
                <a16:creationId xmlns:a16="http://schemas.microsoft.com/office/drawing/2014/main" id="{C751CAC4-4E00-ADBE-E0FF-72CBA6452F90}"/>
              </a:ext>
            </a:extLst>
          </p:cNvPr>
          <p:cNvSpPr/>
          <p:nvPr/>
        </p:nvSpPr>
        <p:spPr>
          <a:xfrm>
            <a:off x="1128713" y="314325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9FABC809-1DF9-31E0-54A2-123A0523E65F}"/>
              </a:ext>
            </a:extLst>
          </p:cNvPr>
          <p:cNvCxnSpPr/>
          <p:nvPr/>
        </p:nvCxnSpPr>
        <p:spPr>
          <a:xfrm rot="16200000" flipH="1">
            <a:off x="2786063" y="3214688"/>
            <a:ext cx="1214437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A46881A0-B06E-E287-D9B2-9F6B8461DCCF}"/>
              </a:ext>
            </a:extLst>
          </p:cNvPr>
          <p:cNvSpPr txBox="1"/>
          <p:nvPr/>
        </p:nvSpPr>
        <p:spPr>
          <a:xfrm>
            <a:off x="2357438" y="3773488"/>
            <a:ext cx="278606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past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participle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3" name="Cruz 22">
            <a:extLst>
              <a:ext uri="{FF2B5EF4-FFF2-40B4-BE49-F238E27FC236}">
                <a16:creationId xmlns:a16="http://schemas.microsoft.com/office/drawing/2014/main" id="{55A6BB3F-6114-53A1-7E36-4E6BB5C93215}"/>
              </a:ext>
            </a:extLst>
          </p:cNvPr>
          <p:cNvSpPr/>
          <p:nvPr/>
        </p:nvSpPr>
        <p:spPr>
          <a:xfrm>
            <a:off x="2428875" y="314325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CECE2D9B-F941-8A58-71AF-3AE646B634B2}"/>
              </a:ext>
            </a:extLst>
          </p:cNvPr>
          <p:cNvCxnSpPr/>
          <p:nvPr/>
        </p:nvCxnSpPr>
        <p:spPr>
          <a:xfrm rot="16200000" flipH="1">
            <a:off x="4357688" y="3714750"/>
            <a:ext cx="2214562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7724C546-CF9D-2985-A865-C7EC2D5B516B}"/>
              </a:ext>
            </a:extLst>
          </p:cNvPr>
          <p:cNvSpPr txBox="1"/>
          <p:nvPr/>
        </p:nvSpPr>
        <p:spPr>
          <a:xfrm>
            <a:off x="5072063" y="4714875"/>
            <a:ext cx="8572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rest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9" name="Cruz 28">
            <a:extLst>
              <a:ext uri="{FF2B5EF4-FFF2-40B4-BE49-F238E27FC236}">
                <a16:creationId xmlns:a16="http://schemas.microsoft.com/office/drawing/2014/main" id="{25F0A8CD-1AE4-6011-3DE1-6E57C4C412BB}"/>
              </a:ext>
            </a:extLst>
          </p:cNvPr>
          <p:cNvSpPr/>
          <p:nvPr/>
        </p:nvSpPr>
        <p:spPr>
          <a:xfrm>
            <a:off x="4286250" y="314325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1027" name="Picture 3" descr="C:\Documents and Settings\viviane.vtm.ACADEMIA\Configurações locais\Temporary Internet Files\Content.IE5\4ZBMWD3Z\MCj04404140000[1].wmf">
            <a:extLst>
              <a:ext uri="{FF2B5EF4-FFF2-40B4-BE49-F238E27FC236}">
                <a16:creationId xmlns:a16="http://schemas.microsoft.com/office/drawing/2014/main" id="{0A890237-21D3-186C-4A7E-4512E8AE9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715125" y="3571875"/>
            <a:ext cx="1643063" cy="2378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/>
      <p:bldP spid="17" grpId="0"/>
      <p:bldP spid="18" grpId="0" animBg="1"/>
      <p:bldP spid="22" grpId="0"/>
      <p:bldP spid="23" grpId="0" animBg="1"/>
      <p:bldP spid="28" grpId="0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B8C299-E56E-4C1A-8282-C79277C40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Past Modals</a:t>
            </a:r>
            <a:endParaRPr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9A5150F-2D5D-F5A5-EFA2-75ADB21D5D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2100263"/>
            <a:ext cx="8543925" cy="6858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spc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should I have done?</a:t>
            </a:r>
            <a:endParaRPr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0F9EE6D4-EB6B-E117-821C-68883A3F0B95}"/>
              </a:ext>
            </a:extLst>
          </p:cNvPr>
          <p:cNvSpPr/>
          <p:nvPr/>
        </p:nvSpPr>
        <p:spPr>
          <a:xfrm>
            <a:off x="2457450" y="2143125"/>
            <a:ext cx="1042988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542F7D0B-8A6D-4357-60BD-FA9734ED5538}"/>
              </a:ext>
            </a:extLst>
          </p:cNvPr>
          <p:cNvSpPr/>
          <p:nvPr/>
        </p:nvSpPr>
        <p:spPr>
          <a:xfrm>
            <a:off x="3500438" y="2143125"/>
            <a:ext cx="1285875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3EB795C4-C8A3-6B46-694B-C85630EB3D2F}"/>
              </a:ext>
            </a:extLst>
          </p:cNvPr>
          <p:cNvSpPr/>
          <p:nvPr/>
        </p:nvSpPr>
        <p:spPr>
          <a:xfrm>
            <a:off x="4786313" y="2143125"/>
            <a:ext cx="214312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031B0CE-0F0B-08AD-0B5B-EE56E19B781E}"/>
              </a:ext>
            </a:extLst>
          </p:cNvPr>
          <p:cNvSpPr/>
          <p:nvPr/>
        </p:nvSpPr>
        <p:spPr>
          <a:xfrm>
            <a:off x="5000625" y="2143125"/>
            <a:ext cx="928688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5D8D5709-F80B-EA75-EAD3-C21EEA31C292}"/>
              </a:ext>
            </a:extLst>
          </p:cNvPr>
          <p:cNvCxnSpPr/>
          <p:nvPr/>
        </p:nvCxnSpPr>
        <p:spPr>
          <a:xfrm rot="16200000" flipH="1">
            <a:off x="2107406" y="3250407"/>
            <a:ext cx="1285875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26A01798-1F51-3EBA-A506-F8764E64DD89}"/>
              </a:ext>
            </a:extLst>
          </p:cNvPr>
          <p:cNvSpPr txBox="1"/>
          <p:nvPr/>
        </p:nvSpPr>
        <p:spPr>
          <a:xfrm>
            <a:off x="2286000" y="3916363"/>
            <a:ext cx="92868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Wh-</a:t>
            </a: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8143D8E4-D448-3A98-B279-BA6D2C645F32}"/>
              </a:ext>
            </a:extLst>
          </p:cNvPr>
          <p:cNvCxnSpPr/>
          <p:nvPr/>
        </p:nvCxnSpPr>
        <p:spPr>
          <a:xfrm rot="16200000" flipH="1">
            <a:off x="2643188" y="3714750"/>
            <a:ext cx="2214562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2784AF55-FF90-5806-7D7F-659090DA4578}"/>
              </a:ext>
            </a:extLst>
          </p:cNvPr>
          <p:cNvSpPr txBox="1"/>
          <p:nvPr/>
        </p:nvSpPr>
        <p:spPr>
          <a:xfrm>
            <a:off x="3071813" y="4786313"/>
            <a:ext cx="14287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should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Cruz 17">
            <a:extLst>
              <a:ext uri="{FF2B5EF4-FFF2-40B4-BE49-F238E27FC236}">
                <a16:creationId xmlns:a16="http://schemas.microsoft.com/office/drawing/2014/main" id="{695F7951-4F7F-0CF4-E6D3-33D65661B945}"/>
              </a:ext>
            </a:extLst>
          </p:cNvPr>
          <p:cNvSpPr/>
          <p:nvPr/>
        </p:nvSpPr>
        <p:spPr>
          <a:xfrm>
            <a:off x="3000375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DD4E9A37-23E7-BB86-2C3E-637A3EDA18D1}"/>
              </a:ext>
            </a:extLst>
          </p:cNvPr>
          <p:cNvCxnSpPr/>
          <p:nvPr/>
        </p:nvCxnSpPr>
        <p:spPr>
          <a:xfrm rot="16200000" flipH="1">
            <a:off x="4300538" y="3214688"/>
            <a:ext cx="1214437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1E8FA312-0C89-20A4-CF8D-67F215F61A7E}"/>
              </a:ext>
            </a:extLst>
          </p:cNvPr>
          <p:cNvSpPr txBox="1"/>
          <p:nvPr/>
        </p:nvSpPr>
        <p:spPr>
          <a:xfrm>
            <a:off x="4000500" y="3714750"/>
            <a:ext cx="16430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pronoun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3" name="Cruz 22">
            <a:extLst>
              <a:ext uri="{FF2B5EF4-FFF2-40B4-BE49-F238E27FC236}">
                <a16:creationId xmlns:a16="http://schemas.microsoft.com/office/drawing/2014/main" id="{F07457B9-AF88-1200-B556-B7BE8F1A0AB7}"/>
              </a:ext>
            </a:extLst>
          </p:cNvPr>
          <p:cNvSpPr/>
          <p:nvPr/>
        </p:nvSpPr>
        <p:spPr>
          <a:xfrm>
            <a:off x="4000500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44212A93-0232-CF2F-9043-EFD18A12D4D9}"/>
              </a:ext>
            </a:extLst>
          </p:cNvPr>
          <p:cNvCxnSpPr/>
          <p:nvPr/>
        </p:nvCxnSpPr>
        <p:spPr>
          <a:xfrm rot="16200000" flipH="1">
            <a:off x="4643438" y="3714750"/>
            <a:ext cx="2214562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194447E-DDDD-ADB1-57D9-8EADFA03A4E0}"/>
              </a:ext>
            </a:extLst>
          </p:cNvPr>
          <p:cNvSpPr txBox="1"/>
          <p:nvPr/>
        </p:nvSpPr>
        <p:spPr>
          <a:xfrm>
            <a:off x="5286375" y="4714875"/>
            <a:ext cx="1071563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have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9" name="Cruz 28">
            <a:extLst>
              <a:ext uri="{FF2B5EF4-FFF2-40B4-BE49-F238E27FC236}">
                <a16:creationId xmlns:a16="http://schemas.microsoft.com/office/drawing/2014/main" id="{987658EB-435D-F7D9-8A58-2C5327B8332D}"/>
              </a:ext>
            </a:extLst>
          </p:cNvPr>
          <p:cNvSpPr/>
          <p:nvPr/>
        </p:nvSpPr>
        <p:spPr>
          <a:xfrm>
            <a:off x="5072063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FCC276A-CA07-C58B-B859-F8AD24782B03}"/>
              </a:ext>
            </a:extLst>
          </p:cNvPr>
          <p:cNvSpPr/>
          <p:nvPr/>
        </p:nvSpPr>
        <p:spPr>
          <a:xfrm>
            <a:off x="5929313" y="2143125"/>
            <a:ext cx="928687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21" name="Cruz 20">
            <a:extLst>
              <a:ext uri="{FF2B5EF4-FFF2-40B4-BE49-F238E27FC236}">
                <a16:creationId xmlns:a16="http://schemas.microsoft.com/office/drawing/2014/main" id="{B35D4794-5EB1-8776-F2F2-72E03377295A}"/>
              </a:ext>
            </a:extLst>
          </p:cNvPr>
          <p:cNvSpPr/>
          <p:nvPr/>
        </p:nvSpPr>
        <p:spPr>
          <a:xfrm>
            <a:off x="5857875" y="285750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4" name="Conector de seta reta 23">
            <a:extLst>
              <a:ext uri="{FF2B5EF4-FFF2-40B4-BE49-F238E27FC236}">
                <a16:creationId xmlns:a16="http://schemas.microsoft.com/office/drawing/2014/main" id="{27F63BCF-3960-F2B8-5CF9-11E252131320}"/>
              </a:ext>
            </a:extLst>
          </p:cNvPr>
          <p:cNvCxnSpPr/>
          <p:nvPr/>
        </p:nvCxnSpPr>
        <p:spPr>
          <a:xfrm rot="16200000" flipH="1">
            <a:off x="6072188" y="3214688"/>
            <a:ext cx="1214437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B4C4131A-E48E-42ED-5BE5-92E5D01BF2FE}"/>
              </a:ext>
            </a:extLst>
          </p:cNvPr>
          <p:cNvSpPr txBox="1"/>
          <p:nvPr/>
        </p:nvSpPr>
        <p:spPr>
          <a:xfrm>
            <a:off x="6072188" y="3714750"/>
            <a:ext cx="2643187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past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participle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/>
      <p:bldP spid="17" grpId="0"/>
      <p:bldP spid="18" grpId="0" animBg="1"/>
      <p:bldP spid="22" grpId="0"/>
      <p:bldP spid="23" grpId="0" animBg="1"/>
      <p:bldP spid="28" grpId="0"/>
      <p:bldP spid="29" grpId="0" animBg="1"/>
      <p:bldP spid="20" grpId="0" animBg="1"/>
      <p:bldP spid="21" grpId="0" animBg="1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36B44-CBE6-37FD-6BEF-6BB70ACB2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t>Past Modals</a:t>
            </a:r>
            <a:endParaRPr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F61924-A765-863B-1969-0604467BA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71438" y="2100263"/>
            <a:ext cx="8543926" cy="685800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buFont typeface="Arial"/>
              <a:buNone/>
              <a:defRPr/>
            </a:pPr>
            <a:r>
              <a:rPr spc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should have told them about it.</a:t>
            </a:r>
            <a:endParaRPr spc="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E42AC238-6A2F-3766-2BD8-1B47FE0A4168}"/>
              </a:ext>
            </a:extLst>
          </p:cNvPr>
          <p:cNvSpPr/>
          <p:nvPr/>
        </p:nvSpPr>
        <p:spPr>
          <a:xfrm>
            <a:off x="1000125" y="2143125"/>
            <a:ext cx="688975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15B550EB-FE87-CB55-FAB7-D51F162D42E3}"/>
              </a:ext>
            </a:extLst>
          </p:cNvPr>
          <p:cNvSpPr/>
          <p:nvPr/>
        </p:nvSpPr>
        <p:spPr>
          <a:xfrm>
            <a:off x="1700213" y="2143125"/>
            <a:ext cx="2214562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AAA15155-91EE-DD89-4220-4B0102F5BDD8}"/>
              </a:ext>
            </a:extLst>
          </p:cNvPr>
          <p:cNvSpPr/>
          <p:nvPr/>
        </p:nvSpPr>
        <p:spPr>
          <a:xfrm>
            <a:off x="3914775" y="2143125"/>
            <a:ext cx="857250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C64C3A62-81D5-678C-F60D-9832F3C30C04}"/>
              </a:ext>
            </a:extLst>
          </p:cNvPr>
          <p:cNvSpPr/>
          <p:nvPr/>
        </p:nvSpPr>
        <p:spPr>
          <a:xfrm>
            <a:off x="4772025" y="2143125"/>
            <a:ext cx="2643188" cy="500063"/>
          </a:xfrm>
          <a:prstGeom prst="rect">
            <a:avLst/>
          </a:prstGeom>
          <a:noFill/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D4E661AC-BF3D-A344-18CB-04C9E3DB5BDA}"/>
              </a:ext>
            </a:extLst>
          </p:cNvPr>
          <p:cNvCxnSpPr/>
          <p:nvPr/>
        </p:nvCxnSpPr>
        <p:spPr>
          <a:xfrm rot="16200000" flipH="1">
            <a:off x="678656" y="3250407"/>
            <a:ext cx="1285875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680429A-B3DE-C95F-5642-F6F5EB2ABD40}"/>
              </a:ext>
            </a:extLst>
          </p:cNvPr>
          <p:cNvSpPr txBox="1"/>
          <p:nvPr/>
        </p:nvSpPr>
        <p:spPr>
          <a:xfrm>
            <a:off x="571500" y="3857625"/>
            <a:ext cx="150018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subject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cxnSp>
        <p:nvCxnSpPr>
          <p:cNvPr id="15" name="Conector de seta reta 14">
            <a:extLst>
              <a:ext uri="{FF2B5EF4-FFF2-40B4-BE49-F238E27FC236}">
                <a16:creationId xmlns:a16="http://schemas.microsoft.com/office/drawing/2014/main" id="{4D4DECCB-9E0A-F93E-87C8-EFD56F32CE09}"/>
              </a:ext>
            </a:extLst>
          </p:cNvPr>
          <p:cNvCxnSpPr/>
          <p:nvPr/>
        </p:nvCxnSpPr>
        <p:spPr>
          <a:xfrm rot="16200000" flipH="1">
            <a:off x="1571626" y="3714750"/>
            <a:ext cx="2214562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A0E95604-46EE-99FF-945B-FB390FBC0F29}"/>
              </a:ext>
            </a:extLst>
          </p:cNvPr>
          <p:cNvSpPr txBox="1"/>
          <p:nvPr/>
        </p:nvSpPr>
        <p:spPr>
          <a:xfrm>
            <a:off x="1500188" y="4786313"/>
            <a:ext cx="221456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should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have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Cruz 17">
            <a:extLst>
              <a:ext uri="{FF2B5EF4-FFF2-40B4-BE49-F238E27FC236}">
                <a16:creationId xmlns:a16="http://schemas.microsoft.com/office/drawing/2014/main" id="{C679D83C-B93F-6555-FE9E-1DADFD118D5B}"/>
              </a:ext>
            </a:extLst>
          </p:cNvPr>
          <p:cNvSpPr/>
          <p:nvPr/>
        </p:nvSpPr>
        <p:spPr>
          <a:xfrm>
            <a:off x="1785938" y="3214688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19" name="Conector de seta reta 18">
            <a:extLst>
              <a:ext uri="{FF2B5EF4-FFF2-40B4-BE49-F238E27FC236}">
                <a16:creationId xmlns:a16="http://schemas.microsoft.com/office/drawing/2014/main" id="{72DB5E51-6786-EE3E-A188-F9C79BABA6AD}"/>
              </a:ext>
            </a:extLst>
          </p:cNvPr>
          <p:cNvCxnSpPr/>
          <p:nvPr/>
        </p:nvCxnSpPr>
        <p:spPr>
          <a:xfrm rot="16200000" flipH="1">
            <a:off x="3786188" y="3214688"/>
            <a:ext cx="1214437" cy="71437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765F9B25-C6E1-6DC7-222C-F08B7FA28CE4}"/>
              </a:ext>
            </a:extLst>
          </p:cNvPr>
          <p:cNvSpPr txBox="1"/>
          <p:nvPr/>
        </p:nvSpPr>
        <p:spPr>
          <a:xfrm>
            <a:off x="2786063" y="3786188"/>
            <a:ext cx="2786062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past</a:t>
            </a:r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participle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3" name="Cruz 22">
            <a:extLst>
              <a:ext uri="{FF2B5EF4-FFF2-40B4-BE49-F238E27FC236}">
                <a16:creationId xmlns:a16="http://schemas.microsoft.com/office/drawing/2014/main" id="{5A714B52-C4C3-9709-C6AE-57098761CD6F}"/>
              </a:ext>
            </a:extLst>
          </p:cNvPr>
          <p:cNvSpPr/>
          <p:nvPr/>
        </p:nvSpPr>
        <p:spPr>
          <a:xfrm>
            <a:off x="3357563" y="314325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228F5B38-3756-4466-E113-1857EDC701A7}"/>
              </a:ext>
            </a:extLst>
          </p:cNvPr>
          <p:cNvCxnSpPr/>
          <p:nvPr/>
        </p:nvCxnSpPr>
        <p:spPr>
          <a:xfrm rot="16200000" flipH="1">
            <a:off x="4357688" y="3714750"/>
            <a:ext cx="2214562" cy="714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1F02C22B-70F8-570D-58CD-6EAB3AC03730}"/>
              </a:ext>
            </a:extLst>
          </p:cNvPr>
          <p:cNvSpPr txBox="1"/>
          <p:nvPr/>
        </p:nvSpPr>
        <p:spPr>
          <a:xfrm>
            <a:off x="5072063" y="4714875"/>
            <a:ext cx="8572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rest</a:t>
            </a:r>
            <a:endParaRPr lang="pt-B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9" name="Cruz 28">
            <a:extLst>
              <a:ext uri="{FF2B5EF4-FFF2-40B4-BE49-F238E27FC236}">
                <a16:creationId xmlns:a16="http://schemas.microsoft.com/office/drawing/2014/main" id="{0061D014-4F72-9375-F388-A7B2333C774B}"/>
              </a:ext>
            </a:extLst>
          </p:cNvPr>
          <p:cNvSpPr/>
          <p:nvPr/>
        </p:nvSpPr>
        <p:spPr>
          <a:xfrm>
            <a:off x="4714875" y="3143250"/>
            <a:ext cx="428625" cy="428625"/>
          </a:xfrm>
          <a:prstGeom prst="plus">
            <a:avLst>
              <a:gd name="adj" fmla="val 38545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pic>
        <p:nvPicPr>
          <p:cNvPr id="2054" name="Picture 6" descr="C:\Documents and Settings\viviane.vtm.ACADEMIA\Configurações locais\Temporary Internet Files\Content.IE5\GCHV4AJN\MPj04309810000[1].jpg">
            <a:extLst>
              <a:ext uri="{FF2B5EF4-FFF2-40B4-BE49-F238E27FC236}">
                <a16:creationId xmlns:a16="http://schemas.microsoft.com/office/drawing/2014/main" id="{0ED40D21-CE5C-584F-4F7F-94522A672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3357562"/>
            <a:ext cx="2143140" cy="29656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12" grpId="0"/>
      <p:bldP spid="17" grpId="0"/>
      <p:bldP spid="18" grpId="0" animBg="1"/>
      <p:bldP spid="22" grpId="0"/>
      <p:bldP spid="23" grpId="0" animBg="1"/>
      <p:bldP spid="28" grpId="0"/>
      <p:bldP spid="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2">
            <a:extLst>
              <a:ext uri="{FF2B5EF4-FFF2-40B4-BE49-F238E27FC236}">
                <a16:creationId xmlns:a16="http://schemas.microsoft.com/office/drawing/2014/main" id="{7D1AD348-28DA-C40E-770D-26A3B4031B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143000"/>
            <a:ext cx="5638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This powerpoint was kindly donated to</a:t>
            </a: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  <a:hlinkClick r:id="rId3"/>
              </a:rPr>
              <a:t>http://www.worldofteaching.com</a:t>
            </a:r>
            <a:endParaRPr lang="en-GB" altLang="en-US">
              <a:latin typeface="Georgia" panose="02040502050405020303" pitchFamily="18" charset="0"/>
            </a:endParaRPr>
          </a:p>
          <a:p>
            <a:pPr eaLnBrk="1" hangingPunct="1"/>
            <a:r>
              <a:rPr lang="en-GB" altLang="en-US">
                <a:latin typeface="Georgia" panose="02040502050405020303" pitchFamily="18" charset="0"/>
              </a:rPr>
              <a:t>Is home to well over a thousand powerpoints submitted by teachers. This a free site. Please visit and I hope it will help in your teaching</a:t>
            </a:r>
          </a:p>
        </p:txBody>
      </p:sp>
    </p:spTree>
  </p:cSld>
  <p:clrMapOvr>
    <a:masterClrMapping/>
  </p:clrMapOvr>
  <p:transition advTm="20000"/>
</p:sld>
</file>

<file path=ppt/theme/theme1.xml><?xml version="1.0" encoding="utf-8"?>
<a:theme xmlns:a="http://schemas.openxmlformats.org/drawingml/2006/main" name="Matrix diagra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Matrix diagram</Template>
  <TotalTime>0</TotalTime>
  <Words>172</Words>
  <Application>Microsoft Office PowerPoint</Application>
  <PresentationFormat>On-screen Show (4:3)</PresentationFormat>
  <Paragraphs>45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Corbel</vt:lpstr>
      <vt:lpstr>Arial</vt:lpstr>
      <vt:lpstr>Calibri</vt:lpstr>
      <vt:lpstr>Georgia</vt:lpstr>
      <vt:lpstr>Matrix diagram</vt:lpstr>
      <vt:lpstr>PowerPoint Presentation</vt:lpstr>
      <vt:lpstr>Past Modals</vt:lpstr>
      <vt:lpstr>Past Modals</vt:lpstr>
      <vt:lpstr>Past Modals</vt:lpstr>
      <vt:lpstr>Past Modals</vt:lpstr>
      <vt:lpstr>Past Modals</vt:lpstr>
      <vt:lpstr>Past Modals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Modals</dc:title>
  <dc:creator/>
  <cp:lastModifiedBy/>
  <cp:revision>2</cp:revision>
  <dcterms:created xsi:type="dcterms:W3CDTF">2009-11-24T13:26:45Z</dcterms:created>
  <dcterms:modified xsi:type="dcterms:W3CDTF">2023-03-21T14:25:29Z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TC101743281046</vt:lpwstr>
  </property>
</Properties>
</file>