
<file path=[Content_Types].xml><?xml version="1.0" encoding="utf-8"?>
<Types xmlns="http://schemas.openxmlformats.org/package/2006/content-types">
  <Default Extension="bin" ContentType="audio/unknown"/>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5" r:id="rId1"/>
    <p:sldMasterId id="2147483657" r:id="rId2"/>
  </p:sldMasterIdLst>
  <p:notesMasterIdLst>
    <p:notesMasterId r:id="rId45"/>
  </p:notesMasterIdLst>
  <p:sldIdLst>
    <p:sldId id="256" r:id="rId3"/>
    <p:sldId id="257" r:id="rId4"/>
    <p:sldId id="258" r:id="rId5"/>
    <p:sldId id="259" r:id="rId6"/>
    <p:sldId id="265" r:id="rId7"/>
    <p:sldId id="267" r:id="rId8"/>
    <p:sldId id="268" r:id="rId9"/>
    <p:sldId id="269" r:id="rId10"/>
    <p:sldId id="270" r:id="rId11"/>
    <p:sldId id="271" r:id="rId12"/>
    <p:sldId id="263" r:id="rId13"/>
    <p:sldId id="272" r:id="rId14"/>
    <p:sldId id="273" r:id="rId15"/>
    <p:sldId id="276" r:id="rId16"/>
    <p:sldId id="275" r:id="rId17"/>
    <p:sldId id="274" r:id="rId18"/>
    <p:sldId id="277" r:id="rId19"/>
    <p:sldId id="264" r:id="rId20"/>
    <p:sldId id="278" r:id="rId21"/>
    <p:sldId id="279" r:id="rId22"/>
    <p:sldId id="280" r:id="rId23"/>
    <p:sldId id="282" r:id="rId24"/>
    <p:sldId id="281" r:id="rId25"/>
    <p:sldId id="283" r:id="rId26"/>
    <p:sldId id="284" r:id="rId27"/>
    <p:sldId id="262" r:id="rId28"/>
    <p:sldId id="285" r:id="rId29"/>
    <p:sldId id="286" r:id="rId30"/>
    <p:sldId id="287" r:id="rId31"/>
    <p:sldId id="289" r:id="rId32"/>
    <p:sldId id="260" r:id="rId33"/>
    <p:sldId id="288" r:id="rId34"/>
    <p:sldId id="290" r:id="rId35"/>
    <p:sldId id="291" r:id="rId36"/>
    <p:sldId id="295" r:id="rId37"/>
    <p:sldId id="261" r:id="rId38"/>
    <p:sldId id="293" r:id="rId39"/>
    <p:sldId id="292" r:id="rId40"/>
    <p:sldId id="294" r:id="rId41"/>
    <p:sldId id="296" r:id="rId42"/>
    <p:sldId id="297" r:id="rId43"/>
    <p:sldId id="298" r:id="rId44"/>
  </p:sldIdLst>
  <p:sldSz cx="9144000" cy="6858000" type="screen4x3"/>
  <p:notesSz cx="6858000" cy="9144000"/>
  <p:defaultTextStyle>
    <a:defPPr>
      <a:defRPr lang="en-US"/>
    </a:defPPr>
    <a:lvl1pPr algn="l" rtl="0" eaLnBrk="0" fontAlgn="base" hangingPunct="0">
      <a:spcBef>
        <a:spcPct val="0"/>
      </a:spcBef>
      <a:spcAft>
        <a:spcPct val="0"/>
      </a:spcAft>
      <a:defRPr sz="8800" kern="1200">
        <a:solidFill>
          <a:schemeClr val="accent1"/>
        </a:solidFill>
        <a:latin typeface="Techno" charset="0"/>
        <a:ea typeface="+mn-ea"/>
        <a:cs typeface="+mn-cs"/>
      </a:defRPr>
    </a:lvl1pPr>
    <a:lvl2pPr marL="457200" algn="l" rtl="0" eaLnBrk="0" fontAlgn="base" hangingPunct="0">
      <a:spcBef>
        <a:spcPct val="0"/>
      </a:spcBef>
      <a:spcAft>
        <a:spcPct val="0"/>
      </a:spcAft>
      <a:defRPr sz="8800" kern="1200">
        <a:solidFill>
          <a:schemeClr val="accent1"/>
        </a:solidFill>
        <a:latin typeface="Techno" charset="0"/>
        <a:ea typeface="+mn-ea"/>
        <a:cs typeface="+mn-cs"/>
      </a:defRPr>
    </a:lvl2pPr>
    <a:lvl3pPr marL="914400" algn="l" rtl="0" eaLnBrk="0" fontAlgn="base" hangingPunct="0">
      <a:spcBef>
        <a:spcPct val="0"/>
      </a:spcBef>
      <a:spcAft>
        <a:spcPct val="0"/>
      </a:spcAft>
      <a:defRPr sz="8800" kern="1200">
        <a:solidFill>
          <a:schemeClr val="accent1"/>
        </a:solidFill>
        <a:latin typeface="Techno" charset="0"/>
        <a:ea typeface="+mn-ea"/>
        <a:cs typeface="+mn-cs"/>
      </a:defRPr>
    </a:lvl3pPr>
    <a:lvl4pPr marL="1371600" algn="l" rtl="0" eaLnBrk="0" fontAlgn="base" hangingPunct="0">
      <a:spcBef>
        <a:spcPct val="0"/>
      </a:spcBef>
      <a:spcAft>
        <a:spcPct val="0"/>
      </a:spcAft>
      <a:defRPr sz="8800" kern="1200">
        <a:solidFill>
          <a:schemeClr val="accent1"/>
        </a:solidFill>
        <a:latin typeface="Techno" charset="0"/>
        <a:ea typeface="+mn-ea"/>
        <a:cs typeface="+mn-cs"/>
      </a:defRPr>
    </a:lvl4pPr>
    <a:lvl5pPr marL="1828800" algn="l" rtl="0" eaLnBrk="0" fontAlgn="base" hangingPunct="0">
      <a:spcBef>
        <a:spcPct val="0"/>
      </a:spcBef>
      <a:spcAft>
        <a:spcPct val="0"/>
      </a:spcAft>
      <a:defRPr sz="8800" kern="1200">
        <a:solidFill>
          <a:schemeClr val="accent1"/>
        </a:solidFill>
        <a:latin typeface="Techno" charset="0"/>
        <a:ea typeface="+mn-ea"/>
        <a:cs typeface="+mn-cs"/>
      </a:defRPr>
    </a:lvl5pPr>
    <a:lvl6pPr marL="2286000" algn="l" defTabSz="914400" rtl="0" eaLnBrk="1" latinLnBrk="0" hangingPunct="1">
      <a:defRPr sz="8800" kern="1200">
        <a:solidFill>
          <a:schemeClr val="accent1"/>
        </a:solidFill>
        <a:latin typeface="Techno" charset="0"/>
        <a:ea typeface="+mn-ea"/>
        <a:cs typeface="+mn-cs"/>
      </a:defRPr>
    </a:lvl6pPr>
    <a:lvl7pPr marL="2743200" algn="l" defTabSz="914400" rtl="0" eaLnBrk="1" latinLnBrk="0" hangingPunct="1">
      <a:defRPr sz="8800" kern="1200">
        <a:solidFill>
          <a:schemeClr val="accent1"/>
        </a:solidFill>
        <a:latin typeface="Techno" charset="0"/>
        <a:ea typeface="+mn-ea"/>
        <a:cs typeface="+mn-cs"/>
      </a:defRPr>
    </a:lvl7pPr>
    <a:lvl8pPr marL="3200400" algn="l" defTabSz="914400" rtl="0" eaLnBrk="1" latinLnBrk="0" hangingPunct="1">
      <a:defRPr sz="8800" kern="1200">
        <a:solidFill>
          <a:schemeClr val="accent1"/>
        </a:solidFill>
        <a:latin typeface="Techno" charset="0"/>
        <a:ea typeface="+mn-ea"/>
        <a:cs typeface="+mn-cs"/>
      </a:defRPr>
    </a:lvl8pPr>
    <a:lvl9pPr marL="3657600" algn="l" defTabSz="914400" rtl="0" eaLnBrk="1" latinLnBrk="0" hangingPunct="1">
      <a:defRPr sz="8800" kern="1200">
        <a:solidFill>
          <a:schemeClr val="accent1"/>
        </a:solidFill>
        <a:latin typeface="Techno"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030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116" d="100"/>
          <a:sy n="116" d="100"/>
        </p:scale>
        <p:origin x="90" y="3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999BFE80-5603-FC65-E33C-045260122CB6}"/>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solidFill>
                  <a:schemeClr val="tx1"/>
                </a:solidFill>
                <a:latin typeface="Times" panose="02020603050405020304" pitchFamily="18" charset="0"/>
              </a:defRPr>
            </a:lvl1pPr>
          </a:lstStyle>
          <a:p>
            <a:endParaRPr lang="en-GB" altLang="en-US"/>
          </a:p>
        </p:txBody>
      </p:sp>
      <p:sp>
        <p:nvSpPr>
          <p:cNvPr id="65539" name="Rectangle 3">
            <a:extLst>
              <a:ext uri="{FF2B5EF4-FFF2-40B4-BE49-F238E27FC236}">
                <a16:creationId xmlns:a16="http://schemas.microsoft.com/office/drawing/2014/main" id="{C7EA33CC-3CB7-95D1-A5BF-CE9E2D9F1E21}"/>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solidFill>
                  <a:schemeClr val="tx1"/>
                </a:solidFill>
                <a:latin typeface="Times" panose="02020603050405020304" pitchFamily="18" charset="0"/>
              </a:defRPr>
            </a:lvl1pPr>
          </a:lstStyle>
          <a:p>
            <a:endParaRPr lang="en-GB" altLang="en-US"/>
          </a:p>
        </p:txBody>
      </p:sp>
      <p:sp>
        <p:nvSpPr>
          <p:cNvPr id="65540" name="Rectangle 4">
            <a:extLst>
              <a:ext uri="{FF2B5EF4-FFF2-40B4-BE49-F238E27FC236}">
                <a16:creationId xmlns:a16="http://schemas.microsoft.com/office/drawing/2014/main" id="{86364523-DDC9-0181-7031-624A65BF7CA3}"/>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5541" name="Rectangle 5">
            <a:extLst>
              <a:ext uri="{FF2B5EF4-FFF2-40B4-BE49-F238E27FC236}">
                <a16:creationId xmlns:a16="http://schemas.microsoft.com/office/drawing/2014/main" id="{8475CB2A-C7E7-B022-57A3-BAEDAC89ABA8}"/>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65542" name="Rectangle 6">
            <a:extLst>
              <a:ext uri="{FF2B5EF4-FFF2-40B4-BE49-F238E27FC236}">
                <a16:creationId xmlns:a16="http://schemas.microsoft.com/office/drawing/2014/main" id="{EC467215-3831-6368-19A6-69C96B7F7A8C}"/>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solidFill>
                  <a:schemeClr val="tx1"/>
                </a:solidFill>
                <a:latin typeface="Times" panose="02020603050405020304" pitchFamily="18" charset="0"/>
              </a:defRPr>
            </a:lvl1pPr>
          </a:lstStyle>
          <a:p>
            <a:endParaRPr lang="en-GB" altLang="en-US"/>
          </a:p>
        </p:txBody>
      </p:sp>
      <p:sp>
        <p:nvSpPr>
          <p:cNvPr id="65543" name="Rectangle 7">
            <a:extLst>
              <a:ext uri="{FF2B5EF4-FFF2-40B4-BE49-F238E27FC236}">
                <a16:creationId xmlns:a16="http://schemas.microsoft.com/office/drawing/2014/main" id="{C9B652F8-A0E9-C75F-16D0-7FFF58B11849}"/>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solidFill>
                  <a:schemeClr val="tx1"/>
                </a:solidFill>
                <a:latin typeface="Times" panose="02020603050405020304" pitchFamily="18" charset="0"/>
              </a:defRPr>
            </a:lvl1pPr>
          </a:lstStyle>
          <a:p>
            <a:fld id="{AC1BA1AB-B1BC-48D1-9BFC-9297098090A5}"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68E485B-FFA4-71E6-13E1-E76689038C69}"/>
              </a:ext>
            </a:extLst>
          </p:cNvPr>
          <p:cNvSpPr>
            <a:spLocks noGrp="1" noChangeArrowheads="1"/>
          </p:cNvSpPr>
          <p:nvPr>
            <p:ph type="sldNum" sz="quarter" idx="5"/>
          </p:nvPr>
        </p:nvSpPr>
        <p:spPr>
          <a:ln/>
        </p:spPr>
        <p:txBody>
          <a:bodyPr/>
          <a:lstStyle/>
          <a:p>
            <a:fld id="{FAC2EE18-D36F-4A58-B4EB-42351D157E68}" type="slidenum">
              <a:rPr lang="en-GB" altLang="en-US"/>
              <a:pPr/>
              <a:t>1</a:t>
            </a:fld>
            <a:endParaRPr lang="en-GB" altLang="en-US"/>
          </a:p>
        </p:txBody>
      </p:sp>
      <p:sp>
        <p:nvSpPr>
          <p:cNvPr id="66562" name="Rectangle 2">
            <a:extLst>
              <a:ext uri="{FF2B5EF4-FFF2-40B4-BE49-F238E27FC236}">
                <a16:creationId xmlns:a16="http://schemas.microsoft.com/office/drawing/2014/main" id="{B29971A2-7A89-4A77-6DE0-92599885302B}"/>
              </a:ext>
            </a:extLst>
          </p:cNvPr>
          <p:cNvSpPr>
            <a:spLocks noRot="1" noChangeArrowheads="1" noTextEdit="1"/>
          </p:cNvSpPr>
          <p:nvPr>
            <p:ph type="sldImg"/>
          </p:nvPr>
        </p:nvSpPr>
        <p:spPr>
          <a:ln/>
        </p:spPr>
      </p:sp>
      <p:sp>
        <p:nvSpPr>
          <p:cNvPr id="66563" name="Rectangle 3">
            <a:extLst>
              <a:ext uri="{FF2B5EF4-FFF2-40B4-BE49-F238E27FC236}">
                <a16:creationId xmlns:a16="http://schemas.microsoft.com/office/drawing/2014/main" id="{8D630CDD-37BC-ECC5-0585-E78A228D03B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E05EC10-1ED0-EAFB-96FF-FDF1E1451FA5}"/>
              </a:ext>
            </a:extLst>
          </p:cNvPr>
          <p:cNvSpPr>
            <a:spLocks noGrp="1" noChangeArrowheads="1"/>
          </p:cNvSpPr>
          <p:nvPr>
            <p:ph type="sldNum" sz="quarter" idx="5"/>
          </p:nvPr>
        </p:nvSpPr>
        <p:spPr>
          <a:ln/>
        </p:spPr>
        <p:txBody>
          <a:bodyPr/>
          <a:lstStyle/>
          <a:p>
            <a:fld id="{59E06784-DD71-4E42-88B1-508D617FF23E}" type="slidenum">
              <a:rPr lang="en-GB" altLang="en-US"/>
              <a:pPr/>
              <a:t>10</a:t>
            </a:fld>
            <a:endParaRPr lang="en-GB" altLang="en-US"/>
          </a:p>
        </p:txBody>
      </p:sp>
      <p:sp>
        <p:nvSpPr>
          <p:cNvPr id="75778" name="Rectangle 2">
            <a:extLst>
              <a:ext uri="{FF2B5EF4-FFF2-40B4-BE49-F238E27FC236}">
                <a16:creationId xmlns:a16="http://schemas.microsoft.com/office/drawing/2014/main" id="{AB36DA63-0954-1E2A-625C-A610624E46C5}"/>
              </a:ext>
            </a:extLst>
          </p:cNvPr>
          <p:cNvSpPr>
            <a:spLocks noRot="1" noChangeArrowheads="1" noTextEdit="1"/>
          </p:cNvSpPr>
          <p:nvPr>
            <p:ph type="sldImg"/>
          </p:nvPr>
        </p:nvSpPr>
        <p:spPr>
          <a:ln/>
        </p:spPr>
      </p:sp>
      <p:sp>
        <p:nvSpPr>
          <p:cNvPr id="75779" name="Rectangle 3">
            <a:extLst>
              <a:ext uri="{FF2B5EF4-FFF2-40B4-BE49-F238E27FC236}">
                <a16:creationId xmlns:a16="http://schemas.microsoft.com/office/drawing/2014/main" id="{815B6338-73D0-7D05-6E47-591B6D02F2F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105C0E1-91DB-2DD4-8EAF-1FC3F39819DB}"/>
              </a:ext>
            </a:extLst>
          </p:cNvPr>
          <p:cNvSpPr>
            <a:spLocks noGrp="1" noChangeArrowheads="1"/>
          </p:cNvSpPr>
          <p:nvPr>
            <p:ph type="sldNum" sz="quarter" idx="5"/>
          </p:nvPr>
        </p:nvSpPr>
        <p:spPr>
          <a:ln/>
        </p:spPr>
        <p:txBody>
          <a:bodyPr/>
          <a:lstStyle/>
          <a:p>
            <a:fld id="{182DB6B1-C6E4-4677-AC63-AE07166EB8BC}" type="slidenum">
              <a:rPr lang="en-GB" altLang="en-US"/>
              <a:pPr/>
              <a:t>11</a:t>
            </a:fld>
            <a:endParaRPr lang="en-GB" altLang="en-US"/>
          </a:p>
        </p:txBody>
      </p:sp>
      <p:sp>
        <p:nvSpPr>
          <p:cNvPr id="76802" name="Rectangle 2">
            <a:extLst>
              <a:ext uri="{FF2B5EF4-FFF2-40B4-BE49-F238E27FC236}">
                <a16:creationId xmlns:a16="http://schemas.microsoft.com/office/drawing/2014/main" id="{76F13AF2-FA09-49B7-A10C-075B1E71BC7C}"/>
              </a:ext>
            </a:extLst>
          </p:cNvPr>
          <p:cNvSpPr>
            <a:spLocks noRot="1" noChangeArrowheads="1" noTextEdit="1"/>
          </p:cNvSpPr>
          <p:nvPr>
            <p:ph type="sldImg"/>
          </p:nvPr>
        </p:nvSpPr>
        <p:spPr>
          <a:ln/>
        </p:spPr>
      </p:sp>
      <p:sp>
        <p:nvSpPr>
          <p:cNvPr id="76803" name="Rectangle 3">
            <a:extLst>
              <a:ext uri="{FF2B5EF4-FFF2-40B4-BE49-F238E27FC236}">
                <a16:creationId xmlns:a16="http://schemas.microsoft.com/office/drawing/2014/main" id="{C4E15BCA-C90D-DEF7-FB4F-1ED6F810222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FB79297-F69B-3AAF-EF54-D5E1B76FAFE3}"/>
              </a:ext>
            </a:extLst>
          </p:cNvPr>
          <p:cNvSpPr>
            <a:spLocks noGrp="1" noChangeArrowheads="1"/>
          </p:cNvSpPr>
          <p:nvPr>
            <p:ph type="sldNum" sz="quarter" idx="5"/>
          </p:nvPr>
        </p:nvSpPr>
        <p:spPr>
          <a:ln/>
        </p:spPr>
        <p:txBody>
          <a:bodyPr/>
          <a:lstStyle/>
          <a:p>
            <a:fld id="{E2B89E3B-9AE9-4301-8599-E5592AF68B45}" type="slidenum">
              <a:rPr lang="en-GB" altLang="en-US"/>
              <a:pPr/>
              <a:t>12</a:t>
            </a:fld>
            <a:endParaRPr lang="en-GB" altLang="en-US"/>
          </a:p>
        </p:txBody>
      </p:sp>
      <p:sp>
        <p:nvSpPr>
          <p:cNvPr id="77826" name="Rectangle 2">
            <a:extLst>
              <a:ext uri="{FF2B5EF4-FFF2-40B4-BE49-F238E27FC236}">
                <a16:creationId xmlns:a16="http://schemas.microsoft.com/office/drawing/2014/main" id="{E760705F-1DCD-C11B-2B9D-108B74FD452F}"/>
              </a:ext>
            </a:extLst>
          </p:cNvPr>
          <p:cNvSpPr>
            <a:spLocks noRot="1" noChangeArrowheads="1" noTextEdit="1"/>
          </p:cNvSpPr>
          <p:nvPr>
            <p:ph type="sldImg"/>
          </p:nvPr>
        </p:nvSpPr>
        <p:spPr>
          <a:ln/>
        </p:spPr>
      </p:sp>
      <p:sp>
        <p:nvSpPr>
          <p:cNvPr id="77827" name="Rectangle 3">
            <a:extLst>
              <a:ext uri="{FF2B5EF4-FFF2-40B4-BE49-F238E27FC236}">
                <a16:creationId xmlns:a16="http://schemas.microsoft.com/office/drawing/2014/main" id="{17F8F2B8-333C-32D4-8DB5-BC93B3CE32C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EB4DAD0-EE22-C4B4-2B77-A4F82B5A30C3}"/>
              </a:ext>
            </a:extLst>
          </p:cNvPr>
          <p:cNvSpPr>
            <a:spLocks noGrp="1" noChangeArrowheads="1"/>
          </p:cNvSpPr>
          <p:nvPr>
            <p:ph type="sldNum" sz="quarter" idx="5"/>
          </p:nvPr>
        </p:nvSpPr>
        <p:spPr>
          <a:ln/>
        </p:spPr>
        <p:txBody>
          <a:bodyPr/>
          <a:lstStyle/>
          <a:p>
            <a:fld id="{5CF56A72-D5CF-46DE-9C0B-A6CDD7AE96F5}" type="slidenum">
              <a:rPr lang="en-GB" altLang="en-US"/>
              <a:pPr/>
              <a:t>13</a:t>
            </a:fld>
            <a:endParaRPr lang="en-GB" altLang="en-US"/>
          </a:p>
        </p:txBody>
      </p:sp>
      <p:sp>
        <p:nvSpPr>
          <p:cNvPr id="78850" name="Rectangle 2">
            <a:extLst>
              <a:ext uri="{FF2B5EF4-FFF2-40B4-BE49-F238E27FC236}">
                <a16:creationId xmlns:a16="http://schemas.microsoft.com/office/drawing/2014/main" id="{C27A68AB-50E9-8903-88A6-184D7C60627F}"/>
              </a:ext>
            </a:extLst>
          </p:cNvPr>
          <p:cNvSpPr>
            <a:spLocks noRot="1" noChangeArrowheads="1" noTextEdit="1"/>
          </p:cNvSpPr>
          <p:nvPr>
            <p:ph type="sldImg"/>
          </p:nvPr>
        </p:nvSpPr>
        <p:spPr>
          <a:ln/>
        </p:spPr>
      </p:sp>
      <p:sp>
        <p:nvSpPr>
          <p:cNvPr id="78851" name="Rectangle 3">
            <a:extLst>
              <a:ext uri="{FF2B5EF4-FFF2-40B4-BE49-F238E27FC236}">
                <a16:creationId xmlns:a16="http://schemas.microsoft.com/office/drawing/2014/main" id="{591CE720-0469-267E-FC10-1FD2EBCE1A2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A88827F-F68B-29CC-1913-38B43AA9D846}"/>
              </a:ext>
            </a:extLst>
          </p:cNvPr>
          <p:cNvSpPr>
            <a:spLocks noGrp="1" noChangeArrowheads="1"/>
          </p:cNvSpPr>
          <p:nvPr>
            <p:ph type="sldNum" sz="quarter" idx="5"/>
          </p:nvPr>
        </p:nvSpPr>
        <p:spPr>
          <a:ln/>
        </p:spPr>
        <p:txBody>
          <a:bodyPr/>
          <a:lstStyle/>
          <a:p>
            <a:fld id="{F34CDB29-34B8-4F08-B80C-F1C1465B572A}" type="slidenum">
              <a:rPr lang="en-GB" altLang="en-US"/>
              <a:pPr/>
              <a:t>14</a:t>
            </a:fld>
            <a:endParaRPr lang="en-GB" altLang="en-US"/>
          </a:p>
        </p:txBody>
      </p:sp>
      <p:sp>
        <p:nvSpPr>
          <p:cNvPr id="79874" name="Rectangle 2">
            <a:extLst>
              <a:ext uri="{FF2B5EF4-FFF2-40B4-BE49-F238E27FC236}">
                <a16:creationId xmlns:a16="http://schemas.microsoft.com/office/drawing/2014/main" id="{CEFAFC99-6AD5-0F48-C8C5-3803E64CD965}"/>
              </a:ext>
            </a:extLst>
          </p:cNvPr>
          <p:cNvSpPr>
            <a:spLocks noRot="1" noChangeArrowheads="1" noTextEdit="1"/>
          </p:cNvSpPr>
          <p:nvPr>
            <p:ph type="sldImg"/>
          </p:nvPr>
        </p:nvSpPr>
        <p:spPr>
          <a:ln/>
        </p:spPr>
      </p:sp>
      <p:sp>
        <p:nvSpPr>
          <p:cNvPr id="79875" name="Rectangle 3">
            <a:extLst>
              <a:ext uri="{FF2B5EF4-FFF2-40B4-BE49-F238E27FC236}">
                <a16:creationId xmlns:a16="http://schemas.microsoft.com/office/drawing/2014/main" id="{FB77D526-CF09-DEE3-E535-3C4BE4C4B26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92E215-9F03-B4ED-0ABF-7429D5AF3E15}"/>
              </a:ext>
            </a:extLst>
          </p:cNvPr>
          <p:cNvSpPr>
            <a:spLocks noGrp="1" noChangeArrowheads="1"/>
          </p:cNvSpPr>
          <p:nvPr>
            <p:ph type="sldNum" sz="quarter" idx="5"/>
          </p:nvPr>
        </p:nvSpPr>
        <p:spPr>
          <a:ln/>
        </p:spPr>
        <p:txBody>
          <a:bodyPr/>
          <a:lstStyle/>
          <a:p>
            <a:fld id="{EA241099-FE01-4730-A598-67EE95D0C7FD}" type="slidenum">
              <a:rPr lang="en-GB" altLang="en-US"/>
              <a:pPr/>
              <a:t>15</a:t>
            </a:fld>
            <a:endParaRPr lang="en-GB" altLang="en-US"/>
          </a:p>
        </p:txBody>
      </p:sp>
      <p:sp>
        <p:nvSpPr>
          <p:cNvPr id="80898" name="Rectangle 2">
            <a:extLst>
              <a:ext uri="{FF2B5EF4-FFF2-40B4-BE49-F238E27FC236}">
                <a16:creationId xmlns:a16="http://schemas.microsoft.com/office/drawing/2014/main" id="{BFC7304E-E0D9-812D-D630-DC9239508EE1}"/>
              </a:ext>
            </a:extLst>
          </p:cNvPr>
          <p:cNvSpPr>
            <a:spLocks noRot="1" noChangeArrowheads="1" noTextEdit="1"/>
          </p:cNvSpPr>
          <p:nvPr>
            <p:ph type="sldImg"/>
          </p:nvPr>
        </p:nvSpPr>
        <p:spPr>
          <a:ln/>
        </p:spPr>
      </p:sp>
      <p:sp>
        <p:nvSpPr>
          <p:cNvPr id="80899" name="Rectangle 3">
            <a:extLst>
              <a:ext uri="{FF2B5EF4-FFF2-40B4-BE49-F238E27FC236}">
                <a16:creationId xmlns:a16="http://schemas.microsoft.com/office/drawing/2014/main" id="{F9C855AB-ED16-7F28-E4FA-470077B9150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ABC9117-C56F-BE78-B4E2-EE1E9DB8940F}"/>
              </a:ext>
            </a:extLst>
          </p:cNvPr>
          <p:cNvSpPr>
            <a:spLocks noGrp="1" noChangeArrowheads="1"/>
          </p:cNvSpPr>
          <p:nvPr>
            <p:ph type="sldNum" sz="quarter" idx="5"/>
          </p:nvPr>
        </p:nvSpPr>
        <p:spPr>
          <a:ln/>
        </p:spPr>
        <p:txBody>
          <a:bodyPr/>
          <a:lstStyle/>
          <a:p>
            <a:fld id="{2AF470A1-F705-4E88-953F-2B761D5B7368}" type="slidenum">
              <a:rPr lang="en-GB" altLang="en-US"/>
              <a:pPr/>
              <a:t>16</a:t>
            </a:fld>
            <a:endParaRPr lang="en-GB" altLang="en-US"/>
          </a:p>
        </p:txBody>
      </p:sp>
      <p:sp>
        <p:nvSpPr>
          <p:cNvPr id="81922" name="Rectangle 2">
            <a:extLst>
              <a:ext uri="{FF2B5EF4-FFF2-40B4-BE49-F238E27FC236}">
                <a16:creationId xmlns:a16="http://schemas.microsoft.com/office/drawing/2014/main" id="{753EFC5C-6FCA-3CB9-40D7-605F95AC40F3}"/>
              </a:ext>
            </a:extLst>
          </p:cNvPr>
          <p:cNvSpPr>
            <a:spLocks noRot="1" noChangeArrowheads="1" noTextEdit="1"/>
          </p:cNvSpPr>
          <p:nvPr>
            <p:ph type="sldImg"/>
          </p:nvPr>
        </p:nvSpPr>
        <p:spPr>
          <a:ln/>
        </p:spPr>
      </p:sp>
      <p:sp>
        <p:nvSpPr>
          <p:cNvPr id="81923" name="Rectangle 3">
            <a:extLst>
              <a:ext uri="{FF2B5EF4-FFF2-40B4-BE49-F238E27FC236}">
                <a16:creationId xmlns:a16="http://schemas.microsoft.com/office/drawing/2014/main" id="{EBA59AC9-C83F-22C7-B768-80DC1BE3078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1DBD8DC-088D-5B97-1642-F125E1BCE9F9}"/>
              </a:ext>
            </a:extLst>
          </p:cNvPr>
          <p:cNvSpPr>
            <a:spLocks noGrp="1" noChangeArrowheads="1"/>
          </p:cNvSpPr>
          <p:nvPr>
            <p:ph type="sldNum" sz="quarter" idx="5"/>
          </p:nvPr>
        </p:nvSpPr>
        <p:spPr>
          <a:ln/>
        </p:spPr>
        <p:txBody>
          <a:bodyPr/>
          <a:lstStyle/>
          <a:p>
            <a:fld id="{7EE22960-6BEB-43AE-998B-FEF5840C92E1}" type="slidenum">
              <a:rPr lang="en-GB" altLang="en-US"/>
              <a:pPr/>
              <a:t>17</a:t>
            </a:fld>
            <a:endParaRPr lang="en-GB" altLang="en-US"/>
          </a:p>
        </p:txBody>
      </p:sp>
      <p:sp>
        <p:nvSpPr>
          <p:cNvPr id="82946" name="Rectangle 2">
            <a:extLst>
              <a:ext uri="{FF2B5EF4-FFF2-40B4-BE49-F238E27FC236}">
                <a16:creationId xmlns:a16="http://schemas.microsoft.com/office/drawing/2014/main" id="{3D18E1DC-9515-ED66-B03C-EC677BB7FC20}"/>
              </a:ext>
            </a:extLst>
          </p:cNvPr>
          <p:cNvSpPr>
            <a:spLocks noRot="1" noChangeArrowheads="1" noTextEdit="1"/>
          </p:cNvSpPr>
          <p:nvPr>
            <p:ph type="sldImg"/>
          </p:nvPr>
        </p:nvSpPr>
        <p:spPr>
          <a:ln/>
        </p:spPr>
      </p:sp>
      <p:sp>
        <p:nvSpPr>
          <p:cNvPr id="82947" name="Rectangle 3">
            <a:extLst>
              <a:ext uri="{FF2B5EF4-FFF2-40B4-BE49-F238E27FC236}">
                <a16:creationId xmlns:a16="http://schemas.microsoft.com/office/drawing/2014/main" id="{C39B24DA-C631-FD76-820B-44E33929E93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AECEB78-51F8-78E4-A512-CDD0FF5A75C9}"/>
              </a:ext>
            </a:extLst>
          </p:cNvPr>
          <p:cNvSpPr>
            <a:spLocks noGrp="1" noChangeArrowheads="1"/>
          </p:cNvSpPr>
          <p:nvPr>
            <p:ph type="sldNum" sz="quarter" idx="5"/>
          </p:nvPr>
        </p:nvSpPr>
        <p:spPr>
          <a:ln/>
        </p:spPr>
        <p:txBody>
          <a:bodyPr/>
          <a:lstStyle/>
          <a:p>
            <a:fld id="{C6BB02F3-865D-459B-8F83-31A65EAE6EA8}" type="slidenum">
              <a:rPr lang="en-GB" altLang="en-US"/>
              <a:pPr/>
              <a:t>18</a:t>
            </a:fld>
            <a:endParaRPr lang="en-GB" altLang="en-US"/>
          </a:p>
        </p:txBody>
      </p:sp>
      <p:sp>
        <p:nvSpPr>
          <p:cNvPr id="83970" name="Rectangle 2">
            <a:extLst>
              <a:ext uri="{FF2B5EF4-FFF2-40B4-BE49-F238E27FC236}">
                <a16:creationId xmlns:a16="http://schemas.microsoft.com/office/drawing/2014/main" id="{1E238D25-099F-1A7C-F752-0CAAC37CEC1E}"/>
              </a:ext>
            </a:extLst>
          </p:cNvPr>
          <p:cNvSpPr>
            <a:spLocks noRot="1" noChangeArrowheads="1" noTextEdit="1"/>
          </p:cNvSpPr>
          <p:nvPr>
            <p:ph type="sldImg"/>
          </p:nvPr>
        </p:nvSpPr>
        <p:spPr>
          <a:ln/>
        </p:spPr>
      </p:sp>
      <p:sp>
        <p:nvSpPr>
          <p:cNvPr id="83971" name="Rectangle 3">
            <a:extLst>
              <a:ext uri="{FF2B5EF4-FFF2-40B4-BE49-F238E27FC236}">
                <a16:creationId xmlns:a16="http://schemas.microsoft.com/office/drawing/2014/main" id="{1C97697D-BB31-DF07-16C3-FA2F02480ED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9AFADDC-992F-7AC3-AFCB-3AF23F0FF796}"/>
              </a:ext>
            </a:extLst>
          </p:cNvPr>
          <p:cNvSpPr>
            <a:spLocks noGrp="1" noChangeArrowheads="1"/>
          </p:cNvSpPr>
          <p:nvPr>
            <p:ph type="sldNum" sz="quarter" idx="5"/>
          </p:nvPr>
        </p:nvSpPr>
        <p:spPr>
          <a:ln/>
        </p:spPr>
        <p:txBody>
          <a:bodyPr/>
          <a:lstStyle/>
          <a:p>
            <a:fld id="{41B11232-213C-4AEE-8239-BA97C420A2F6}" type="slidenum">
              <a:rPr lang="en-GB" altLang="en-US"/>
              <a:pPr/>
              <a:t>19</a:t>
            </a:fld>
            <a:endParaRPr lang="en-GB" altLang="en-US"/>
          </a:p>
        </p:txBody>
      </p:sp>
      <p:sp>
        <p:nvSpPr>
          <p:cNvPr id="84994" name="Rectangle 2">
            <a:extLst>
              <a:ext uri="{FF2B5EF4-FFF2-40B4-BE49-F238E27FC236}">
                <a16:creationId xmlns:a16="http://schemas.microsoft.com/office/drawing/2014/main" id="{3C79FCE7-89CD-7DF7-7E79-A7A43FF0764A}"/>
              </a:ext>
            </a:extLst>
          </p:cNvPr>
          <p:cNvSpPr>
            <a:spLocks noRot="1" noChangeArrowheads="1" noTextEdit="1"/>
          </p:cNvSpPr>
          <p:nvPr>
            <p:ph type="sldImg"/>
          </p:nvPr>
        </p:nvSpPr>
        <p:spPr>
          <a:ln/>
        </p:spPr>
      </p:sp>
      <p:sp>
        <p:nvSpPr>
          <p:cNvPr id="84995" name="Rectangle 3">
            <a:extLst>
              <a:ext uri="{FF2B5EF4-FFF2-40B4-BE49-F238E27FC236}">
                <a16:creationId xmlns:a16="http://schemas.microsoft.com/office/drawing/2014/main" id="{C69D4099-7AF1-AC7B-3B99-E0ABF37913D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94B60D1-A945-1276-2BA1-C56935765E10}"/>
              </a:ext>
            </a:extLst>
          </p:cNvPr>
          <p:cNvSpPr>
            <a:spLocks noGrp="1" noChangeArrowheads="1"/>
          </p:cNvSpPr>
          <p:nvPr>
            <p:ph type="sldNum" sz="quarter" idx="5"/>
          </p:nvPr>
        </p:nvSpPr>
        <p:spPr>
          <a:ln/>
        </p:spPr>
        <p:txBody>
          <a:bodyPr/>
          <a:lstStyle/>
          <a:p>
            <a:fld id="{73A42950-5795-4AE5-AEC6-3FA86ACC027E}" type="slidenum">
              <a:rPr lang="en-GB" altLang="en-US"/>
              <a:pPr/>
              <a:t>2</a:t>
            </a:fld>
            <a:endParaRPr lang="en-GB" altLang="en-US"/>
          </a:p>
        </p:txBody>
      </p:sp>
      <p:sp>
        <p:nvSpPr>
          <p:cNvPr id="67586" name="Rectangle 2">
            <a:extLst>
              <a:ext uri="{FF2B5EF4-FFF2-40B4-BE49-F238E27FC236}">
                <a16:creationId xmlns:a16="http://schemas.microsoft.com/office/drawing/2014/main" id="{13F7A2F3-A7B9-65FD-DCB9-FC1970A94D3F}"/>
              </a:ext>
            </a:extLst>
          </p:cNvPr>
          <p:cNvSpPr>
            <a:spLocks noRot="1" noChangeArrowheads="1" noTextEdit="1"/>
          </p:cNvSpPr>
          <p:nvPr>
            <p:ph type="sldImg"/>
          </p:nvPr>
        </p:nvSpPr>
        <p:spPr>
          <a:ln/>
        </p:spPr>
      </p:sp>
      <p:sp>
        <p:nvSpPr>
          <p:cNvPr id="67587" name="Rectangle 3">
            <a:extLst>
              <a:ext uri="{FF2B5EF4-FFF2-40B4-BE49-F238E27FC236}">
                <a16:creationId xmlns:a16="http://schemas.microsoft.com/office/drawing/2014/main" id="{336BB1DB-7E62-F812-A94F-D45E2C94641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A16B2A3-A331-09B4-A624-2D9CB4416675}"/>
              </a:ext>
            </a:extLst>
          </p:cNvPr>
          <p:cNvSpPr>
            <a:spLocks noGrp="1" noChangeArrowheads="1"/>
          </p:cNvSpPr>
          <p:nvPr>
            <p:ph type="sldNum" sz="quarter" idx="5"/>
          </p:nvPr>
        </p:nvSpPr>
        <p:spPr>
          <a:ln/>
        </p:spPr>
        <p:txBody>
          <a:bodyPr/>
          <a:lstStyle/>
          <a:p>
            <a:fld id="{109B7AFE-10B6-461E-B5CF-E975A2569838}" type="slidenum">
              <a:rPr lang="en-GB" altLang="en-US"/>
              <a:pPr/>
              <a:t>20</a:t>
            </a:fld>
            <a:endParaRPr lang="en-GB" altLang="en-US"/>
          </a:p>
        </p:txBody>
      </p:sp>
      <p:sp>
        <p:nvSpPr>
          <p:cNvPr id="86018" name="Rectangle 2">
            <a:extLst>
              <a:ext uri="{FF2B5EF4-FFF2-40B4-BE49-F238E27FC236}">
                <a16:creationId xmlns:a16="http://schemas.microsoft.com/office/drawing/2014/main" id="{1F7075E6-62C6-1590-6C48-DBD7859A1729}"/>
              </a:ext>
            </a:extLst>
          </p:cNvPr>
          <p:cNvSpPr>
            <a:spLocks noRot="1" noChangeArrowheads="1" noTextEdit="1"/>
          </p:cNvSpPr>
          <p:nvPr>
            <p:ph type="sldImg"/>
          </p:nvPr>
        </p:nvSpPr>
        <p:spPr>
          <a:ln/>
        </p:spPr>
      </p:sp>
      <p:sp>
        <p:nvSpPr>
          <p:cNvPr id="86019" name="Rectangle 3">
            <a:extLst>
              <a:ext uri="{FF2B5EF4-FFF2-40B4-BE49-F238E27FC236}">
                <a16:creationId xmlns:a16="http://schemas.microsoft.com/office/drawing/2014/main" id="{D1D9765E-FD92-2FAD-DAF5-DABE26624FC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6E3B9C7-E144-9BCA-3AC5-AF1619D70E36}"/>
              </a:ext>
            </a:extLst>
          </p:cNvPr>
          <p:cNvSpPr>
            <a:spLocks noGrp="1" noChangeArrowheads="1"/>
          </p:cNvSpPr>
          <p:nvPr>
            <p:ph type="sldNum" sz="quarter" idx="5"/>
          </p:nvPr>
        </p:nvSpPr>
        <p:spPr>
          <a:ln/>
        </p:spPr>
        <p:txBody>
          <a:bodyPr/>
          <a:lstStyle/>
          <a:p>
            <a:fld id="{163CC0A1-9394-442E-898A-DA15B1D527A7}" type="slidenum">
              <a:rPr lang="en-GB" altLang="en-US"/>
              <a:pPr/>
              <a:t>21</a:t>
            </a:fld>
            <a:endParaRPr lang="en-GB" altLang="en-US"/>
          </a:p>
        </p:txBody>
      </p:sp>
      <p:sp>
        <p:nvSpPr>
          <p:cNvPr id="87042" name="Rectangle 2">
            <a:extLst>
              <a:ext uri="{FF2B5EF4-FFF2-40B4-BE49-F238E27FC236}">
                <a16:creationId xmlns:a16="http://schemas.microsoft.com/office/drawing/2014/main" id="{848ADEBE-4408-68CE-8E80-C738B3AF6C84}"/>
              </a:ext>
            </a:extLst>
          </p:cNvPr>
          <p:cNvSpPr>
            <a:spLocks noRot="1" noChangeArrowheads="1" noTextEdit="1"/>
          </p:cNvSpPr>
          <p:nvPr>
            <p:ph type="sldImg"/>
          </p:nvPr>
        </p:nvSpPr>
        <p:spPr>
          <a:ln/>
        </p:spPr>
      </p:sp>
      <p:sp>
        <p:nvSpPr>
          <p:cNvPr id="87043" name="Rectangle 3">
            <a:extLst>
              <a:ext uri="{FF2B5EF4-FFF2-40B4-BE49-F238E27FC236}">
                <a16:creationId xmlns:a16="http://schemas.microsoft.com/office/drawing/2014/main" id="{925927D5-0EED-E31F-A9B2-F13C0FDDD77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77D9E67-769D-20D1-C21D-7F44C874A284}"/>
              </a:ext>
            </a:extLst>
          </p:cNvPr>
          <p:cNvSpPr>
            <a:spLocks noGrp="1" noChangeArrowheads="1"/>
          </p:cNvSpPr>
          <p:nvPr>
            <p:ph type="sldNum" sz="quarter" idx="5"/>
          </p:nvPr>
        </p:nvSpPr>
        <p:spPr>
          <a:ln/>
        </p:spPr>
        <p:txBody>
          <a:bodyPr/>
          <a:lstStyle/>
          <a:p>
            <a:fld id="{B879895D-26B1-41CB-B28F-F40D6F826711}" type="slidenum">
              <a:rPr lang="en-GB" altLang="en-US"/>
              <a:pPr/>
              <a:t>22</a:t>
            </a:fld>
            <a:endParaRPr lang="en-GB" altLang="en-US"/>
          </a:p>
        </p:txBody>
      </p:sp>
      <p:sp>
        <p:nvSpPr>
          <p:cNvPr id="88066" name="Rectangle 2">
            <a:extLst>
              <a:ext uri="{FF2B5EF4-FFF2-40B4-BE49-F238E27FC236}">
                <a16:creationId xmlns:a16="http://schemas.microsoft.com/office/drawing/2014/main" id="{B872EDC6-E43B-E9AB-EDB0-5664ABD98155}"/>
              </a:ext>
            </a:extLst>
          </p:cNvPr>
          <p:cNvSpPr>
            <a:spLocks noRot="1" noChangeArrowheads="1" noTextEdit="1"/>
          </p:cNvSpPr>
          <p:nvPr>
            <p:ph type="sldImg"/>
          </p:nvPr>
        </p:nvSpPr>
        <p:spPr>
          <a:ln/>
        </p:spPr>
      </p:sp>
      <p:sp>
        <p:nvSpPr>
          <p:cNvPr id="88067" name="Rectangle 3">
            <a:extLst>
              <a:ext uri="{FF2B5EF4-FFF2-40B4-BE49-F238E27FC236}">
                <a16:creationId xmlns:a16="http://schemas.microsoft.com/office/drawing/2014/main" id="{C54CC1BB-537A-9A2F-142F-A6FE87F649C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A1E26ED-81EE-B44D-5BA6-A2DEB4844D69}"/>
              </a:ext>
            </a:extLst>
          </p:cNvPr>
          <p:cNvSpPr>
            <a:spLocks noGrp="1" noChangeArrowheads="1"/>
          </p:cNvSpPr>
          <p:nvPr>
            <p:ph type="sldNum" sz="quarter" idx="5"/>
          </p:nvPr>
        </p:nvSpPr>
        <p:spPr>
          <a:ln/>
        </p:spPr>
        <p:txBody>
          <a:bodyPr/>
          <a:lstStyle/>
          <a:p>
            <a:fld id="{2B975AB8-19C1-466B-86E8-EC69C720A1F8}" type="slidenum">
              <a:rPr lang="en-GB" altLang="en-US"/>
              <a:pPr/>
              <a:t>23</a:t>
            </a:fld>
            <a:endParaRPr lang="en-GB" altLang="en-US"/>
          </a:p>
        </p:txBody>
      </p:sp>
      <p:sp>
        <p:nvSpPr>
          <p:cNvPr id="89090" name="Rectangle 2">
            <a:extLst>
              <a:ext uri="{FF2B5EF4-FFF2-40B4-BE49-F238E27FC236}">
                <a16:creationId xmlns:a16="http://schemas.microsoft.com/office/drawing/2014/main" id="{E310F1B5-C61A-C51D-30B2-152E33D25A21}"/>
              </a:ext>
            </a:extLst>
          </p:cNvPr>
          <p:cNvSpPr>
            <a:spLocks noRot="1" noChangeArrowheads="1" noTextEdit="1"/>
          </p:cNvSpPr>
          <p:nvPr>
            <p:ph type="sldImg"/>
          </p:nvPr>
        </p:nvSpPr>
        <p:spPr>
          <a:ln/>
        </p:spPr>
      </p:sp>
      <p:sp>
        <p:nvSpPr>
          <p:cNvPr id="89091" name="Rectangle 3">
            <a:extLst>
              <a:ext uri="{FF2B5EF4-FFF2-40B4-BE49-F238E27FC236}">
                <a16:creationId xmlns:a16="http://schemas.microsoft.com/office/drawing/2014/main" id="{CACB4087-B34D-D9D8-3F12-4E8F0D13BBA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14ECAC3-5B4E-F745-C0E9-B82B0F3BC0AC}"/>
              </a:ext>
            </a:extLst>
          </p:cNvPr>
          <p:cNvSpPr>
            <a:spLocks noGrp="1" noChangeArrowheads="1"/>
          </p:cNvSpPr>
          <p:nvPr>
            <p:ph type="sldNum" sz="quarter" idx="5"/>
          </p:nvPr>
        </p:nvSpPr>
        <p:spPr>
          <a:ln/>
        </p:spPr>
        <p:txBody>
          <a:bodyPr/>
          <a:lstStyle/>
          <a:p>
            <a:fld id="{66FDCC3E-B475-40C0-B555-74AB56BDD03F}" type="slidenum">
              <a:rPr lang="en-GB" altLang="en-US"/>
              <a:pPr/>
              <a:t>24</a:t>
            </a:fld>
            <a:endParaRPr lang="en-GB" altLang="en-US"/>
          </a:p>
        </p:txBody>
      </p:sp>
      <p:sp>
        <p:nvSpPr>
          <p:cNvPr id="90114" name="Rectangle 2">
            <a:extLst>
              <a:ext uri="{FF2B5EF4-FFF2-40B4-BE49-F238E27FC236}">
                <a16:creationId xmlns:a16="http://schemas.microsoft.com/office/drawing/2014/main" id="{E414D762-CEB8-AB71-07D7-9314AA1957AC}"/>
              </a:ext>
            </a:extLst>
          </p:cNvPr>
          <p:cNvSpPr>
            <a:spLocks noRot="1" noChangeArrowheads="1" noTextEdit="1"/>
          </p:cNvSpPr>
          <p:nvPr>
            <p:ph type="sldImg"/>
          </p:nvPr>
        </p:nvSpPr>
        <p:spPr>
          <a:ln/>
        </p:spPr>
      </p:sp>
      <p:sp>
        <p:nvSpPr>
          <p:cNvPr id="90115" name="Rectangle 3">
            <a:extLst>
              <a:ext uri="{FF2B5EF4-FFF2-40B4-BE49-F238E27FC236}">
                <a16:creationId xmlns:a16="http://schemas.microsoft.com/office/drawing/2014/main" id="{38C7014E-6BDF-E1C3-9A06-20FD27C51F4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CB3086F-1381-EFE2-A8C0-294FD38559E5}"/>
              </a:ext>
            </a:extLst>
          </p:cNvPr>
          <p:cNvSpPr>
            <a:spLocks noGrp="1" noChangeArrowheads="1"/>
          </p:cNvSpPr>
          <p:nvPr>
            <p:ph type="sldNum" sz="quarter" idx="5"/>
          </p:nvPr>
        </p:nvSpPr>
        <p:spPr>
          <a:ln/>
        </p:spPr>
        <p:txBody>
          <a:bodyPr/>
          <a:lstStyle/>
          <a:p>
            <a:fld id="{5D355CDC-5F07-45EC-9F07-5FD6D802D3AA}" type="slidenum">
              <a:rPr lang="en-GB" altLang="en-US"/>
              <a:pPr/>
              <a:t>25</a:t>
            </a:fld>
            <a:endParaRPr lang="en-GB" altLang="en-US"/>
          </a:p>
        </p:txBody>
      </p:sp>
      <p:sp>
        <p:nvSpPr>
          <p:cNvPr id="91138" name="Rectangle 2">
            <a:extLst>
              <a:ext uri="{FF2B5EF4-FFF2-40B4-BE49-F238E27FC236}">
                <a16:creationId xmlns:a16="http://schemas.microsoft.com/office/drawing/2014/main" id="{8D293913-2F62-3FF4-137B-390116ED870D}"/>
              </a:ext>
            </a:extLst>
          </p:cNvPr>
          <p:cNvSpPr>
            <a:spLocks noRot="1" noChangeArrowheads="1" noTextEdit="1"/>
          </p:cNvSpPr>
          <p:nvPr>
            <p:ph type="sldImg"/>
          </p:nvPr>
        </p:nvSpPr>
        <p:spPr>
          <a:ln/>
        </p:spPr>
      </p:sp>
      <p:sp>
        <p:nvSpPr>
          <p:cNvPr id="91139" name="Rectangle 3">
            <a:extLst>
              <a:ext uri="{FF2B5EF4-FFF2-40B4-BE49-F238E27FC236}">
                <a16:creationId xmlns:a16="http://schemas.microsoft.com/office/drawing/2014/main" id="{DFE10D91-BB0F-A320-048C-B18D63C8A62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39EDF66-8E02-875B-E33D-1665CB224E9A}"/>
              </a:ext>
            </a:extLst>
          </p:cNvPr>
          <p:cNvSpPr>
            <a:spLocks noGrp="1" noChangeArrowheads="1"/>
          </p:cNvSpPr>
          <p:nvPr>
            <p:ph type="sldNum" sz="quarter" idx="5"/>
          </p:nvPr>
        </p:nvSpPr>
        <p:spPr>
          <a:ln/>
        </p:spPr>
        <p:txBody>
          <a:bodyPr/>
          <a:lstStyle/>
          <a:p>
            <a:fld id="{DD68BE9F-5887-46D2-BED5-A9265DA48E71}" type="slidenum">
              <a:rPr lang="en-GB" altLang="en-US"/>
              <a:pPr/>
              <a:t>26</a:t>
            </a:fld>
            <a:endParaRPr lang="en-GB" altLang="en-US"/>
          </a:p>
        </p:txBody>
      </p:sp>
      <p:sp>
        <p:nvSpPr>
          <p:cNvPr id="92162" name="Rectangle 2">
            <a:extLst>
              <a:ext uri="{FF2B5EF4-FFF2-40B4-BE49-F238E27FC236}">
                <a16:creationId xmlns:a16="http://schemas.microsoft.com/office/drawing/2014/main" id="{3C8B64CC-7F8F-0C5F-039D-673634CD71F7}"/>
              </a:ext>
            </a:extLst>
          </p:cNvPr>
          <p:cNvSpPr>
            <a:spLocks noRot="1" noChangeArrowheads="1" noTextEdit="1"/>
          </p:cNvSpPr>
          <p:nvPr>
            <p:ph type="sldImg"/>
          </p:nvPr>
        </p:nvSpPr>
        <p:spPr>
          <a:ln/>
        </p:spPr>
      </p:sp>
      <p:sp>
        <p:nvSpPr>
          <p:cNvPr id="92163" name="Rectangle 3">
            <a:extLst>
              <a:ext uri="{FF2B5EF4-FFF2-40B4-BE49-F238E27FC236}">
                <a16:creationId xmlns:a16="http://schemas.microsoft.com/office/drawing/2014/main" id="{11F81273-C555-4660-1BB5-A9538F05DD5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00FD4C0-5E83-57DC-E50E-F7652441EB51}"/>
              </a:ext>
            </a:extLst>
          </p:cNvPr>
          <p:cNvSpPr>
            <a:spLocks noGrp="1" noChangeArrowheads="1"/>
          </p:cNvSpPr>
          <p:nvPr>
            <p:ph type="sldNum" sz="quarter" idx="5"/>
          </p:nvPr>
        </p:nvSpPr>
        <p:spPr>
          <a:ln/>
        </p:spPr>
        <p:txBody>
          <a:bodyPr/>
          <a:lstStyle/>
          <a:p>
            <a:fld id="{6BADEAB6-4135-4161-8173-06C68989FD07}" type="slidenum">
              <a:rPr lang="en-GB" altLang="en-US"/>
              <a:pPr/>
              <a:t>27</a:t>
            </a:fld>
            <a:endParaRPr lang="en-GB" altLang="en-US"/>
          </a:p>
        </p:txBody>
      </p:sp>
      <p:sp>
        <p:nvSpPr>
          <p:cNvPr id="93186" name="Rectangle 2">
            <a:extLst>
              <a:ext uri="{FF2B5EF4-FFF2-40B4-BE49-F238E27FC236}">
                <a16:creationId xmlns:a16="http://schemas.microsoft.com/office/drawing/2014/main" id="{EB103375-F19E-3366-5DE5-618E0ACD4317}"/>
              </a:ext>
            </a:extLst>
          </p:cNvPr>
          <p:cNvSpPr>
            <a:spLocks noRot="1" noChangeArrowheads="1" noTextEdit="1"/>
          </p:cNvSpPr>
          <p:nvPr>
            <p:ph type="sldImg"/>
          </p:nvPr>
        </p:nvSpPr>
        <p:spPr>
          <a:ln/>
        </p:spPr>
      </p:sp>
      <p:sp>
        <p:nvSpPr>
          <p:cNvPr id="93187" name="Rectangle 3">
            <a:extLst>
              <a:ext uri="{FF2B5EF4-FFF2-40B4-BE49-F238E27FC236}">
                <a16:creationId xmlns:a16="http://schemas.microsoft.com/office/drawing/2014/main" id="{8B3F5DBF-C344-AAAC-F098-85EAB968A16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7F235DE-C6FA-8E08-587B-405627A2ECE2}"/>
              </a:ext>
            </a:extLst>
          </p:cNvPr>
          <p:cNvSpPr>
            <a:spLocks noGrp="1" noChangeArrowheads="1"/>
          </p:cNvSpPr>
          <p:nvPr>
            <p:ph type="sldNum" sz="quarter" idx="5"/>
          </p:nvPr>
        </p:nvSpPr>
        <p:spPr>
          <a:ln/>
        </p:spPr>
        <p:txBody>
          <a:bodyPr/>
          <a:lstStyle/>
          <a:p>
            <a:fld id="{6952285F-1B34-497C-9E06-51E3445583B2}" type="slidenum">
              <a:rPr lang="en-GB" altLang="en-US"/>
              <a:pPr/>
              <a:t>28</a:t>
            </a:fld>
            <a:endParaRPr lang="en-GB" altLang="en-US"/>
          </a:p>
        </p:txBody>
      </p:sp>
      <p:sp>
        <p:nvSpPr>
          <p:cNvPr id="94210" name="Rectangle 2">
            <a:extLst>
              <a:ext uri="{FF2B5EF4-FFF2-40B4-BE49-F238E27FC236}">
                <a16:creationId xmlns:a16="http://schemas.microsoft.com/office/drawing/2014/main" id="{51A7616B-2F9D-9C62-1DC5-11CF6415BC95}"/>
              </a:ext>
            </a:extLst>
          </p:cNvPr>
          <p:cNvSpPr>
            <a:spLocks noRot="1" noChangeArrowheads="1" noTextEdit="1"/>
          </p:cNvSpPr>
          <p:nvPr>
            <p:ph type="sldImg"/>
          </p:nvPr>
        </p:nvSpPr>
        <p:spPr>
          <a:ln/>
        </p:spPr>
      </p:sp>
      <p:sp>
        <p:nvSpPr>
          <p:cNvPr id="94211" name="Rectangle 3">
            <a:extLst>
              <a:ext uri="{FF2B5EF4-FFF2-40B4-BE49-F238E27FC236}">
                <a16:creationId xmlns:a16="http://schemas.microsoft.com/office/drawing/2014/main" id="{5337EF40-9FA6-C587-1657-CE8B8E0722D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10A4EB4-B4D7-3B01-A411-1B9D76CFCC8F}"/>
              </a:ext>
            </a:extLst>
          </p:cNvPr>
          <p:cNvSpPr>
            <a:spLocks noGrp="1" noChangeArrowheads="1"/>
          </p:cNvSpPr>
          <p:nvPr>
            <p:ph type="sldNum" sz="quarter" idx="5"/>
          </p:nvPr>
        </p:nvSpPr>
        <p:spPr>
          <a:ln/>
        </p:spPr>
        <p:txBody>
          <a:bodyPr/>
          <a:lstStyle/>
          <a:p>
            <a:fld id="{2EACE045-07A6-48F5-AEA1-7A05E319EE65}" type="slidenum">
              <a:rPr lang="en-GB" altLang="en-US"/>
              <a:pPr/>
              <a:t>29</a:t>
            </a:fld>
            <a:endParaRPr lang="en-GB" altLang="en-US"/>
          </a:p>
        </p:txBody>
      </p:sp>
      <p:sp>
        <p:nvSpPr>
          <p:cNvPr id="95234" name="Rectangle 2">
            <a:extLst>
              <a:ext uri="{FF2B5EF4-FFF2-40B4-BE49-F238E27FC236}">
                <a16:creationId xmlns:a16="http://schemas.microsoft.com/office/drawing/2014/main" id="{22587B85-BB87-C50F-CAB0-C5F7C3681530}"/>
              </a:ext>
            </a:extLst>
          </p:cNvPr>
          <p:cNvSpPr>
            <a:spLocks noRot="1" noChangeArrowheads="1" noTextEdit="1"/>
          </p:cNvSpPr>
          <p:nvPr>
            <p:ph type="sldImg"/>
          </p:nvPr>
        </p:nvSpPr>
        <p:spPr>
          <a:ln/>
        </p:spPr>
      </p:sp>
      <p:sp>
        <p:nvSpPr>
          <p:cNvPr id="95235" name="Rectangle 3">
            <a:extLst>
              <a:ext uri="{FF2B5EF4-FFF2-40B4-BE49-F238E27FC236}">
                <a16:creationId xmlns:a16="http://schemas.microsoft.com/office/drawing/2014/main" id="{8B46645D-1EE2-0E13-E89B-4FDB6B2D476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5DFEBC2-3008-3328-92CD-AB042C41B7F9}"/>
              </a:ext>
            </a:extLst>
          </p:cNvPr>
          <p:cNvSpPr>
            <a:spLocks noGrp="1" noChangeArrowheads="1"/>
          </p:cNvSpPr>
          <p:nvPr>
            <p:ph type="sldNum" sz="quarter" idx="5"/>
          </p:nvPr>
        </p:nvSpPr>
        <p:spPr>
          <a:ln/>
        </p:spPr>
        <p:txBody>
          <a:bodyPr/>
          <a:lstStyle/>
          <a:p>
            <a:fld id="{3D2D76D8-4BBD-469D-91EC-049A598D651E}" type="slidenum">
              <a:rPr lang="en-GB" altLang="en-US"/>
              <a:pPr/>
              <a:t>3</a:t>
            </a:fld>
            <a:endParaRPr lang="en-GB" altLang="en-US"/>
          </a:p>
        </p:txBody>
      </p:sp>
      <p:sp>
        <p:nvSpPr>
          <p:cNvPr id="68610" name="Rectangle 2">
            <a:extLst>
              <a:ext uri="{FF2B5EF4-FFF2-40B4-BE49-F238E27FC236}">
                <a16:creationId xmlns:a16="http://schemas.microsoft.com/office/drawing/2014/main" id="{53EB53AA-9F19-4742-2E8D-5FF277B97B26}"/>
              </a:ext>
            </a:extLst>
          </p:cNvPr>
          <p:cNvSpPr>
            <a:spLocks noRot="1" noChangeArrowheads="1" noTextEdit="1"/>
          </p:cNvSpPr>
          <p:nvPr>
            <p:ph type="sldImg"/>
          </p:nvPr>
        </p:nvSpPr>
        <p:spPr>
          <a:ln/>
        </p:spPr>
      </p:sp>
      <p:sp>
        <p:nvSpPr>
          <p:cNvPr id="68611" name="Rectangle 3">
            <a:extLst>
              <a:ext uri="{FF2B5EF4-FFF2-40B4-BE49-F238E27FC236}">
                <a16:creationId xmlns:a16="http://schemas.microsoft.com/office/drawing/2014/main" id="{99730751-67BE-D04B-F092-F2F0034F303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A168848-4B0B-6008-B56A-E01ADB2A4C3D}"/>
              </a:ext>
            </a:extLst>
          </p:cNvPr>
          <p:cNvSpPr>
            <a:spLocks noGrp="1" noChangeArrowheads="1"/>
          </p:cNvSpPr>
          <p:nvPr>
            <p:ph type="sldNum" sz="quarter" idx="5"/>
          </p:nvPr>
        </p:nvSpPr>
        <p:spPr>
          <a:ln/>
        </p:spPr>
        <p:txBody>
          <a:bodyPr/>
          <a:lstStyle/>
          <a:p>
            <a:fld id="{263E08EB-DC2B-4F0B-9A50-ED09AA9937F6}" type="slidenum">
              <a:rPr lang="en-GB" altLang="en-US"/>
              <a:pPr/>
              <a:t>30</a:t>
            </a:fld>
            <a:endParaRPr lang="en-GB" altLang="en-US"/>
          </a:p>
        </p:txBody>
      </p:sp>
      <p:sp>
        <p:nvSpPr>
          <p:cNvPr id="96258" name="Rectangle 2">
            <a:extLst>
              <a:ext uri="{FF2B5EF4-FFF2-40B4-BE49-F238E27FC236}">
                <a16:creationId xmlns:a16="http://schemas.microsoft.com/office/drawing/2014/main" id="{B82B48CB-321A-87F2-FBDF-64623D25F102}"/>
              </a:ext>
            </a:extLst>
          </p:cNvPr>
          <p:cNvSpPr>
            <a:spLocks noRot="1" noChangeArrowheads="1" noTextEdit="1"/>
          </p:cNvSpPr>
          <p:nvPr>
            <p:ph type="sldImg"/>
          </p:nvPr>
        </p:nvSpPr>
        <p:spPr>
          <a:ln/>
        </p:spPr>
      </p:sp>
      <p:sp>
        <p:nvSpPr>
          <p:cNvPr id="96259" name="Rectangle 3">
            <a:extLst>
              <a:ext uri="{FF2B5EF4-FFF2-40B4-BE49-F238E27FC236}">
                <a16:creationId xmlns:a16="http://schemas.microsoft.com/office/drawing/2014/main" id="{B2D6B915-759C-530C-B258-9030F707FDF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4830AD4-CF5E-A113-07D6-42CA54E72420}"/>
              </a:ext>
            </a:extLst>
          </p:cNvPr>
          <p:cNvSpPr>
            <a:spLocks noGrp="1" noChangeArrowheads="1"/>
          </p:cNvSpPr>
          <p:nvPr>
            <p:ph type="sldNum" sz="quarter" idx="5"/>
          </p:nvPr>
        </p:nvSpPr>
        <p:spPr>
          <a:ln/>
        </p:spPr>
        <p:txBody>
          <a:bodyPr/>
          <a:lstStyle/>
          <a:p>
            <a:fld id="{8FF8C8F6-D6A0-4917-8D0A-A45850F8B9B7}" type="slidenum">
              <a:rPr lang="en-GB" altLang="en-US"/>
              <a:pPr/>
              <a:t>31</a:t>
            </a:fld>
            <a:endParaRPr lang="en-GB" altLang="en-US"/>
          </a:p>
        </p:txBody>
      </p:sp>
      <p:sp>
        <p:nvSpPr>
          <p:cNvPr id="97282" name="Rectangle 2">
            <a:extLst>
              <a:ext uri="{FF2B5EF4-FFF2-40B4-BE49-F238E27FC236}">
                <a16:creationId xmlns:a16="http://schemas.microsoft.com/office/drawing/2014/main" id="{8D8A7356-0CB2-2269-555B-A9E98759D3CE}"/>
              </a:ext>
            </a:extLst>
          </p:cNvPr>
          <p:cNvSpPr>
            <a:spLocks noRot="1" noChangeArrowheads="1" noTextEdit="1"/>
          </p:cNvSpPr>
          <p:nvPr>
            <p:ph type="sldImg"/>
          </p:nvPr>
        </p:nvSpPr>
        <p:spPr>
          <a:ln/>
        </p:spPr>
      </p:sp>
      <p:sp>
        <p:nvSpPr>
          <p:cNvPr id="97283" name="Rectangle 3">
            <a:extLst>
              <a:ext uri="{FF2B5EF4-FFF2-40B4-BE49-F238E27FC236}">
                <a16:creationId xmlns:a16="http://schemas.microsoft.com/office/drawing/2014/main" id="{8A104959-D340-6A59-5251-C7101286CE1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A665F15-EE0F-59A7-2F03-4D5A41690499}"/>
              </a:ext>
            </a:extLst>
          </p:cNvPr>
          <p:cNvSpPr>
            <a:spLocks noGrp="1" noChangeArrowheads="1"/>
          </p:cNvSpPr>
          <p:nvPr>
            <p:ph type="sldNum" sz="quarter" idx="5"/>
          </p:nvPr>
        </p:nvSpPr>
        <p:spPr>
          <a:ln/>
        </p:spPr>
        <p:txBody>
          <a:bodyPr/>
          <a:lstStyle/>
          <a:p>
            <a:fld id="{89DEDC5C-9C3A-4054-86CE-D0282A44D5F4}" type="slidenum">
              <a:rPr lang="en-GB" altLang="en-US"/>
              <a:pPr/>
              <a:t>32</a:t>
            </a:fld>
            <a:endParaRPr lang="en-GB" altLang="en-US"/>
          </a:p>
        </p:txBody>
      </p:sp>
      <p:sp>
        <p:nvSpPr>
          <p:cNvPr id="98306" name="Rectangle 2">
            <a:extLst>
              <a:ext uri="{FF2B5EF4-FFF2-40B4-BE49-F238E27FC236}">
                <a16:creationId xmlns:a16="http://schemas.microsoft.com/office/drawing/2014/main" id="{81312727-BC27-73CD-DB1D-B73596EF0254}"/>
              </a:ext>
            </a:extLst>
          </p:cNvPr>
          <p:cNvSpPr>
            <a:spLocks noRot="1" noChangeArrowheads="1" noTextEdit="1"/>
          </p:cNvSpPr>
          <p:nvPr>
            <p:ph type="sldImg"/>
          </p:nvPr>
        </p:nvSpPr>
        <p:spPr>
          <a:ln/>
        </p:spPr>
      </p:sp>
      <p:sp>
        <p:nvSpPr>
          <p:cNvPr id="98307" name="Rectangle 3">
            <a:extLst>
              <a:ext uri="{FF2B5EF4-FFF2-40B4-BE49-F238E27FC236}">
                <a16:creationId xmlns:a16="http://schemas.microsoft.com/office/drawing/2014/main" id="{052537FB-284F-79C2-E87A-D48FEB1501D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C0A4C7E-9E36-D568-580A-D5976A50E6E2}"/>
              </a:ext>
            </a:extLst>
          </p:cNvPr>
          <p:cNvSpPr>
            <a:spLocks noGrp="1" noChangeArrowheads="1"/>
          </p:cNvSpPr>
          <p:nvPr>
            <p:ph type="sldNum" sz="quarter" idx="5"/>
          </p:nvPr>
        </p:nvSpPr>
        <p:spPr>
          <a:ln/>
        </p:spPr>
        <p:txBody>
          <a:bodyPr/>
          <a:lstStyle/>
          <a:p>
            <a:fld id="{3A7985CB-9CC0-47DD-9010-1D637A9FC4BF}" type="slidenum">
              <a:rPr lang="en-GB" altLang="en-US"/>
              <a:pPr/>
              <a:t>33</a:t>
            </a:fld>
            <a:endParaRPr lang="en-GB" altLang="en-US"/>
          </a:p>
        </p:txBody>
      </p:sp>
      <p:sp>
        <p:nvSpPr>
          <p:cNvPr id="99330" name="Rectangle 2">
            <a:extLst>
              <a:ext uri="{FF2B5EF4-FFF2-40B4-BE49-F238E27FC236}">
                <a16:creationId xmlns:a16="http://schemas.microsoft.com/office/drawing/2014/main" id="{BC2EA4B9-22E2-3868-4BDC-0FBF2857549F}"/>
              </a:ext>
            </a:extLst>
          </p:cNvPr>
          <p:cNvSpPr>
            <a:spLocks noRot="1" noChangeArrowheads="1" noTextEdit="1"/>
          </p:cNvSpPr>
          <p:nvPr>
            <p:ph type="sldImg"/>
          </p:nvPr>
        </p:nvSpPr>
        <p:spPr>
          <a:ln/>
        </p:spPr>
      </p:sp>
      <p:sp>
        <p:nvSpPr>
          <p:cNvPr id="99331" name="Rectangle 3">
            <a:extLst>
              <a:ext uri="{FF2B5EF4-FFF2-40B4-BE49-F238E27FC236}">
                <a16:creationId xmlns:a16="http://schemas.microsoft.com/office/drawing/2014/main" id="{2AA986AC-A0DF-3DDD-CC16-636377F1BF5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703B9DB-EB8F-16D8-7758-041B72DA9EB4}"/>
              </a:ext>
            </a:extLst>
          </p:cNvPr>
          <p:cNvSpPr>
            <a:spLocks noGrp="1" noChangeArrowheads="1"/>
          </p:cNvSpPr>
          <p:nvPr>
            <p:ph type="sldNum" sz="quarter" idx="5"/>
          </p:nvPr>
        </p:nvSpPr>
        <p:spPr>
          <a:ln/>
        </p:spPr>
        <p:txBody>
          <a:bodyPr/>
          <a:lstStyle/>
          <a:p>
            <a:fld id="{A2CB1B4E-CCA8-4398-975A-7C7A34DF96D3}" type="slidenum">
              <a:rPr lang="en-GB" altLang="en-US"/>
              <a:pPr/>
              <a:t>34</a:t>
            </a:fld>
            <a:endParaRPr lang="en-GB" altLang="en-US"/>
          </a:p>
        </p:txBody>
      </p:sp>
      <p:sp>
        <p:nvSpPr>
          <p:cNvPr id="100354" name="Rectangle 2">
            <a:extLst>
              <a:ext uri="{FF2B5EF4-FFF2-40B4-BE49-F238E27FC236}">
                <a16:creationId xmlns:a16="http://schemas.microsoft.com/office/drawing/2014/main" id="{86790B13-A13E-BF3A-DAEB-F7EDBBF85615}"/>
              </a:ext>
            </a:extLst>
          </p:cNvPr>
          <p:cNvSpPr>
            <a:spLocks noRot="1" noChangeArrowheads="1" noTextEdit="1"/>
          </p:cNvSpPr>
          <p:nvPr>
            <p:ph type="sldImg"/>
          </p:nvPr>
        </p:nvSpPr>
        <p:spPr>
          <a:ln/>
        </p:spPr>
      </p:sp>
      <p:sp>
        <p:nvSpPr>
          <p:cNvPr id="100355" name="Rectangle 3">
            <a:extLst>
              <a:ext uri="{FF2B5EF4-FFF2-40B4-BE49-F238E27FC236}">
                <a16:creationId xmlns:a16="http://schemas.microsoft.com/office/drawing/2014/main" id="{584D1D39-664B-D405-B036-AD86DB5EB02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D15EB2C-7DD0-F2D5-E9CE-90A9EF9FACCB}"/>
              </a:ext>
            </a:extLst>
          </p:cNvPr>
          <p:cNvSpPr>
            <a:spLocks noGrp="1" noChangeArrowheads="1"/>
          </p:cNvSpPr>
          <p:nvPr>
            <p:ph type="sldNum" sz="quarter" idx="5"/>
          </p:nvPr>
        </p:nvSpPr>
        <p:spPr>
          <a:ln/>
        </p:spPr>
        <p:txBody>
          <a:bodyPr/>
          <a:lstStyle/>
          <a:p>
            <a:fld id="{8A006EB5-A3C9-41EC-96F5-5FB0076C453C}" type="slidenum">
              <a:rPr lang="en-GB" altLang="en-US"/>
              <a:pPr/>
              <a:t>35</a:t>
            </a:fld>
            <a:endParaRPr lang="en-GB" altLang="en-US"/>
          </a:p>
        </p:txBody>
      </p:sp>
      <p:sp>
        <p:nvSpPr>
          <p:cNvPr id="101378" name="Rectangle 2">
            <a:extLst>
              <a:ext uri="{FF2B5EF4-FFF2-40B4-BE49-F238E27FC236}">
                <a16:creationId xmlns:a16="http://schemas.microsoft.com/office/drawing/2014/main" id="{697A8ECD-0BDC-1523-2C77-0CC3A7240668}"/>
              </a:ext>
            </a:extLst>
          </p:cNvPr>
          <p:cNvSpPr>
            <a:spLocks noRot="1" noChangeArrowheads="1" noTextEdit="1"/>
          </p:cNvSpPr>
          <p:nvPr>
            <p:ph type="sldImg"/>
          </p:nvPr>
        </p:nvSpPr>
        <p:spPr>
          <a:ln/>
        </p:spPr>
      </p:sp>
      <p:sp>
        <p:nvSpPr>
          <p:cNvPr id="101379" name="Rectangle 3">
            <a:extLst>
              <a:ext uri="{FF2B5EF4-FFF2-40B4-BE49-F238E27FC236}">
                <a16:creationId xmlns:a16="http://schemas.microsoft.com/office/drawing/2014/main" id="{1DE78FE5-AE89-6957-29F4-99DAA6D839C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F27B93D-2C03-1271-63D0-75DE62752C96}"/>
              </a:ext>
            </a:extLst>
          </p:cNvPr>
          <p:cNvSpPr>
            <a:spLocks noGrp="1" noChangeArrowheads="1"/>
          </p:cNvSpPr>
          <p:nvPr>
            <p:ph type="sldNum" sz="quarter" idx="5"/>
          </p:nvPr>
        </p:nvSpPr>
        <p:spPr>
          <a:ln/>
        </p:spPr>
        <p:txBody>
          <a:bodyPr/>
          <a:lstStyle/>
          <a:p>
            <a:fld id="{2F1798FD-D8B9-4B8E-8D25-F18D61EAEE15}" type="slidenum">
              <a:rPr lang="en-GB" altLang="en-US"/>
              <a:pPr/>
              <a:t>36</a:t>
            </a:fld>
            <a:endParaRPr lang="en-GB" altLang="en-US"/>
          </a:p>
        </p:txBody>
      </p:sp>
      <p:sp>
        <p:nvSpPr>
          <p:cNvPr id="102402" name="Rectangle 2">
            <a:extLst>
              <a:ext uri="{FF2B5EF4-FFF2-40B4-BE49-F238E27FC236}">
                <a16:creationId xmlns:a16="http://schemas.microsoft.com/office/drawing/2014/main" id="{4A26ADC7-8591-8275-49D4-97802B29A860}"/>
              </a:ext>
            </a:extLst>
          </p:cNvPr>
          <p:cNvSpPr>
            <a:spLocks noRot="1" noChangeArrowheads="1" noTextEdit="1"/>
          </p:cNvSpPr>
          <p:nvPr>
            <p:ph type="sldImg"/>
          </p:nvPr>
        </p:nvSpPr>
        <p:spPr>
          <a:ln/>
        </p:spPr>
      </p:sp>
      <p:sp>
        <p:nvSpPr>
          <p:cNvPr id="102403" name="Rectangle 3">
            <a:extLst>
              <a:ext uri="{FF2B5EF4-FFF2-40B4-BE49-F238E27FC236}">
                <a16:creationId xmlns:a16="http://schemas.microsoft.com/office/drawing/2014/main" id="{59539873-7C3C-C8E1-C8A1-D205DDFCD3B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2607B34-7E01-FF15-697D-CBE3776C3E97}"/>
              </a:ext>
            </a:extLst>
          </p:cNvPr>
          <p:cNvSpPr>
            <a:spLocks noGrp="1" noChangeArrowheads="1"/>
          </p:cNvSpPr>
          <p:nvPr>
            <p:ph type="sldNum" sz="quarter" idx="5"/>
          </p:nvPr>
        </p:nvSpPr>
        <p:spPr>
          <a:ln/>
        </p:spPr>
        <p:txBody>
          <a:bodyPr/>
          <a:lstStyle/>
          <a:p>
            <a:fld id="{E43BA470-5FCA-49C3-8DEA-05325CD2C110}" type="slidenum">
              <a:rPr lang="en-GB" altLang="en-US"/>
              <a:pPr/>
              <a:t>37</a:t>
            </a:fld>
            <a:endParaRPr lang="en-GB" altLang="en-US"/>
          </a:p>
        </p:txBody>
      </p:sp>
      <p:sp>
        <p:nvSpPr>
          <p:cNvPr id="103426" name="Rectangle 2">
            <a:extLst>
              <a:ext uri="{FF2B5EF4-FFF2-40B4-BE49-F238E27FC236}">
                <a16:creationId xmlns:a16="http://schemas.microsoft.com/office/drawing/2014/main" id="{5F35A49B-EF53-A63E-6919-67903A2C929A}"/>
              </a:ext>
            </a:extLst>
          </p:cNvPr>
          <p:cNvSpPr>
            <a:spLocks noRot="1" noChangeArrowheads="1" noTextEdit="1"/>
          </p:cNvSpPr>
          <p:nvPr>
            <p:ph type="sldImg"/>
          </p:nvPr>
        </p:nvSpPr>
        <p:spPr>
          <a:ln/>
        </p:spPr>
      </p:sp>
      <p:sp>
        <p:nvSpPr>
          <p:cNvPr id="103427" name="Rectangle 3">
            <a:extLst>
              <a:ext uri="{FF2B5EF4-FFF2-40B4-BE49-F238E27FC236}">
                <a16:creationId xmlns:a16="http://schemas.microsoft.com/office/drawing/2014/main" id="{772B1BAA-756C-358D-8ACD-507DFE91F64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A08FE67-692C-AF86-2B17-663A4E634B02}"/>
              </a:ext>
            </a:extLst>
          </p:cNvPr>
          <p:cNvSpPr>
            <a:spLocks noGrp="1" noChangeArrowheads="1"/>
          </p:cNvSpPr>
          <p:nvPr>
            <p:ph type="sldNum" sz="quarter" idx="5"/>
          </p:nvPr>
        </p:nvSpPr>
        <p:spPr>
          <a:ln/>
        </p:spPr>
        <p:txBody>
          <a:bodyPr/>
          <a:lstStyle/>
          <a:p>
            <a:fld id="{2CF4F79D-C37A-4ABE-AFF2-793456BE59F9}" type="slidenum">
              <a:rPr lang="en-GB" altLang="en-US"/>
              <a:pPr/>
              <a:t>38</a:t>
            </a:fld>
            <a:endParaRPr lang="en-GB" altLang="en-US"/>
          </a:p>
        </p:txBody>
      </p:sp>
      <p:sp>
        <p:nvSpPr>
          <p:cNvPr id="104450" name="Rectangle 2">
            <a:extLst>
              <a:ext uri="{FF2B5EF4-FFF2-40B4-BE49-F238E27FC236}">
                <a16:creationId xmlns:a16="http://schemas.microsoft.com/office/drawing/2014/main" id="{9C024A4F-5573-D662-F08B-F1CD8548E88B}"/>
              </a:ext>
            </a:extLst>
          </p:cNvPr>
          <p:cNvSpPr>
            <a:spLocks noRot="1" noChangeArrowheads="1" noTextEdit="1"/>
          </p:cNvSpPr>
          <p:nvPr>
            <p:ph type="sldImg"/>
          </p:nvPr>
        </p:nvSpPr>
        <p:spPr>
          <a:ln/>
        </p:spPr>
      </p:sp>
      <p:sp>
        <p:nvSpPr>
          <p:cNvPr id="104451" name="Rectangle 3">
            <a:extLst>
              <a:ext uri="{FF2B5EF4-FFF2-40B4-BE49-F238E27FC236}">
                <a16:creationId xmlns:a16="http://schemas.microsoft.com/office/drawing/2014/main" id="{1BE3F4F2-96F5-A7A2-2AE3-B3A06788318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44C6E76-9862-191F-1E11-A5E78FBC2DE5}"/>
              </a:ext>
            </a:extLst>
          </p:cNvPr>
          <p:cNvSpPr>
            <a:spLocks noGrp="1" noChangeArrowheads="1"/>
          </p:cNvSpPr>
          <p:nvPr>
            <p:ph type="sldNum" sz="quarter" idx="5"/>
          </p:nvPr>
        </p:nvSpPr>
        <p:spPr>
          <a:ln/>
        </p:spPr>
        <p:txBody>
          <a:bodyPr/>
          <a:lstStyle/>
          <a:p>
            <a:fld id="{34A1C187-D2A9-41F0-899C-BDFFC0A20E0E}" type="slidenum">
              <a:rPr lang="en-GB" altLang="en-US"/>
              <a:pPr/>
              <a:t>39</a:t>
            </a:fld>
            <a:endParaRPr lang="en-GB" altLang="en-US"/>
          </a:p>
        </p:txBody>
      </p:sp>
      <p:sp>
        <p:nvSpPr>
          <p:cNvPr id="105474" name="Rectangle 2">
            <a:extLst>
              <a:ext uri="{FF2B5EF4-FFF2-40B4-BE49-F238E27FC236}">
                <a16:creationId xmlns:a16="http://schemas.microsoft.com/office/drawing/2014/main" id="{D3ED79DB-8D1A-BA96-39A6-180BA3A5D488}"/>
              </a:ext>
            </a:extLst>
          </p:cNvPr>
          <p:cNvSpPr>
            <a:spLocks noRot="1" noChangeArrowheads="1" noTextEdit="1"/>
          </p:cNvSpPr>
          <p:nvPr>
            <p:ph type="sldImg"/>
          </p:nvPr>
        </p:nvSpPr>
        <p:spPr>
          <a:ln/>
        </p:spPr>
      </p:sp>
      <p:sp>
        <p:nvSpPr>
          <p:cNvPr id="105475" name="Rectangle 3">
            <a:extLst>
              <a:ext uri="{FF2B5EF4-FFF2-40B4-BE49-F238E27FC236}">
                <a16:creationId xmlns:a16="http://schemas.microsoft.com/office/drawing/2014/main" id="{C7146A49-887A-BB0C-496F-5DCE2EDC9C9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82797A6-374B-226F-8341-37B6A1A96551}"/>
              </a:ext>
            </a:extLst>
          </p:cNvPr>
          <p:cNvSpPr>
            <a:spLocks noGrp="1" noChangeArrowheads="1"/>
          </p:cNvSpPr>
          <p:nvPr>
            <p:ph type="sldNum" sz="quarter" idx="5"/>
          </p:nvPr>
        </p:nvSpPr>
        <p:spPr>
          <a:ln/>
        </p:spPr>
        <p:txBody>
          <a:bodyPr/>
          <a:lstStyle/>
          <a:p>
            <a:fld id="{09B441AB-64B6-4D67-899F-49D5A43EF300}" type="slidenum">
              <a:rPr lang="en-GB" altLang="en-US"/>
              <a:pPr/>
              <a:t>4</a:t>
            </a:fld>
            <a:endParaRPr lang="en-GB" altLang="en-US"/>
          </a:p>
        </p:txBody>
      </p:sp>
      <p:sp>
        <p:nvSpPr>
          <p:cNvPr id="69634" name="Rectangle 2">
            <a:extLst>
              <a:ext uri="{FF2B5EF4-FFF2-40B4-BE49-F238E27FC236}">
                <a16:creationId xmlns:a16="http://schemas.microsoft.com/office/drawing/2014/main" id="{5EB1EFAC-D5AC-3B60-5935-C9918CA94CC4}"/>
              </a:ext>
            </a:extLst>
          </p:cNvPr>
          <p:cNvSpPr>
            <a:spLocks noRot="1" noChangeArrowheads="1" noTextEdit="1"/>
          </p:cNvSpPr>
          <p:nvPr>
            <p:ph type="sldImg"/>
          </p:nvPr>
        </p:nvSpPr>
        <p:spPr>
          <a:ln/>
        </p:spPr>
      </p:sp>
      <p:sp>
        <p:nvSpPr>
          <p:cNvPr id="69635" name="Rectangle 3">
            <a:extLst>
              <a:ext uri="{FF2B5EF4-FFF2-40B4-BE49-F238E27FC236}">
                <a16:creationId xmlns:a16="http://schemas.microsoft.com/office/drawing/2014/main" id="{242FD943-5EA9-59A2-7D05-90822D663D2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CF218E6-DB34-8367-A19B-48E204A59577}"/>
              </a:ext>
            </a:extLst>
          </p:cNvPr>
          <p:cNvSpPr>
            <a:spLocks noGrp="1" noChangeArrowheads="1"/>
          </p:cNvSpPr>
          <p:nvPr>
            <p:ph type="sldNum" sz="quarter" idx="5"/>
          </p:nvPr>
        </p:nvSpPr>
        <p:spPr>
          <a:ln/>
        </p:spPr>
        <p:txBody>
          <a:bodyPr/>
          <a:lstStyle/>
          <a:p>
            <a:fld id="{0D5ACFE0-4534-4449-A439-07CCE510FD2B}" type="slidenum">
              <a:rPr lang="en-GB" altLang="en-US"/>
              <a:pPr/>
              <a:t>40</a:t>
            </a:fld>
            <a:endParaRPr lang="en-GB" altLang="en-US"/>
          </a:p>
        </p:txBody>
      </p:sp>
      <p:sp>
        <p:nvSpPr>
          <p:cNvPr id="106498" name="Rectangle 2">
            <a:extLst>
              <a:ext uri="{FF2B5EF4-FFF2-40B4-BE49-F238E27FC236}">
                <a16:creationId xmlns:a16="http://schemas.microsoft.com/office/drawing/2014/main" id="{F5ADC0ED-38C0-779F-5C81-8FE2583AC53E}"/>
              </a:ext>
            </a:extLst>
          </p:cNvPr>
          <p:cNvSpPr>
            <a:spLocks noRot="1" noChangeArrowheads="1" noTextEdit="1"/>
          </p:cNvSpPr>
          <p:nvPr>
            <p:ph type="sldImg"/>
          </p:nvPr>
        </p:nvSpPr>
        <p:spPr>
          <a:ln/>
        </p:spPr>
      </p:sp>
      <p:sp>
        <p:nvSpPr>
          <p:cNvPr id="106499" name="Rectangle 3">
            <a:extLst>
              <a:ext uri="{FF2B5EF4-FFF2-40B4-BE49-F238E27FC236}">
                <a16:creationId xmlns:a16="http://schemas.microsoft.com/office/drawing/2014/main" id="{29FB4564-B5F8-8C16-D46C-0F416667559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72148F1-4AE1-8BCF-585C-07B61D6486F9}"/>
              </a:ext>
            </a:extLst>
          </p:cNvPr>
          <p:cNvSpPr>
            <a:spLocks noGrp="1" noChangeArrowheads="1"/>
          </p:cNvSpPr>
          <p:nvPr>
            <p:ph type="sldNum" sz="quarter" idx="5"/>
          </p:nvPr>
        </p:nvSpPr>
        <p:spPr>
          <a:ln/>
        </p:spPr>
        <p:txBody>
          <a:bodyPr/>
          <a:lstStyle/>
          <a:p>
            <a:fld id="{75EE8BFB-D5F2-492D-ACF4-3F790B1B459A}" type="slidenum">
              <a:rPr lang="en-GB" altLang="en-US"/>
              <a:pPr/>
              <a:t>41</a:t>
            </a:fld>
            <a:endParaRPr lang="en-GB" altLang="en-US"/>
          </a:p>
        </p:txBody>
      </p:sp>
      <p:sp>
        <p:nvSpPr>
          <p:cNvPr id="107522" name="Rectangle 2">
            <a:extLst>
              <a:ext uri="{FF2B5EF4-FFF2-40B4-BE49-F238E27FC236}">
                <a16:creationId xmlns:a16="http://schemas.microsoft.com/office/drawing/2014/main" id="{954F0DC6-795C-06EF-C037-83FF2DC01A65}"/>
              </a:ext>
            </a:extLst>
          </p:cNvPr>
          <p:cNvSpPr>
            <a:spLocks noRot="1" noChangeArrowheads="1" noTextEdit="1"/>
          </p:cNvSpPr>
          <p:nvPr>
            <p:ph type="sldImg"/>
          </p:nvPr>
        </p:nvSpPr>
        <p:spPr>
          <a:ln/>
        </p:spPr>
      </p:sp>
      <p:sp>
        <p:nvSpPr>
          <p:cNvPr id="107523" name="Rectangle 3">
            <a:extLst>
              <a:ext uri="{FF2B5EF4-FFF2-40B4-BE49-F238E27FC236}">
                <a16:creationId xmlns:a16="http://schemas.microsoft.com/office/drawing/2014/main" id="{3095627B-1069-2B78-EC11-17512ED9FC1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AEBBE64-3B81-A057-2ADB-3961D32A58E5}"/>
              </a:ext>
            </a:extLst>
          </p:cNvPr>
          <p:cNvSpPr>
            <a:spLocks noGrp="1" noChangeArrowheads="1"/>
          </p:cNvSpPr>
          <p:nvPr>
            <p:ph type="sldNum" sz="quarter" idx="5"/>
          </p:nvPr>
        </p:nvSpPr>
        <p:spPr>
          <a:ln/>
        </p:spPr>
        <p:txBody>
          <a:bodyPr/>
          <a:lstStyle/>
          <a:p>
            <a:fld id="{7F9FA3DC-CDF9-45C5-8F98-3DAAD110AE09}" type="slidenum">
              <a:rPr lang="en-GB" altLang="en-US"/>
              <a:pPr/>
              <a:t>42</a:t>
            </a:fld>
            <a:endParaRPr lang="en-GB" altLang="en-US"/>
          </a:p>
        </p:txBody>
      </p:sp>
      <p:sp>
        <p:nvSpPr>
          <p:cNvPr id="109570" name="Rectangle 2">
            <a:extLst>
              <a:ext uri="{FF2B5EF4-FFF2-40B4-BE49-F238E27FC236}">
                <a16:creationId xmlns:a16="http://schemas.microsoft.com/office/drawing/2014/main" id="{29BC3471-7DB5-30A6-C9F6-27761461164A}"/>
              </a:ext>
            </a:extLst>
          </p:cNvPr>
          <p:cNvSpPr>
            <a:spLocks noRot="1" noChangeArrowheads="1" noTextEdit="1"/>
          </p:cNvSpPr>
          <p:nvPr>
            <p:ph type="sldImg"/>
          </p:nvPr>
        </p:nvSpPr>
        <p:spPr>
          <a:xfrm>
            <a:off x="1144588" y="685800"/>
            <a:ext cx="4572000" cy="3429000"/>
          </a:xfrm>
          <a:ln/>
        </p:spPr>
      </p:sp>
      <p:sp>
        <p:nvSpPr>
          <p:cNvPr id="109571" name="Rectangle 3">
            <a:extLst>
              <a:ext uri="{FF2B5EF4-FFF2-40B4-BE49-F238E27FC236}">
                <a16:creationId xmlns:a16="http://schemas.microsoft.com/office/drawing/2014/main" id="{EE51486A-3045-D832-5BDB-F58F11BEE0BD}"/>
              </a:ext>
            </a:extLst>
          </p:cNvPr>
          <p:cNvSpPr>
            <a:spLocks noGrp="1" noChangeArrowheads="1"/>
          </p:cNvSpPr>
          <p:nvPr>
            <p:ph type="body" idx="1"/>
          </p:nvPr>
        </p:nvSpPr>
        <p:spPr>
          <a:xfrm>
            <a:off x="914400" y="4343400"/>
            <a:ext cx="5029200" cy="4114800"/>
          </a:xfrm>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BC506EE-BF84-F8D2-134D-746682915D69}"/>
              </a:ext>
            </a:extLst>
          </p:cNvPr>
          <p:cNvSpPr>
            <a:spLocks noGrp="1" noChangeArrowheads="1"/>
          </p:cNvSpPr>
          <p:nvPr>
            <p:ph type="sldNum" sz="quarter" idx="5"/>
          </p:nvPr>
        </p:nvSpPr>
        <p:spPr>
          <a:ln/>
        </p:spPr>
        <p:txBody>
          <a:bodyPr/>
          <a:lstStyle/>
          <a:p>
            <a:fld id="{CDEEA1DB-0E64-4B95-93CF-9909262DA885}" type="slidenum">
              <a:rPr lang="en-GB" altLang="en-US"/>
              <a:pPr/>
              <a:t>5</a:t>
            </a:fld>
            <a:endParaRPr lang="en-GB" altLang="en-US"/>
          </a:p>
        </p:txBody>
      </p:sp>
      <p:sp>
        <p:nvSpPr>
          <p:cNvPr id="70658" name="Rectangle 2">
            <a:extLst>
              <a:ext uri="{FF2B5EF4-FFF2-40B4-BE49-F238E27FC236}">
                <a16:creationId xmlns:a16="http://schemas.microsoft.com/office/drawing/2014/main" id="{409B9DAD-1177-6E3A-4806-F1A631E4F12D}"/>
              </a:ext>
            </a:extLst>
          </p:cNvPr>
          <p:cNvSpPr>
            <a:spLocks noRot="1" noChangeArrowheads="1" noTextEdit="1"/>
          </p:cNvSpPr>
          <p:nvPr>
            <p:ph type="sldImg"/>
          </p:nvPr>
        </p:nvSpPr>
        <p:spPr>
          <a:ln/>
        </p:spPr>
      </p:sp>
      <p:sp>
        <p:nvSpPr>
          <p:cNvPr id="70659" name="Rectangle 3">
            <a:extLst>
              <a:ext uri="{FF2B5EF4-FFF2-40B4-BE49-F238E27FC236}">
                <a16:creationId xmlns:a16="http://schemas.microsoft.com/office/drawing/2014/main" id="{D964DF77-9767-94B3-0DAA-E42F1BAB2D0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F6A81B5-BC53-5DAE-FAD6-6D5D315A06F7}"/>
              </a:ext>
            </a:extLst>
          </p:cNvPr>
          <p:cNvSpPr>
            <a:spLocks noGrp="1" noChangeArrowheads="1"/>
          </p:cNvSpPr>
          <p:nvPr>
            <p:ph type="sldNum" sz="quarter" idx="5"/>
          </p:nvPr>
        </p:nvSpPr>
        <p:spPr>
          <a:ln/>
        </p:spPr>
        <p:txBody>
          <a:bodyPr/>
          <a:lstStyle/>
          <a:p>
            <a:fld id="{694A7F69-7306-4CED-A411-3BCDD986BCD9}" type="slidenum">
              <a:rPr lang="en-GB" altLang="en-US"/>
              <a:pPr/>
              <a:t>6</a:t>
            </a:fld>
            <a:endParaRPr lang="en-GB" altLang="en-US"/>
          </a:p>
        </p:txBody>
      </p:sp>
      <p:sp>
        <p:nvSpPr>
          <p:cNvPr id="71682" name="Rectangle 2">
            <a:extLst>
              <a:ext uri="{FF2B5EF4-FFF2-40B4-BE49-F238E27FC236}">
                <a16:creationId xmlns:a16="http://schemas.microsoft.com/office/drawing/2014/main" id="{76AA19B5-0CE0-196C-BEDB-39217B9BF4B2}"/>
              </a:ext>
            </a:extLst>
          </p:cNvPr>
          <p:cNvSpPr>
            <a:spLocks noRot="1" noChangeArrowheads="1" noTextEdit="1"/>
          </p:cNvSpPr>
          <p:nvPr>
            <p:ph type="sldImg"/>
          </p:nvPr>
        </p:nvSpPr>
        <p:spPr>
          <a:ln/>
        </p:spPr>
      </p:sp>
      <p:sp>
        <p:nvSpPr>
          <p:cNvPr id="71683" name="Rectangle 3">
            <a:extLst>
              <a:ext uri="{FF2B5EF4-FFF2-40B4-BE49-F238E27FC236}">
                <a16:creationId xmlns:a16="http://schemas.microsoft.com/office/drawing/2014/main" id="{C0D135D1-6696-EDC5-59A3-03F6A565F1A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B4960FD-E055-2BCE-771A-7C97D47150EA}"/>
              </a:ext>
            </a:extLst>
          </p:cNvPr>
          <p:cNvSpPr>
            <a:spLocks noGrp="1" noChangeArrowheads="1"/>
          </p:cNvSpPr>
          <p:nvPr>
            <p:ph type="sldNum" sz="quarter" idx="5"/>
          </p:nvPr>
        </p:nvSpPr>
        <p:spPr>
          <a:ln/>
        </p:spPr>
        <p:txBody>
          <a:bodyPr/>
          <a:lstStyle/>
          <a:p>
            <a:fld id="{08F49D20-CA18-4EAA-9B05-55B7F30E53E2}" type="slidenum">
              <a:rPr lang="en-GB" altLang="en-US"/>
              <a:pPr/>
              <a:t>7</a:t>
            </a:fld>
            <a:endParaRPr lang="en-GB" altLang="en-US"/>
          </a:p>
        </p:txBody>
      </p:sp>
      <p:sp>
        <p:nvSpPr>
          <p:cNvPr id="72706" name="Rectangle 2">
            <a:extLst>
              <a:ext uri="{FF2B5EF4-FFF2-40B4-BE49-F238E27FC236}">
                <a16:creationId xmlns:a16="http://schemas.microsoft.com/office/drawing/2014/main" id="{9A9D3C00-31EC-FE29-4335-23CAF4392FC2}"/>
              </a:ext>
            </a:extLst>
          </p:cNvPr>
          <p:cNvSpPr>
            <a:spLocks noRot="1" noChangeArrowheads="1" noTextEdit="1"/>
          </p:cNvSpPr>
          <p:nvPr>
            <p:ph type="sldImg"/>
          </p:nvPr>
        </p:nvSpPr>
        <p:spPr>
          <a:ln/>
        </p:spPr>
      </p:sp>
      <p:sp>
        <p:nvSpPr>
          <p:cNvPr id="72707" name="Rectangle 3">
            <a:extLst>
              <a:ext uri="{FF2B5EF4-FFF2-40B4-BE49-F238E27FC236}">
                <a16:creationId xmlns:a16="http://schemas.microsoft.com/office/drawing/2014/main" id="{430AF983-8CB2-7145-28F1-3326FABEC99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828A6A2-FECA-D2E5-41E3-21AC65ADCFD8}"/>
              </a:ext>
            </a:extLst>
          </p:cNvPr>
          <p:cNvSpPr>
            <a:spLocks noGrp="1" noChangeArrowheads="1"/>
          </p:cNvSpPr>
          <p:nvPr>
            <p:ph type="sldNum" sz="quarter" idx="5"/>
          </p:nvPr>
        </p:nvSpPr>
        <p:spPr>
          <a:ln/>
        </p:spPr>
        <p:txBody>
          <a:bodyPr/>
          <a:lstStyle/>
          <a:p>
            <a:fld id="{96F6DBD3-CF60-4A2A-9EF9-E7E24E293BB7}" type="slidenum">
              <a:rPr lang="en-GB" altLang="en-US"/>
              <a:pPr/>
              <a:t>8</a:t>
            </a:fld>
            <a:endParaRPr lang="en-GB" altLang="en-US"/>
          </a:p>
        </p:txBody>
      </p:sp>
      <p:sp>
        <p:nvSpPr>
          <p:cNvPr id="73730" name="Rectangle 2">
            <a:extLst>
              <a:ext uri="{FF2B5EF4-FFF2-40B4-BE49-F238E27FC236}">
                <a16:creationId xmlns:a16="http://schemas.microsoft.com/office/drawing/2014/main" id="{A6809372-761C-C3AD-DBBD-AADEA2F2544D}"/>
              </a:ext>
            </a:extLst>
          </p:cNvPr>
          <p:cNvSpPr>
            <a:spLocks noRot="1" noChangeArrowheads="1" noTextEdit="1"/>
          </p:cNvSpPr>
          <p:nvPr>
            <p:ph type="sldImg"/>
          </p:nvPr>
        </p:nvSpPr>
        <p:spPr>
          <a:ln/>
        </p:spPr>
      </p:sp>
      <p:sp>
        <p:nvSpPr>
          <p:cNvPr id="73731" name="Rectangle 3">
            <a:extLst>
              <a:ext uri="{FF2B5EF4-FFF2-40B4-BE49-F238E27FC236}">
                <a16:creationId xmlns:a16="http://schemas.microsoft.com/office/drawing/2014/main" id="{D2B9DF49-2EDB-9851-605F-5C929727E53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D6172D8-6E97-713E-8508-920F2F57D7FF}"/>
              </a:ext>
            </a:extLst>
          </p:cNvPr>
          <p:cNvSpPr>
            <a:spLocks noGrp="1" noChangeArrowheads="1"/>
          </p:cNvSpPr>
          <p:nvPr>
            <p:ph type="sldNum" sz="quarter" idx="5"/>
          </p:nvPr>
        </p:nvSpPr>
        <p:spPr>
          <a:ln/>
        </p:spPr>
        <p:txBody>
          <a:bodyPr/>
          <a:lstStyle/>
          <a:p>
            <a:fld id="{8082E256-D6F9-4813-A341-EBDA715F541F}" type="slidenum">
              <a:rPr lang="en-GB" altLang="en-US"/>
              <a:pPr/>
              <a:t>9</a:t>
            </a:fld>
            <a:endParaRPr lang="en-GB" altLang="en-US"/>
          </a:p>
        </p:txBody>
      </p:sp>
      <p:sp>
        <p:nvSpPr>
          <p:cNvPr id="74754" name="Rectangle 2">
            <a:extLst>
              <a:ext uri="{FF2B5EF4-FFF2-40B4-BE49-F238E27FC236}">
                <a16:creationId xmlns:a16="http://schemas.microsoft.com/office/drawing/2014/main" id="{483A3B56-4372-437F-5269-1F3AFE064C5A}"/>
              </a:ext>
            </a:extLst>
          </p:cNvPr>
          <p:cNvSpPr>
            <a:spLocks noRot="1" noChangeArrowheads="1" noTextEdit="1"/>
          </p:cNvSpPr>
          <p:nvPr>
            <p:ph type="sldImg"/>
          </p:nvPr>
        </p:nvSpPr>
        <p:spPr>
          <a:ln/>
        </p:spPr>
      </p:sp>
      <p:sp>
        <p:nvSpPr>
          <p:cNvPr id="74755" name="Rectangle 3">
            <a:extLst>
              <a:ext uri="{FF2B5EF4-FFF2-40B4-BE49-F238E27FC236}">
                <a16:creationId xmlns:a16="http://schemas.microsoft.com/office/drawing/2014/main" id="{D9A4A6B6-EF6B-87E8-853B-58D340451F9E}"/>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2530" name="Group 2">
            <a:extLst>
              <a:ext uri="{FF2B5EF4-FFF2-40B4-BE49-F238E27FC236}">
                <a16:creationId xmlns:a16="http://schemas.microsoft.com/office/drawing/2014/main" id="{5DFA4B89-C735-337A-F4B7-59A55EBAFF06}"/>
              </a:ext>
            </a:extLst>
          </p:cNvPr>
          <p:cNvGrpSpPr>
            <a:grpSpLocks/>
          </p:cNvGrpSpPr>
          <p:nvPr/>
        </p:nvGrpSpPr>
        <p:grpSpPr bwMode="auto">
          <a:xfrm>
            <a:off x="0" y="0"/>
            <a:ext cx="9144000" cy="6934200"/>
            <a:chOff x="0" y="0"/>
            <a:chExt cx="5760" cy="4368"/>
          </a:xfrm>
        </p:grpSpPr>
        <p:sp>
          <p:nvSpPr>
            <p:cNvPr id="22531" name="Freeform 3">
              <a:extLst>
                <a:ext uri="{FF2B5EF4-FFF2-40B4-BE49-F238E27FC236}">
                  <a16:creationId xmlns:a16="http://schemas.microsoft.com/office/drawing/2014/main" id="{C4DB4688-3591-8A62-B343-11E46EB030A5}"/>
                </a:ext>
              </a:extLst>
            </p:cNvPr>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32" name="Freeform 4">
              <a:extLst>
                <a:ext uri="{FF2B5EF4-FFF2-40B4-BE49-F238E27FC236}">
                  <a16:creationId xmlns:a16="http://schemas.microsoft.com/office/drawing/2014/main" id="{AF9E658B-4CC7-2077-6F09-B6991DBE1359}"/>
                </a:ext>
              </a:extLst>
            </p:cNvPr>
            <p:cNvSpPr>
              <a:spLocks/>
            </p:cNvSpPr>
            <p:nvPr/>
          </p:nvSpPr>
          <p:spPr bwMode="hidden">
            <a:xfrm>
              <a:off x="0" y="2496"/>
              <a:ext cx="2112" cy="1604"/>
            </a:xfrm>
            <a:custGeom>
              <a:avLst/>
              <a:gdLst>
                <a:gd name="T0" fmla="*/ 580 w 2123"/>
                <a:gd name="T1" fmla="*/ 1043 h 1696"/>
                <a:gd name="T2" fmla="*/ 544 w 2123"/>
                <a:gd name="T3" fmla="*/ 683 h 1696"/>
                <a:gd name="T4" fmla="*/ 670 w 2123"/>
                <a:gd name="T5" fmla="*/ 395 h 1696"/>
                <a:gd name="T6" fmla="*/ 927 w 2123"/>
                <a:gd name="T7" fmla="*/ 587 h 1696"/>
                <a:gd name="T8" fmla="*/ 1214 w 2123"/>
                <a:gd name="T9" fmla="*/ 869 h 1696"/>
                <a:gd name="T10" fmla="*/ 1483 w 2123"/>
                <a:gd name="T11" fmla="*/ 1109 h 1696"/>
                <a:gd name="T12" fmla="*/ 1800 w 2123"/>
                <a:gd name="T13" fmla="*/ 1360 h 1696"/>
                <a:gd name="T14" fmla="*/ 1883 w 2123"/>
                <a:gd name="T15" fmla="*/ 1414 h 1696"/>
                <a:gd name="T16" fmla="*/ 1836 w 2123"/>
                <a:gd name="T17" fmla="*/ 1354 h 1696"/>
                <a:gd name="T18" fmla="*/ 1411 w 2123"/>
                <a:gd name="T19" fmla="*/ 1001 h 1696"/>
                <a:gd name="T20" fmla="*/ 1088 w 2123"/>
                <a:gd name="T21" fmla="*/ 683 h 1696"/>
                <a:gd name="T22" fmla="*/ 723 w 2123"/>
                <a:gd name="T23" fmla="*/ 329 h 1696"/>
                <a:gd name="T24" fmla="*/ 999 w 2123"/>
                <a:gd name="T25" fmla="*/ 311 h 1696"/>
                <a:gd name="T26" fmla="*/ 1286 w 2123"/>
                <a:gd name="T27" fmla="*/ 317 h 1696"/>
                <a:gd name="T28" fmla="*/ 1614 w 2123"/>
                <a:gd name="T29" fmla="*/ 269 h 1696"/>
                <a:gd name="T30" fmla="*/ 2123 w 2123"/>
                <a:gd name="T31" fmla="*/ 197 h 1696"/>
                <a:gd name="T32" fmla="*/ 2075 w 2123"/>
                <a:gd name="T33" fmla="*/ 173 h 1696"/>
                <a:gd name="T34" fmla="*/ 1543 w 2123"/>
                <a:gd name="T35" fmla="*/ 257 h 1696"/>
                <a:gd name="T36" fmla="*/ 1208 w 2123"/>
                <a:gd name="T37" fmla="*/ 275 h 1696"/>
                <a:gd name="T38" fmla="*/ 759 w 2123"/>
                <a:gd name="T39" fmla="*/ 257 h 1696"/>
                <a:gd name="T40" fmla="*/ 819 w 2123"/>
                <a:gd name="T41" fmla="*/ 227 h 1696"/>
                <a:gd name="T42" fmla="*/ 1142 w 2123"/>
                <a:gd name="T43" fmla="*/ 0 h 1696"/>
                <a:gd name="T44" fmla="*/ 1088 w 2123"/>
                <a:gd name="T45" fmla="*/ 30 h 1696"/>
                <a:gd name="T46" fmla="*/ 1010 w 2123"/>
                <a:gd name="T47" fmla="*/ 84 h 1696"/>
                <a:gd name="T48" fmla="*/ 855 w 2123"/>
                <a:gd name="T49" fmla="*/ 191 h 1696"/>
                <a:gd name="T50" fmla="*/ 670 w 2123"/>
                <a:gd name="T51" fmla="*/ 281 h 1696"/>
                <a:gd name="T52" fmla="*/ 634 w 2123"/>
                <a:gd name="T53" fmla="*/ 359 h 1696"/>
                <a:gd name="T54" fmla="*/ 305 w 2123"/>
                <a:gd name="T55" fmla="*/ 587 h 1696"/>
                <a:gd name="T56" fmla="*/ 0 w 2123"/>
                <a:gd name="T57" fmla="*/ 725 h 1696"/>
                <a:gd name="T58" fmla="*/ 0 w 2123"/>
                <a:gd name="T59" fmla="*/ 731 h 1696"/>
                <a:gd name="T60" fmla="*/ 0 w 2123"/>
                <a:gd name="T61" fmla="*/ 767 h 1696"/>
                <a:gd name="T62" fmla="*/ 299 w 2123"/>
                <a:gd name="T63" fmla="*/ 635 h 1696"/>
                <a:gd name="T64" fmla="*/ 592 w 2123"/>
                <a:gd name="T65" fmla="*/ 431 h 1696"/>
                <a:gd name="T66" fmla="*/ 508 w 2123"/>
                <a:gd name="T67" fmla="*/ 671 h 1696"/>
                <a:gd name="T68" fmla="*/ 526 w 2123"/>
                <a:gd name="T69" fmla="*/ 995 h 1696"/>
                <a:gd name="T70" fmla="*/ 460 w 2123"/>
                <a:gd name="T71" fmla="*/ 1168 h 1696"/>
                <a:gd name="T72" fmla="*/ 329 w 2123"/>
                <a:gd name="T73" fmla="*/ 1480 h 1696"/>
                <a:gd name="T74" fmla="*/ 323 w 2123"/>
                <a:gd name="T75" fmla="*/ 1696 h 1696"/>
                <a:gd name="T76" fmla="*/ 329 w 2123"/>
                <a:gd name="T77" fmla="*/ 1696 h 1696"/>
                <a:gd name="T78" fmla="*/ 347 w 2123"/>
                <a:gd name="T79" fmla="*/ 1552 h 1696"/>
                <a:gd name="T80" fmla="*/ 580 w 2123"/>
                <a:gd name="T81" fmla="*/ 1043 h 1696"/>
                <a:gd name="T82" fmla="*/ 580 w 2123"/>
                <a:gd name="T83" fmla="*/ 1043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33" name="Freeform 5">
              <a:extLst>
                <a:ext uri="{FF2B5EF4-FFF2-40B4-BE49-F238E27FC236}">
                  <a16:creationId xmlns:a16="http://schemas.microsoft.com/office/drawing/2014/main" id="{813AE9ED-DCCA-E418-C6D3-6BFED05ABFCB}"/>
                </a:ext>
              </a:extLst>
            </p:cNvPr>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34" name="Freeform 6">
              <a:extLst>
                <a:ext uri="{FF2B5EF4-FFF2-40B4-BE49-F238E27FC236}">
                  <a16:creationId xmlns:a16="http://schemas.microsoft.com/office/drawing/2014/main" id="{B50DB92F-679D-9751-7FDA-33069F015DBD}"/>
                </a:ext>
              </a:extLst>
            </p:cNvPr>
            <p:cNvSpPr>
              <a:spLocks/>
            </p:cNvSpPr>
            <p:nvPr/>
          </p:nvSpPr>
          <p:spPr bwMode="hidden">
            <a:xfrm>
              <a:off x="0" y="524"/>
              <a:ext cx="973" cy="1195"/>
            </a:xfrm>
            <a:custGeom>
              <a:avLst/>
              <a:gdLst>
                <a:gd name="T0" fmla="*/ 323 w 969"/>
                <a:gd name="T1" fmla="*/ 1186 h 1192"/>
                <a:gd name="T2" fmla="*/ 490 w 969"/>
                <a:gd name="T3" fmla="*/ 1192 h 1192"/>
                <a:gd name="T4" fmla="*/ 580 w 969"/>
                <a:gd name="T5" fmla="*/ 1150 h 1192"/>
                <a:gd name="T6" fmla="*/ 813 w 969"/>
                <a:gd name="T7" fmla="*/ 1085 h 1192"/>
                <a:gd name="T8" fmla="*/ 933 w 969"/>
                <a:gd name="T9" fmla="*/ 1055 h 1192"/>
                <a:gd name="T10" fmla="*/ 759 w 969"/>
                <a:gd name="T11" fmla="*/ 989 h 1192"/>
                <a:gd name="T12" fmla="*/ 556 w 969"/>
                <a:gd name="T13" fmla="*/ 953 h 1192"/>
                <a:gd name="T14" fmla="*/ 197 w 969"/>
                <a:gd name="T15" fmla="*/ 971 h 1192"/>
                <a:gd name="T16" fmla="*/ 299 w 969"/>
                <a:gd name="T17" fmla="*/ 893 h 1192"/>
                <a:gd name="T18" fmla="*/ 496 w 969"/>
                <a:gd name="T19" fmla="*/ 803 h 1192"/>
                <a:gd name="T20" fmla="*/ 694 w 969"/>
                <a:gd name="T21" fmla="*/ 671 h 1192"/>
                <a:gd name="T22" fmla="*/ 700 w 969"/>
                <a:gd name="T23" fmla="*/ 671 h 1192"/>
                <a:gd name="T24" fmla="*/ 712 w 969"/>
                <a:gd name="T25" fmla="*/ 665 h 1192"/>
                <a:gd name="T26" fmla="*/ 753 w 969"/>
                <a:gd name="T27" fmla="*/ 647 h 1192"/>
                <a:gd name="T28" fmla="*/ 777 w 969"/>
                <a:gd name="T29" fmla="*/ 641 h 1192"/>
                <a:gd name="T30" fmla="*/ 789 w 969"/>
                <a:gd name="T31" fmla="*/ 629 h 1192"/>
                <a:gd name="T32" fmla="*/ 795 w 969"/>
                <a:gd name="T33" fmla="*/ 617 h 1192"/>
                <a:gd name="T34" fmla="*/ 789 w 969"/>
                <a:gd name="T35" fmla="*/ 611 h 1192"/>
                <a:gd name="T36" fmla="*/ 783 w 969"/>
                <a:gd name="T37" fmla="*/ 599 h 1192"/>
                <a:gd name="T38" fmla="*/ 783 w 969"/>
                <a:gd name="T39" fmla="*/ 575 h 1192"/>
                <a:gd name="T40" fmla="*/ 795 w 969"/>
                <a:gd name="T41" fmla="*/ 545 h 1192"/>
                <a:gd name="T42" fmla="*/ 807 w 969"/>
                <a:gd name="T43" fmla="*/ 515 h 1192"/>
                <a:gd name="T44" fmla="*/ 825 w 969"/>
                <a:gd name="T45" fmla="*/ 485 h 1192"/>
                <a:gd name="T46" fmla="*/ 837 w 969"/>
                <a:gd name="T47" fmla="*/ 455 h 1192"/>
                <a:gd name="T48" fmla="*/ 843 w 969"/>
                <a:gd name="T49" fmla="*/ 437 h 1192"/>
                <a:gd name="T50" fmla="*/ 849 w 969"/>
                <a:gd name="T51" fmla="*/ 431 h 1192"/>
                <a:gd name="T52" fmla="*/ 849 w 969"/>
                <a:gd name="T53" fmla="*/ 347 h 1192"/>
                <a:gd name="T54" fmla="*/ 849 w 969"/>
                <a:gd name="T55" fmla="*/ 341 h 1192"/>
                <a:gd name="T56" fmla="*/ 855 w 969"/>
                <a:gd name="T57" fmla="*/ 335 h 1192"/>
                <a:gd name="T58" fmla="*/ 873 w 969"/>
                <a:gd name="T59" fmla="*/ 305 h 1192"/>
                <a:gd name="T60" fmla="*/ 885 w 969"/>
                <a:gd name="T61" fmla="*/ 269 h 1192"/>
                <a:gd name="T62" fmla="*/ 897 w 969"/>
                <a:gd name="T63" fmla="*/ 239 h 1192"/>
                <a:gd name="T64" fmla="*/ 903 w 969"/>
                <a:gd name="T65" fmla="*/ 227 h 1192"/>
                <a:gd name="T66" fmla="*/ 909 w 969"/>
                <a:gd name="T67" fmla="*/ 215 h 1192"/>
                <a:gd name="T68" fmla="*/ 927 w 969"/>
                <a:gd name="T69" fmla="*/ 173 h 1192"/>
                <a:gd name="T70" fmla="*/ 945 w 969"/>
                <a:gd name="T71" fmla="*/ 137 h 1192"/>
                <a:gd name="T72" fmla="*/ 951 w 969"/>
                <a:gd name="T73" fmla="*/ 125 h 1192"/>
                <a:gd name="T74" fmla="*/ 951 w 969"/>
                <a:gd name="T75" fmla="*/ 119 h 1192"/>
                <a:gd name="T76" fmla="*/ 969 w 969"/>
                <a:gd name="T77" fmla="*/ 0 h 1192"/>
                <a:gd name="T78" fmla="*/ 945 w 969"/>
                <a:gd name="T79" fmla="*/ 47 h 1192"/>
                <a:gd name="T80" fmla="*/ 783 w 969"/>
                <a:gd name="T81" fmla="*/ 113 h 1192"/>
                <a:gd name="T82" fmla="*/ 706 w 969"/>
                <a:gd name="T83" fmla="*/ 161 h 1192"/>
                <a:gd name="T84" fmla="*/ 460 w 969"/>
                <a:gd name="T85" fmla="*/ 233 h 1192"/>
                <a:gd name="T86" fmla="*/ 281 w 969"/>
                <a:gd name="T87" fmla="*/ 287 h 1192"/>
                <a:gd name="T88" fmla="*/ 173 w 969"/>
                <a:gd name="T89" fmla="*/ 293 h 1192"/>
                <a:gd name="T90" fmla="*/ 12 w 969"/>
                <a:gd name="T91" fmla="*/ 485 h 1192"/>
                <a:gd name="T92" fmla="*/ 0 w 969"/>
                <a:gd name="T93" fmla="*/ 509 h 1192"/>
                <a:gd name="T94" fmla="*/ 0 w 969"/>
                <a:gd name="T95" fmla="*/ 1186 h 1192"/>
                <a:gd name="T96" fmla="*/ 96 w 969"/>
                <a:gd name="T97" fmla="*/ 1180 h 1192"/>
                <a:gd name="T98" fmla="*/ 323 w 969"/>
                <a:gd name="T99" fmla="*/ 1186 h 1192"/>
                <a:gd name="T100" fmla="*/ 323 w 969"/>
                <a:gd name="T101" fmla="*/ 1186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35" name="Freeform 7">
              <a:extLst>
                <a:ext uri="{FF2B5EF4-FFF2-40B4-BE49-F238E27FC236}">
                  <a16:creationId xmlns:a16="http://schemas.microsoft.com/office/drawing/2014/main" id="{DE9E66A9-63D2-25D3-1FAA-223478E7ECC9}"/>
                </a:ext>
              </a:extLst>
            </p:cNvPr>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36" name="Freeform 8">
              <a:extLst>
                <a:ext uri="{FF2B5EF4-FFF2-40B4-BE49-F238E27FC236}">
                  <a16:creationId xmlns:a16="http://schemas.microsoft.com/office/drawing/2014/main" id="{C9DFEAC4-D81D-36AE-1C83-1597186CDC63}"/>
                </a:ext>
              </a:extLst>
            </p:cNvPr>
            <p:cNvSpPr>
              <a:spLocks/>
            </p:cNvSpPr>
            <p:nvPr/>
          </p:nvSpPr>
          <p:spPr bwMode="hidden">
            <a:xfrm>
              <a:off x="3525" y="1"/>
              <a:ext cx="2185" cy="1508"/>
            </a:xfrm>
            <a:custGeom>
              <a:avLst/>
              <a:gdLst>
                <a:gd name="T0" fmla="*/ 1034 w 2176"/>
                <a:gd name="T1" fmla="*/ 767 h 1505"/>
                <a:gd name="T2" fmla="*/ 1190 w 2176"/>
                <a:gd name="T3" fmla="*/ 1235 h 1505"/>
                <a:gd name="T4" fmla="*/ 956 w 2176"/>
                <a:gd name="T5" fmla="*/ 1193 h 1505"/>
                <a:gd name="T6" fmla="*/ 723 w 2176"/>
                <a:gd name="T7" fmla="*/ 1127 h 1505"/>
                <a:gd name="T8" fmla="*/ 442 w 2176"/>
                <a:gd name="T9" fmla="*/ 1109 h 1505"/>
                <a:gd name="T10" fmla="*/ 0 w 2176"/>
                <a:gd name="T11" fmla="*/ 1079 h 1505"/>
                <a:gd name="T12" fmla="*/ 30 w 2176"/>
                <a:gd name="T13" fmla="*/ 1115 h 1505"/>
                <a:gd name="T14" fmla="*/ 496 w 2176"/>
                <a:gd name="T15" fmla="*/ 1133 h 1505"/>
                <a:gd name="T16" fmla="*/ 777 w 2176"/>
                <a:gd name="T17" fmla="*/ 1187 h 1505"/>
                <a:gd name="T18" fmla="*/ 1130 w 2176"/>
                <a:gd name="T19" fmla="*/ 1301 h 1505"/>
                <a:gd name="T20" fmla="*/ 1070 w 2176"/>
                <a:gd name="T21" fmla="*/ 1319 h 1505"/>
                <a:gd name="T22" fmla="*/ 711 w 2176"/>
                <a:gd name="T23" fmla="*/ 1505 h 1505"/>
                <a:gd name="T24" fmla="*/ 765 w 2176"/>
                <a:gd name="T25" fmla="*/ 1481 h 1505"/>
                <a:gd name="T26" fmla="*/ 861 w 2176"/>
                <a:gd name="T27" fmla="*/ 1439 h 1505"/>
                <a:gd name="T28" fmla="*/ 1022 w 2176"/>
                <a:gd name="T29" fmla="*/ 1355 h 1505"/>
                <a:gd name="T30" fmla="*/ 1214 w 2176"/>
                <a:gd name="T31" fmla="*/ 1295 h 1505"/>
                <a:gd name="T32" fmla="*/ 1267 w 2176"/>
                <a:gd name="T33" fmla="*/ 1223 h 1505"/>
                <a:gd name="T34" fmla="*/ 1632 w 2176"/>
                <a:gd name="T35" fmla="*/ 1043 h 1505"/>
                <a:gd name="T36" fmla="*/ 1931 w 2176"/>
                <a:gd name="T37" fmla="*/ 953 h 1505"/>
                <a:gd name="T38" fmla="*/ 2176 w 2176"/>
                <a:gd name="T39" fmla="*/ 821 h 1505"/>
                <a:gd name="T40" fmla="*/ 1961 w 2176"/>
                <a:gd name="T41" fmla="*/ 911 h 1505"/>
                <a:gd name="T42" fmla="*/ 1656 w 2176"/>
                <a:gd name="T43" fmla="*/ 989 h 1505"/>
                <a:gd name="T44" fmla="*/ 1339 w 2176"/>
                <a:gd name="T45" fmla="*/ 1151 h 1505"/>
                <a:gd name="T46" fmla="*/ 1501 w 2176"/>
                <a:gd name="T47" fmla="*/ 905 h 1505"/>
                <a:gd name="T48" fmla="*/ 1620 w 2176"/>
                <a:gd name="T49" fmla="*/ 545 h 1505"/>
                <a:gd name="T50" fmla="*/ 1740 w 2176"/>
                <a:gd name="T51" fmla="*/ 372 h 1505"/>
                <a:gd name="T52" fmla="*/ 1979 w 2176"/>
                <a:gd name="T53" fmla="*/ 60 h 1505"/>
                <a:gd name="T54" fmla="*/ 2003 w 2176"/>
                <a:gd name="T55" fmla="*/ 0 h 1505"/>
                <a:gd name="T56" fmla="*/ 1973 w 2176"/>
                <a:gd name="T57" fmla="*/ 0 h 1505"/>
                <a:gd name="T58" fmla="*/ 1596 w 2176"/>
                <a:gd name="T59" fmla="*/ 480 h 1505"/>
                <a:gd name="T60" fmla="*/ 1477 w 2176"/>
                <a:gd name="T61" fmla="*/ 887 h 1505"/>
                <a:gd name="T62" fmla="*/ 1255 w 2176"/>
                <a:gd name="T63" fmla="*/ 1175 h 1505"/>
                <a:gd name="T64" fmla="*/ 1130 w 2176"/>
                <a:gd name="T65" fmla="*/ 905 h 1505"/>
                <a:gd name="T66" fmla="*/ 1010 w 2176"/>
                <a:gd name="T67" fmla="*/ 540 h 1505"/>
                <a:gd name="T68" fmla="*/ 885 w 2176"/>
                <a:gd name="T69" fmla="*/ 222 h 1505"/>
                <a:gd name="T70" fmla="*/ 789 w 2176"/>
                <a:gd name="T71" fmla="*/ 0 h 1505"/>
                <a:gd name="T72" fmla="*/ 753 w 2176"/>
                <a:gd name="T73" fmla="*/ 0 h 1505"/>
                <a:gd name="T74" fmla="*/ 903 w 2176"/>
                <a:gd name="T75" fmla="*/ 354 h 1505"/>
                <a:gd name="T76" fmla="*/ 1034 w 2176"/>
                <a:gd name="T77" fmla="*/ 767 h 1505"/>
                <a:gd name="T78" fmla="*/ 1034 w 2176"/>
                <a:gd name="T79" fmla="*/ 767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37" name="Freeform 9">
              <a:extLst>
                <a:ext uri="{FF2B5EF4-FFF2-40B4-BE49-F238E27FC236}">
                  <a16:creationId xmlns:a16="http://schemas.microsoft.com/office/drawing/2014/main" id="{1174C028-9EA8-408A-256D-D33D428DC286}"/>
                </a:ext>
              </a:extLst>
            </p:cNvPr>
            <p:cNvSpPr>
              <a:spLocks/>
            </p:cNvSpPr>
            <p:nvPr/>
          </p:nvSpPr>
          <p:spPr bwMode="hidden">
            <a:xfrm>
              <a:off x="0" y="649"/>
              <a:ext cx="816" cy="806"/>
            </a:xfrm>
            <a:custGeom>
              <a:avLst/>
              <a:gdLst>
                <a:gd name="T0" fmla="*/ 161 w 813"/>
                <a:gd name="T1" fmla="*/ 564 h 804"/>
                <a:gd name="T2" fmla="*/ 329 w 813"/>
                <a:gd name="T3" fmla="*/ 438 h 804"/>
                <a:gd name="T4" fmla="*/ 646 w 813"/>
                <a:gd name="T5" fmla="*/ 216 h 804"/>
                <a:gd name="T6" fmla="*/ 813 w 813"/>
                <a:gd name="T7" fmla="*/ 0 h 804"/>
                <a:gd name="T8" fmla="*/ 676 w 813"/>
                <a:gd name="T9" fmla="*/ 150 h 804"/>
                <a:gd name="T10" fmla="*/ 144 w 813"/>
                <a:gd name="T11" fmla="*/ 504 h 804"/>
                <a:gd name="T12" fmla="*/ 0 w 813"/>
                <a:gd name="T13" fmla="*/ 732 h 804"/>
                <a:gd name="T14" fmla="*/ 0 w 813"/>
                <a:gd name="T15" fmla="*/ 804 h 804"/>
                <a:gd name="T16" fmla="*/ 161 w 813"/>
                <a:gd name="T17" fmla="*/ 564 h 804"/>
                <a:gd name="T18" fmla="*/ 161 w 813"/>
                <a:gd name="T19" fmla="*/ 564 h 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38" name="Freeform 10">
              <a:extLst>
                <a:ext uri="{FF2B5EF4-FFF2-40B4-BE49-F238E27FC236}">
                  <a16:creationId xmlns:a16="http://schemas.microsoft.com/office/drawing/2014/main" id="{DBDEA306-8ED2-F111-F1D2-48AA5BD23DDC}"/>
                </a:ext>
              </a:extLst>
            </p:cNvPr>
            <p:cNvSpPr>
              <a:spLocks/>
            </p:cNvSpPr>
            <p:nvPr/>
          </p:nvSpPr>
          <p:spPr bwMode="hidden">
            <a:xfrm>
              <a:off x="0" y="1545"/>
              <a:ext cx="762" cy="107"/>
            </a:xfrm>
            <a:custGeom>
              <a:avLst/>
              <a:gdLst>
                <a:gd name="T0" fmla="*/ 460 w 759"/>
                <a:gd name="T1" fmla="*/ 66 h 107"/>
                <a:gd name="T2" fmla="*/ 759 w 759"/>
                <a:gd name="T3" fmla="*/ 0 h 107"/>
                <a:gd name="T4" fmla="*/ 496 w 759"/>
                <a:gd name="T5" fmla="*/ 36 h 107"/>
                <a:gd name="T6" fmla="*/ 138 w 759"/>
                <a:gd name="T7" fmla="*/ 48 h 107"/>
                <a:gd name="T8" fmla="*/ 0 w 759"/>
                <a:gd name="T9" fmla="*/ 78 h 107"/>
                <a:gd name="T10" fmla="*/ 0 w 759"/>
                <a:gd name="T11" fmla="*/ 107 h 107"/>
                <a:gd name="T12" fmla="*/ 96 w 759"/>
                <a:gd name="T13" fmla="*/ 89 h 107"/>
                <a:gd name="T14" fmla="*/ 460 w 759"/>
                <a:gd name="T15" fmla="*/ 66 h 107"/>
                <a:gd name="T16" fmla="*/ 460 w 759"/>
                <a:gd name="T17" fmla="*/ 6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39" name="Freeform 11">
              <a:extLst>
                <a:ext uri="{FF2B5EF4-FFF2-40B4-BE49-F238E27FC236}">
                  <a16:creationId xmlns:a16="http://schemas.microsoft.com/office/drawing/2014/main" id="{E24CC32E-0970-E973-A3FD-4EF165DD8FD8}"/>
                </a:ext>
              </a:extLst>
            </p:cNvPr>
            <p:cNvSpPr>
              <a:spLocks/>
            </p:cNvSpPr>
            <p:nvPr/>
          </p:nvSpPr>
          <p:spPr bwMode="hidden">
            <a:xfrm>
              <a:off x="2314" y="3431"/>
              <a:ext cx="3182" cy="745"/>
            </a:xfrm>
            <a:custGeom>
              <a:avLst/>
              <a:gdLst>
                <a:gd name="T0" fmla="*/ 1387 w 3169"/>
                <a:gd name="T1" fmla="*/ 239 h 743"/>
                <a:gd name="T2" fmla="*/ 1734 w 3169"/>
                <a:gd name="T3" fmla="*/ 233 h 743"/>
                <a:gd name="T4" fmla="*/ 2087 w 3169"/>
                <a:gd name="T5" fmla="*/ 251 h 743"/>
                <a:gd name="T6" fmla="*/ 2505 w 3169"/>
                <a:gd name="T7" fmla="*/ 233 h 743"/>
                <a:gd name="T8" fmla="*/ 3169 w 3169"/>
                <a:gd name="T9" fmla="*/ 204 h 743"/>
                <a:gd name="T10" fmla="*/ 3115 w 3169"/>
                <a:gd name="T11" fmla="*/ 186 h 743"/>
                <a:gd name="T12" fmla="*/ 2422 w 3169"/>
                <a:gd name="T13" fmla="*/ 221 h 743"/>
                <a:gd name="T14" fmla="*/ 2003 w 3169"/>
                <a:gd name="T15" fmla="*/ 221 h 743"/>
                <a:gd name="T16" fmla="*/ 1459 w 3169"/>
                <a:gd name="T17" fmla="*/ 186 h 743"/>
                <a:gd name="T18" fmla="*/ 1543 w 3169"/>
                <a:gd name="T19" fmla="*/ 168 h 743"/>
                <a:gd name="T20" fmla="*/ 2039 w 3169"/>
                <a:gd name="T21" fmla="*/ 0 h 743"/>
                <a:gd name="T22" fmla="*/ 1961 w 3169"/>
                <a:gd name="T23" fmla="*/ 24 h 743"/>
                <a:gd name="T24" fmla="*/ 1836 w 3169"/>
                <a:gd name="T25" fmla="*/ 66 h 743"/>
                <a:gd name="T26" fmla="*/ 1602 w 3169"/>
                <a:gd name="T27" fmla="*/ 138 h 743"/>
                <a:gd name="T28" fmla="*/ 1339 w 3169"/>
                <a:gd name="T29" fmla="*/ 198 h 743"/>
                <a:gd name="T30" fmla="*/ 1268 w 3169"/>
                <a:gd name="T31" fmla="*/ 251 h 743"/>
                <a:gd name="T32" fmla="*/ 765 w 3169"/>
                <a:gd name="T33" fmla="*/ 413 h 743"/>
                <a:gd name="T34" fmla="*/ 335 w 3169"/>
                <a:gd name="T35" fmla="*/ 503 h 743"/>
                <a:gd name="T36" fmla="*/ 0 w 3169"/>
                <a:gd name="T37" fmla="*/ 617 h 743"/>
                <a:gd name="T38" fmla="*/ 299 w 3169"/>
                <a:gd name="T39" fmla="*/ 539 h 743"/>
                <a:gd name="T40" fmla="*/ 735 w 3169"/>
                <a:gd name="T41" fmla="*/ 449 h 743"/>
                <a:gd name="T42" fmla="*/ 1178 w 3169"/>
                <a:gd name="T43" fmla="*/ 311 h 743"/>
                <a:gd name="T44" fmla="*/ 981 w 3169"/>
                <a:gd name="T45" fmla="*/ 491 h 743"/>
                <a:gd name="T46" fmla="*/ 867 w 3169"/>
                <a:gd name="T47" fmla="*/ 743 h 743"/>
                <a:gd name="T48" fmla="*/ 861 w 3169"/>
                <a:gd name="T49" fmla="*/ 743 h 743"/>
                <a:gd name="T50" fmla="*/ 933 w 3169"/>
                <a:gd name="T51" fmla="*/ 743 h 743"/>
                <a:gd name="T52" fmla="*/ 1022 w 3169"/>
                <a:gd name="T53" fmla="*/ 497 h 743"/>
                <a:gd name="T54" fmla="*/ 1297 w 3169"/>
                <a:gd name="T55" fmla="*/ 281 h 743"/>
                <a:gd name="T56" fmla="*/ 1531 w 3169"/>
                <a:gd name="T57" fmla="*/ 449 h 743"/>
                <a:gd name="T58" fmla="*/ 1770 w 3169"/>
                <a:gd name="T59" fmla="*/ 677 h 743"/>
                <a:gd name="T60" fmla="*/ 1854 w 3169"/>
                <a:gd name="T61" fmla="*/ 743 h 743"/>
                <a:gd name="T62" fmla="*/ 1919 w 3169"/>
                <a:gd name="T63" fmla="*/ 743 h 743"/>
                <a:gd name="T64" fmla="*/ 1692 w 3169"/>
                <a:gd name="T65" fmla="*/ 527 h 743"/>
                <a:gd name="T66" fmla="*/ 1387 w 3169"/>
                <a:gd name="T67" fmla="*/ 239 h 743"/>
                <a:gd name="T68" fmla="*/ 1387 w 3169"/>
                <a:gd name="T69" fmla="*/ 239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40" name="Rectangle 12">
              <a:extLst>
                <a:ext uri="{FF2B5EF4-FFF2-40B4-BE49-F238E27FC236}">
                  <a16:creationId xmlns:a16="http://schemas.microsoft.com/office/drawing/2014/main" id="{6577B517-769C-9FC8-37A1-0E7F4B474711}"/>
                </a:ext>
              </a:extLst>
            </p:cNvPr>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2541" name="Rectangle 13">
              <a:extLst>
                <a:ext uri="{FF2B5EF4-FFF2-40B4-BE49-F238E27FC236}">
                  <a16:creationId xmlns:a16="http://schemas.microsoft.com/office/drawing/2014/main" id="{A802609B-59AB-663F-5EF0-227534156902}"/>
                </a:ext>
              </a:extLst>
            </p:cNvPr>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2542" name="Freeform 14">
              <a:extLst>
                <a:ext uri="{FF2B5EF4-FFF2-40B4-BE49-F238E27FC236}">
                  <a16:creationId xmlns:a16="http://schemas.microsoft.com/office/drawing/2014/main" id="{8E00959C-C18C-3EC6-912F-64CBBCDB120A}"/>
                </a:ext>
              </a:extLst>
            </p:cNvPr>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43" name="Freeform 15">
              <a:extLst>
                <a:ext uri="{FF2B5EF4-FFF2-40B4-BE49-F238E27FC236}">
                  <a16:creationId xmlns:a16="http://schemas.microsoft.com/office/drawing/2014/main" id="{1E6062E0-701E-60CC-2C18-730FA7433D7A}"/>
                </a:ext>
              </a:extLst>
            </p:cNvPr>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44" name="Freeform 16">
              <a:extLst>
                <a:ext uri="{FF2B5EF4-FFF2-40B4-BE49-F238E27FC236}">
                  <a16:creationId xmlns:a16="http://schemas.microsoft.com/office/drawing/2014/main" id="{9C18C082-A736-A734-900E-E46C2FD27FEF}"/>
                </a:ext>
              </a:extLst>
            </p:cNvPr>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45" name="Freeform 17">
              <a:extLst>
                <a:ext uri="{FF2B5EF4-FFF2-40B4-BE49-F238E27FC236}">
                  <a16:creationId xmlns:a16="http://schemas.microsoft.com/office/drawing/2014/main" id="{DB4D769C-B153-FC07-9371-0C797C99D578}"/>
                </a:ext>
              </a:extLst>
            </p:cNvPr>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46" name="Freeform 18">
              <a:extLst>
                <a:ext uri="{FF2B5EF4-FFF2-40B4-BE49-F238E27FC236}">
                  <a16:creationId xmlns:a16="http://schemas.microsoft.com/office/drawing/2014/main" id="{F2B2514F-E882-C0BD-74DA-EBAE8F251463}"/>
                </a:ext>
              </a:extLst>
            </p:cNvPr>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47" name="Freeform 19">
              <a:extLst>
                <a:ext uri="{FF2B5EF4-FFF2-40B4-BE49-F238E27FC236}">
                  <a16:creationId xmlns:a16="http://schemas.microsoft.com/office/drawing/2014/main" id="{D7333ADD-0164-805F-74EC-DA2BF3D71E5C}"/>
                </a:ext>
              </a:extLst>
            </p:cNvPr>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548" name="Freeform 20">
              <a:extLst>
                <a:ext uri="{FF2B5EF4-FFF2-40B4-BE49-F238E27FC236}">
                  <a16:creationId xmlns:a16="http://schemas.microsoft.com/office/drawing/2014/main" id="{8F97C4DD-B44F-57B7-56FA-5BF91B4BB0BD}"/>
                </a:ext>
              </a:extLst>
            </p:cNvPr>
            <p:cNvSpPr>
              <a:spLocks/>
            </p:cNvSpPr>
            <p:nvPr/>
          </p:nvSpPr>
          <p:spPr bwMode="hidden">
            <a:xfrm>
              <a:off x="3160" y="1860"/>
              <a:ext cx="2162" cy="1934"/>
            </a:xfrm>
            <a:custGeom>
              <a:avLst/>
              <a:gdLst>
                <a:gd name="T0" fmla="*/ 1842 w 2153"/>
                <a:gd name="T1" fmla="*/ 851 h 1930"/>
                <a:gd name="T2" fmla="*/ 1937 w 2153"/>
                <a:gd name="T3" fmla="*/ 1019 h 1930"/>
                <a:gd name="T4" fmla="*/ 2051 w 2153"/>
                <a:gd name="T5" fmla="*/ 1168 h 1930"/>
                <a:gd name="T6" fmla="*/ 2117 w 2153"/>
                <a:gd name="T7" fmla="*/ 1246 h 1930"/>
                <a:gd name="T8" fmla="*/ 2153 w 2153"/>
                <a:gd name="T9" fmla="*/ 1294 h 1930"/>
                <a:gd name="T10" fmla="*/ 1889 w 2153"/>
                <a:gd name="T11" fmla="*/ 977 h 1930"/>
                <a:gd name="T12" fmla="*/ 1860 w 2153"/>
                <a:gd name="T13" fmla="*/ 929 h 1930"/>
                <a:gd name="T14" fmla="*/ 1782 w 2153"/>
                <a:gd name="T15" fmla="*/ 1240 h 1930"/>
                <a:gd name="T16" fmla="*/ 1770 w 2153"/>
                <a:gd name="T17" fmla="*/ 1486 h 1930"/>
                <a:gd name="T18" fmla="*/ 1818 w 2153"/>
                <a:gd name="T19" fmla="*/ 1906 h 1930"/>
                <a:gd name="T20" fmla="*/ 1788 w 2153"/>
                <a:gd name="T21" fmla="*/ 1930 h 1930"/>
                <a:gd name="T22" fmla="*/ 1746 w 2153"/>
                <a:gd name="T23" fmla="*/ 1534 h 1930"/>
                <a:gd name="T24" fmla="*/ 1728 w 2153"/>
                <a:gd name="T25" fmla="*/ 1288 h 1930"/>
                <a:gd name="T26" fmla="*/ 1764 w 2153"/>
                <a:gd name="T27" fmla="*/ 1085 h 1930"/>
                <a:gd name="T28" fmla="*/ 1770 w 2153"/>
                <a:gd name="T29" fmla="*/ 875 h 1930"/>
                <a:gd name="T30" fmla="*/ 1268 w 2153"/>
                <a:gd name="T31" fmla="*/ 1007 h 1930"/>
                <a:gd name="T32" fmla="*/ 825 w 2153"/>
                <a:gd name="T33" fmla="*/ 1132 h 1930"/>
                <a:gd name="T34" fmla="*/ 323 w 2153"/>
                <a:gd name="T35" fmla="*/ 1312 h 1930"/>
                <a:gd name="T36" fmla="*/ 18 w 2153"/>
                <a:gd name="T37" fmla="*/ 1420 h 1930"/>
                <a:gd name="T38" fmla="*/ 311 w 2153"/>
                <a:gd name="T39" fmla="*/ 1282 h 1930"/>
                <a:gd name="T40" fmla="*/ 682 w 2153"/>
                <a:gd name="T41" fmla="*/ 1144 h 1930"/>
                <a:gd name="T42" fmla="*/ 1022 w 2153"/>
                <a:gd name="T43" fmla="*/ 1037 h 1930"/>
                <a:gd name="T44" fmla="*/ 1411 w 2153"/>
                <a:gd name="T45" fmla="*/ 929 h 1930"/>
                <a:gd name="T46" fmla="*/ 1692 w 2153"/>
                <a:gd name="T47" fmla="*/ 815 h 1930"/>
                <a:gd name="T48" fmla="*/ 1333 w 2153"/>
                <a:gd name="T49" fmla="*/ 623 h 1930"/>
                <a:gd name="T50" fmla="*/ 861 w 2153"/>
                <a:gd name="T51" fmla="*/ 515 h 1930"/>
                <a:gd name="T52" fmla="*/ 227 w 2153"/>
                <a:gd name="T53" fmla="*/ 161 h 1930"/>
                <a:gd name="T54" fmla="*/ 0 w 2153"/>
                <a:gd name="T55" fmla="*/ 83 h 1930"/>
                <a:gd name="T56" fmla="*/ 329 w 2153"/>
                <a:gd name="T57" fmla="*/ 179 h 1930"/>
                <a:gd name="T58" fmla="*/ 712 w 2153"/>
                <a:gd name="T59" fmla="*/ 383 h 1930"/>
                <a:gd name="T60" fmla="*/ 933 w 2153"/>
                <a:gd name="T61" fmla="*/ 491 h 1930"/>
                <a:gd name="T62" fmla="*/ 1351 w 2153"/>
                <a:gd name="T63" fmla="*/ 593 h 1930"/>
                <a:gd name="T64" fmla="*/ 1650 w 2153"/>
                <a:gd name="T65" fmla="*/ 743 h 1930"/>
                <a:gd name="T66" fmla="*/ 1423 w 2153"/>
                <a:gd name="T67" fmla="*/ 461 h 1930"/>
                <a:gd name="T68" fmla="*/ 1286 w 2153"/>
                <a:gd name="T69" fmla="*/ 191 h 1930"/>
                <a:gd name="T70" fmla="*/ 1154 w 2153"/>
                <a:gd name="T71" fmla="*/ 0 h 1930"/>
                <a:gd name="T72" fmla="*/ 1339 w 2153"/>
                <a:gd name="T73" fmla="*/ 215 h 1930"/>
                <a:gd name="T74" fmla="*/ 1489 w 2153"/>
                <a:gd name="T75" fmla="*/ 485 h 1930"/>
                <a:gd name="T76" fmla="*/ 1746 w 2153"/>
                <a:gd name="T77" fmla="*/ 803 h 1930"/>
                <a:gd name="T78" fmla="*/ 1842 w 2153"/>
                <a:gd name="T79" fmla="*/ 851 h 1930"/>
                <a:gd name="T80" fmla="*/ 1842 w 2153"/>
                <a:gd name="T81" fmla="*/ 851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22549" name="Rectangle 21">
            <a:extLst>
              <a:ext uri="{FF2B5EF4-FFF2-40B4-BE49-F238E27FC236}">
                <a16:creationId xmlns:a16="http://schemas.microsoft.com/office/drawing/2014/main" id="{D94F043F-5FA1-6712-FFFF-664520B7069F}"/>
              </a:ext>
            </a:extLst>
          </p:cNvPr>
          <p:cNvSpPr>
            <a:spLocks noGrp="1" noChangeArrowheads="1"/>
          </p:cNvSpPr>
          <p:nvPr>
            <p:ph type="ctrTitle" sz="quarter"/>
          </p:nvPr>
        </p:nvSpPr>
        <p:spPr>
          <a:xfrm>
            <a:off x="685800" y="1828800"/>
            <a:ext cx="7772400" cy="1736725"/>
          </a:xfrm>
        </p:spPr>
        <p:txBody>
          <a:bodyPr/>
          <a:lstStyle>
            <a:lvl1pPr>
              <a:defRPr sz="5400"/>
            </a:lvl1pPr>
          </a:lstStyle>
          <a:p>
            <a:pPr lvl="0"/>
            <a:r>
              <a:rPr lang="en-US" altLang="en-US" noProof="0"/>
              <a:t>Click to edit Master title style</a:t>
            </a:r>
          </a:p>
        </p:txBody>
      </p:sp>
      <p:sp>
        <p:nvSpPr>
          <p:cNvPr id="22550" name="Rectangle 22">
            <a:extLst>
              <a:ext uri="{FF2B5EF4-FFF2-40B4-BE49-F238E27FC236}">
                <a16:creationId xmlns:a16="http://schemas.microsoft.com/office/drawing/2014/main" id="{932621E0-F7F0-392C-F7EC-922D43930C75}"/>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22551" name="Rectangle 23">
            <a:extLst>
              <a:ext uri="{FF2B5EF4-FFF2-40B4-BE49-F238E27FC236}">
                <a16:creationId xmlns:a16="http://schemas.microsoft.com/office/drawing/2014/main" id="{6D76D13D-EA59-CEAF-C779-AEC1B7BBE5DC}"/>
              </a:ext>
            </a:extLst>
          </p:cNvPr>
          <p:cNvSpPr>
            <a:spLocks noGrp="1" noChangeArrowheads="1"/>
          </p:cNvSpPr>
          <p:nvPr>
            <p:ph type="dt" sz="quarter" idx="2"/>
          </p:nvPr>
        </p:nvSpPr>
        <p:spPr/>
        <p:txBody>
          <a:bodyPr/>
          <a:lstStyle>
            <a:lvl1pPr>
              <a:defRPr/>
            </a:lvl1pPr>
          </a:lstStyle>
          <a:p>
            <a:endParaRPr lang="en-US" altLang="en-US"/>
          </a:p>
        </p:txBody>
      </p:sp>
      <p:sp>
        <p:nvSpPr>
          <p:cNvPr id="22552" name="Rectangle 24">
            <a:extLst>
              <a:ext uri="{FF2B5EF4-FFF2-40B4-BE49-F238E27FC236}">
                <a16:creationId xmlns:a16="http://schemas.microsoft.com/office/drawing/2014/main" id="{EF352A99-2659-CE24-2745-E924CDE5CA9F}"/>
              </a:ext>
            </a:extLst>
          </p:cNvPr>
          <p:cNvSpPr>
            <a:spLocks noGrp="1" noChangeArrowheads="1"/>
          </p:cNvSpPr>
          <p:nvPr>
            <p:ph type="ftr" sz="quarter" idx="3"/>
          </p:nvPr>
        </p:nvSpPr>
        <p:spPr/>
        <p:txBody>
          <a:bodyPr/>
          <a:lstStyle>
            <a:lvl1pPr>
              <a:defRPr/>
            </a:lvl1pPr>
          </a:lstStyle>
          <a:p>
            <a:endParaRPr lang="en-US" altLang="en-US"/>
          </a:p>
        </p:txBody>
      </p:sp>
      <p:sp>
        <p:nvSpPr>
          <p:cNvPr id="22553" name="Rectangle 25">
            <a:extLst>
              <a:ext uri="{FF2B5EF4-FFF2-40B4-BE49-F238E27FC236}">
                <a16:creationId xmlns:a16="http://schemas.microsoft.com/office/drawing/2014/main" id="{4C9D2DA7-E0DE-ABD0-18D1-0B945B6DB5E9}"/>
              </a:ext>
            </a:extLst>
          </p:cNvPr>
          <p:cNvSpPr>
            <a:spLocks noGrp="1" noChangeArrowheads="1"/>
          </p:cNvSpPr>
          <p:nvPr>
            <p:ph type="sldNum" sz="quarter" idx="4"/>
          </p:nvPr>
        </p:nvSpPr>
        <p:spPr/>
        <p:txBody>
          <a:bodyPr/>
          <a:lstStyle>
            <a:lvl1pPr>
              <a:defRPr/>
            </a:lvl1pPr>
          </a:lstStyle>
          <a:p>
            <a:fld id="{594DA24A-AFB2-49E9-B3B5-49EA90F70047}" type="slidenum">
              <a:rPr lang="en-US" altLang="en-US"/>
              <a:pPr/>
              <a:t>‹#›</a:t>
            </a:fld>
            <a:endParaRPr lang="en-US" altLang="en-US"/>
          </a:p>
        </p:txBody>
      </p:sp>
    </p:spTree>
  </p:cSld>
  <p:clrMapOvr>
    <a:masterClrMapping/>
  </p:clrMapOvr>
  <p:transition spd="slow">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66D33-E20A-430D-A0E8-015F198379F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06409FC-C252-1841-9162-63B92DF5B3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B65CE5-C8DA-4FAB-4473-6E7E98C360E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07D8ABC-4936-8052-DE9B-80ECF8E1E28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6361CE0-F466-E98C-4A94-5708727CBD7C}"/>
              </a:ext>
            </a:extLst>
          </p:cNvPr>
          <p:cNvSpPr>
            <a:spLocks noGrp="1"/>
          </p:cNvSpPr>
          <p:nvPr>
            <p:ph type="sldNum" sz="quarter" idx="12"/>
          </p:nvPr>
        </p:nvSpPr>
        <p:spPr/>
        <p:txBody>
          <a:bodyPr/>
          <a:lstStyle>
            <a:lvl1pPr>
              <a:defRPr/>
            </a:lvl1pPr>
          </a:lstStyle>
          <a:p>
            <a:fld id="{605E305B-B854-4EC2-8890-D6A9D2177A87}" type="slidenum">
              <a:rPr lang="en-US" altLang="en-US"/>
              <a:pPr/>
              <a:t>‹#›</a:t>
            </a:fld>
            <a:endParaRPr lang="en-US" altLang="en-US"/>
          </a:p>
        </p:txBody>
      </p:sp>
    </p:spTree>
    <p:extLst>
      <p:ext uri="{BB962C8B-B14F-4D97-AF65-F5344CB8AC3E}">
        <p14:creationId xmlns:p14="http://schemas.microsoft.com/office/powerpoint/2010/main" val="4242954443"/>
      </p:ext>
    </p:extLst>
  </p:cSld>
  <p:clrMapOvr>
    <a:masterClrMapping/>
  </p:clrMapOvr>
  <p:transition spd="slow">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BCA29C-575B-13AD-11CE-E709285C6AA4}"/>
              </a:ext>
            </a:extLst>
          </p:cNvPr>
          <p:cNvSpPr>
            <a:spLocks noGrp="1"/>
          </p:cNvSpPr>
          <p:nvPr>
            <p:ph type="title" orient="vert"/>
          </p:nvPr>
        </p:nvSpPr>
        <p:spPr>
          <a:xfrm>
            <a:off x="6629400" y="277813"/>
            <a:ext cx="2057400" cy="5853112"/>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FAC1063-1F78-FAE8-1009-3D2E9ECAD190}"/>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3E70A8-A264-3D73-97C5-75504BA52D4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88F4CB8-8821-62C8-23B2-95D446D4EF7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DBB86E1-FEBF-F54D-1CE2-08B18B605378}"/>
              </a:ext>
            </a:extLst>
          </p:cNvPr>
          <p:cNvSpPr>
            <a:spLocks noGrp="1"/>
          </p:cNvSpPr>
          <p:nvPr>
            <p:ph type="sldNum" sz="quarter" idx="12"/>
          </p:nvPr>
        </p:nvSpPr>
        <p:spPr/>
        <p:txBody>
          <a:bodyPr/>
          <a:lstStyle>
            <a:lvl1pPr>
              <a:defRPr/>
            </a:lvl1pPr>
          </a:lstStyle>
          <a:p>
            <a:fld id="{5BDB543A-456C-432F-BB99-9ADF37C7197F}" type="slidenum">
              <a:rPr lang="en-US" altLang="en-US"/>
              <a:pPr/>
              <a:t>‹#›</a:t>
            </a:fld>
            <a:endParaRPr lang="en-US" altLang="en-US"/>
          </a:p>
        </p:txBody>
      </p:sp>
    </p:spTree>
    <p:extLst>
      <p:ext uri="{BB962C8B-B14F-4D97-AF65-F5344CB8AC3E}">
        <p14:creationId xmlns:p14="http://schemas.microsoft.com/office/powerpoint/2010/main" val="1817459938"/>
      </p:ext>
    </p:extLst>
  </p:cSld>
  <p:clrMapOvr>
    <a:masterClrMapping/>
  </p:clrMapOvr>
  <p:transition spd="slow">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4578" name="Group 2">
            <a:extLst>
              <a:ext uri="{FF2B5EF4-FFF2-40B4-BE49-F238E27FC236}">
                <a16:creationId xmlns:a16="http://schemas.microsoft.com/office/drawing/2014/main" id="{5DDDF171-54DE-E0D0-3B2D-A3CD4FD098DF}"/>
              </a:ext>
            </a:extLst>
          </p:cNvPr>
          <p:cNvGrpSpPr>
            <a:grpSpLocks/>
          </p:cNvGrpSpPr>
          <p:nvPr/>
        </p:nvGrpSpPr>
        <p:grpSpPr bwMode="auto">
          <a:xfrm>
            <a:off x="3175" y="4267200"/>
            <a:ext cx="9140825" cy="2590800"/>
            <a:chOff x="2" y="2688"/>
            <a:chExt cx="5758" cy="1632"/>
          </a:xfrm>
        </p:grpSpPr>
        <p:sp>
          <p:nvSpPr>
            <p:cNvPr id="24579" name="Freeform 3">
              <a:extLst>
                <a:ext uri="{FF2B5EF4-FFF2-40B4-BE49-F238E27FC236}">
                  <a16:creationId xmlns:a16="http://schemas.microsoft.com/office/drawing/2014/main" id="{02BE14B3-717C-8079-3890-6DAAF7F15CF8}"/>
                </a:ext>
              </a:extLst>
            </p:cNvPr>
            <p:cNvSpPr>
              <a:spLocks/>
            </p:cNvSpPr>
            <p:nvPr/>
          </p:nvSpPr>
          <p:spPr bwMode="hidden">
            <a:xfrm>
              <a:off x="2" y="2688"/>
              <a:ext cx="5758" cy="1632"/>
            </a:xfrm>
            <a:custGeom>
              <a:avLst/>
              <a:gdLst>
                <a:gd name="T0" fmla="*/ 5740 w 5740"/>
                <a:gd name="T1" fmla="*/ 4316 h 4316"/>
                <a:gd name="T2" fmla="*/ 0 w 5740"/>
                <a:gd name="T3" fmla="*/ 4316 h 4316"/>
                <a:gd name="T4" fmla="*/ 0 w 5740"/>
                <a:gd name="T5" fmla="*/ 0 h 4316"/>
                <a:gd name="T6" fmla="*/ 5740 w 5740"/>
                <a:gd name="T7" fmla="*/ 0 h 4316"/>
                <a:gd name="T8" fmla="*/ 5740 w 5740"/>
                <a:gd name="T9" fmla="*/ 4316 h 4316"/>
                <a:gd name="T10" fmla="*/ 5740 w 5740"/>
                <a:gd name="T11" fmla="*/ 4316 h 4316"/>
              </a:gdLst>
              <a:ahLst/>
              <a:cxnLst>
                <a:cxn ang="0">
                  <a:pos x="T0" y="T1"/>
                </a:cxn>
                <a:cxn ang="0">
                  <a:pos x="T2" y="T3"/>
                </a:cxn>
                <a:cxn ang="0">
                  <a:pos x="T4" y="T5"/>
                </a:cxn>
                <a:cxn ang="0">
                  <a:pos x="T6" y="T7"/>
                </a:cxn>
                <a:cxn ang="0">
                  <a:pos x="T8" y="T9"/>
                </a:cxn>
                <a:cxn ang="0">
                  <a:pos x="T10" y="T11"/>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24580" name="Group 4">
              <a:extLst>
                <a:ext uri="{FF2B5EF4-FFF2-40B4-BE49-F238E27FC236}">
                  <a16:creationId xmlns:a16="http://schemas.microsoft.com/office/drawing/2014/main" id="{3247494B-744E-A568-8B65-9B7CE695C3B9}"/>
                </a:ext>
              </a:extLst>
            </p:cNvPr>
            <p:cNvGrpSpPr>
              <a:grpSpLocks/>
            </p:cNvGrpSpPr>
            <p:nvPr/>
          </p:nvGrpSpPr>
          <p:grpSpPr bwMode="auto">
            <a:xfrm>
              <a:off x="1776" y="3024"/>
              <a:ext cx="3929" cy="1290"/>
              <a:chOff x="1776" y="3024"/>
              <a:chExt cx="3929" cy="1290"/>
            </a:xfrm>
          </p:grpSpPr>
          <p:grpSp>
            <p:nvGrpSpPr>
              <p:cNvPr id="24581" name="Group 5">
                <a:extLst>
                  <a:ext uri="{FF2B5EF4-FFF2-40B4-BE49-F238E27FC236}">
                    <a16:creationId xmlns:a16="http://schemas.microsoft.com/office/drawing/2014/main" id="{C93427A6-55AF-8D19-BD80-C5CCD3614A90}"/>
                  </a:ext>
                </a:extLst>
              </p:cNvPr>
              <p:cNvGrpSpPr>
                <a:grpSpLocks/>
              </p:cNvGrpSpPr>
              <p:nvPr/>
            </p:nvGrpSpPr>
            <p:grpSpPr bwMode="auto">
              <a:xfrm>
                <a:off x="2268" y="3934"/>
                <a:ext cx="638" cy="377"/>
                <a:chOff x="2268" y="3934"/>
                <a:chExt cx="638" cy="377"/>
              </a:xfrm>
            </p:grpSpPr>
            <p:sp>
              <p:nvSpPr>
                <p:cNvPr id="24582" name="Oval 6">
                  <a:extLst>
                    <a:ext uri="{FF2B5EF4-FFF2-40B4-BE49-F238E27FC236}">
                      <a16:creationId xmlns:a16="http://schemas.microsoft.com/office/drawing/2014/main" id="{4BD09A6E-DAED-47A2-83FD-441C72BC90E5}"/>
                    </a:ext>
                  </a:extLst>
                </p:cNvPr>
                <p:cNvSpPr>
                  <a:spLocks noChangeArrowheads="1"/>
                </p:cNvSpPr>
                <p:nvPr/>
              </p:nvSpPr>
              <p:spPr bwMode="hidden">
                <a:xfrm>
                  <a:off x="2268" y="3934"/>
                  <a:ext cx="638" cy="377"/>
                </a:xfrm>
                <a:prstGeom prst="ellipse">
                  <a:avLst/>
                </a:prstGeom>
                <a:gradFill rotWithShape="0">
                  <a:gsLst>
                    <a:gs pos="0">
                      <a:schemeClr val="accent1">
                        <a:gamma/>
                        <a:shade val="87843"/>
                        <a:invGamma/>
                      </a:schemeClr>
                    </a:gs>
                    <a:gs pos="100000">
                      <a:schemeClr val="accent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583" name="Oval 7">
                  <a:extLst>
                    <a:ext uri="{FF2B5EF4-FFF2-40B4-BE49-F238E27FC236}">
                      <a16:creationId xmlns:a16="http://schemas.microsoft.com/office/drawing/2014/main" id="{CE17F7AA-59EB-78C9-A37A-55CEB88A5683}"/>
                    </a:ext>
                  </a:extLst>
                </p:cNvPr>
                <p:cNvSpPr>
                  <a:spLocks noChangeArrowheads="1"/>
                </p:cNvSpPr>
                <p:nvPr/>
              </p:nvSpPr>
              <p:spPr bwMode="hidden">
                <a:xfrm>
                  <a:off x="2314" y="3958"/>
                  <a:ext cx="543" cy="332"/>
                </a:xfrm>
                <a:prstGeom prst="ellipse">
                  <a:avLst/>
                </a:prstGeom>
                <a:gradFill rotWithShape="0">
                  <a:gsLst>
                    <a:gs pos="0">
                      <a:schemeClr val="accent1"/>
                    </a:gs>
                    <a:gs pos="100000">
                      <a:schemeClr val="accent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584" name="Oval 8">
                  <a:extLst>
                    <a:ext uri="{FF2B5EF4-FFF2-40B4-BE49-F238E27FC236}">
                      <a16:creationId xmlns:a16="http://schemas.microsoft.com/office/drawing/2014/main" id="{1B4BBDCE-6497-2347-A8D9-31436F48B58B}"/>
                    </a:ext>
                  </a:extLst>
                </p:cNvPr>
                <p:cNvSpPr>
                  <a:spLocks noChangeArrowheads="1"/>
                </p:cNvSpPr>
                <p:nvPr/>
              </p:nvSpPr>
              <p:spPr bwMode="hidden">
                <a:xfrm>
                  <a:off x="2341" y="3979"/>
                  <a:ext cx="501" cy="299"/>
                </a:xfrm>
                <a:prstGeom prst="ellipse">
                  <a:avLst/>
                </a:prstGeom>
                <a:gradFill rotWithShape="0">
                  <a:gsLst>
                    <a:gs pos="0">
                      <a:schemeClr val="accent1">
                        <a:gamma/>
                        <a:shade val="90980"/>
                        <a:invGamma/>
                      </a:schemeClr>
                    </a:gs>
                    <a:gs pos="100000">
                      <a:schemeClr val="accent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585" name="Oval 9">
                  <a:extLst>
                    <a:ext uri="{FF2B5EF4-FFF2-40B4-BE49-F238E27FC236}">
                      <a16:creationId xmlns:a16="http://schemas.microsoft.com/office/drawing/2014/main" id="{02308621-496E-FDAA-09DA-4073566D8DD0}"/>
                    </a:ext>
                  </a:extLst>
                </p:cNvPr>
                <p:cNvSpPr>
                  <a:spLocks noChangeArrowheads="1"/>
                </p:cNvSpPr>
                <p:nvPr/>
              </p:nvSpPr>
              <p:spPr bwMode="hidden">
                <a:xfrm>
                  <a:off x="2368" y="3997"/>
                  <a:ext cx="444" cy="258"/>
                </a:xfrm>
                <a:prstGeom prst="ellipse">
                  <a:avLst/>
                </a:prstGeom>
                <a:gradFill rotWithShape="0">
                  <a:gsLst>
                    <a:gs pos="0">
                      <a:schemeClr val="accent1">
                        <a:gamma/>
                        <a:shade val="87843"/>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586" name="Oval 10">
                  <a:extLst>
                    <a:ext uri="{FF2B5EF4-FFF2-40B4-BE49-F238E27FC236}">
                      <a16:creationId xmlns:a16="http://schemas.microsoft.com/office/drawing/2014/main" id="{7EF6DDFD-7D43-DC48-6FCE-BE9DA6A6E052}"/>
                    </a:ext>
                  </a:extLst>
                </p:cNvPr>
                <p:cNvSpPr>
                  <a:spLocks noChangeArrowheads="1"/>
                </p:cNvSpPr>
                <p:nvPr/>
              </p:nvSpPr>
              <p:spPr bwMode="hidden">
                <a:xfrm>
                  <a:off x="2385" y="4005"/>
                  <a:ext cx="413" cy="240"/>
                </a:xfrm>
                <a:prstGeom prst="ellipse">
                  <a:avLst/>
                </a:prstGeom>
                <a:gradFill rotWithShape="0">
                  <a:gsLst>
                    <a:gs pos="0">
                      <a:schemeClr val="accent1">
                        <a:gamma/>
                        <a:shade val="94118"/>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587" name="Oval 11">
                  <a:extLst>
                    <a:ext uri="{FF2B5EF4-FFF2-40B4-BE49-F238E27FC236}">
                      <a16:creationId xmlns:a16="http://schemas.microsoft.com/office/drawing/2014/main" id="{B9FADC67-7809-05B1-6077-7AE37840EBC9}"/>
                    </a:ext>
                  </a:extLst>
                </p:cNvPr>
                <p:cNvSpPr>
                  <a:spLocks noChangeArrowheads="1"/>
                </p:cNvSpPr>
                <p:nvPr/>
              </p:nvSpPr>
              <p:spPr bwMode="hidden">
                <a:xfrm>
                  <a:off x="2437" y="4026"/>
                  <a:ext cx="306" cy="192"/>
                </a:xfrm>
                <a:prstGeom prst="ellipse">
                  <a:avLst/>
                </a:prstGeom>
                <a:gradFill rotWithShape="0">
                  <a:gsLst>
                    <a:gs pos="0">
                      <a:schemeClr val="accent1">
                        <a:gamma/>
                        <a:shade val="87843"/>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588" name="Oval 12">
                  <a:extLst>
                    <a:ext uri="{FF2B5EF4-FFF2-40B4-BE49-F238E27FC236}">
                      <a16:creationId xmlns:a16="http://schemas.microsoft.com/office/drawing/2014/main" id="{604B81F0-AB83-F5F5-A466-8CD67269C87E}"/>
                    </a:ext>
                  </a:extLst>
                </p:cNvPr>
                <p:cNvSpPr>
                  <a:spLocks noChangeArrowheads="1"/>
                </p:cNvSpPr>
                <p:nvPr/>
              </p:nvSpPr>
              <p:spPr bwMode="hidden">
                <a:xfrm>
                  <a:off x="2476" y="4056"/>
                  <a:ext cx="227" cy="135"/>
                </a:xfrm>
                <a:prstGeom prst="ellipse">
                  <a:avLst/>
                </a:prstGeom>
                <a:gradFill rotWithShape="0">
                  <a:gsLst>
                    <a:gs pos="0">
                      <a:schemeClr val="accent1"/>
                    </a:gs>
                    <a:gs pos="100000">
                      <a:schemeClr val="accent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589" name="Oval 13">
                  <a:extLst>
                    <a:ext uri="{FF2B5EF4-FFF2-40B4-BE49-F238E27FC236}">
                      <a16:creationId xmlns:a16="http://schemas.microsoft.com/office/drawing/2014/main" id="{C407CD76-1ADA-556A-5131-78D609889E7B}"/>
                    </a:ext>
                  </a:extLst>
                </p:cNvPr>
                <p:cNvSpPr>
                  <a:spLocks noChangeArrowheads="1"/>
                </p:cNvSpPr>
                <p:nvPr/>
              </p:nvSpPr>
              <p:spPr bwMode="hidden">
                <a:xfrm>
                  <a:off x="2542" y="4097"/>
                  <a:ext cx="90" cy="60"/>
                </a:xfrm>
                <a:prstGeom prst="ellipse">
                  <a:avLst/>
                </a:prstGeom>
                <a:gradFill rotWithShape="0">
                  <a:gsLst>
                    <a:gs pos="0">
                      <a:schemeClr val="accent1"/>
                    </a:gs>
                    <a:gs pos="100000">
                      <a:schemeClr val="accent1">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24590" name="Oval 14">
                <a:extLst>
                  <a:ext uri="{FF2B5EF4-FFF2-40B4-BE49-F238E27FC236}">
                    <a16:creationId xmlns:a16="http://schemas.microsoft.com/office/drawing/2014/main" id="{88B5237E-702E-2FD0-A3B3-C91C2AE935EF}"/>
                  </a:ext>
                </a:extLst>
              </p:cNvPr>
              <p:cNvSpPr>
                <a:spLocks noChangeArrowheads="1"/>
              </p:cNvSpPr>
              <p:nvPr/>
            </p:nvSpPr>
            <p:spPr bwMode="hidden">
              <a:xfrm>
                <a:off x="3686" y="3810"/>
                <a:ext cx="532" cy="327"/>
              </a:xfrm>
              <a:prstGeom prst="ellipse">
                <a:avLst/>
              </a:prstGeom>
              <a:gradFill rotWithShape="0">
                <a:gsLst>
                  <a:gs pos="0">
                    <a:schemeClr val="accent1"/>
                  </a:gs>
                  <a:gs pos="100000">
                    <a:schemeClr val="accent1">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591" name="Oval 15">
                <a:extLst>
                  <a:ext uri="{FF2B5EF4-FFF2-40B4-BE49-F238E27FC236}">
                    <a16:creationId xmlns:a16="http://schemas.microsoft.com/office/drawing/2014/main" id="{D27D4622-B10D-1A22-2BD5-69989B4962DD}"/>
                  </a:ext>
                </a:extLst>
              </p:cNvPr>
              <p:cNvSpPr>
                <a:spLocks noChangeArrowheads="1"/>
              </p:cNvSpPr>
              <p:nvPr/>
            </p:nvSpPr>
            <p:spPr bwMode="hidden">
              <a:xfrm>
                <a:off x="3726" y="3840"/>
                <a:ext cx="452" cy="275"/>
              </a:xfrm>
              <a:prstGeom prst="ellipse">
                <a:avLst/>
              </a:prstGeom>
              <a:gradFill rotWithShape="0">
                <a:gsLst>
                  <a:gs pos="0">
                    <a:schemeClr val="accent1">
                      <a:gamma/>
                      <a:shade val="90980"/>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592" name="Oval 16">
                <a:extLst>
                  <a:ext uri="{FF2B5EF4-FFF2-40B4-BE49-F238E27FC236}">
                    <a16:creationId xmlns:a16="http://schemas.microsoft.com/office/drawing/2014/main" id="{0E25C8D2-F15C-A2A8-D66D-ABDD3AADED1B}"/>
                  </a:ext>
                </a:extLst>
              </p:cNvPr>
              <p:cNvSpPr>
                <a:spLocks noChangeArrowheads="1"/>
              </p:cNvSpPr>
              <p:nvPr/>
            </p:nvSpPr>
            <p:spPr bwMode="hidden">
              <a:xfrm>
                <a:off x="3782" y="3872"/>
                <a:ext cx="344" cy="207"/>
              </a:xfrm>
              <a:prstGeom prst="ellipse">
                <a:avLst/>
              </a:prstGeom>
              <a:gradFill rotWithShape="0">
                <a:gsLst>
                  <a:gs pos="0">
                    <a:schemeClr val="accent1"/>
                  </a:gs>
                  <a:gs pos="100000">
                    <a:schemeClr val="accent1">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593" name="Oval 17">
                <a:extLst>
                  <a:ext uri="{FF2B5EF4-FFF2-40B4-BE49-F238E27FC236}">
                    <a16:creationId xmlns:a16="http://schemas.microsoft.com/office/drawing/2014/main" id="{731FA414-5513-AFD3-EE56-C6B4D7D8D227}"/>
                  </a:ext>
                </a:extLst>
              </p:cNvPr>
              <p:cNvSpPr>
                <a:spLocks noChangeArrowheads="1"/>
              </p:cNvSpPr>
              <p:nvPr/>
            </p:nvSpPr>
            <p:spPr bwMode="hidden">
              <a:xfrm>
                <a:off x="3822" y="3896"/>
                <a:ext cx="262" cy="159"/>
              </a:xfrm>
              <a:prstGeom prst="ellipse">
                <a:avLst/>
              </a:prstGeom>
              <a:gradFill rotWithShape="0">
                <a:gsLst>
                  <a:gs pos="0">
                    <a:schemeClr val="accent1">
                      <a:gamma/>
                      <a:shade val="96863"/>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594" name="Oval 18">
                <a:extLst>
                  <a:ext uri="{FF2B5EF4-FFF2-40B4-BE49-F238E27FC236}">
                    <a16:creationId xmlns:a16="http://schemas.microsoft.com/office/drawing/2014/main" id="{DD263A09-529A-6F2A-6AD4-893DEDEE3A56}"/>
                  </a:ext>
                </a:extLst>
              </p:cNvPr>
              <p:cNvSpPr>
                <a:spLocks noChangeArrowheads="1"/>
              </p:cNvSpPr>
              <p:nvPr/>
            </p:nvSpPr>
            <p:spPr bwMode="hidden">
              <a:xfrm>
                <a:off x="3856" y="3922"/>
                <a:ext cx="192" cy="107"/>
              </a:xfrm>
              <a:prstGeom prst="ellipse">
                <a:avLst/>
              </a:prstGeom>
              <a:gradFill rotWithShape="0">
                <a:gsLst>
                  <a:gs pos="0">
                    <a:schemeClr val="accent1"/>
                  </a:gs>
                  <a:gs pos="100000">
                    <a:schemeClr val="accent1">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595" name="Freeform 19">
                <a:extLst>
                  <a:ext uri="{FF2B5EF4-FFF2-40B4-BE49-F238E27FC236}">
                    <a16:creationId xmlns:a16="http://schemas.microsoft.com/office/drawing/2014/main" id="{F567396A-939D-EE56-C3D3-667B37C226AA}"/>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1">
                      <a:gamma/>
                      <a:shade val="94118"/>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596" name="Freeform 20">
                <a:extLst>
                  <a:ext uri="{FF2B5EF4-FFF2-40B4-BE49-F238E27FC236}">
                    <a16:creationId xmlns:a16="http://schemas.microsoft.com/office/drawing/2014/main" id="{48A788F7-5B7C-4342-788B-A095C970958B}"/>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1">
                      <a:gamma/>
                      <a:shade val="84706"/>
                      <a:invGamma/>
                    </a:schemeClr>
                  </a:gs>
                  <a:gs pos="100000">
                    <a:schemeClr val="accent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597" name="Freeform 21">
                <a:extLst>
                  <a:ext uri="{FF2B5EF4-FFF2-40B4-BE49-F238E27FC236}">
                    <a16:creationId xmlns:a16="http://schemas.microsoft.com/office/drawing/2014/main" id="{D7D53F88-E177-046A-66C1-9CC42D0539C4}"/>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1"/>
                  </a:gs>
                  <a:gs pos="100000">
                    <a:schemeClr val="accent1">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598" name="Freeform 22">
                <a:extLst>
                  <a:ext uri="{FF2B5EF4-FFF2-40B4-BE49-F238E27FC236}">
                    <a16:creationId xmlns:a16="http://schemas.microsoft.com/office/drawing/2014/main" id="{502CCEA4-8FB6-7BBD-FAD4-D47DE4175FC7}"/>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1"/>
                  </a:gs>
                  <a:gs pos="100000">
                    <a:schemeClr val="accent1">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599" name="Freeform 23">
                <a:extLst>
                  <a:ext uri="{FF2B5EF4-FFF2-40B4-BE49-F238E27FC236}">
                    <a16:creationId xmlns:a16="http://schemas.microsoft.com/office/drawing/2014/main" id="{6102B326-4AD2-D532-6B2A-8EAD198C1430}"/>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1"/>
                  </a:gs>
                  <a:gs pos="100000">
                    <a:schemeClr val="accent1">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00" name="Freeform 24">
                <a:extLst>
                  <a:ext uri="{FF2B5EF4-FFF2-40B4-BE49-F238E27FC236}">
                    <a16:creationId xmlns:a16="http://schemas.microsoft.com/office/drawing/2014/main" id="{80391AA9-05FE-FE4E-4A9A-8E295A48C66E}"/>
                  </a:ext>
                </a:extLst>
              </p:cNvPr>
              <p:cNvSpPr>
                <a:spLocks/>
              </p:cNvSpPr>
              <p:nvPr/>
            </p:nvSpPr>
            <p:spPr bwMode="hidden">
              <a:xfrm>
                <a:off x="4175" y="4050"/>
                <a:ext cx="180" cy="132"/>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1"/>
                  </a:gs>
                  <a:gs pos="100000">
                    <a:schemeClr val="accent1">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01" name="Freeform 25">
                <a:extLst>
                  <a:ext uri="{FF2B5EF4-FFF2-40B4-BE49-F238E27FC236}">
                    <a16:creationId xmlns:a16="http://schemas.microsoft.com/office/drawing/2014/main" id="{CB05DCE9-905B-88E6-291D-7F33FB9E8137}"/>
                  </a:ext>
                </a:extLst>
              </p:cNvPr>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1">
                      <a:gamma/>
                      <a:shade val="90980"/>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02" name="Freeform 26">
                <a:extLst>
                  <a:ext uri="{FF2B5EF4-FFF2-40B4-BE49-F238E27FC236}">
                    <a16:creationId xmlns:a16="http://schemas.microsoft.com/office/drawing/2014/main" id="{5133D662-4155-4CCD-C871-5D9C9C435283}"/>
                  </a:ext>
                </a:extLst>
              </p:cNvPr>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1"/>
                  </a:gs>
                  <a:gs pos="100000">
                    <a:schemeClr val="accent1">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03" name="Freeform 27">
                <a:extLst>
                  <a:ext uri="{FF2B5EF4-FFF2-40B4-BE49-F238E27FC236}">
                    <a16:creationId xmlns:a16="http://schemas.microsoft.com/office/drawing/2014/main" id="{4D5AB50D-8888-9721-B241-5174BC27D44D}"/>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1"/>
                  </a:gs>
                  <a:gs pos="100000">
                    <a:schemeClr val="accent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04" name="Freeform 28">
                <a:extLst>
                  <a:ext uri="{FF2B5EF4-FFF2-40B4-BE49-F238E27FC236}">
                    <a16:creationId xmlns:a16="http://schemas.microsoft.com/office/drawing/2014/main" id="{17A322D2-9FFE-82C7-A8AA-504135FA4633}"/>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1"/>
                  </a:gs>
                  <a:gs pos="100000">
                    <a:schemeClr val="accent1">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05" name="Freeform 29">
                <a:extLst>
                  <a:ext uri="{FF2B5EF4-FFF2-40B4-BE49-F238E27FC236}">
                    <a16:creationId xmlns:a16="http://schemas.microsoft.com/office/drawing/2014/main" id="{C4EB9395-92FA-E30D-490C-93DA22DD6E58}"/>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06" name="Freeform 30">
                <a:extLst>
                  <a:ext uri="{FF2B5EF4-FFF2-40B4-BE49-F238E27FC236}">
                    <a16:creationId xmlns:a16="http://schemas.microsoft.com/office/drawing/2014/main" id="{7A817F3F-CCF4-945C-F253-D22442951283}"/>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07" name="Freeform 31">
                <a:extLst>
                  <a:ext uri="{FF2B5EF4-FFF2-40B4-BE49-F238E27FC236}">
                    <a16:creationId xmlns:a16="http://schemas.microsoft.com/office/drawing/2014/main" id="{72FE7581-9D9C-AABB-65DF-AE22DEA730B7}"/>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1"/>
                  </a:gs>
                  <a:gs pos="100000">
                    <a:schemeClr val="accent1">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08" name="Freeform 32">
                <a:extLst>
                  <a:ext uri="{FF2B5EF4-FFF2-40B4-BE49-F238E27FC236}">
                    <a16:creationId xmlns:a16="http://schemas.microsoft.com/office/drawing/2014/main" id="{D67278BC-E75A-BAC1-E738-F5A0CAA7CF08}"/>
                  </a:ext>
                </a:extLst>
              </p:cNvPr>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1"/>
                  </a:gs>
                  <a:gs pos="100000">
                    <a:schemeClr val="accent1">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09" name="Freeform 33">
                <a:extLst>
                  <a:ext uri="{FF2B5EF4-FFF2-40B4-BE49-F238E27FC236}">
                    <a16:creationId xmlns:a16="http://schemas.microsoft.com/office/drawing/2014/main" id="{23191096-CD58-DAC6-416B-0D2A3E052BBB}"/>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1"/>
                  </a:gs>
                  <a:gs pos="100000">
                    <a:schemeClr val="accent1">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10" name="Freeform 34">
                <a:extLst>
                  <a:ext uri="{FF2B5EF4-FFF2-40B4-BE49-F238E27FC236}">
                    <a16:creationId xmlns:a16="http://schemas.microsoft.com/office/drawing/2014/main" id="{2EA152A8-849F-0F0B-4A9A-90D066C86C2C}"/>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11" name="Freeform 35">
                <a:extLst>
                  <a:ext uri="{FF2B5EF4-FFF2-40B4-BE49-F238E27FC236}">
                    <a16:creationId xmlns:a16="http://schemas.microsoft.com/office/drawing/2014/main" id="{A9D03C4C-02B1-D2DC-863F-2DAA70FF4CA1}"/>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1">
                      <a:gamma/>
                      <a:tint val="96863"/>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12" name="Freeform 36">
                <a:extLst>
                  <a:ext uri="{FF2B5EF4-FFF2-40B4-BE49-F238E27FC236}">
                    <a16:creationId xmlns:a16="http://schemas.microsoft.com/office/drawing/2014/main" id="{D9AD45A1-EEAF-312F-4535-6CAAFD297954}"/>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1">
                      <a:gamma/>
                      <a:tint val="96863"/>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13" name="Freeform 37">
                <a:extLst>
                  <a:ext uri="{FF2B5EF4-FFF2-40B4-BE49-F238E27FC236}">
                    <a16:creationId xmlns:a16="http://schemas.microsoft.com/office/drawing/2014/main" id="{E021250B-759D-D51F-586E-F47E82D9F0D7}"/>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1">
                      <a:gamma/>
                      <a:tint val="94118"/>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14" name="Freeform 38">
                <a:extLst>
                  <a:ext uri="{FF2B5EF4-FFF2-40B4-BE49-F238E27FC236}">
                    <a16:creationId xmlns:a16="http://schemas.microsoft.com/office/drawing/2014/main" id="{5EC08B25-8620-4C8B-1FEC-178C11EE517C}"/>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1"/>
                  </a:gs>
                  <a:gs pos="100000">
                    <a:schemeClr val="accent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15" name="Freeform 39">
                <a:extLst>
                  <a:ext uri="{FF2B5EF4-FFF2-40B4-BE49-F238E27FC236}">
                    <a16:creationId xmlns:a16="http://schemas.microsoft.com/office/drawing/2014/main" id="{89557BDF-F850-02D4-9C92-9F0838963F00}"/>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1"/>
                  </a:gs>
                  <a:gs pos="100000">
                    <a:schemeClr val="accent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16" name="Freeform 40">
                <a:extLst>
                  <a:ext uri="{FF2B5EF4-FFF2-40B4-BE49-F238E27FC236}">
                    <a16:creationId xmlns:a16="http://schemas.microsoft.com/office/drawing/2014/main" id="{094DBEA8-DB24-05E1-B635-A483F6C6A7B0}"/>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1"/>
                  </a:gs>
                  <a:gs pos="100000">
                    <a:schemeClr val="accent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17" name="Freeform 41">
                <a:extLst>
                  <a:ext uri="{FF2B5EF4-FFF2-40B4-BE49-F238E27FC236}">
                    <a16:creationId xmlns:a16="http://schemas.microsoft.com/office/drawing/2014/main" id="{A851648E-5221-336F-544E-291E1BD0E321}"/>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1"/>
                  </a:gs>
                  <a:gs pos="100000">
                    <a:schemeClr val="accent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18" name="Freeform 42">
                <a:extLst>
                  <a:ext uri="{FF2B5EF4-FFF2-40B4-BE49-F238E27FC236}">
                    <a16:creationId xmlns:a16="http://schemas.microsoft.com/office/drawing/2014/main" id="{19BBEB47-08F2-8606-9643-C93464FFEEEC}"/>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gradFill rotWithShape="0">
                <a:gsLst>
                  <a:gs pos="0">
                    <a:schemeClr val="accent1"/>
                  </a:gs>
                  <a:gs pos="100000">
                    <a:schemeClr val="accent1">
                      <a:gamma/>
                      <a:shade val="9686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19" name="Freeform 43">
                <a:extLst>
                  <a:ext uri="{FF2B5EF4-FFF2-40B4-BE49-F238E27FC236}">
                    <a16:creationId xmlns:a16="http://schemas.microsoft.com/office/drawing/2014/main" id="{D63226A7-2E63-8637-06BD-2768D349E6D5}"/>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1">
                      <a:gamma/>
                      <a:tint val="96863"/>
                      <a:invGamma/>
                    </a:schemeClr>
                  </a:gs>
                  <a:gs pos="100000">
                    <a:schemeClr val="accent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20" name="Freeform 44">
                <a:extLst>
                  <a:ext uri="{FF2B5EF4-FFF2-40B4-BE49-F238E27FC236}">
                    <a16:creationId xmlns:a16="http://schemas.microsoft.com/office/drawing/2014/main" id="{36DF2132-EC67-0D46-BAE7-040CB249C732}"/>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1">
                      <a:gamma/>
                      <a:tint val="96863"/>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21" name="Freeform 45">
                <a:extLst>
                  <a:ext uri="{FF2B5EF4-FFF2-40B4-BE49-F238E27FC236}">
                    <a16:creationId xmlns:a16="http://schemas.microsoft.com/office/drawing/2014/main" id="{BAA37A40-629E-7F16-8D08-8A70FD3C7146}"/>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1">
                      <a:gamma/>
                      <a:tint val="96863"/>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22" name="Freeform 46">
                <a:extLst>
                  <a:ext uri="{FF2B5EF4-FFF2-40B4-BE49-F238E27FC236}">
                    <a16:creationId xmlns:a16="http://schemas.microsoft.com/office/drawing/2014/main" id="{9BEC0777-9649-8076-655B-A261E1FCC014}"/>
                  </a:ext>
                </a:extLst>
              </p:cNvPr>
              <p:cNvSpPr>
                <a:spLocks/>
              </p:cNvSpPr>
              <p:nvPr/>
            </p:nvSpPr>
            <p:spPr bwMode="hidden">
              <a:xfrm>
                <a:off x="5280" y="3186"/>
                <a:ext cx="383" cy="96"/>
              </a:xfrm>
              <a:custGeom>
                <a:avLst/>
                <a:gdLst>
                  <a:gd name="T0" fmla="*/ 20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09 w 382"/>
                  <a:gd name="T19" fmla="*/ 96 h 96"/>
                  <a:gd name="T20" fmla="*/ 263 w 382"/>
                  <a:gd name="T21" fmla="*/ 90 h 96"/>
                  <a:gd name="T22" fmla="*/ 311 w 382"/>
                  <a:gd name="T23" fmla="*/ 84 h 96"/>
                  <a:gd name="T24" fmla="*/ 352 w 382"/>
                  <a:gd name="T25" fmla="*/ 66 h 96"/>
                  <a:gd name="T26" fmla="*/ 382 w 382"/>
                  <a:gd name="T27" fmla="*/ 42 h 96"/>
                  <a:gd name="T28" fmla="*/ 376 w 382"/>
                  <a:gd name="T29" fmla="*/ 42 h 96"/>
                  <a:gd name="T30" fmla="*/ 346 w 382"/>
                  <a:gd name="T31" fmla="*/ 66 h 96"/>
                  <a:gd name="T32" fmla="*/ 305 w 382"/>
                  <a:gd name="T33" fmla="*/ 78 h 96"/>
                  <a:gd name="T34" fmla="*/ 263 w 382"/>
                  <a:gd name="T35" fmla="*/ 90 h 96"/>
                  <a:gd name="T36" fmla="*/ 209 w 382"/>
                  <a:gd name="T37" fmla="*/ 96 h 96"/>
                  <a:gd name="T38" fmla="*/ 209 w 382"/>
                  <a:gd name="T39"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23" name="Freeform 47">
                <a:extLst>
                  <a:ext uri="{FF2B5EF4-FFF2-40B4-BE49-F238E27FC236}">
                    <a16:creationId xmlns:a16="http://schemas.microsoft.com/office/drawing/2014/main" id="{001E6CE1-194C-4D5A-C5EA-0DD166F723E5}"/>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24" name="Freeform 48">
                <a:extLst>
                  <a:ext uri="{FF2B5EF4-FFF2-40B4-BE49-F238E27FC236}">
                    <a16:creationId xmlns:a16="http://schemas.microsoft.com/office/drawing/2014/main" id="{59B9A2B2-AFC4-10AE-B1D6-448DDA374BF5}"/>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25" name="Freeform 49">
                <a:extLst>
                  <a:ext uri="{FF2B5EF4-FFF2-40B4-BE49-F238E27FC236}">
                    <a16:creationId xmlns:a16="http://schemas.microsoft.com/office/drawing/2014/main" id="{F7F939A4-FF92-A88F-CC8E-F6D3E20B65C3}"/>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26" name="Freeform 50">
                <a:extLst>
                  <a:ext uri="{FF2B5EF4-FFF2-40B4-BE49-F238E27FC236}">
                    <a16:creationId xmlns:a16="http://schemas.microsoft.com/office/drawing/2014/main" id="{80A30A63-B939-1E1C-6C78-CE9692C22FD5}"/>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27" name="Freeform 51">
                <a:extLst>
                  <a:ext uri="{FF2B5EF4-FFF2-40B4-BE49-F238E27FC236}">
                    <a16:creationId xmlns:a16="http://schemas.microsoft.com/office/drawing/2014/main" id="{94FEA63A-6093-BF8E-C689-44F12ADF188A}"/>
                  </a:ext>
                </a:extLst>
              </p:cNvPr>
              <p:cNvSpPr>
                <a:spLocks/>
              </p:cNvSpPr>
              <p:nvPr/>
            </p:nvSpPr>
            <p:spPr bwMode="hidden">
              <a:xfrm>
                <a:off x="5489" y="3042"/>
                <a:ext cx="186" cy="210"/>
              </a:xfrm>
              <a:custGeom>
                <a:avLst/>
                <a:gdLst>
                  <a:gd name="T0" fmla="*/ 0 w 185"/>
                  <a:gd name="T1" fmla="*/ 6 h 210"/>
                  <a:gd name="T2" fmla="*/ 66 w 185"/>
                  <a:gd name="T3" fmla="*/ 12 h 210"/>
                  <a:gd name="T4" fmla="*/ 119 w 185"/>
                  <a:gd name="T5" fmla="*/ 36 h 210"/>
                  <a:gd name="T6" fmla="*/ 155 w 185"/>
                  <a:gd name="T7" fmla="*/ 72 h 210"/>
                  <a:gd name="T8" fmla="*/ 161 w 185"/>
                  <a:gd name="T9" fmla="*/ 90 h 210"/>
                  <a:gd name="T10" fmla="*/ 167 w 185"/>
                  <a:gd name="T11" fmla="*/ 114 h 210"/>
                  <a:gd name="T12" fmla="*/ 161 w 185"/>
                  <a:gd name="T13" fmla="*/ 138 h 210"/>
                  <a:gd name="T14" fmla="*/ 149 w 185"/>
                  <a:gd name="T15" fmla="*/ 162 h 210"/>
                  <a:gd name="T16" fmla="*/ 119 w 185"/>
                  <a:gd name="T17" fmla="*/ 180 h 210"/>
                  <a:gd name="T18" fmla="*/ 90 w 185"/>
                  <a:gd name="T19" fmla="*/ 198 h 210"/>
                  <a:gd name="T20" fmla="*/ 96 w 185"/>
                  <a:gd name="T21" fmla="*/ 210 h 210"/>
                  <a:gd name="T22" fmla="*/ 131 w 185"/>
                  <a:gd name="T23" fmla="*/ 192 h 210"/>
                  <a:gd name="T24" fmla="*/ 161 w 185"/>
                  <a:gd name="T25" fmla="*/ 168 h 210"/>
                  <a:gd name="T26" fmla="*/ 179 w 185"/>
                  <a:gd name="T27" fmla="*/ 144 h 210"/>
                  <a:gd name="T28" fmla="*/ 185 w 185"/>
                  <a:gd name="T29" fmla="*/ 114 h 210"/>
                  <a:gd name="T30" fmla="*/ 179 w 185"/>
                  <a:gd name="T31" fmla="*/ 90 h 210"/>
                  <a:gd name="T32" fmla="*/ 173 w 185"/>
                  <a:gd name="T33" fmla="*/ 66 h 210"/>
                  <a:gd name="T34" fmla="*/ 155 w 185"/>
                  <a:gd name="T35" fmla="*/ 48 h 210"/>
                  <a:gd name="T36" fmla="*/ 13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28" name="Freeform 52">
                <a:extLst>
                  <a:ext uri="{FF2B5EF4-FFF2-40B4-BE49-F238E27FC236}">
                    <a16:creationId xmlns:a16="http://schemas.microsoft.com/office/drawing/2014/main" id="{C4A24915-B30D-47E4-9003-F2B64CB32FAD}"/>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4629" name="Oval 53">
                <a:extLst>
                  <a:ext uri="{FF2B5EF4-FFF2-40B4-BE49-F238E27FC236}">
                    <a16:creationId xmlns:a16="http://schemas.microsoft.com/office/drawing/2014/main" id="{56C94C49-715F-6DC2-0688-8E8985BE224C}"/>
                  </a:ext>
                </a:extLst>
              </p:cNvPr>
              <p:cNvSpPr>
                <a:spLocks noChangeArrowheads="1"/>
              </p:cNvSpPr>
              <p:nvPr/>
            </p:nvSpPr>
            <p:spPr bwMode="hidden">
              <a:xfrm>
                <a:off x="3910" y="3948"/>
                <a:ext cx="84" cy="53"/>
              </a:xfrm>
              <a:prstGeom prst="ellipse">
                <a:avLst/>
              </a:prstGeom>
              <a:gradFill rotWithShape="0">
                <a:gsLst>
                  <a:gs pos="0">
                    <a:schemeClr val="accent1">
                      <a:gamma/>
                      <a:shade val="94118"/>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nvGrpSpPr>
              <p:cNvPr id="24630" name="Group 54">
                <a:extLst>
                  <a:ext uri="{FF2B5EF4-FFF2-40B4-BE49-F238E27FC236}">
                    <a16:creationId xmlns:a16="http://schemas.microsoft.com/office/drawing/2014/main" id="{D2B59C6C-378F-5E56-90F2-92163C4A3D79}"/>
                  </a:ext>
                </a:extLst>
              </p:cNvPr>
              <p:cNvGrpSpPr>
                <a:grpSpLocks/>
              </p:cNvGrpSpPr>
              <p:nvPr/>
            </p:nvGrpSpPr>
            <p:grpSpPr bwMode="auto">
              <a:xfrm>
                <a:off x="4546" y="3608"/>
                <a:ext cx="518" cy="319"/>
                <a:chOff x="4546" y="3608"/>
                <a:chExt cx="518" cy="319"/>
              </a:xfrm>
            </p:grpSpPr>
            <p:sp>
              <p:nvSpPr>
                <p:cNvPr id="24631" name="Oval 55">
                  <a:extLst>
                    <a:ext uri="{FF2B5EF4-FFF2-40B4-BE49-F238E27FC236}">
                      <a16:creationId xmlns:a16="http://schemas.microsoft.com/office/drawing/2014/main" id="{120A4804-F955-E9E3-40B6-EAD2EC6D8285}"/>
                    </a:ext>
                  </a:extLst>
                </p:cNvPr>
                <p:cNvSpPr>
                  <a:spLocks noChangeArrowheads="1"/>
                </p:cNvSpPr>
                <p:nvPr/>
              </p:nvSpPr>
              <p:spPr bwMode="hidden">
                <a:xfrm>
                  <a:off x="4546" y="3608"/>
                  <a:ext cx="518" cy="319"/>
                </a:xfrm>
                <a:prstGeom prst="ellipse">
                  <a:avLst/>
                </a:prstGeom>
                <a:gradFill rotWithShape="0">
                  <a:gsLst>
                    <a:gs pos="0">
                      <a:schemeClr val="accent1">
                        <a:gamma/>
                        <a:shade val="94118"/>
                        <a:invGamma/>
                      </a:schemeClr>
                    </a:gs>
                    <a:gs pos="100000">
                      <a:schemeClr val="accent1"/>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632" name="Oval 56">
                  <a:extLst>
                    <a:ext uri="{FF2B5EF4-FFF2-40B4-BE49-F238E27FC236}">
                      <a16:creationId xmlns:a16="http://schemas.microsoft.com/office/drawing/2014/main" id="{320978DC-8D0D-FB5A-2B55-F261001D8B89}"/>
                    </a:ext>
                  </a:extLst>
                </p:cNvPr>
                <p:cNvSpPr>
                  <a:spLocks noChangeArrowheads="1"/>
                </p:cNvSpPr>
                <p:nvPr/>
              </p:nvSpPr>
              <p:spPr bwMode="hidden">
                <a:xfrm>
                  <a:off x="4578" y="3630"/>
                  <a:ext cx="446" cy="271"/>
                </a:xfrm>
                <a:prstGeom prst="ellipse">
                  <a:avLst/>
                </a:prstGeom>
                <a:gradFill rotWithShape="0">
                  <a:gsLst>
                    <a:gs pos="0">
                      <a:schemeClr val="accent1">
                        <a:gamma/>
                        <a:tint val="96863"/>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633" name="Oval 57">
                  <a:extLst>
                    <a:ext uri="{FF2B5EF4-FFF2-40B4-BE49-F238E27FC236}">
                      <a16:creationId xmlns:a16="http://schemas.microsoft.com/office/drawing/2014/main" id="{935AF53F-4BD9-6008-5639-8D3AC0FEAF42}"/>
                    </a:ext>
                  </a:extLst>
                </p:cNvPr>
                <p:cNvSpPr>
                  <a:spLocks noChangeArrowheads="1"/>
                </p:cNvSpPr>
                <p:nvPr/>
              </p:nvSpPr>
              <p:spPr bwMode="hidden">
                <a:xfrm>
                  <a:off x="4610" y="3650"/>
                  <a:ext cx="386" cy="233"/>
                </a:xfrm>
                <a:prstGeom prst="ellipse">
                  <a:avLst/>
                </a:prstGeom>
                <a:gradFill rotWithShape="0">
                  <a:gsLst>
                    <a:gs pos="0">
                      <a:schemeClr val="accent1"/>
                    </a:gs>
                    <a:gs pos="100000">
                      <a:schemeClr val="accent1">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634" name="Oval 58">
                  <a:extLst>
                    <a:ext uri="{FF2B5EF4-FFF2-40B4-BE49-F238E27FC236}">
                      <a16:creationId xmlns:a16="http://schemas.microsoft.com/office/drawing/2014/main" id="{FE96D5E9-D755-F3FE-CEAC-7D7371157407}"/>
                    </a:ext>
                  </a:extLst>
                </p:cNvPr>
                <p:cNvSpPr>
                  <a:spLocks noChangeArrowheads="1"/>
                </p:cNvSpPr>
                <p:nvPr/>
              </p:nvSpPr>
              <p:spPr bwMode="hidden">
                <a:xfrm>
                  <a:off x="4654" y="3678"/>
                  <a:ext cx="298" cy="177"/>
                </a:xfrm>
                <a:prstGeom prst="ellipse">
                  <a:avLst/>
                </a:prstGeom>
                <a:gradFill rotWithShape="0">
                  <a:gsLst>
                    <a:gs pos="0">
                      <a:schemeClr val="accent1">
                        <a:gamma/>
                        <a:shade val="94118"/>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635" name="Oval 59">
                  <a:extLst>
                    <a:ext uri="{FF2B5EF4-FFF2-40B4-BE49-F238E27FC236}">
                      <a16:creationId xmlns:a16="http://schemas.microsoft.com/office/drawing/2014/main" id="{C69AF2BB-A4A9-BB8C-8F96-AC9B6F2B7176}"/>
                    </a:ext>
                  </a:extLst>
                </p:cNvPr>
                <p:cNvSpPr>
                  <a:spLocks noChangeArrowheads="1"/>
                </p:cNvSpPr>
                <p:nvPr/>
              </p:nvSpPr>
              <p:spPr bwMode="hidden">
                <a:xfrm>
                  <a:off x="4690" y="3698"/>
                  <a:ext cx="222" cy="139"/>
                </a:xfrm>
                <a:prstGeom prst="ellipse">
                  <a:avLst/>
                </a:prstGeom>
                <a:gradFill rotWithShape="0">
                  <a:gsLst>
                    <a:gs pos="0">
                      <a:schemeClr val="accent1"/>
                    </a:gs>
                    <a:gs pos="100000">
                      <a:schemeClr val="accent1">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636" name="Oval 60">
                  <a:extLst>
                    <a:ext uri="{FF2B5EF4-FFF2-40B4-BE49-F238E27FC236}">
                      <a16:creationId xmlns:a16="http://schemas.microsoft.com/office/drawing/2014/main" id="{0C511EB7-5A34-FE5F-909F-5186C862CAF0}"/>
                    </a:ext>
                  </a:extLst>
                </p:cNvPr>
                <p:cNvSpPr>
                  <a:spLocks noChangeArrowheads="1"/>
                </p:cNvSpPr>
                <p:nvPr/>
              </p:nvSpPr>
              <p:spPr bwMode="hidden">
                <a:xfrm>
                  <a:off x="4738" y="3728"/>
                  <a:ext cx="126" cy="81"/>
                </a:xfrm>
                <a:prstGeom prst="ellipse">
                  <a:avLst/>
                </a:prstGeom>
                <a:gradFill rotWithShape="0">
                  <a:gsLst>
                    <a:gs pos="0">
                      <a:schemeClr val="accent1">
                        <a:gamma/>
                        <a:shade val="96863"/>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grpSp>
            <p:nvGrpSpPr>
              <p:cNvPr id="24637" name="Group 61">
                <a:extLst>
                  <a:ext uri="{FF2B5EF4-FFF2-40B4-BE49-F238E27FC236}">
                    <a16:creationId xmlns:a16="http://schemas.microsoft.com/office/drawing/2014/main" id="{7E8EB806-AF60-5072-6E22-0465FB3BA5EE}"/>
                  </a:ext>
                </a:extLst>
              </p:cNvPr>
              <p:cNvGrpSpPr>
                <a:grpSpLocks/>
              </p:cNvGrpSpPr>
              <p:nvPr/>
            </p:nvGrpSpPr>
            <p:grpSpPr bwMode="auto">
              <a:xfrm>
                <a:off x="5381" y="3085"/>
                <a:ext cx="227" cy="132"/>
                <a:chOff x="5381" y="3085"/>
                <a:chExt cx="227" cy="132"/>
              </a:xfrm>
            </p:grpSpPr>
            <p:sp>
              <p:nvSpPr>
                <p:cNvPr id="24638" name="Oval 62">
                  <a:extLst>
                    <a:ext uri="{FF2B5EF4-FFF2-40B4-BE49-F238E27FC236}">
                      <a16:creationId xmlns:a16="http://schemas.microsoft.com/office/drawing/2014/main" id="{82410A42-B508-ED96-C852-9184E85BD3FA}"/>
                    </a:ext>
                  </a:extLst>
                </p:cNvPr>
                <p:cNvSpPr>
                  <a:spLocks noChangeArrowheads="1"/>
                </p:cNvSpPr>
                <p:nvPr/>
              </p:nvSpPr>
              <p:spPr bwMode="hidden">
                <a:xfrm>
                  <a:off x="5381" y="3085"/>
                  <a:ext cx="227" cy="132"/>
                </a:xfrm>
                <a:prstGeom prst="ellipse">
                  <a:avLst/>
                </a:prstGeom>
                <a:gradFill rotWithShape="0">
                  <a:gsLst>
                    <a:gs pos="0">
                      <a:schemeClr val="bg1"/>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639" name="Oval 63">
                  <a:extLst>
                    <a:ext uri="{FF2B5EF4-FFF2-40B4-BE49-F238E27FC236}">
                      <a16:creationId xmlns:a16="http://schemas.microsoft.com/office/drawing/2014/main" id="{52ACA6BA-9618-57C8-5D1C-9ABAD396D383}"/>
                    </a:ext>
                  </a:extLst>
                </p:cNvPr>
                <p:cNvSpPr>
                  <a:spLocks noChangeArrowheads="1"/>
                </p:cNvSpPr>
                <p:nvPr/>
              </p:nvSpPr>
              <p:spPr bwMode="hidden">
                <a:xfrm>
                  <a:off x="5403" y="3099"/>
                  <a:ext cx="182" cy="102"/>
                </a:xfrm>
                <a:prstGeom prst="ellipse">
                  <a:avLst/>
                </a:prstGeom>
                <a:gradFill rotWithShape="0">
                  <a:gsLst>
                    <a:gs pos="0">
                      <a:schemeClr val="accent1"/>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640" name="Oval 64">
                  <a:extLst>
                    <a:ext uri="{FF2B5EF4-FFF2-40B4-BE49-F238E27FC236}">
                      <a16:creationId xmlns:a16="http://schemas.microsoft.com/office/drawing/2014/main" id="{E3AB16C5-578C-B475-8153-270AFAD0B21B}"/>
                    </a:ext>
                  </a:extLst>
                </p:cNvPr>
                <p:cNvSpPr>
                  <a:spLocks noChangeArrowheads="1"/>
                </p:cNvSpPr>
                <p:nvPr/>
              </p:nvSpPr>
              <p:spPr bwMode="hidden">
                <a:xfrm>
                  <a:off x="5431" y="3109"/>
                  <a:ext cx="125" cy="82"/>
                </a:xfrm>
                <a:prstGeom prst="ellipse">
                  <a:avLst/>
                </a:prstGeom>
                <a:gradFill rotWithShape="0">
                  <a:gsLst>
                    <a:gs pos="0">
                      <a:schemeClr val="bg1"/>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4641" name="Oval 65">
                  <a:extLst>
                    <a:ext uri="{FF2B5EF4-FFF2-40B4-BE49-F238E27FC236}">
                      <a16:creationId xmlns:a16="http://schemas.microsoft.com/office/drawing/2014/main" id="{A7B331CB-4145-3070-4BDA-9D6F0A9E5F93}"/>
                    </a:ext>
                  </a:extLst>
                </p:cNvPr>
                <p:cNvSpPr>
                  <a:spLocks noChangeArrowheads="1"/>
                </p:cNvSpPr>
                <p:nvPr/>
              </p:nvSpPr>
              <p:spPr bwMode="hidden">
                <a:xfrm>
                  <a:off x="5458" y="3125"/>
                  <a:ext cx="73" cy="47"/>
                </a:xfrm>
                <a:prstGeom prst="ellipse">
                  <a:avLst/>
                </a:prstGeom>
                <a:gradFill rotWithShape="0">
                  <a:gsLst>
                    <a:gs pos="0">
                      <a:schemeClr val="accent1"/>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grpSp>
      </p:grpSp>
      <p:sp>
        <p:nvSpPr>
          <p:cNvPr id="24642" name="Rectangle 66">
            <a:extLst>
              <a:ext uri="{FF2B5EF4-FFF2-40B4-BE49-F238E27FC236}">
                <a16:creationId xmlns:a16="http://schemas.microsoft.com/office/drawing/2014/main" id="{09B87B22-2114-C158-C555-98281647E5FD}"/>
              </a:ext>
            </a:extLst>
          </p:cNvPr>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altLang="en-US" noProof="0"/>
              <a:t>Click to edit Master title style</a:t>
            </a:r>
          </a:p>
        </p:txBody>
      </p:sp>
      <p:sp>
        <p:nvSpPr>
          <p:cNvPr id="24643" name="Rectangle 67">
            <a:extLst>
              <a:ext uri="{FF2B5EF4-FFF2-40B4-BE49-F238E27FC236}">
                <a16:creationId xmlns:a16="http://schemas.microsoft.com/office/drawing/2014/main" id="{A4E421A6-08FE-A3F6-ED3A-5C0F8ACDAEE0}"/>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24644" name="Rectangle 68">
            <a:extLst>
              <a:ext uri="{FF2B5EF4-FFF2-40B4-BE49-F238E27FC236}">
                <a16:creationId xmlns:a16="http://schemas.microsoft.com/office/drawing/2014/main" id="{FEBDBFEB-C842-6087-EC33-3056714005D6}"/>
              </a:ext>
            </a:extLst>
          </p:cNvPr>
          <p:cNvSpPr>
            <a:spLocks noGrp="1" noChangeArrowheads="1"/>
          </p:cNvSpPr>
          <p:nvPr>
            <p:ph type="dt" sz="quarter" idx="2"/>
          </p:nvPr>
        </p:nvSpPr>
        <p:spPr/>
        <p:txBody>
          <a:bodyPr/>
          <a:lstStyle>
            <a:lvl1pPr>
              <a:defRPr/>
            </a:lvl1pPr>
          </a:lstStyle>
          <a:p>
            <a:endParaRPr lang="en-US" altLang="en-US"/>
          </a:p>
        </p:txBody>
      </p:sp>
      <p:sp>
        <p:nvSpPr>
          <p:cNvPr id="24645" name="Rectangle 69">
            <a:extLst>
              <a:ext uri="{FF2B5EF4-FFF2-40B4-BE49-F238E27FC236}">
                <a16:creationId xmlns:a16="http://schemas.microsoft.com/office/drawing/2014/main" id="{BBF05ADD-BFE3-8EC8-BF16-98F59B3E598B}"/>
              </a:ext>
            </a:extLst>
          </p:cNvPr>
          <p:cNvSpPr>
            <a:spLocks noGrp="1" noChangeArrowheads="1"/>
          </p:cNvSpPr>
          <p:nvPr>
            <p:ph type="ftr" sz="quarter" idx="3"/>
          </p:nvPr>
        </p:nvSpPr>
        <p:spPr/>
        <p:txBody>
          <a:bodyPr/>
          <a:lstStyle>
            <a:lvl1pPr>
              <a:defRPr/>
            </a:lvl1pPr>
          </a:lstStyle>
          <a:p>
            <a:endParaRPr lang="en-US" altLang="en-US"/>
          </a:p>
        </p:txBody>
      </p:sp>
      <p:sp>
        <p:nvSpPr>
          <p:cNvPr id="24646" name="Rectangle 70">
            <a:extLst>
              <a:ext uri="{FF2B5EF4-FFF2-40B4-BE49-F238E27FC236}">
                <a16:creationId xmlns:a16="http://schemas.microsoft.com/office/drawing/2014/main" id="{568E7C26-6796-3B98-84AD-6901F7936EC6}"/>
              </a:ext>
            </a:extLst>
          </p:cNvPr>
          <p:cNvSpPr>
            <a:spLocks noGrp="1" noChangeArrowheads="1"/>
          </p:cNvSpPr>
          <p:nvPr>
            <p:ph type="sldNum" sz="quarter" idx="4"/>
          </p:nvPr>
        </p:nvSpPr>
        <p:spPr/>
        <p:txBody>
          <a:bodyPr/>
          <a:lstStyle>
            <a:lvl1pPr>
              <a:defRPr/>
            </a:lvl1pPr>
          </a:lstStyle>
          <a:p>
            <a:fld id="{B9B76D6A-787E-43C1-8648-F6D52D107648}" type="slidenum">
              <a:rPr lang="en-US" altLang="en-US"/>
              <a:pPr/>
              <a:t>‹#›</a:t>
            </a:fld>
            <a:endParaRPr lang="en-US" altLang="en-US"/>
          </a:p>
        </p:txBody>
      </p:sp>
    </p:spTree>
  </p:cSld>
  <p:clrMapOvr>
    <a:masterClrMapping/>
  </p:clrMapOvr>
  <p:transition spd="slow">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795BC-008C-9573-60E2-DE9B68CED4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B02CA09-BD97-F065-4FDC-6518E46E52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ABEABF-99EB-9A4F-8010-80EBAA37CA1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003D6EE-62D2-C674-6686-581CA3AD24F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19F203C-D7CD-3632-6E3B-A478FCBCE8ED}"/>
              </a:ext>
            </a:extLst>
          </p:cNvPr>
          <p:cNvSpPr>
            <a:spLocks noGrp="1"/>
          </p:cNvSpPr>
          <p:nvPr>
            <p:ph type="sldNum" sz="quarter" idx="12"/>
          </p:nvPr>
        </p:nvSpPr>
        <p:spPr/>
        <p:txBody>
          <a:bodyPr/>
          <a:lstStyle>
            <a:lvl1pPr>
              <a:defRPr/>
            </a:lvl1pPr>
          </a:lstStyle>
          <a:p>
            <a:fld id="{EB6F5F16-BF3A-4063-BE8C-CC98413E2CC2}" type="slidenum">
              <a:rPr lang="en-US" altLang="en-US"/>
              <a:pPr/>
              <a:t>‹#›</a:t>
            </a:fld>
            <a:endParaRPr lang="en-US" altLang="en-US"/>
          </a:p>
        </p:txBody>
      </p:sp>
    </p:spTree>
    <p:extLst>
      <p:ext uri="{BB962C8B-B14F-4D97-AF65-F5344CB8AC3E}">
        <p14:creationId xmlns:p14="http://schemas.microsoft.com/office/powerpoint/2010/main" val="563787686"/>
      </p:ext>
    </p:extLst>
  </p:cSld>
  <p:clrMapOvr>
    <a:masterClrMapping/>
  </p:clrMapOvr>
  <p:transition spd="slow">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F0E72-F734-EB99-37BF-2FEB58E98E1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4DA6F24-52BB-D4F1-8C70-516B64548D9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B8DE4BF8-2743-D189-535A-6DA6E698A17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E007274-A127-7DE3-CE9D-C4112787453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B7F01EE-1803-2C73-1528-0895FF83F463}"/>
              </a:ext>
            </a:extLst>
          </p:cNvPr>
          <p:cNvSpPr>
            <a:spLocks noGrp="1"/>
          </p:cNvSpPr>
          <p:nvPr>
            <p:ph type="sldNum" sz="quarter" idx="12"/>
          </p:nvPr>
        </p:nvSpPr>
        <p:spPr/>
        <p:txBody>
          <a:bodyPr/>
          <a:lstStyle>
            <a:lvl1pPr>
              <a:defRPr/>
            </a:lvl1pPr>
          </a:lstStyle>
          <a:p>
            <a:fld id="{13B08D3E-EA56-472C-BBEC-44F7E4FF3CC3}" type="slidenum">
              <a:rPr lang="en-US" altLang="en-US"/>
              <a:pPr/>
              <a:t>‹#›</a:t>
            </a:fld>
            <a:endParaRPr lang="en-US" altLang="en-US"/>
          </a:p>
        </p:txBody>
      </p:sp>
    </p:spTree>
    <p:extLst>
      <p:ext uri="{BB962C8B-B14F-4D97-AF65-F5344CB8AC3E}">
        <p14:creationId xmlns:p14="http://schemas.microsoft.com/office/powerpoint/2010/main" val="1810740127"/>
      </p:ext>
    </p:extLst>
  </p:cSld>
  <p:clrMapOvr>
    <a:masterClrMapping/>
  </p:clrMapOvr>
  <p:transition spd="slow">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C0C82-6365-5F36-18D3-97EFC56365F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F1B578B-FE08-2E69-D214-88914BFDFB27}"/>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280799A-E5E1-40E7-8AEA-142C0365712A}"/>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BC16148-6672-49C6-A2F5-22B618BE6EAE}"/>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FCF084A-F9CD-05F8-E367-7FC20D6F527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078934F5-C425-3A0B-F0FD-D34DEE9B00FB}"/>
              </a:ext>
            </a:extLst>
          </p:cNvPr>
          <p:cNvSpPr>
            <a:spLocks noGrp="1"/>
          </p:cNvSpPr>
          <p:nvPr>
            <p:ph type="sldNum" sz="quarter" idx="12"/>
          </p:nvPr>
        </p:nvSpPr>
        <p:spPr/>
        <p:txBody>
          <a:bodyPr/>
          <a:lstStyle>
            <a:lvl1pPr>
              <a:defRPr/>
            </a:lvl1pPr>
          </a:lstStyle>
          <a:p>
            <a:fld id="{A8BDEBDB-62E8-4B48-A957-8A71599890CA}" type="slidenum">
              <a:rPr lang="en-US" altLang="en-US"/>
              <a:pPr/>
              <a:t>‹#›</a:t>
            </a:fld>
            <a:endParaRPr lang="en-US" altLang="en-US"/>
          </a:p>
        </p:txBody>
      </p:sp>
    </p:spTree>
    <p:extLst>
      <p:ext uri="{BB962C8B-B14F-4D97-AF65-F5344CB8AC3E}">
        <p14:creationId xmlns:p14="http://schemas.microsoft.com/office/powerpoint/2010/main" val="3267065608"/>
      </p:ext>
    </p:extLst>
  </p:cSld>
  <p:clrMapOvr>
    <a:masterClrMapping/>
  </p:clrMapOvr>
  <p:transition spd="slow">
    <p:rand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8840F-F613-5FC1-BEC2-1494741C6E1B}"/>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B22D3C-81C1-9091-B275-CFC06A0171BE}"/>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595394-5775-8FBD-90CB-34736AEFD69D}"/>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D83EE35-B5D3-C8B4-1702-8363099049E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589785-464C-D1F6-4952-6FD435B46847}"/>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EB03BF8-46B8-2145-9188-A8A54D9DDD27}"/>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EB444E61-15AA-73DD-C08A-414C45B51524}"/>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D12985C-AEF4-ADD3-9033-A1471DCC16A1}"/>
              </a:ext>
            </a:extLst>
          </p:cNvPr>
          <p:cNvSpPr>
            <a:spLocks noGrp="1"/>
          </p:cNvSpPr>
          <p:nvPr>
            <p:ph type="sldNum" sz="quarter" idx="12"/>
          </p:nvPr>
        </p:nvSpPr>
        <p:spPr/>
        <p:txBody>
          <a:bodyPr/>
          <a:lstStyle>
            <a:lvl1pPr>
              <a:defRPr/>
            </a:lvl1pPr>
          </a:lstStyle>
          <a:p>
            <a:fld id="{649FD875-3413-4458-B556-B604C05CA23E}" type="slidenum">
              <a:rPr lang="en-US" altLang="en-US"/>
              <a:pPr/>
              <a:t>‹#›</a:t>
            </a:fld>
            <a:endParaRPr lang="en-US" altLang="en-US"/>
          </a:p>
        </p:txBody>
      </p:sp>
    </p:spTree>
    <p:extLst>
      <p:ext uri="{BB962C8B-B14F-4D97-AF65-F5344CB8AC3E}">
        <p14:creationId xmlns:p14="http://schemas.microsoft.com/office/powerpoint/2010/main" val="3526736627"/>
      </p:ext>
    </p:extLst>
  </p:cSld>
  <p:clrMapOvr>
    <a:masterClrMapping/>
  </p:clrMapOvr>
  <p:transition spd="slow">
    <p:rand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8DA58-CE9A-6299-2E3F-F90F8A75C92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942EBB3-1430-C7BD-167A-E33C3F2DF72F}"/>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EC320CFF-E601-6B43-10C4-F8FF8CF69811}"/>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F759A9CA-E2FD-6BCE-62B7-BC66116D4D1A}"/>
              </a:ext>
            </a:extLst>
          </p:cNvPr>
          <p:cNvSpPr>
            <a:spLocks noGrp="1"/>
          </p:cNvSpPr>
          <p:nvPr>
            <p:ph type="sldNum" sz="quarter" idx="12"/>
          </p:nvPr>
        </p:nvSpPr>
        <p:spPr/>
        <p:txBody>
          <a:bodyPr/>
          <a:lstStyle>
            <a:lvl1pPr>
              <a:defRPr/>
            </a:lvl1pPr>
          </a:lstStyle>
          <a:p>
            <a:fld id="{608F8BA7-B4EB-44F6-BEDA-33568AD583D1}" type="slidenum">
              <a:rPr lang="en-US" altLang="en-US"/>
              <a:pPr/>
              <a:t>‹#›</a:t>
            </a:fld>
            <a:endParaRPr lang="en-US" altLang="en-US"/>
          </a:p>
        </p:txBody>
      </p:sp>
    </p:spTree>
    <p:extLst>
      <p:ext uri="{BB962C8B-B14F-4D97-AF65-F5344CB8AC3E}">
        <p14:creationId xmlns:p14="http://schemas.microsoft.com/office/powerpoint/2010/main" val="3956251358"/>
      </p:ext>
    </p:extLst>
  </p:cSld>
  <p:clrMapOvr>
    <a:masterClrMapping/>
  </p:clrMapOvr>
  <p:transition spd="slow">
    <p:rand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BA6010-86E1-3EC0-416E-B1948CA6ADD8}"/>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38611C23-DF4A-B02A-0EF7-EF9D44944239}"/>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A95958CE-4249-2D14-86D2-C5284ACD798C}"/>
              </a:ext>
            </a:extLst>
          </p:cNvPr>
          <p:cNvSpPr>
            <a:spLocks noGrp="1"/>
          </p:cNvSpPr>
          <p:nvPr>
            <p:ph type="sldNum" sz="quarter" idx="12"/>
          </p:nvPr>
        </p:nvSpPr>
        <p:spPr/>
        <p:txBody>
          <a:bodyPr/>
          <a:lstStyle>
            <a:lvl1pPr>
              <a:defRPr/>
            </a:lvl1pPr>
          </a:lstStyle>
          <a:p>
            <a:fld id="{6DAFCDB9-0B58-401C-B24A-A182D6B43369}" type="slidenum">
              <a:rPr lang="en-US" altLang="en-US"/>
              <a:pPr/>
              <a:t>‹#›</a:t>
            </a:fld>
            <a:endParaRPr lang="en-US" altLang="en-US"/>
          </a:p>
        </p:txBody>
      </p:sp>
    </p:spTree>
    <p:extLst>
      <p:ext uri="{BB962C8B-B14F-4D97-AF65-F5344CB8AC3E}">
        <p14:creationId xmlns:p14="http://schemas.microsoft.com/office/powerpoint/2010/main" val="783224170"/>
      </p:ext>
    </p:extLst>
  </p:cSld>
  <p:clrMapOvr>
    <a:masterClrMapping/>
  </p:clrMapOvr>
  <p:transition spd="slow">
    <p:rand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EF343-DE7E-DF2F-733B-02C65AD22FB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62A9700-2D58-B367-5C8D-F64C4926A3E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E58C338-1384-9B49-DCE6-744C5558230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A614ED-3EE9-19F9-A5D1-DE105BC37FD9}"/>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AB2504C-2A01-1888-0222-73F6F56D5DC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978D27AF-395F-D432-7C95-E3C92EB93A37}"/>
              </a:ext>
            </a:extLst>
          </p:cNvPr>
          <p:cNvSpPr>
            <a:spLocks noGrp="1"/>
          </p:cNvSpPr>
          <p:nvPr>
            <p:ph type="sldNum" sz="quarter" idx="12"/>
          </p:nvPr>
        </p:nvSpPr>
        <p:spPr/>
        <p:txBody>
          <a:bodyPr/>
          <a:lstStyle>
            <a:lvl1pPr>
              <a:defRPr/>
            </a:lvl1pPr>
          </a:lstStyle>
          <a:p>
            <a:fld id="{F6389648-598C-4FA5-AE94-7085B9601FD8}" type="slidenum">
              <a:rPr lang="en-US" altLang="en-US"/>
              <a:pPr/>
              <a:t>‹#›</a:t>
            </a:fld>
            <a:endParaRPr lang="en-US" altLang="en-US"/>
          </a:p>
        </p:txBody>
      </p:sp>
    </p:spTree>
    <p:extLst>
      <p:ext uri="{BB962C8B-B14F-4D97-AF65-F5344CB8AC3E}">
        <p14:creationId xmlns:p14="http://schemas.microsoft.com/office/powerpoint/2010/main" val="3644541426"/>
      </p:ext>
    </p:extLst>
  </p:cSld>
  <p:clrMapOvr>
    <a:masterClrMapping/>
  </p:clrMapOvr>
  <p:transition spd="slow">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71A82-9AC7-9BA2-F057-2203E51A04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6E18605-05BC-A6F3-6388-7BFFE10C7C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FDA4D9-85F9-1066-A9C2-404C68E67F1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71FDC09-AC62-3212-3AB7-6B5177982999}"/>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72A32A3-CF09-DF38-9321-13A19BB991D0}"/>
              </a:ext>
            </a:extLst>
          </p:cNvPr>
          <p:cNvSpPr>
            <a:spLocks noGrp="1"/>
          </p:cNvSpPr>
          <p:nvPr>
            <p:ph type="sldNum" sz="quarter" idx="12"/>
          </p:nvPr>
        </p:nvSpPr>
        <p:spPr/>
        <p:txBody>
          <a:bodyPr/>
          <a:lstStyle>
            <a:lvl1pPr>
              <a:defRPr/>
            </a:lvl1pPr>
          </a:lstStyle>
          <a:p>
            <a:fld id="{0975BA12-D59E-4062-AFE4-F601185A45F1}" type="slidenum">
              <a:rPr lang="en-US" altLang="en-US"/>
              <a:pPr/>
              <a:t>‹#›</a:t>
            </a:fld>
            <a:endParaRPr lang="en-US" altLang="en-US"/>
          </a:p>
        </p:txBody>
      </p:sp>
    </p:spTree>
    <p:extLst>
      <p:ext uri="{BB962C8B-B14F-4D97-AF65-F5344CB8AC3E}">
        <p14:creationId xmlns:p14="http://schemas.microsoft.com/office/powerpoint/2010/main" val="2370599548"/>
      </p:ext>
    </p:extLst>
  </p:cSld>
  <p:clrMapOvr>
    <a:masterClrMapping/>
  </p:clrMapOvr>
  <p:transition spd="slow">
    <p:rand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03727-9AD5-8736-6577-1914E39B78A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2C4261B-3FAE-F361-E063-830AC75613E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FBC0C99-6380-C553-B704-4CAD70E00E5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E808E0-D72D-D245-658B-FB5E2D4B612A}"/>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6133AEE-7025-3B87-AC1F-AF686D2AE64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012FCB6-F522-8094-E184-AC73CD27544B}"/>
              </a:ext>
            </a:extLst>
          </p:cNvPr>
          <p:cNvSpPr>
            <a:spLocks noGrp="1"/>
          </p:cNvSpPr>
          <p:nvPr>
            <p:ph type="sldNum" sz="quarter" idx="12"/>
          </p:nvPr>
        </p:nvSpPr>
        <p:spPr/>
        <p:txBody>
          <a:bodyPr/>
          <a:lstStyle>
            <a:lvl1pPr>
              <a:defRPr/>
            </a:lvl1pPr>
          </a:lstStyle>
          <a:p>
            <a:fld id="{46AEA2CB-94E3-4C5D-947A-A61037EDA55A}" type="slidenum">
              <a:rPr lang="en-US" altLang="en-US"/>
              <a:pPr/>
              <a:t>‹#›</a:t>
            </a:fld>
            <a:endParaRPr lang="en-US" altLang="en-US"/>
          </a:p>
        </p:txBody>
      </p:sp>
    </p:spTree>
    <p:extLst>
      <p:ext uri="{BB962C8B-B14F-4D97-AF65-F5344CB8AC3E}">
        <p14:creationId xmlns:p14="http://schemas.microsoft.com/office/powerpoint/2010/main" val="3893176784"/>
      </p:ext>
    </p:extLst>
  </p:cSld>
  <p:clrMapOvr>
    <a:masterClrMapping/>
  </p:clrMapOvr>
  <p:transition spd="slow">
    <p:rand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F9D0C-9D1F-CD01-D6C9-27D1B47AA75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FF201F-A67F-F6A4-1B7C-5E913B710A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EBDD3C-37B0-94BC-0CE7-705395CA879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978E9F6-F587-C69B-BA75-D1088313C4F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23180A5-3A74-CEE5-E2F5-2E684D564535}"/>
              </a:ext>
            </a:extLst>
          </p:cNvPr>
          <p:cNvSpPr>
            <a:spLocks noGrp="1"/>
          </p:cNvSpPr>
          <p:nvPr>
            <p:ph type="sldNum" sz="quarter" idx="12"/>
          </p:nvPr>
        </p:nvSpPr>
        <p:spPr/>
        <p:txBody>
          <a:bodyPr/>
          <a:lstStyle>
            <a:lvl1pPr>
              <a:defRPr/>
            </a:lvl1pPr>
          </a:lstStyle>
          <a:p>
            <a:fld id="{19012BED-2C8E-454D-AC92-AF1298055AF7}" type="slidenum">
              <a:rPr lang="en-US" altLang="en-US"/>
              <a:pPr/>
              <a:t>‹#›</a:t>
            </a:fld>
            <a:endParaRPr lang="en-US" altLang="en-US"/>
          </a:p>
        </p:txBody>
      </p:sp>
    </p:spTree>
    <p:extLst>
      <p:ext uri="{BB962C8B-B14F-4D97-AF65-F5344CB8AC3E}">
        <p14:creationId xmlns:p14="http://schemas.microsoft.com/office/powerpoint/2010/main" val="3596752028"/>
      </p:ext>
    </p:extLst>
  </p:cSld>
  <p:clrMapOvr>
    <a:masterClrMapping/>
  </p:clrMapOvr>
  <p:transition spd="slow">
    <p:rand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4395BD-4F0E-00B4-A75B-A7D655C3F326}"/>
              </a:ext>
            </a:extLst>
          </p:cNvPr>
          <p:cNvSpPr>
            <a:spLocks noGrp="1"/>
          </p:cNvSpPr>
          <p:nvPr>
            <p:ph type="title" orient="vert"/>
          </p:nvPr>
        </p:nvSpPr>
        <p:spPr>
          <a:xfrm>
            <a:off x="6629400" y="277813"/>
            <a:ext cx="2057400" cy="5853112"/>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9B7A683-F9A3-140F-D85C-EF71A94F9778}"/>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DED406-7A7F-DD13-494F-9FC5B56927D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A87DCC4-49AC-70E9-243C-92AD7C7AAE8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CFED7B9-A13D-41D1-C89A-FF002FFF1213}"/>
              </a:ext>
            </a:extLst>
          </p:cNvPr>
          <p:cNvSpPr>
            <a:spLocks noGrp="1"/>
          </p:cNvSpPr>
          <p:nvPr>
            <p:ph type="sldNum" sz="quarter" idx="12"/>
          </p:nvPr>
        </p:nvSpPr>
        <p:spPr/>
        <p:txBody>
          <a:bodyPr/>
          <a:lstStyle>
            <a:lvl1pPr>
              <a:defRPr/>
            </a:lvl1pPr>
          </a:lstStyle>
          <a:p>
            <a:fld id="{1099AD6E-B492-4347-B0FD-16555AE04327}" type="slidenum">
              <a:rPr lang="en-US" altLang="en-US"/>
              <a:pPr/>
              <a:t>‹#›</a:t>
            </a:fld>
            <a:endParaRPr lang="en-US" altLang="en-US"/>
          </a:p>
        </p:txBody>
      </p:sp>
    </p:spTree>
    <p:extLst>
      <p:ext uri="{BB962C8B-B14F-4D97-AF65-F5344CB8AC3E}">
        <p14:creationId xmlns:p14="http://schemas.microsoft.com/office/powerpoint/2010/main" val="1194954475"/>
      </p:ext>
    </p:extLst>
  </p:cSld>
  <p:clrMapOvr>
    <a:masterClrMapping/>
  </p:clrMapOvr>
  <p:transition spd="slow">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3C553-4C3B-6152-E1F5-67106ABE2844}"/>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2B51B69-E7C3-7A43-05FC-906CA7814C1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D1071730-A6B0-4FF5-F90B-11571593E7F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F5E6D53-105D-E210-313B-54F7BD02A39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374439B-C8F6-3C44-6222-DE4E243A1BF0}"/>
              </a:ext>
            </a:extLst>
          </p:cNvPr>
          <p:cNvSpPr>
            <a:spLocks noGrp="1"/>
          </p:cNvSpPr>
          <p:nvPr>
            <p:ph type="sldNum" sz="quarter" idx="12"/>
          </p:nvPr>
        </p:nvSpPr>
        <p:spPr/>
        <p:txBody>
          <a:bodyPr/>
          <a:lstStyle>
            <a:lvl1pPr>
              <a:defRPr/>
            </a:lvl1pPr>
          </a:lstStyle>
          <a:p>
            <a:fld id="{4A75D6E9-3585-458D-9496-E93F0C10DA43}" type="slidenum">
              <a:rPr lang="en-US" altLang="en-US"/>
              <a:pPr/>
              <a:t>‹#›</a:t>
            </a:fld>
            <a:endParaRPr lang="en-US" altLang="en-US"/>
          </a:p>
        </p:txBody>
      </p:sp>
    </p:spTree>
    <p:extLst>
      <p:ext uri="{BB962C8B-B14F-4D97-AF65-F5344CB8AC3E}">
        <p14:creationId xmlns:p14="http://schemas.microsoft.com/office/powerpoint/2010/main" val="3790417669"/>
      </p:ext>
    </p:extLst>
  </p:cSld>
  <p:clrMapOvr>
    <a:masterClrMapping/>
  </p:clrMapOvr>
  <p:transition spd="slow">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0CB6A-A4DD-C506-2EB1-D0A2E73F0AB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6B244F2-C469-7D9C-F441-E5C29E010F76}"/>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902D86E-BE76-FBFC-BA6F-2144BC92AA6B}"/>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C15571B-EF10-F084-3D8B-E08A939687B7}"/>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C23A581-2302-C4E2-3AA8-27888FB435C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954365C-E203-A018-6FFC-B33C9C5775A9}"/>
              </a:ext>
            </a:extLst>
          </p:cNvPr>
          <p:cNvSpPr>
            <a:spLocks noGrp="1"/>
          </p:cNvSpPr>
          <p:nvPr>
            <p:ph type="sldNum" sz="quarter" idx="12"/>
          </p:nvPr>
        </p:nvSpPr>
        <p:spPr/>
        <p:txBody>
          <a:bodyPr/>
          <a:lstStyle>
            <a:lvl1pPr>
              <a:defRPr/>
            </a:lvl1pPr>
          </a:lstStyle>
          <a:p>
            <a:fld id="{736E75FF-35C2-4F2A-956A-7A778C577E10}" type="slidenum">
              <a:rPr lang="en-US" altLang="en-US"/>
              <a:pPr/>
              <a:t>‹#›</a:t>
            </a:fld>
            <a:endParaRPr lang="en-US" altLang="en-US"/>
          </a:p>
        </p:txBody>
      </p:sp>
    </p:spTree>
    <p:extLst>
      <p:ext uri="{BB962C8B-B14F-4D97-AF65-F5344CB8AC3E}">
        <p14:creationId xmlns:p14="http://schemas.microsoft.com/office/powerpoint/2010/main" val="1582584235"/>
      </p:ext>
    </p:extLst>
  </p:cSld>
  <p:clrMapOvr>
    <a:masterClrMapping/>
  </p:clrMapOvr>
  <p:transition spd="slow">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2D02D-0CC4-2260-5D03-010EA14AC5F2}"/>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64854F1-6BE4-432C-0EEE-ED0037C2869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2DF941-D20B-9810-FA84-12667605FC91}"/>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2B71D83-52B9-9268-9FE9-4E1650CE6561}"/>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F0AF50D-557F-0442-87A0-37062172C5F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67F83BD-A3BC-0A68-9A03-5A6DB664A689}"/>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F1C9B47C-4F14-C8F5-964A-6B420A385819}"/>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7ABF06EB-CA31-7236-A14C-E7C017AA4BF5}"/>
              </a:ext>
            </a:extLst>
          </p:cNvPr>
          <p:cNvSpPr>
            <a:spLocks noGrp="1"/>
          </p:cNvSpPr>
          <p:nvPr>
            <p:ph type="sldNum" sz="quarter" idx="12"/>
          </p:nvPr>
        </p:nvSpPr>
        <p:spPr/>
        <p:txBody>
          <a:bodyPr/>
          <a:lstStyle>
            <a:lvl1pPr>
              <a:defRPr/>
            </a:lvl1pPr>
          </a:lstStyle>
          <a:p>
            <a:fld id="{E679347C-67D3-45E3-BCDB-390FF734F2A3}" type="slidenum">
              <a:rPr lang="en-US" altLang="en-US"/>
              <a:pPr/>
              <a:t>‹#›</a:t>
            </a:fld>
            <a:endParaRPr lang="en-US" altLang="en-US"/>
          </a:p>
        </p:txBody>
      </p:sp>
    </p:spTree>
    <p:extLst>
      <p:ext uri="{BB962C8B-B14F-4D97-AF65-F5344CB8AC3E}">
        <p14:creationId xmlns:p14="http://schemas.microsoft.com/office/powerpoint/2010/main" val="3784033967"/>
      </p:ext>
    </p:extLst>
  </p:cSld>
  <p:clrMapOvr>
    <a:masterClrMapping/>
  </p:clrMapOvr>
  <p:transition spd="slow">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C9DC5-1A4B-AE98-5CBC-34AC77CC8DF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F512DAD-CF00-F0BD-2C76-84159985CF7A}"/>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4D05673A-B2BF-168E-D705-0B6B6290C430}"/>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3EE29CE0-E536-1E17-1167-DC9F7A490FFA}"/>
              </a:ext>
            </a:extLst>
          </p:cNvPr>
          <p:cNvSpPr>
            <a:spLocks noGrp="1"/>
          </p:cNvSpPr>
          <p:nvPr>
            <p:ph type="sldNum" sz="quarter" idx="12"/>
          </p:nvPr>
        </p:nvSpPr>
        <p:spPr/>
        <p:txBody>
          <a:bodyPr/>
          <a:lstStyle>
            <a:lvl1pPr>
              <a:defRPr/>
            </a:lvl1pPr>
          </a:lstStyle>
          <a:p>
            <a:fld id="{AEE336FF-7343-432C-8424-6E11CB6807AF}" type="slidenum">
              <a:rPr lang="en-US" altLang="en-US"/>
              <a:pPr/>
              <a:t>‹#›</a:t>
            </a:fld>
            <a:endParaRPr lang="en-US" altLang="en-US"/>
          </a:p>
        </p:txBody>
      </p:sp>
    </p:spTree>
    <p:extLst>
      <p:ext uri="{BB962C8B-B14F-4D97-AF65-F5344CB8AC3E}">
        <p14:creationId xmlns:p14="http://schemas.microsoft.com/office/powerpoint/2010/main" val="3500132932"/>
      </p:ext>
    </p:extLst>
  </p:cSld>
  <p:clrMapOvr>
    <a:masterClrMapping/>
  </p:clrMapOvr>
  <p:transition spd="slow">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694CF2-548C-786B-8990-DF3C056F214C}"/>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2E1DE704-6DBE-1F68-6909-722C8CBDC9BB}"/>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0E04DB44-0512-E500-0329-C71EAAB74C4E}"/>
              </a:ext>
            </a:extLst>
          </p:cNvPr>
          <p:cNvSpPr>
            <a:spLocks noGrp="1"/>
          </p:cNvSpPr>
          <p:nvPr>
            <p:ph type="sldNum" sz="quarter" idx="12"/>
          </p:nvPr>
        </p:nvSpPr>
        <p:spPr/>
        <p:txBody>
          <a:bodyPr/>
          <a:lstStyle>
            <a:lvl1pPr>
              <a:defRPr/>
            </a:lvl1pPr>
          </a:lstStyle>
          <a:p>
            <a:fld id="{3BFBB64C-9B55-422F-AF9C-1AD9807599CD}" type="slidenum">
              <a:rPr lang="en-US" altLang="en-US"/>
              <a:pPr/>
              <a:t>‹#›</a:t>
            </a:fld>
            <a:endParaRPr lang="en-US" altLang="en-US"/>
          </a:p>
        </p:txBody>
      </p:sp>
    </p:spTree>
    <p:extLst>
      <p:ext uri="{BB962C8B-B14F-4D97-AF65-F5344CB8AC3E}">
        <p14:creationId xmlns:p14="http://schemas.microsoft.com/office/powerpoint/2010/main" val="1610307473"/>
      </p:ext>
    </p:extLst>
  </p:cSld>
  <p:clrMapOvr>
    <a:masterClrMapping/>
  </p:clrMapOvr>
  <p:transition spd="slow">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B9A7D-B7DF-BB05-2FFB-C6EAE206B8B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B5A2DA8-01FF-B77E-1EA3-726D5CF4DE4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E28DBDB-DC51-88F8-7E90-D281027587F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0BE8F1-5A9A-81F2-9964-275F24798CD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61583B4-7230-0E21-676A-399AE670AFD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F34E184-D35A-CDEB-B604-B79FB987423E}"/>
              </a:ext>
            </a:extLst>
          </p:cNvPr>
          <p:cNvSpPr>
            <a:spLocks noGrp="1"/>
          </p:cNvSpPr>
          <p:nvPr>
            <p:ph type="sldNum" sz="quarter" idx="12"/>
          </p:nvPr>
        </p:nvSpPr>
        <p:spPr/>
        <p:txBody>
          <a:bodyPr/>
          <a:lstStyle>
            <a:lvl1pPr>
              <a:defRPr/>
            </a:lvl1pPr>
          </a:lstStyle>
          <a:p>
            <a:fld id="{D655F442-4E07-4949-BF18-6FDB100060BB}" type="slidenum">
              <a:rPr lang="en-US" altLang="en-US"/>
              <a:pPr/>
              <a:t>‹#›</a:t>
            </a:fld>
            <a:endParaRPr lang="en-US" altLang="en-US"/>
          </a:p>
        </p:txBody>
      </p:sp>
    </p:spTree>
    <p:extLst>
      <p:ext uri="{BB962C8B-B14F-4D97-AF65-F5344CB8AC3E}">
        <p14:creationId xmlns:p14="http://schemas.microsoft.com/office/powerpoint/2010/main" val="2814808094"/>
      </p:ext>
    </p:extLst>
  </p:cSld>
  <p:clrMapOvr>
    <a:masterClrMapping/>
  </p:clrMapOvr>
  <p:transition spd="slow">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CDE98-0E8F-4230-E11C-FA39F90BB6A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55D1FC5-7194-06D9-21F3-4B66D9B2C4A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5405301-5D70-3C81-77E7-13FB952613C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939833-8A54-D9C2-E35F-B1337472370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F595743-BF82-1C61-CA43-574EB326D93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C32BBE1F-4080-612A-A60A-4650B2D50541}"/>
              </a:ext>
            </a:extLst>
          </p:cNvPr>
          <p:cNvSpPr>
            <a:spLocks noGrp="1"/>
          </p:cNvSpPr>
          <p:nvPr>
            <p:ph type="sldNum" sz="quarter" idx="12"/>
          </p:nvPr>
        </p:nvSpPr>
        <p:spPr/>
        <p:txBody>
          <a:bodyPr/>
          <a:lstStyle>
            <a:lvl1pPr>
              <a:defRPr/>
            </a:lvl1pPr>
          </a:lstStyle>
          <a:p>
            <a:fld id="{D8E0A35A-84A8-460D-9671-F2D9CB412668}" type="slidenum">
              <a:rPr lang="en-US" altLang="en-US"/>
              <a:pPr/>
              <a:t>‹#›</a:t>
            </a:fld>
            <a:endParaRPr lang="en-US" altLang="en-US"/>
          </a:p>
        </p:txBody>
      </p:sp>
    </p:spTree>
    <p:extLst>
      <p:ext uri="{BB962C8B-B14F-4D97-AF65-F5344CB8AC3E}">
        <p14:creationId xmlns:p14="http://schemas.microsoft.com/office/powerpoint/2010/main" val="1499052735"/>
      </p:ext>
    </p:extLst>
  </p:cSld>
  <p:clrMapOvr>
    <a:masterClrMapping/>
  </p:clrMapOvr>
  <p:transition spd="slow">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21506" name="Group 2">
            <a:extLst>
              <a:ext uri="{FF2B5EF4-FFF2-40B4-BE49-F238E27FC236}">
                <a16:creationId xmlns:a16="http://schemas.microsoft.com/office/drawing/2014/main" id="{91EAABAE-4986-04A6-4179-25A62DE0719B}"/>
              </a:ext>
            </a:extLst>
          </p:cNvPr>
          <p:cNvGrpSpPr>
            <a:grpSpLocks/>
          </p:cNvGrpSpPr>
          <p:nvPr/>
        </p:nvGrpSpPr>
        <p:grpSpPr bwMode="auto">
          <a:xfrm>
            <a:off x="0" y="0"/>
            <a:ext cx="9144000" cy="6934200"/>
            <a:chOff x="0" y="0"/>
            <a:chExt cx="5760" cy="4368"/>
          </a:xfrm>
        </p:grpSpPr>
        <p:sp>
          <p:nvSpPr>
            <p:cNvPr id="21507" name="Freeform 3">
              <a:extLst>
                <a:ext uri="{FF2B5EF4-FFF2-40B4-BE49-F238E27FC236}">
                  <a16:creationId xmlns:a16="http://schemas.microsoft.com/office/drawing/2014/main" id="{C56E4D04-89EC-5982-91F9-190DF8901FBE}"/>
                </a:ext>
              </a:extLst>
            </p:cNvPr>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08" name="Freeform 4">
              <a:extLst>
                <a:ext uri="{FF2B5EF4-FFF2-40B4-BE49-F238E27FC236}">
                  <a16:creationId xmlns:a16="http://schemas.microsoft.com/office/drawing/2014/main" id="{9C940FF2-3326-5AD9-E92E-40AC58B2D57F}"/>
                </a:ext>
              </a:extLst>
            </p:cNvPr>
            <p:cNvSpPr>
              <a:spLocks/>
            </p:cNvSpPr>
            <p:nvPr/>
          </p:nvSpPr>
          <p:spPr bwMode="hidden">
            <a:xfrm>
              <a:off x="0" y="2496"/>
              <a:ext cx="2112" cy="1604"/>
            </a:xfrm>
            <a:custGeom>
              <a:avLst/>
              <a:gdLst>
                <a:gd name="T0" fmla="*/ 580 w 2123"/>
                <a:gd name="T1" fmla="*/ 1043 h 1696"/>
                <a:gd name="T2" fmla="*/ 544 w 2123"/>
                <a:gd name="T3" fmla="*/ 683 h 1696"/>
                <a:gd name="T4" fmla="*/ 670 w 2123"/>
                <a:gd name="T5" fmla="*/ 395 h 1696"/>
                <a:gd name="T6" fmla="*/ 927 w 2123"/>
                <a:gd name="T7" fmla="*/ 587 h 1696"/>
                <a:gd name="T8" fmla="*/ 1214 w 2123"/>
                <a:gd name="T9" fmla="*/ 869 h 1696"/>
                <a:gd name="T10" fmla="*/ 1483 w 2123"/>
                <a:gd name="T11" fmla="*/ 1109 h 1696"/>
                <a:gd name="T12" fmla="*/ 1800 w 2123"/>
                <a:gd name="T13" fmla="*/ 1360 h 1696"/>
                <a:gd name="T14" fmla="*/ 1883 w 2123"/>
                <a:gd name="T15" fmla="*/ 1414 h 1696"/>
                <a:gd name="T16" fmla="*/ 1836 w 2123"/>
                <a:gd name="T17" fmla="*/ 1354 h 1696"/>
                <a:gd name="T18" fmla="*/ 1411 w 2123"/>
                <a:gd name="T19" fmla="*/ 1001 h 1696"/>
                <a:gd name="T20" fmla="*/ 1088 w 2123"/>
                <a:gd name="T21" fmla="*/ 683 h 1696"/>
                <a:gd name="T22" fmla="*/ 723 w 2123"/>
                <a:gd name="T23" fmla="*/ 329 h 1696"/>
                <a:gd name="T24" fmla="*/ 999 w 2123"/>
                <a:gd name="T25" fmla="*/ 311 h 1696"/>
                <a:gd name="T26" fmla="*/ 1286 w 2123"/>
                <a:gd name="T27" fmla="*/ 317 h 1696"/>
                <a:gd name="T28" fmla="*/ 1614 w 2123"/>
                <a:gd name="T29" fmla="*/ 269 h 1696"/>
                <a:gd name="T30" fmla="*/ 2123 w 2123"/>
                <a:gd name="T31" fmla="*/ 197 h 1696"/>
                <a:gd name="T32" fmla="*/ 2075 w 2123"/>
                <a:gd name="T33" fmla="*/ 173 h 1696"/>
                <a:gd name="T34" fmla="*/ 1543 w 2123"/>
                <a:gd name="T35" fmla="*/ 257 h 1696"/>
                <a:gd name="T36" fmla="*/ 1208 w 2123"/>
                <a:gd name="T37" fmla="*/ 275 h 1696"/>
                <a:gd name="T38" fmla="*/ 759 w 2123"/>
                <a:gd name="T39" fmla="*/ 257 h 1696"/>
                <a:gd name="T40" fmla="*/ 819 w 2123"/>
                <a:gd name="T41" fmla="*/ 227 h 1696"/>
                <a:gd name="T42" fmla="*/ 1142 w 2123"/>
                <a:gd name="T43" fmla="*/ 0 h 1696"/>
                <a:gd name="T44" fmla="*/ 1088 w 2123"/>
                <a:gd name="T45" fmla="*/ 30 h 1696"/>
                <a:gd name="T46" fmla="*/ 1010 w 2123"/>
                <a:gd name="T47" fmla="*/ 84 h 1696"/>
                <a:gd name="T48" fmla="*/ 855 w 2123"/>
                <a:gd name="T49" fmla="*/ 191 h 1696"/>
                <a:gd name="T50" fmla="*/ 670 w 2123"/>
                <a:gd name="T51" fmla="*/ 281 h 1696"/>
                <a:gd name="T52" fmla="*/ 634 w 2123"/>
                <a:gd name="T53" fmla="*/ 359 h 1696"/>
                <a:gd name="T54" fmla="*/ 305 w 2123"/>
                <a:gd name="T55" fmla="*/ 587 h 1696"/>
                <a:gd name="T56" fmla="*/ 0 w 2123"/>
                <a:gd name="T57" fmla="*/ 725 h 1696"/>
                <a:gd name="T58" fmla="*/ 0 w 2123"/>
                <a:gd name="T59" fmla="*/ 731 h 1696"/>
                <a:gd name="T60" fmla="*/ 0 w 2123"/>
                <a:gd name="T61" fmla="*/ 767 h 1696"/>
                <a:gd name="T62" fmla="*/ 299 w 2123"/>
                <a:gd name="T63" fmla="*/ 635 h 1696"/>
                <a:gd name="T64" fmla="*/ 592 w 2123"/>
                <a:gd name="T65" fmla="*/ 431 h 1696"/>
                <a:gd name="T66" fmla="*/ 508 w 2123"/>
                <a:gd name="T67" fmla="*/ 671 h 1696"/>
                <a:gd name="T68" fmla="*/ 526 w 2123"/>
                <a:gd name="T69" fmla="*/ 995 h 1696"/>
                <a:gd name="T70" fmla="*/ 460 w 2123"/>
                <a:gd name="T71" fmla="*/ 1168 h 1696"/>
                <a:gd name="T72" fmla="*/ 329 w 2123"/>
                <a:gd name="T73" fmla="*/ 1480 h 1696"/>
                <a:gd name="T74" fmla="*/ 323 w 2123"/>
                <a:gd name="T75" fmla="*/ 1696 h 1696"/>
                <a:gd name="T76" fmla="*/ 329 w 2123"/>
                <a:gd name="T77" fmla="*/ 1696 h 1696"/>
                <a:gd name="T78" fmla="*/ 347 w 2123"/>
                <a:gd name="T79" fmla="*/ 1552 h 1696"/>
                <a:gd name="T80" fmla="*/ 580 w 2123"/>
                <a:gd name="T81" fmla="*/ 1043 h 1696"/>
                <a:gd name="T82" fmla="*/ 580 w 2123"/>
                <a:gd name="T83" fmla="*/ 1043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09" name="Freeform 5">
              <a:extLst>
                <a:ext uri="{FF2B5EF4-FFF2-40B4-BE49-F238E27FC236}">
                  <a16:creationId xmlns:a16="http://schemas.microsoft.com/office/drawing/2014/main" id="{F5B7DF5A-7E7D-9BE2-66B5-55CA70FB0A91}"/>
                </a:ext>
              </a:extLst>
            </p:cNvPr>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10" name="Freeform 6">
              <a:extLst>
                <a:ext uri="{FF2B5EF4-FFF2-40B4-BE49-F238E27FC236}">
                  <a16:creationId xmlns:a16="http://schemas.microsoft.com/office/drawing/2014/main" id="{E3521B1F-0254-46DA-1555-B5756FA71227}"/>
                </a:ext>
              </a:extLst>
            </p:cNvPr>
            <p:cNvSpPr>
              <a:spLocks/>
            </p:cNvSpPr>
            <p:nvPr/>
          </p:nvSpPr>
          <p:spPr bwMode="hidden">
            <a:xfrm>
              <a:off x="0" y="524"/>
              <a:ext cx="973" cy="1195"/>
            </a:xfrm>
            <a:custGeom>
              <a:avLst/>
              <a:gdLst>
                <a:gd name="T0" fmla="*/ 323 w 969"/>
                <a:gd name="T1" fmla="*/ 1186 h 1192"/>
                <a:gd name="T2" fmla="*/ 490 w 969"/>
                <a:gd name="T3" fmla="*/ 1192 h 1192"/>
                <a:gd name="T4" fmla="*/ 580 w 969"/>
                <a:gd name="T5" fmla="*/ 1150 h 1192"/>
                <a:gd name="T6" fmla="*/ 813 w 969"/>
                <a:gd name="T7" fmla="*/ 1085 h 1192"/>
                <a:gd name="T8" fmla="*/ 933 w 969"/>
                <a:gd name="T9" fmla="*/ 1055 h 1192"/>
                <a:gd name="T10" fmla="*/ 759 w 969"/>
                <a:gd name="T11" fmla="*/ 989 h 1192"/>
                <a:gd name="T12" fmla="*/ 556 w 969"/>
                <a:gd name="T13" fmla="*/ 953 h 1192"/>
                <a:gd name="T14" fmla="*/ 197 w 969"/>
                <a:gd name="T15" fmla="*/ 971 h 1192"/>
                <a:gd name="T16" fmla="*/ 299 w 969"/>
                <a:gd name="T17" fmla="*/ 893 h 1192"/>
                <a:gd name="T18" fmla="*/ 496 w 969"/>
                <a:gd name="T19" fmla="*/ 803 h 1192"/>
                <a:gd name="T20" fmla="*/ 694 w 969"/>
                <a:gd name="T21" fmla="*/ 671 h 1192"/>
                <a:gd name="T22" fmla="*/ 700 w 969"/>
                <a:gd name="T23" fmla="*/ 671 h 1192"/>
                <a:gd name="T24" fmla="*/ 712 w 969"/>
                <a:gd name="T25" fmla="*/ 665 h 1192"/>
                <a:gd name="T26" fmla="*/ 753 w 969"/>
                <a:gd name="T27" fmla="*/ 647 h 1192"/>
                <a:gd name="T28" fmla="*/ 777 w 969"/>
                <a:gd name="T29" fmla="*/ 641 h 1192"/>
                <a:gd name="T30" fmla="*/ 789 w 969"/>
                <a:gd name="T31" fmla="*/ 629 h 1192"/>
                <a:gd name="T32" fmla="*/ 795 w 969"/>
                <a:gd name="T33" fmla="*/ 617 h 1192"/>
                <a:gd name="T34" fmla="*/ 789 w 969"/>
                <a:gd name="T35" fmla="*/ 611 h 1192"/>
                <a:gd name="T36" fmla="*/ 783 w 969"/>
                <a:gd name="T37" fmla="*/ 599 h 1192"/>
                <a:gd name="T38" fmla="*/ 783 w 969"/>
                <a:gd name="T39" fmla="*/ 575 h 1192"/>
                <a:gd name="T40" fmla="*/ 795 w 969"/>
                <a:gd name="T41" fmla="*/ 545 h 1192"/>
                <a:gd name="T42" fmla="*/ 807 w 969"/>
                <a:gd name="T43" fmla="*/ 515 h 1192"/>
                <a:gd name="T44" fmla="*/ 825 w 969"/>
                <a:gd name="T45" fmla="*/ 485 h 1192"/>
                <a:gd name="T46" fmla="*/ 837 w 969"/>
                <a:gd name="T47" fmla="*/ 455 h 1192"/>
                <a:gd name="T48" fmla="*/ 843 w 969"/>
                <a:gd name="T49" fmla="*/ 437 h 1192"/>
                <a:gd name="T50" fmla="*/ 849 w 969"/>
                <a:gd name="T51" fmla="*/ 431 h 1192"/>
                <a:gd name="T52" fmla="*/ 849 w 969"/>
                <a:gd name="T53" fmla="*/ 347 h 1192"/>
                <a:gd name="T54" fmla="*/ 849 w 969"/>
                <a:gd name="T55" fmla="*/ 341 h 1192"/>
                <a:gd name="T56" fmla="*/ 855 w 969"/>
                <a:gd name="T57" fmla="*/ 335 h 1192"/>
                <a:gd name="T58" fmla="*/ 873 w 969"/>
                <a:gd name="T59" fmla="*/ 305 h 1192"/>
                <a:gd name="T60" fmla="*/ 885 w 969"/>
                <a:gd name="T61" fmla="*/ 269 h 1192"/>
                <a:gd name="T62" fmla="*/ 897 w 969"/>
                <a:gd name="T63" fmla="*/ 239 h 1192"/>
                <a:gd name="T64" fmla="*/ 903 w 969"/>
                <a:gd name="T65" fmla="*/ 227 h 1192"/>
                <a:gd name="T66" fmla="*/ 909 w 969"/>
                <a:gd name="T67" fmla="*/ 215 h 1192"/>
                <a:gd name="T68" fmla="*/ 927 w 969"/>
                <a:gd name="T69" fmla="*/ 173 h 1192"/>
                <a:gd name="T70" fmla="*/ 945 w 969"/>
                <a:gd name="T71" fmla="*/ 137 h 1192"/>
                <a:gd name="T72" fmla="*/ 951 w 969"/>
                <a:gd name="T73" fmla="*/ 125 h 1192"/>
                <a:gd name="T74" fmla="*/ 951 w 969"/>
                <a:gd name="T75" fmla="*/ 119 h 1192"/>
                <a:gd name="T76" fmla="*/ 969 w 969"/>
                <a:gd name="T77" fmla="*/ 0 h 1192"/>
                <a:gd name="T78" fmla="*/ 945 w 969"/>
                <a:gd name="T79" fmla="*/ 47 h 1192"/>
                <a:gd name="T80" fmla="*/ 783 w 969"/>
                <a:gd name="T81" fmla="*/ 113 h 1192"/>
                <a:gd name="T82" fmla="*/ 706 w 969"/>
                <a:gd name="T83" fmla="*/ 161 h 1192"/>
                <a:gd name="T84" fmla="*/ 460 w 969"/>
                <a:gd name="T85" fmla="*/ 233 h 1192"/>
                <a:gd name="T86" fmla="*/ 281 w 969"/>
                <a:gd name="T87" fmla="*/ 287 h 1192"/>
                <a:gd name="T88" fmla="*/ 173 w 969"/>
                <a:gd name="T89" fmla="*/ 293 h 1192"/>
                <a:gd name="T90" fmla="*/ 12 w 969"/>
                <a:gd name="T91" fmla="*/ 485 h 1192"/>
                <a:gd name="T92" fmla="*/ 0 w 969"/>
                <a:gd name="T93" fmla="*/ 509 h 1192"/>
                <a:gd name="T94" fmla="*/ 0 w 969"/>
                <a:gd name="T95" fmla="*/ 1186 h 1192"/>
                <a:gd name="T96" fmla="*/ 96 w 969"/>
                <a:gd name="T97" fmla="*/ 1180 h 1192"/>
                <a:gd name="T98" fmla="*/ 323 w 969"/>
                <a:gd name="T99" fmla="*/ 1186 h 1192"/>
                <a:gd name="T100" fmla="*/ 323 w 969"/>
                <a:gd name="T101" fmla="*/ 1186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11" name="Freeform 7">
              <a:extLst>
                <a:ext uri="{FF2B5EF4-FFF2-40B4-BE49-F238E27FC236}">
                  <a16:creationId xmlns:a16="http://schemas.microsoft.com/office/drawing/2014/main" id="{C4629984-7AF2-76D3-F23A-3EA7C067826B}"/>
                </a:ext>
              </a:extLst>
            </p:cNvPr>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12" name="Freeform 8">
              <a:extLst>
                <a:ext uri="{FF2B5EF4-FFF2-40B4-BE49-F238E27FC236}">
                  <a16:creationId xmlns:a16="http://schemas.microsoft.com/office/drawing/2014/main" id="{1445D851-ECEA-AD21-D008-FF351E35699D}"/>
                </a:ext>
              </a:extLst>
            </p:cNvPr>
            <p:cNvSpPr>
              <a:spLocks/>
            </p:cNvSpPr>
            <p:nvPr/>
          </p:nvSpPr>
          <p:spPr bwMode="hidden">
            <a:xfrm>
              <a:off x="3525" y="1"/>
              <a:ext cx="2185" cy="1508"/>
            </a:xfrm>
            <a:custGeom>
              <a:avLst/>
              <a:gdLst>
                <a:gd name="T0" fmla="*/ 1034 w 2176"/>
                <a:gd name="T1" fmla="*/ 767 h 1505"/>
                <a:gd name="T2" fmla="*/ 1190 w 2176"/>
                <a:gd name="T3" fmla="*/ 1235 h 1505"/>
                <a:gd name="T4" fmla="*/ 956 w 2176"/>
                <a:gd name="T5" fmla="*/ 1193 h 1505"/>
                <a:gd name="T6" fmla="*/ 723 w 2176"/>
                <a:gd name="T7" fmla="*/ 1127 h 1505"/>
                <a:gd name="T8" fmla="*/ 442 w 2176"/>
                <a:gd name="T9" fmla="*/ 1109 h 1505"/>
                <a:gd name="T10" fmla="*/ 0 w 2176"/>
                <a:gd name="T11" fmla="*/ 1079 h 1505"/>
                <a:gd name="T12" fmla="*/ 30 w 2176"/>
                <a:gd name="T13" fmla="*/ 1115 h 1505"/>
                <a:gd name="T14" fmla="*/ 496 w 2176"/>
                <a:gd name="T15" fmla="*/ 1133 h 1505"/>
                <a:gd name="T16" fmla="*/ 777 w 2176"/>
                <a:gd name="T17" fmla="*/ 1187 h 1505"/>
                <a:gd name="T18" fmla="*/ 1130 w 2176"/>
                <a:gd name="T19" fmla="*/ 1301 h 1505"/>
                <a:gd name="T20" fmla="*/ 1070 w 2176"/>
                <a:gd name="T21" fmla="*/ 1319 h 1505"/>
                <a:gd name="T22" fmla="*/ 711 w 2176"/>
                <a:gd name="T23" fmla="*/ 1505 h 1505"/>
                <a:gd name="T24" fmla="*/ 765 w 2176"/>
                <a:gd name="T25" fmla="*/ 1481 h 1505"/>
                <a:gd name="T26" fmla="*/ 861 w 2176"/>
                <a:gd name="T27" fmla="*/ 1439 h 1505"/>
                <a:gd name="T28" fmla="*/ 1022 w 2176"/>
                <a:gd name="T29" fmla="*/ 1355 h 1505"/>
                <a:gd name="T30" fmla="*/ 1214 w 2176"/>
                <a:gd name="T31" fmla="*/ 1295 h 1505"/>
                <a:gd name="T32" fmla="*/ 1267 w 2176"/>
                <a:gd name="T33" fmla="*/ 1223 h 1505"/>
                <a:gd name="T34" fmla="*/ 1632 w 2176"/>
                <a:gd name="T35" fmla="*/ 1043 h 1505"/>
                <a:gd name="T36" fmla="*/ 1931 w 2176"/>
                <a:gd name="T37" fmla="*/ 953 h 1505"/>
                <a:gd name="T38" fmla="*/ 2176 w 2176"/>
                <a:gd name="T39" fmla="*/ 821 h 1505"/>
                <a:gd name="T40" fmla="*/ 1961 w 2176"/>
                <a:gd name="T41" fmla="*/ 911 h 1505"/>
                <a:gd name="T42" fmla="*/ 1656 w 2176"/>
                <a:gd name="T43" fmla="*/ 989 h 1505"/>
                <a:gd name="T44" fmla="*/ 1339 w 2176"/>
                <a:gd name="T45" fmla="*/ 1151 h 1505"/>
                <a:gd name="T46" fmla="*/ 1501 w 2176"/>
                <a:gd name="T47" fmla="*/ 905 h 1505"/>
                <a:gd name="T48" fmla="*/ 1620 w 2176"/>
                <a:gd name="T49" fmla="*/ 545 h 1505"/>
                <a:gd name="T50" fmla="*/ 1740 w 2176"/>
                <a:gd name="T51" fmla="*/ 372 h 1505"/>
                <a:gd name="T52" fmla="*/ 1979 w 2176"/>
                <a:gd name="T53" fmla="*/ 60 h 1505"/>
                <a:gd name="T54" fmla="*/ 2003 w 2176"/>
                <a:gd name="T55" fmla="*/ 0 h 1505"/>
                <a:gd name="T56" fmla="*/ 1973 w 2176"/>
                <a:gd name="T57" fmla="*/ 0 h 1505"/>
                <a:gd name="T58" fmla="*/ 1596 w 2176"/>
                <a:gd name="T59" fmla="*/ 480 h 1505"/>
                <a:gd name="T60" fmla="*/ 1477 w 2176"/>
                <a:gd name="T61" fmla="*/ 887 h 1505"/>
                <a:gd name="T62" fmla="*/ 1255 w 2176"/>
                <a:gd name="T63" fmla="*/ 1175 h 1505"/>
                <a:gd name="T64" fmla="*/ 1130 w 2176"/>
                <a:gd name="T65" fmla="*/ 905 h 1505"/>
                <a:gd name="T66" fmla="*/ 1010 w 2176"/>
                <a:gd name="T67" fmla="*/ 540 h 1505"/>
                <a:gd name="T68" fmla="*/ 885 w 2176"/>
                <a:gd name="T69" fmla="*/ 222 h 1505"/>
                <a:gd name="T70" fmla="*/ 789 w 2176"/>
                <a:gd name="T71" fmla="*/ 0 h 1505"/>
                <a:gd name="T72" fmla="*/ 753 w 2176"/>
                <a:gd name="T73" fmla="*/ 0 h 1505"/>
                <a:gd name="T74" fmla="*/ 903 w 2176"/>
                <a:gd name="T75" fmla="*/ 354 h 1505"/>
                <a:gd name="T76" fmla="*/ 1034 w 2176"/>
                <a:gd name="T77" fmla="*/ 767 h 1505"/>
                <a:gd name="T78" fmla="*/ 1034 w 2176"/>
                <a:gd name="T79" fmla="*/ 767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13" name="Freeform 9">
              <a:extLst>
                <a:ext uri="{FF2B5EF4-FFF2-40B4-BE49-F238E27FC236}">
                  <a16:creationId xmlns:a16="http://schemas.microsoft.com/office/drawing/2014/main" id="{FAB03E2D-B448-82ED-0F75-D10240073DA6}"/>
                </a:ext>
              </a:extLst>
            </p:cNvPr>
            <p:cNvSpPr>
              <a:spLocks/>
            </p:cNvSpPr>
            <p:nvPr/>
          </p:nvSpPr>
          <p:spPr bwMode="hidden">
            <a:xfrm>
              <a:off x="0" y="649"/>
              <a:ext cx="816" cy="806"/>
            </a:xfrm>
            <a:custGeom>
              <a:avLst/>
              <a:gdLst>
                <a:gd name="T0" fmla="*/ 161 w 813"/>
                <a:gd name="T1" fmla="*/ 564 h 804"/>
                <a:gd name="T2" fmla="*/ 329 w 813"/>
                <a:gd name="T3" fmla="*/ 438 h 804"/>
                <a:gd name="T4" fmla="*/ 646 w 813"/>
                <a:gd name="T5" fmla="*/ 216 h 804"/>
                <a:gd name="T6" fmla="*/ 813 w 813"/>
                <a:gd name="T7" fmla="*/ 0 h 804"/>
                <a:gd name="T8" fmla="*/ 676 w 813"/>
                <a:gd name="T9" fmla="*/ 150 h 804"/>
                <a:gd name="T10" fmla="*/ 144 w 813"/>
                <a:gd name="T11" fmla="*/ 504 h 804"/>
                <a:gd name="T12" fmla="*/ 0 w 813"/>
                <a:gd name="T13" fmla="*/ 732 h 804"/>
                <a:gd name="T14" fmla="*/ 0 w 813"/>
                <a:gd name="T15" fmla="*/ 804 h 804"/>
                <a:gd name="T16" fmla="*/ 161 w 813"/>
                <a:gd name="T17" fmla="*/ 564 h 804"/>
                <a:gd name="T18" fmla="*/ 161 w 813"/>
                <a:gd name="T19" fmla="*/ 564 h 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14" name="Freeform 10">
              <a:extLst>
                <a:ext uri="{FF2B5EF4-FFF2-40B4-BE49-F238E27FC236}">
                  <a16:creationId xmlns:a16="http://schemas.microsoft.com/office/drawing/2014/main" id="{9B8CE47D-9D42-2348-1890-C87651D3D32C}"/>
                </a:ext>
              </a:extLst>
            </p:cNvPr>
            <p:cNvSpPr>
              <a:spLocks/>
            </p:cNvSpPr>
            <p:nvPr/>
          </p:nvSpPr>
          <p:spPr bwMode="hidden">
            <a:xfrm>
              <a:off x="0" y="1545"/>
              <a:ext cx="762" cy="107"/>
            </a:xfrm>
            <a:custGeom>
              <a:avLst/>
              <a:gdLst>
                <a:gd name="T0" fmla="*/ 460 w 759"/>
                <a:gd name="T1" fmla="*/ 66 h 107"/>
                <a:gd name="T2" fmla="*/ 759 w 759"/>
                <a:gd name="T3" fmla="*/ 0 h 107"/>
                <a:gd name="T4" fmla="*/ 496 w 759"/>
                <a:gd name="T5" fmla="*/ 36 h 107"/>
                <a:gd name="T6" fmla="*/ 138 w 759"/>
                <a:gd name="T7" fmla="*/ 48 h 107"/>
                <a:gd name="T8" fmla="*/ 0 w 759"/>
                <a:gd name="T9" fmla="*/ 78 h 107"/>
                <a:gd name="T10" fmla="*/ 0 w 759"/>
                <a:gd name="T11" fmla="*/ 107 h 107"/>
                <a:gd name="T12" fmla="*/ 96 w 759"/>
                <a:gd name="T13" fmla="*/ 89 h 107"/>
                <a:gd name="T14" fmla="*/ 460 w 759"/>
                <a:gd name="T15" fmla="*/ 66 h 107"/>
                <a:gd name="T16" fmla="*/ 460 w 759"/>
                <a:gd name="T17" fmla="*/ 6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15" name="Freeform 11">
              <a:extLst>
                <a:ext uri="{FF2B5EF4-FFF2-40B4-BE49-F238E27FC236}">
                  <a16:creationId xmlns:a16="http://schemas.microsoft.com/office/drawing/2014/main" id="{39366D71-CBD0-A82C-E35E-B8E33E7C83BD}"/>
                </a:ext>
              </a:extLst>
            </p:cNvPr>
            <p:cNvSpPr>
              <a:spLocks/>
            </p:cNvSpPr>
            <p:nvPr/>
          </p:nvSpPr>
          <p:spPr bwMode="hidden">
            <a:xfrm>
              <a:off x="2314" y="3431"/>
              <a:ext cx="3182" cy="745"/>
            </a:xfrm>
            <a:custGeom>
              <a:avLst/>
              <a:gdLst>
                <a:gd name="T0" fmla="*/ 1387 w 3169"/>
                <a:gd name="T1" fmla="*/ 239 h 743"/>
                <a:gd name="T2" fmla="*/ 1734 w 3169"/>
                <a:gd name="T3" fmla="*/ 233 h 743"/>
                <a:gd name="T4" fmla="*/ 2087 w 3169"/>
                <a:gd name="T5" fmla="*/ 251 h 743"/>
                <a:gd name="T6" fmla="*/ 2505 w 3169"/>
                <a:gd name="T7" fmla="*/ 233 h 743"/>
                <a:gd name="T8" fmla="*/ 3169 w 3169"/>
                <a:gd name="T9" fmla="*/ 204 h 743"/>
                <a:gd name="T10" fmla="*/ 3115 w 3169"/>
                <a:gd name="T11" fmla="*/ 186 h 743"/>
                <a:gd name="T12" fmla="*/ 2422 w 3169"/>
                <a:gd name="T13" fmla="*/ 221 h 743"/>
                <a:gd name="T14" fmla="*/ 2003 w 3169"/>
                <a:gd name="T15" fmla="*/ 221 h 743"/>
                <a:gd name="T16" fmla="*/ 1459 w 3169"/>
                <a:gd name="T17" fmla="*/ 186 h 743"/>
                <a:gd name="T18" fmla="*/ 1543 w 3169"/>
                <a:gd name="T19" fmla="*/ 168 h 743"/>
                <a:gd name="T20" fmla="*/ 2039 w 3169"/>
                <a:gd name="T21" fmla="*/ 0 h 743"/>
                <a:gd name="T22" fmla="*/ 1961 w 3169"/>
                <a:gd name="T23" fmla="*/ 24 h 743"/>
                <a:gd name="T24" fmla="*/ 1836 w 3169"/>
                <a:gd name="T25" fmla="*/ 66 h 743"/>
                <a:gd name="T26" fmla="*/ 1602 w 3169"/>
                <a:gd name="T27" fmla="*/ 138 h 743"/>
                <a:gd name="T28" fmla="*/ 1339 w 3169"/>
                <a:gd name="T29" fmla="*/ 198 h 743"/>
                <a:gd name="T30" fmla="*/ 1268 w 3169"/>
                <a:gd name="T31" fmla="*/ 251 h 743"/>
                <a:gd name="T32" fmla="*/ 765 w 3169"/>
                <a:gd name="T33" fmla="*/ 413 h 743"/>
                <a:gd name="T34" fmla="*/ 335 w 3169"/>
                <a:gd name="T35" fmla="*/ 503 h 743"/>
                <a:gd name="T36" fmla="*/ 0 w 3169"/>
                <a:gd name="T37" fmla="*/ 617 h 743"/>
                <a:gd name="T38" fmla="*/ 299 w 3169"/>
                <a:gd name="T39" fmla="*/ 539 h 743"/>
                <a:gd name="T40" fmla="*/ 735 w 3169"/>
                <a:gd name="T41" fmla="*/ 449 h 743"/>
                <a:gd name="T42" fmla="*/ 1178 w 3169"/>
                <a:gd name="T43" fmla="*/ 311 h 743"/>
                <a:gd name="T44" fmla="*/ 981 w 3169"/>
                <a:gd name="T45" fmla="*/ 491 h 743"/>
                <a:gd name="T46" fmla="*/ 867 w 3169"/>
                <a:gd name="T47" fmla="*/ 743 h 743"/>
                <a:gd name="T48" fmla="*/ 861 w 3169"/>
                <a:gd name="T49" fmla="*/ 743 h 743"/>
                <a:gd name="T50" fmla="*/ 933 w 3169"/>
                <a:gd name="T51" fmla="*/ 743 h 743"/>
                <a:gd name="T52" fmla="*/ 1022 w 3169"/>
                <a:gd name="T53" fmla="*/ 497 h 743"/>
                <a:gd name="T54" fmla="*/ 1297 w 3169"/>
                <a:gd name="T55" fmla="*/ 281 h 743"/>
                <a:gd name="T56" fmla="*/ 1531 w 3169"/>
                <a:gd name="T57" fmla="*/ 449 h 743"/>
                <a:gd name="T58" fmla="*/ 1770 w 3169"/>
                <a:gd name="T59" fmla="*/ 677 h 743"/>
                <a:gd name="T60" fmla="*/ 1854 w 3169"/>
                <a:gd name="T61" fmla="*/ 743 h 743"/>
                <a:gd name="T62" fmla="*/ 1919 w 3169"/>
                <a:gd name="T63" fmla="*/ 743 h 743"/>
                <a:gd name="T64" fmla="*/ 1692 w 3169"/>
                <a:gd name="T65" fmla="*/ 527 h 743"/>
                <a:gd name="T66" fmla="*/ 1387 w 3169"/>
                <a:gd name="T67" fmla="*/ 239 h 743"/>
                <a:gd name="T68" fmla="*/ 1387 w 3169"/>
                <a:gd name="T69" fmla="*/ 239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16" name="Rectangle 12">
              <a:extLst>
                <a:ext uri="{FF2B5EF4-FFF2-40B4-BE49-F238E27FC236}">
                  <a16:creationId xmlns:a16="http://schemas.microsoft.com/office/drawing/2014/main" id="{FB27BB77-A8D2-08B1-7377-38DEC2D2E657}"/>
                </a:ext>
              </a:extLst>
            </p:cNvPr>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1517" name="Rectangle 13">
              <a:extLst>
                <a:ext uri="{FF2B5EF4-FFF2-40B4-BE49-F238E27FC236}">
                  <a16:creationId xmlns:a16="http://schemas.microsoft.com/office/drawing/2014/main" id="{E46F2D2F-0727-40F6-C67C-5378551B494F}"/>
                </a:ext>
              </a:extLst>
            </p:cNvPr>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1518" name="Freeform 14">
              <a:extLst>
                <a:ext uri="{FF2B5EF4-FFF2-40B4-BE49-F238E27FC236}">
                  <a16:creationId xmlns:a16="http://schemas.microsoft.com/office/drawing/2014/main" id="{D718FF43-8717-F83A-4563-F25C7841AF82}"/>
                </a:ext>
              </a:extLst>
            </p:cNvPr>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19" name="Freeform 15">
              <a:extLst>
                <a:ext uri="{FF2B5EF4-FFF2-40B4-BE49-F238E27FC236}">
                  <a16:creationId xmlns:a16="http://schemas.microsoft.com/office/drawing/2014/main" id="{9273DA8E-6DE7-861E-3AEE-DC158470E13E}"/>
                </a:ext>
              </a:extLst>
            </p:cNvPr>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20" name="Freeform 16">
              <a:extLst>
                <a:ext uri="{FF2B5EF4-FFF2-40B4-BE49-F238E27FC236}">
                  <a16:creationId xmlns:a16="http://schemas.microsoft.com/office/drawing/2014/main" id="{91B537D9-9B5D-2331-4A0D-CE26A62F89F4}"/>
                </a:ext>
              </a:extLst>
            </p:cNvPr>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21" name="Freeform 17">
              <a:extLst>
                <a:ext uri="{FF2B5EF4-FFF2-40B4-BE49-F238E27FC236}">
                  <a16:creationId xmlns:a16="http://schemas.microsoft.com/office/drawing/2014/main" id="{4F795834-3F16-4300-D20F-A0EA5F39F190}"/>
                </a:ext>
              </a:extLst>
            </p:cNvPr>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22" name="Freeform 18">
              <a:extLst>
                <a:ext uri="{FF2B5EF4-FFF2-40B4-BE49-F238E27FC236}">
                  <a16:creationId xmlns:a16="http://schemas.microsoft.com/office/drawing/2014/main" id="{BA151519-E23C-EE60-2EC0-071887ED0BA7}"/>
                </a:ext>
              </a:extLst>
            </p:cNvPr>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23" name="Freeform 19">
              <a:extLst>
                <a:ext uri="{FF2B5EF4-FFF2-40B4-BE49-F238E27FC236}">
                  <a16:creationId xmlns:a16="http://schemas.microsoft.com/office/drawing/2014/main" id="{0FFEFD2D-512A-538C-E095-84B5A88B16E9}"/>
                </a:ext>
              </a:extLst>
            </p:cNvPr>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524" name="Freeform 20">
              <a:extLst>
                <a:ext uri="{FF2B5EF4-FFF2-40B4-BE49-F238E27FC236}">
                  <a16:creationId xmlns:a16="http://schemas.microsoft.com/office/drawing/2014/main" id="{2912465B-7BD4-819F-A5CF-82917B3CC7B0}"/>
                </a:ext>
              </a:extLst>
            </p:cNvPr>
            <p:cNvSpPr>
              <a:spLocks/>
            </p:cNvSpPr>
            <p:nvPr/>
          </p:nvSpPr>
          <p:spPr bwMode="hidden">
            <a:xfrm>
              <a:off x="3160" y="1860"/>
              <a:ext cx="2162" cy="1934"/>
            </a:xfrm>
            <a:custGeom>
              <a:avLst/>
              <a:gdLst>
                <a:gd name="T0" fmla="*/ 1842 w 2153"/>
                <a:gd name="T1" fmla="*/ 851 h 1930"/>
                <a:gd name="T2" fmla="*/ 1937 w 2153"/>
                <a:gd name="T3" fmla="*/ 1019 h 1930"/>
                <a:gd name="T4" fmla="*/ 2051 w 2153"/>
                <a:gd name="T5" fmla="*/ 1168 h 1930"/>
                <a:gd name="T6" fmla="*/ 2117 w 2153"/>
                <a:gd name="T7" fmla="*/ 1246 h 1930"/>
                <a:gd name="T8" fmla="*/ 2153 w 2153"/>
                <a:gd name="T9" fmla="*/ 1294 h 1930"/>
                <a:gd name="T10" fmla="*/ 1889 w 2153"/>
                <a:gd name="T11" fmla="*/ 977 h 1930"/>
                <a:gd name="T12" fmla="*/ 1860 w 2153"/>
                <a:gd name="T13" fmla="*/ 929 h 1930"/>
                <a:gd name="T14" fmla="*/ 1782 w 2153"/>
                <a:gd name="T15" fmla="*/ 1240 h 1930"/>
                <a:gd name="T16" fmla="*/ 1770 w 2153"/>
                <a:gd name="T17" fmla="*/ 1486 h 1930"/>
                <a:gd name="T18" fmla="*/ 1818 w 2153"/>
                <a:gd name="T19" fmla="*/ 1906 h 1930"/>
                <a:gd name="T20" fmla="*/ 1788 w 2153"/>
                <a:gd name="T21" fmla="*/ 1930 h 1930"/>
                <a:gd name="T22" fmla="*/ 1746 w 2153"/>
                <a:gd name="T23" fmla="*/ 1534 h 1930"/>
                <a:gd name="T24" fmla="*/ 1728 w 2153"/>
                <a:gd name="T25" fmla="*/ 1288 h 1930"/>
                <a:gd name="T26" fmla="*/ 1764 w 2153"/>
                <a:gd name="T27" fmla="*/ 1085 h 1930"/>
                <a:gd name="T28" fmla="*/ 1770 w 2153"/>
                <a:gd name="T29" fmla="*/ 875 h 1930"/>
                <a:gd name="T30" fmla="*/ 1268 w 2153"/>
                <a:gd name="T31" fmla="*/ 1007 h 1930"/>
                <a:gd name="T32" fmla="*/ 825 w 2153"/>
                <a:gd name="T33" fmla="*/ 1132 h 1930"/>
                <a:gd name="T34" fmla="*/ 323 w 2153"/>
                <a:gd name="T35" fmla="*/ 1312 h 1930"/>
                <a:gd name="T36" fmla="*/ 18 w 2153"/>
                <a:gd name="T37" fmla="*/ 1420 h 1930"/>
                <a:gd name="T38" fmla="*/ 311 w 2153"/>
                <a:gd name="T39" fmla="*/ 1282 h 1930"/>
                <a:gd name="T40" fmla="*/ 682 w 2153"/>
                <a:gd name="T41" fmla="*/ 1144 h 1930"/>
                <a:gd name="T42" fmla="*/ 1022 w 2153"/>
                <a:gd name="T43" fmla="*/ 1037 h 1930"/>
                <a:gd name="T44" fmla="*/ 1411 w 2153"/>
                <a:gd name="T45" fmla="*/ 929 h 1930"/>
                <a:gd name="T46" fmla="*/ 1692 w 2153"/>
                <a:gd name="T47" fmla="*/ 815 h 1930"/>
                <a:gd name="T48" fmla="*/ 1333 w 2153"/>
                <a:gd name="T49" fmla="*/ 623 h 1930"/>
                <a:gd name="T50" fmla="*/ 861 w 2153"/>
                <a:gd name="T51" fmla="*/ 515 h 1930"/>
                <a:gd name="T52" fmla="*/ 227 w 2153"/>
                <a:gd name="T53" fmla="*/ 161 h 1930"/>
                <a:gd name="T54" fmla="*/ 0 w 2153"/>
                <a:gd name="T55" fmla="*/ 83 h 1930"/>
                <a:gd name="T56" fmla="*/ 329 w 2153"/>
                <a:gd name="T57" fmla="*/ 179 h 1930"/>
                <a:gd name="T58" fmla="*/ 712 w 2153"/>
                <a:gd name="T59" fmla="*/ 383 h 1930"/>
                <a:gd name="T60" fmla="*/ 933 w 2153"/>
                <a:gd name="T61" fmla="*/ 491 h 1930"/>
                <a:gd name="T62" fmla="*/ 1351 w 2153"/>
                <a:gd name="T63" fmla="*/ 593 h 1930"/>
                <a:gd name="T64" fmla="*/ 1650 w 2153"/>
                <a:gd name="T65" fmla="*/ 743 h 1930"/>
                <a:gd name="T66" fmla="*/ 1423 w 2153"/>
                <a:gd name="T67" fmla="*/ 461 h 1930"/>
                <a:gd name="T68" fmla="*/ 1286 w 2153"/>
                <a:gd name="T69" fmla="*/ 191 h 1930"/>
                <a:gd name="T70" fmla="*/ 1154 w 2153"/>
                <a:gd name="T71" fmla="*/ 0 h 1930"/>
                <a:gd name="T72" fmla="*/ 1339 w 2153"/>
                <a:gd name="T73" fmla="*/ 215 h 1930"/>
                <a:gd name="T74" fmla="*/ 1489 w 2153"/>
                <a:gd name="T75" fmla="*/ 485 h 1930"/>
                <a:gd name="T76" fmla="*/ 1746 w 2153"/>
                <a:gd name="T77" fmla="*/ 803 h 1930"/>
                <a:gd name="T78" fmla="*/ 1842 w 2153"/>
                <a:gd name="T79" fmla="*/ 851 h 1930"/>
                <a:gd name="T80" fmla="*/ 1842 w 2153"/>
                <a:gd name="T81" fmla="*/ 851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21525" name="Rectangle 21">
            <a:extLst>
              <a:ext uri="{FF2B5EF4-FFF2-40B4-BE49-F238E27FC236}">
                <a16:creationId xmlns:a16="http://schemas.microsoft.com/office/drawing/2014/main" id="{3EFEB38C-3F1B-D76A-FA17-D5A85377AAB0}"/>
              </a:ext>
            </a:extLst>
          </p:cNvPr>
          <p:cNvSpPr>
            <a:spLocks noGrp="1" noChangeArrowheads="1"/>
          </p:cNvSpPr>
          <p:nvPr>
            <p:ph type="title"/>
          </p:nvPr>
        </p:nvSpPr>
        <p:spPr bwMode="black">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1526" name="Rectangle 22">
            <a:extLst>
              <a:ext uri="{FF2B5EF4-FFF2-40B4-BE49-F238E27FC236}">
                <a16:creationId xmlns:a16="http://schemas.microsoft.com/office/drawing/2014/main" id="{ED3CFEBD-AA5E-0729-6AA2-797DAA8A1B51}"/>
              </a:ext>
            </a:extLst>
          </p:cNvPr>
          <p:cNvSpPr>
            <a:spLocks noGrp="1" noChangeArrowheads="1"/>
          </p:cNvSpPr>
          <p:nvPr>
            <p:ph type="body" idx="1"/>
          </p:nvPr>
        </p:nvSpPr>
        <p:spPr bwMode="black">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1527" name="Rectangle 23">
            <a:extLst>
              <a:ext uri="{FF2B5EF4-FFF2-40B4-BE49-F238E27FC236}">
                <a16:creationId xmlns:a16="http://schemas.microsoft.com/office/drawing/2014/main" id="{35DE0D52-8195-5838-9372-01DBE2B063E0}"/>
              </a:ext>
            </a:extLst>
          </p:cNvPr>
          <p:cNvSpPr>
            <a:spLocks noGrp="1" noChangeArrowheads="1"/>
          </p:cNvSpPr>
          <p:nvPr>
            <p:ph type="dt" sz="half" idx="2"/>
          </p:nvPr>
        </p:nvSpPr>
        <p:spPr bwMode="black">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effectLst>
                  <a:outerShdw blurRad="38100" dist="38100" dir="2700000" algn="tl">
                    <a:srgbClr val="000000"/>
                  </a:outerShdw>
                </a:effectLst>
                <a:latin typeface="+mn-lt"/>
              </a:defRPr>
            </a:lvl1pPr>
          </a:lstStyle>
          <a:p>
            <a:endParaRPr lang="en-US" altLang="en-US"/>
          </a:p>
        </p:txBody>
      </p:sp>
      <p:sp>
        <p:nvSpPr>
          <p:cNvPr id="21528" name="Rectangle 24">
            <a:extLst>
              <a:ext uri="{FF2B5EF4-FFF2-40B4-BE49-F238E27FC236}">
                <a16:creationId xmlns:a16="http://schemas.microsoft.com/office/drawing/2014/main" id="{E74055CE-FD80-978D-8C0A-57F187239C2A}"/>
              </a:ext>
            </a:extLst>
          </p:cNvPr>
          <p:cNvSpPr>
            <a:spLocks noGrp="1" noChangeArrowheads="1"/>
          </p:cNvSpPr>
          <p:nvPr>
            <p:ph type="ftr" sz="quarter" idx="3"/>
          </p:nvPr>
        </p:nvSpPr>
        <p:spPr bwMode="black">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effectLst>
                  <a:outerShdw blurRad="38100" dist="38100" dir="2700000" algn="tl">
                    <a:srgbClr val="000000"/>
                  </a:outerShdw>
                </a:effectLst>
                <a:latin typeface="+mn-lt"/>
              </a:defRPr>
            </a:lvl1pPr>
          </a:lstStyle>
          <a:p>
            <a:endParaRPr lang="en-US" altLang="en-US"/>
          </a:p>
        </p:txBody>
      </p:sp>
      <p:sp>
        <p:nvSpPr>
          <p:cNvPr id="21529" name="Rectangle 25">
            <a:extLst>
              <a:ext uri="{FF2B5EF4-FFF2-40B4-BE49-F238E27FC236}">
                <a16:creationId xmlns:a16="http://schemas.microsoft.com/office/drawing/2014/main" id="{C9ABF41D-3736-F49A-41D3-4DDBA6939B4E}"/>
              </a:ext>
            </a:extLst>
          </p:cNvPr>
          <p:cNvSpPr>
            <a:spLocks noGrp="1" noChangeArrowheads="1"/>
          </p:cNvSpPr>
          <p:nvPr>
            <p:ph type="sldNum" sz="quarter" idx="4"/>
          </p:nvPr>
        </p:nvSpPr>
        <p:spPr bwMode="black">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effectLst>
                  <a:outerShdw blurRad="38100" dist="38100" dir="2700000" algn="tl">
                    <a:srgbClr val="000000"/>
                  </a:outerShdw>
                </a:effectLst>
                <a:latin typeface="+mn-lt"/>
              </a:defRPr>
            </a:lvl1pPr>
          </a:lstStyle>
          <a:p>
            <a:fld id="{0E5FE13B-07F0-416B-A70D-F832791623EA}"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6"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transition spd="slow">
    <p:random/>
  </p:transition>
  <p:txStyles>
    <p:titleStyle>
      <a:lvl1pPr algn="ctr"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9pPr>
    </p:titleStyle>
    <p:bodyStyle>
      <a:lvl1pPr marL="342900" indent="-342900" algn="l" rtl="0" fontAlgn="base">
        <a:spcBef>
          <a:spcPct val="20000"/>
        </a:spcBef>
        <a:spcAft>
          <a:spcPct val="0"/>
        </a:spcAft>
        <a:buClr>
          <a:schemeClr val="hlink"/>
        </a:buClr>
        <a:buSzPct val="6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60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folHlink"/>
        </a:buClr>
        <a:buSzPct val="6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tx1"/>
        </a:buClr>
        <a:buSzPct val="6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6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554" name="Group 2">
            <a:extLst>
              <a:ext uri="{FF2B5EF4-FFF2-40B4-BE49-F238E27FC236}">
                <a16:creationId xmlns:a16="http://schemas.microsoft.com/office/drawing/2014/main" id="{B0C3E99A-A97D-27FE-6306-925B8DBAE642}"/>
              </a:ext>
            </a:extLst>
          </p:cNvPr>
          <p:cNvGrpSpPr>
            <a:grpSpLocks/>
          </p:cNvGrpSpPr>
          <p:nvPr/>
        </p:nvGrpSpPr>
        <p:grpSpPr bwMode="auto">
          <a:xfrm>
            <a:off x="3175" y="4267200"/>
            <a:ext cx="9140825" cy="2590800"/>
            <a:chOff x="2" y="2688"/>
            <a:chExt cx="5758" cy="1632"/>
          </a:xfrm>
        </p:grpSpPr>
        <p:sp>
          <p:nvSpPr>
            <p:cNvPr id="23555" name="Freeform 3">
              <a:extLst>
                <a:ext uri="{FF2B5EF4-FFF2-40B4-BE49-F238E27FC236}">
                  <a16:creationId xmlns:a16="http://schemas.microsoft.com/office/drawing/2014/main" id="{51624AEA-3306-66FC-7A55-3B52C8673392}"/>
                </a:ext>
              </a:extLst>
            </p:cNvPr>
            <p:cNvSpPr>
              <a:spLocks/>
            </p:cNvSpPr>
            <p:nvPr/>
          </p:nvSpPr>
          <p:spPr bwMode="hidden">
            <a:xfrm>
              <a:off x="2" y="2688"/>
              <a:ext cx="5758" cy="1632"/>
            </a:xfrm>
            <a:custGeom>
              <a:avLst/>
              <a:gdLst>
                <a:gd name="T0" fmla="*/ 5740 w 5740"/>
                <a:gd name="T1" fmla="*/ 4316 h 4316"/>
                <a:gd name="T2" fmla="*/ 0 w 5740"/>
                <a:gd name="T3" fmla="*/ 4316 h 4316"/>
                <a:gd name="T4" fmla="*/ 0 w 5740"/>
                <a:gd name="T5" fmla="*/ 0 h 4316"/>
                <a:gd name="T6" fmla="*/ 5740 w 5740"/>
                <a:gd name="T7" fmla="*/ 0 h 4316"/>
                <a:gd name="T8" fmla="*/ 5740 w 5740"/>
                <a:gd name="T9" fmla="*/ 4316 h 4316"/>
                <a:gd name="T10" fmla="*/ 5740 w 5740"/>
                <a:gd name="T11" fmla="*/ 4316 h 4316"/>
              </a:gdLst>
              <a:ahLst/>
              <a:cxnLst>
                <a:cxn ang="0">
                  <a:pos x="T0" y="T1"/>
                </a:cxn>
                <a:cxn ang="0">
                  <a:pos x="T2" y="T3"/>
                </a:cxn>
                <a:cxn ang="0">
                  <a:pos x="T4" y="T5"/>
                </a:cxn>
                <a:cxn ang="0">
                  <a:pos x="T6" y="T7"/>
                </a:cxn>
                <a:cxn ang="0">
                  <a:pos x="T8" y="T9"/>
                </a:cxn>
                <a:cxn ang="0">
                  <a:pos x="T10" y="T11"/>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nvGrpSpPr>
            <p:cNvPr id="23556" name="Group 4">
              <a:extLst>
                <a:ext uri="{FF2B5EF4-FFF2-40B4-BE49-F238E27FC236}">
                  <a16:creationId xmlns:a16="http://schemas.microsoft.com/office/drawing/2014/main" id="{A3025E7D-4091-D914-5288-8046DF840419}"/>
                </a:ext>
              </a:extLst>
            </p:cNvPr>
            <p:cNvGrpSpPr>
              <a:grpSpLocks/>
            </p:cNvGrpSpPr>
            <p:nvPr/>
          </p:nvGrpSpPr>
          <p:grpSpPr bwMode="auto">
            <a:xfrm>
              <a:off x="1776" y="3024"/>
              <a:ext cx="3929" cy="1290"/>
              <a:chOff x="1776" y="3024"/>
              <a:chExt cx="3929" cy="1290"/>
            </a:xfrm>
          </p:grpSpPr>
          <p:grpSp>
            <p:nvGrpSpPr>
              <p:cNvPr id="23557" name="Group 5">
                <a:extLst>
                  <a:ext uri="{FF2B5EF4-FFF2-40B4-BE49-F238E27FC236}">
                    <a16:creationId xmlns:a16="http://schemas.microsoft.com/office/drawing/2014/main" id="{C334D308-66EC-A2E5-5356-F5F37CDC53DB}"/>
                  </a:ext>
                </a:extLst>
              </p:cNvPr>
              <p:cNvGrpSpPr>
                <a:grpSpLocks/>
              </p:cNvGrpSpPr>
              <p:nvPr userDrawn="1"/>
            </p:nvGrpSpPr>
            <p:grpSpPr bwMode="auto">
              <a:xfrm>
                <a:off x="2268" y="3934"/>
                <a:ext cx="638" cy="377"/>
                <a:chOff x="2268" y="3934"/>
                <a:chExt cx="638" cy="377"/>
              </a:xfrm>
            </p:grpSpPr>
            <p:sp>
              <p:nvSpPr>
                <p:cNvPr id="23558" name="Oval 6">
                  <a:extLst>
                    <a:ext uri="{FF2B5EF4-FFF2-40B4-BE49-F238E27FC236}">
                      <a16:creationId xmlns:a16="http://schemas.microsoft.com/office/drawing/2014/main" id="{8F2936DE-07C1-5726-9E49-B5B66C955D1D}"/>
                    </a:ext>
                  </a:extLst>
                </p:cNvPr>
                <p:cNvSpPr>
                  <a:spLocks noChangeArrowheads="1"/>
                </p:cNvSpPr>
                <p:nvPr/>
              </p:nvSpPr>
              <p:spPr bwMode="hidden">
                <a:xfrm>
                  <a:off x="2268" y="3934"/>
                  <a:ext cx="638" cy="377"/>
                </a:xfrm>
                <a:prstGeom prst="ellipse">
                  <a:avLst/>
                </a:prstGeom>
                <a:gradFill rotWithShape="0">
                  <a:gsLst>
                    <a:gs pos="0">
                      <a:schemeClr val="accent1">
                        <a:gamma/>
                        <a:shade val="87843"/>
                        <a:invGamma/>
                      </a:schemeClr>
                    </a:gs>
                    <a:gs pos="100000">
                      <a:schemeClr val="accent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559" name="Oval 7">
                  <a:extLst>
                    <a:ext uri="{FF2B5EF4-FFF2-40B4-BE49-F238E27FC236}">
                      <a16:creationId xmlns:a16="http://schemas.microsoft.com/office/drawing/2014/main" id="{C5AFDC97-6954-9645-E2D8-DB82DD060461}"/>
                    </a:ext>
                  </a:extLst>
                </p:cNvPr>
                <p:cNvSpPr>
                  <a:spLocks noChangeArrowheads="1"/>
                </p:cNvSpPr>
                <p:nvPr/>
              </p:nvSpPr>
              <p:spPr bwMode="hidden">
                <a:xfrm>
                  <a:off x="2314" y="3958"/>
                  <a:ext cx="543" cy="332"/>
                </a:xfrm>
                <a:prstGeom prst="ellipse">
                  <a:avLst/>
                </a:prstGeom>
                <a:gradFill rotWithShape="0">
                  <a:gsLst>
                    <a:gs pos="0">
                      <a:schemeClr val="accent1"/>
                    </a:gs>
                    <a:gs pos="100000">
                      <a:schemeClr val="accent1">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560" name="Oval 8">
                  <a:extLst>
                    <a:ext uri="{FF2B5EF4-FFF2-40B4-BE49-F238E27FC236}">
                      <a16:creationId xmlns:a16="http://schemas.microsoft.com/office/drawing/2014/main" id="{19BD1765-92FE-7230-36DB-7AC967775AE0}"/>
                    </a:ext>
                  </a:extLst>
                </p:cNvPr>
                <p:cNvSpPr>
                  <a:spLocks noChangeArrowheads="1"/>
                </p:cNvSpPr>
                <p:nvPr/>
              </p:nvSpPr>
              <p:spPr bwMode="hidden">
                <a:xfrm>
                  <a:off x="2341" y="3979"/>
                  <a:ext cx="501" cy="299"/>
                </a:xfrm>
                <a:prstGeom prst="ellipse">
                  <a:avLst/>
                </a:prstGeom>
                <a:gradFill rotWithShape="0">
                  <a:gsLst>
                    <a:gs pos="0">
                      <a:schemeClr val="accent1">
                        <a:gamma/>
                        <a:shade val="90980"/>
                        <a:invGamma/>
                      </a:schemeClr>
                    </a:gs>
                    <a:gs pos="100000">
                      <a:schemeClr val="accent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561" name="Oval 9">
                  <a:extLst>
                    <a:ext uri="{FF2B5EF4-FFF2-40B4-BE49-F238E27FC236}">
                      <a16:creationId xmlns:a16="http://schemas.microsoft.com/office/drawing/2014/main" id="{6C9F69E9-2001-DABD-8F39-BC52C7DAFBEC}"/>
                    </a:ext>
                  </a:extLst>
                </p:cNvPr>
                <p:cNvSpPr>
                  <a:spLocks noChangeArrowheads="1"/>
                </p:cNvSpPr>
                <p:nvPr/>
              </p:nvSpPr>
              <p:spPr bwMode="hidden">
                <a:xfrm>
                  <a:off x="2368" y="3997"/>
                  <a:ext cx="444" cy="258"/>
                </a:xfrm>
                <a:prstGeom prst="ellipse">
                  <a:avLst/>
                </a:prstGeom>
                <a:gradFill rotWithShape="0">
                  <a:gsLst>
                    <a:gs pos="0">
                      <a:schemeClr val="accent1">
                        <a:gamma/>
                        <a:shade val="87843"/>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562" name="Oval 10">
                  <a:extLst>
                    <a:ext uri="{FF2B5EF4-FFF2-40B4-BE49-F238E27FC236}">
                      <a16:creationId xmlns:a16="http://schemas.microsoft.com/office/drawing/2014/main" id="{0F8F1F00-10D9-03DB-633E-722810C6D8C0}"/>
                    </a:ext>
                  </a:extLst>
                </p:cNvPr>
                <p:cNvSpPr>
                  <a:spLocks noChangeArrowheads="1"/>
                </p:cNvSpPr>
                <p:nvPr/>
              </p:nvSpPr>
              <p:spPr bwMode="hidden">
                <a:xfrm>
                  <a:off x="2385" y="4005"/>
                  <a:ext cx="413" cy="240"/>
                </a:xfrm>
                <a:prstGeom prst="ellipse">
                  <a:avLst/>
                </a:prstGeom>
                <a:gradFill rotWithShape="0">
                  <a:gsLst>
                    <a:gs pos="0">
                      <a:schemeClr val="accent1">
                        <a:gamma/>
                        <a:shade val="94118"/>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563" name="Oval 11">
                  <a:extLst>
                    <a:ext uri="{FF2B5EF4-FFF2-40B4-BE49-F238E27FC236}">
                      <a16:creationId xmlns:a16="http://schemas.microsoft.com/office/drawing/2014/main" id="{2A84D562-C79C-5578-5686-AFE9BCF3D582}"/>
                    </a:ext>
                  </a:extLst>
                </p:cNvPr>
                <p:cNvSpPr>
                  <a:spLocks noChangeArrowheads="1"/>
                </p:cNvSpPr>
                <p:nvPr/>
              </p:nvSpPr>
              <p:spPr bwMode="hidden">
                <a:xfrm>
                  <a:off x="2437" y="4026"/>
                  <a:ext cx="306" cy="192"/>
                </a:xfrm>
                <a:prstGeom prst="ellipse">
                  <a:avLst/>
                </a:prstGeom>
                <a:gradFill rotWithShape="0">
                  <a:gsLst>
                    <a:gs pos="0">
                      <a:schemeClr val="accent1">
                        <a:gamma/>
                        <a:shade val="87843"/>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564" name="Oval 12">
                  <a:extLst>
                    <a:ext uri="{FF2B5EF4-FFF2-40B4-BE49-F238E27FC236}">
                      <a16:creationId xmlns:a16="http://schemas.microsoft.com/office/drawing/2014/main" id="{136CE3CE-7C79-FC80-2873-A5D8C9AAF3F0}"/>
                    </a:ext>
                  </a:extLst>
                </p:cNvPr>
                <p:cNvSpPr>
                  <a:spLocks noChangeArrowheads="1"/>
                </p:cNvSpPr>
                <p:nvPr/>
              </p:nvSpPr>
              <p:spPr bwMode="hidden">
                <a:xfrm>
                  <a:off x="2476" y="4056"/>
                  <a:ext cx="227" cy="135"/>
                </a:xfrm>
                <a:prstGeom prst="ellipse">
                  <a:avLst/>
                </a:prstGeom>
                <a:gradFill rotWithShape="0">
                  <a:gsLst>
                    <a:gs pos="0">
                      <a:schemeClr val="accent1"/>
                    </a:gs>
                    <a:gs pos="100000">
                      <a:schemeClr val="accent1">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565" name="Oval 13">
                  <a:extLst>
                    <a:ext uri="{FF2B5EF4-FFF2-40B4-BE49-F238E27FC236}">
                      <a16:creationId xmlns:a16="http://schemas.microsoft.com/office/drawing/2014/main" id="{6B9F9164-2642-C133-6C3E-E9E23731DA93}"/>
                    </a:ext>
                  </a:extLst>
                </p:cNvPr>
                <p:cNvSpPr>
                  <a:spLocks noChangeArrowheads="1"/>
                </p:cNvSpPr>
                <p:nvPr/>
              </p:nvSpPr>
              <p:spPr bwMode="hidden">
                <a:xfrm>
                  <a:off x="2542" y="4097"/>
                  <a:ext cx="90" cy="60"/>
                </a:xfrm>
                <a:prstGeom prst="ellipse">
                  <a:avLst/>
                </a:prstGeom>
                <a:gradFill rotWithShape="0">
                  <a:gsLst>
                    <a:gs pos="0">
                      <a:schemeClr val="accent1"/>
                    </a:gs>
                    <a:gs pos="100000">
                      <a:schemeClr val="accent1">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23566" name="Oval 14">
                <a:extLst>
                  <a:ext uri="{FF2B5EF4-FFF2-40B4-BE49-F238E27FC236}">
                    <a16:creationId xmlns:a16="http://schemas.microsoft.com/office/drawing/2014/main" id="{84BC32BF-6984-41BE-1C8C-1506E133D5C9}"/>
                  </a:ext>
                </a:extLst>
              </p:cNvPr>
              <p:cNvSpPr>
                <a:spLocks noChangeArrowheads="1"/>
              </p:cNvSpPr>
              <p:nvPr/>
            </p:nvSpPr>
            <p:spPr bwMode="hidden">
              <a:xfrm>
                <a:off x="3686" y="3810"/>
                <a:ext cx="532" cy="327"/>
              </a:xfrm>
              <a:prstGeom prst="ellipse">
                <a:avLst/>
              </a:prstGeom>
              <a:gradFill rotWithShape="0">
                <a:gsLst>
                  <a:gs pos="0">
                    <a:schemeClr val="accent1"/>
                  </a:gs>
                  <a:gs pos="100000">
                    <a:schemeClr val="accent1">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567" name="Oval 15">
                <a:extLst>
                  <a:ext uri="{FF2B5EF4-FFF2-40B4-BE49-F238E27FC236}">
                    <a16:creationId xmlns:a16="http://schemas.microsoft.com/office/drawing/2014/main" id="{CC2D74F4-6848-FF5D-81DC-B54BE2A8792E}"/>
                  </a:ext>
                </a:extLst>
              </p:cNvPr>
              <p:cNvSpPr>
                <a:spLocks noChangeArrowheads="1"/>
              </p:cNvSpPr>
              <p:nvPr/>
            </p:nvSpPr>
            <p:spPr bwMode="hidden">
              <a:xfrm>
                <a:off x="3726" y="3840"/>
                <a:ext cx="452" cy="275"/>
              </a:xfrm>
              <a:prstGeom prst="ellipse">
                <a:avLst/>
              </a:prstGeom>
              <a:gradFill rotWithShape="0">
                <a:gsLst>
                  <a:gs pos="0">
                    <a:schemeClr val="accent1">
                      <a:gamma/>
                      <a:shade val="90980"/>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568" name="Oval 16">
                <a:extLst>
                  <a:ext uri="{FF2B5EF4-FFF2-40B4-BE49-F238E27FC236}">
                    <a16:creationId xmlns:a16="http://schemas.microsoft.com/office/drawing/2014/main" id="{C6E505D1-5F1B-D804-56A6-D6A07D5FCDBE}"/>
                  </a:ext>
                </a:extLst>
              </p:cNvPr>
              <p:cNvSpPr>
                <a:spLocks noChangeArrowheads="1"/>
              </p:cNvSpPr>
              <p:nvPr/>
            </p:nvSpPr>
            <p:spPr bwMode="hidden">
              <a:xfrm>
                <a:off x="3782" y="3872"/>
                <a:ext cx="344" cy="207"/>
              </a:xfrm>
              <a:prstGeom prst="ellipse">
                <a:avLst/>
              </a:prstGeom>
              <a:gradFill rotWithShape="0">
                <a:gsLst>
                  <a:gs pos="0">
                    <a:schemeClr val="accent1"/>
                  </a:gs>
                  <a:gs pos="100000">
                    <a:schemeClr val="accent1">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569" name="Oval 17">
                <a:extLst>
                  <a:ext uri="{FF2B5EF4-FFF2-40B4-BE49-F238E27FC236}">
                    <a16:creationId xmlns:a16="http://schemas.microsoft.com/office/drawing/2014/main" id="{70F52DF7-FD51-97EF-2076-E6A496F10A3C}"/>
                  </a:ext>
                </a:extLst>
              </p:cNvPr>
              <p:cNvSpPr>
                <a:spLocks noChangeArrowheads="1"/>
              </p:cNvSpPr>
              <p:nvPr/>
            </p:nvSpPr>
            <p:spPr bwMode="hidden">
              <a:xfrm>
                <a:off x="3822" y="3896"/>
                <a:ext cx="262" cy="159"/>
              </a:xfrm>
              <a:prstGeom prst="ellipse">
                <a:avLst/>
              </a:prstGeom>
              <a:gradFill rotWithShape="0">
                <a:gsLst>
                  <a:gs pos="0">
                    <a:schemeClr val="accent1">
                      <a:gamma/>
                      <a:shade val="96863"/>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570" name="Oval 18">
                <a:extLst>
                  <a:ext uri="{FF2B5EF4-FFF2-40B4-BE49-F238E27FC236}">
                    <a16:creationId xmlns:a16="http://schemas.microsoft.com/office/drawing/2014/main" id="{BA0A5661-40D0-AC6F-3ADA-25D84C055363}"/>
                  </a:ext>
                </a:extLst>
              </p:cNvPr>
              <p:cNvSpPr>
                <a:spLocks noChangeArrowheads="1"/>
              </p:cNvSpPr>
              <p:nvPr/>
            </p:nvSpPr>
            <p:spPr bwMode="hidden">
              <a:xfrm>
                <a:off x="3856" y="3922"/>
                <a:ext cx="192" cy="107"/>
              </a:xfrm>
              <a:prstGeom prst="ellipse">
                <a:avLst/>
              </a:prstGeom>
              <a:gradFill rotWithShape="0">
                <a:gsLst>
                  <a:gs pos="0">
                    <a:schemeClr val="accent1"/>
                  </a:gs>
                  <a:gs pos="100000">
                    <a:schemeClr val="accent1">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571" name="Freeform 19">
                <a:extLst>
                  <a:ext uri="{FF2B5EF4-FFF2-40B4-BE49-F238E27FC236}">
                    <a16:creationId xmlns:a16="http://schemas.microsoft.com/office/drawing/2014/main" id="{9CEF09FA-FE03-956B-74D0-D922E44D0641}"/>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1">
                      <a:gamma/>
                      <a:shade val="94118"/>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72" name="Freeform 20">
                <a:extLst>
                  <a:ext uri="{FF2B5EF4-FFF2-40B4-BE49-F238E27FC236}">
                    <a16:creationId xmlns:a16="http://schemas.microsoft.com/office/drawing/2014/main" id="{4BA48CE9-3A9E-31F6-AE12-94C229CAC3F7}"/>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1">
                      <a:gamma/>
                      <a:shade val="84706"/>
                      <a:invGamma/>
                    </a:schemeClr>
                  </a:gs>
                  <a:gs pos="100000">
                    <a:schemeClr val="accent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73" name="Freeform 21">
                <a:extLst>
                  <a:ext uri="{FF2B5EF4-FFF2-40B4-BE49-F238E27FC236}">
                    <a16:creationId xmlns:a16="http://schemas.microsoft.com/office/drawing/2014/main" id="{4690385A-54ED-76BE-B73E-7BC9A6688C11}"/>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1"/>
                  </a:gs>
                  <a:gs pos="100000">
                    <a:schemeClr val="accent1">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74" name="Freeform 22">
                <a:extLst>
                  <a:ext uri="{FF2B5EF4-FFF2-40B4-BE49-F238E27FC236}">
                    <a16:creationId xmlns:a16="http://schemas.microsoft.com/office/drawing/2014/main" id="{C65D6DE7-8EDE-AFF7-8300-76C57F145919}"/>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1"/>
                  </a:gs>
                  <a:gs pos="100000">
                    <a:schemeClr val="accent1">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75" name="Freeform 23">
                <a:extLst>
                  <a:ext uri="{FF2B5EF4-FFF2-40B4-BE49-F238E27FC236}">
                    <a16:creationId xmlns:a16="http://schemas.microsoft.com/office/drawing/2014/main" id="{69F82AEA-0CDA-B619-BD1B-C47D3F60E311}"/>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1"/>
                  </a:gs>
                  <a:gs pos="100000">
                    <a:schemeClr val="accent1">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76" name="Freeform 24">
                <a:extLst>
                  <a:ext uri="{FF2B5EF4-FFF2-40B4-BE49-F238E27FC236}">
                    <a16:creationId xmlns:a16="http://schemas.microsoft.com/office/drawing/2014/main" id="{B59E1164-EF2D-B6A4-C7B5-6EA6C8177AC2}"/>
                  </a:ext>
                </a:extLst>
              </p:cNvPr>
              <p:cNvSpPr>
                <a:spLocks/>
              </p:cNvSpPr>
              <p:nvPr/>
            </p:nvSpPr>
            <p:spPr bwMode="hidden">
              <a:xfrm>
                <a:off x="4175" y="4050"/>
                <a:ext cx="180" cy="132"/>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1"/>
                  </a:gs>
                  <a:gs pos="100000">
                    <a:schemeClr val="accent1">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77" name="Freeform 25">
                <a:extLst>
                  <a:ext uri="{FF2B5EF4-FFF2-40B4-BE49-F238E27FC236}">
                    <a16:creationId xmlns:a16="http://schemas.microsoft.com/office/drawing/2014/main" id="{D9B9A22C-40F5-0045-A0CD-9FE7A2CBED18}"/>
                  </a:ext>
                </a:extLst>
              </p:cNvPr>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1">
                      <a:gamma/>
                      <a:shade val="90980"/>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78" name="Freeform 26">
                <a:extLst>
                  <a:ext uri="{FF2B5EF4-FFF2-40B4-BE49-F238E27FC236}">
                    <a16:creationId xmlns:a16="http://schemas.microsoft.com/office/drawing/2014/main" id="{90F0D620-3191-FE6C-D008-0559F5811332}"/>
                  </a:ext>
                </a:extLst>
              </p:cNvPr>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1"/>
                  </a:gs>
                  <a:gs pos="100000">
                    <a:schemeClr val="accent1">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79" name="Freeform 27">
                <a:extLst>
                  <a:ext uri="{FF2B5EF4-FFF2-40B4-BE49-F238E27FC236}">
                    <a16:creationId xmlns:a16="http://schemas.microsoft.com/office/drawing/2014/main" id="{42D829D8-0E9A-F3C2-EFD0-CED381395FF3}"/>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1"/>
                  </a:gs>
                  <a:gs pos="100000">
                    <a:schemeClr val="accent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80" name="Freeform 28">
                <a:extLst>
                  <a:ext uri="{FF2B5EF4-FFF2-40B4-BE49-F238E27FC236}">
                    <a16:creationId xmlns:a16="http://schemas.microsoft.com/office/drawing/2014/main" id="{32E83006-DD5F-2BB7-B344-DE15F49B3683}"/>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1"/>
                  </a:gs>
                  <a:gs pos="100000">
                    <a:schemeClr val="accent1">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81" name="Freeform 29">
                <a:extLst>
                  <a:ext uri="{FF2B5EF4-FFF2-40B4-BE49-F238E27FC236}">
                    <a16:creationId xmlns:a16="http://schemas.microsoft.com/office/drawing/2014/main" id="{AB355514-D092-3E3A-4EE7-FE8E245BBFDE}"/>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82" name="Freeform 30">
                <a:extLst>
                  <a:ext uri="{FF2B5EF4-FFF2-40B4-BE49-F238E27FC236}">
                    <a16:creationId xmlns:a16="http://schemas.microsoft.com/office/drawing/2014/main" id="{C878C559-5955-81D3-F37A-4D83BA8A1AF9}"/>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83" name="Freeform 31">
                <a:extLst>
                  <a:ext uri="{FF2B5EF4-FFF2-40B4-BE49-F238E27FC236}">
                    <a16:creationId xmlns:a16="http://schemas.microsoft.com/office/drawing/2014/main" id="{A0940860-1520-2DA3-0BFD-0B56C2591CFF}"/>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1"/>
                  </a:gs>
                  <a:gs pos="100000">
                    <a:schemeClr val="accent1">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84" name="Freeform 32">
                <a:extLst>
                  <a:ext uri="{FF2B5EF4-FFF2-40B4-BE49-F238E27FC236}">
                    <a16:creationId xmlns:a16="http://schemas.microsoft.com/office/drawing/2014/main" id="{AD8192B9-B432-5C6D-ED52-E1E3057578A6}"/>
                  </a:ext>
                </a:extLst>
              </p:cNvPr>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1"/>
                  </a:gs>
                  <a:gs pos="100000">
                    <a:schemeClr val="accent1">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85" name="Freeform 33">
                <a:extLst>
                  <a:ext uri="{FF2B5EF4-FFF2-40B4-BE49-F238E27FC236}">
                    <a16:creationId xmlns:a16="http://schemas.microsoft.com/office/drawing/2014/main" id="{65D0C806-4187-B225-EB31-3688D9BCC80D}"/>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1"/>
                  </a:gs>
                  <a:gs pos="100000">
                    <a:schemeClr val="accent1">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86" name="Freeform 34">
                <a:extLst>
                  <a:ext uri="{FF2B5EF4-FFF2-40B4-BE49-F238E27FC236}">
                    <a16:creationId xmlns:a16="http://schemas.microsoft.com/office/drawing/2014/main" id="{9283F5AE-8818-BE36-7E31-59C62AEEB8AD}"/>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87" name="Freeform 35">
                <a:extLst>
                  <a:ext uri="{FF2B5EF4-FFF2-40B4-BE49-F238E27FC236}">
                    <a16:creationId xmlns:a16="http://schemas.microsoft.com/office/drawing/2014/main" id="{7355A5CD-708A-76F8-EB4D-8A091236E46C}"/>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1">
                      <a:gamma/>
                      <a:tint val="96863"/>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88" name="Freeform 36">
                <a:extLst>
                  <a:ext uri="{FF2B5EF4-FFF2-40B4-BE49-F238E27FC236}">
                    <a16:creationId xmlns:a16="http://schemas.microsoft.com/office/drawing/2014/main" id="{60C15B69-C5D9-4D4C-88EF-3DA34E7F271D}"/>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1">
                      <a:gamma/>
                      <a:tint val="96863"/>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89" name="Freeform 37">
                <a:extLst>
                  <a:ext uri="{FF2B5EF4-FFF2-40B4-BE49-F238E27FC236}">
                    <a16:creationId xmlns:a16="http://schemas.microsoft.com/office/drawing/2014/main" id="{88BAECEF-6B26-D113-97F2-5FF04520B4D3}"/>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1">
                      <a:gamma/>
                      <a:tint val="94118"/>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90" name="Freeform 38">
                <a:extLst>
                  <a:ext uri="{FF2B5EF4-FFF2-40B4-BE49-F238E27FC236}">
                    <a16:creationId xmlns:a16="http://schemas.microsoft.com/office/drawing/2014/main" id="{B59B2A38-BEF8-6F9E-0583-80BCAB47121D}"/>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1"/>
                  </a:gs>
                  <a:gs pos="100000">
                    <a:schemeClr val="accent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91" name="Freeform 39">
                <a:extLst>
                  <a:ext uri="{FF2B5EF4-FFF2-40B4-BE49-F238E27FC236}">
                    <a16:creationId xmlns:a16="http://schemas.microsoft.com/office/drawing/2014/main" id="{1B75C8D4-7A68-114A-6041-54181683EA1F}"/>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1"/>
                  </a:gs>
                  <a:gs pos="100000">
                    <a:schemeClr val="accent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92" name="Freeform 40">
                <a:extLst>
                  <a:ext uri="{FF2B5EF4-FFF2-40B4-BE49-F238E27FC236}">
                    <a16:creationId xmlns:a16="http://schemas.microsoft.com/office/drawing/2014/main" id="{4133EFB3-CDC7-E395-6BF2-D12255511E02}"/>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1"/>
                  </a:gs>
                  <a:gs pos="100000">
                    <a:schemeClr val="accent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93" name="Freeform 41">
                <a:extLst>
                  <a:ext uri="{FF2B5EF4-FFF2-40B4-BE49-F238E27FC236}">
                    <a16:creationId xmlns:a16="http://schemas.microsoft.com/office/drawing/2014/main" id="{676927DA-5FD1-7D8B-EA85-9C65FD26A456}"/>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1"/>
                  </a:gs>
                  <a:gs pos="100000">
                    <a:schemeClr val="accent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94" name="Freeform 42">
                <a:extLst>
                  <a:ext uri="{FF2B5EF4-FFF2-40B4-BE49-F238E27FC236}">
                    <a16:creationId xmlns:a16="http://schemas.microsoft.com/office/drawing/2014/main" id="{761DEC67-1CD9-7C3D-8E4E-62444D477253}"/>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gradFill rotWithShape="0">
                <a:gsLst>
                  <a:gs pos="0">
                    <a:schemeClr val="accent1"/>
                  </a:gs>
                  <a:gs pos="100000">
                    <a:schemeClr val="accent1">
                      <a:gamma/>
                      <a:shade val="9686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95" name="Freeform 43">
                <a:extLst>
                  <a:ext uri="{FF2B5EF4-FFF2-40B4-BE49-F238E27FC236}">
                    <a16:creationId xmlns:a16="http://schemas.microsoft.com/office/drawing/2014/main" id="{8DB6D1C3-0E6C-738F-4675-1708F873AF55}"/>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1">
                      <a:gamma/>
                      <a:tint val="96863"/>
                      <a:invGamma/>
                    </a:schemeClr>
                  </a:gs>
                  <a:gs pos="100000">
                    <a:schemeClr val="accent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96" name="Freeform 44">
                <a:extLst>
                  <a:ext uri="{FF2B5EF4-FFF2-40B4-BE49-F238E27FC236}">
                    <a16:creationId xmlns:a16="http://schemas.microsoft.com/office/drawing/2014/main" id="{4752B245-242C-AF3B-EB94-F339DB3BA519}"/>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1">
                      <a:gamma/>
                      <a:tint val="96863"/>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97" name="Freeform 45">
                <a:extLst>
                  <a:ext uri="{FF2B5EF4-FFF2-40B4-BE49-F238E27FC236}">
                    <a16:creationId xmlns:a16="http://schemas.microsoft.com/office/drawing/2014/main" id="{43B41866-C580-9AF5-7835-022A61B30873}"/>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1">
                      <a:gamma/>
                      <a:tint val="96863"/>
                      <a:invGamma/>
                    </a:schemeClr>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98" name="Freeform 46">
                <a:extLst>
                  <a:ext uri="{FF2B5EF4-FFF2-40B4-BE49-F238E27FC236}">
                    <a16:creationId xmlns:a16="http://schemas.microsoft.com/office/drawing/2014/main" id="{056AACC6-2215-098C-C753-19D914F04335}"/>
                  </a:ext>
                </a:extLst>
              </p:cNvPr>
              <p:cNvSpPr>
                <a:spLocks/>
              </p:cNvSpPr>
              <p:nvPr/>
            </p:nvSpPr>
            <p:spPr bwMode="hidden">
              <a:xfrm>
                <a:off x="5280" y="3186"/>
                <a:ext cx="383" cy="96"/>
              </a:xfrm>
              <a:custGeom>
                <a:avLst/>
                <a:gdLst>
                  <a:gd name="T0" fmla="*/ 20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09 w 382"/>
                  <a:gd name="T19" fmla="*/ 96 h 96"/>
                  <a:gd name="T20" fmla="*/ 263 w 382"/>
                  <a:gd name="T21" fmla="*/ 90 h 96"/>
                  <a:gd name="T22" fmla="*/ 311 w 382"/>
                  <a:gd name="T23" fmla="*/ 84 h 96"/>
                  <a:gd name="T24" fmla="*/ 352 w 382"/>
                  <a:gd name="T25" fmla="*/ 66 h 96"/>
                  <a:gd name="T26" fmla="*/ 382 w 382"/>
                  <a:gd name="T27" fmla="*/ 42 h 96"/>
                  <a:gd name="T28" fmla="*/ 376 w 382"/>
                  <a:gd name="T29" fmla="*/ 42 h 96"/>
                  <a:gd name="T30" fmla="*/ 346 w 382"/>
                  <a:gd name="T31" fmla="*/ 66 h 96"/>
                  <a:gd name="T32" fmla="*/ 305 w 382"/>
                  <a:gd name="T33" fmla="*/ 78 h 96"/>
                  <a:gd name="T34" fmla="*/ 263 w 382"/>
                  <a:gd name="T35" fmla="*/ 90 h 96"/>
                  <a:gd name="T36" fmla="*/ 209 w 382"/>
                  <a:gd name="T37" fmla="*/ 96 h 96"/>
                  <a:gd name="T38" fmla="*/ 209 w 382"/>
                  <a:gd name="T39"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599" name="Freeform 47">
                <a:extLst>
                  <a:ext uri="{FF2B5EF4-FFF2-40B4-BE49-F238E27FC236}">
                    <a16:creationId xmlns:a16="http://schemas.microsoft.com/office/drawing/2014/main" id="{93F07CC3-CF30-8AD2-C369-A290552E1BA2}"/>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600" name="Freeform 48">
                <a:extLst>
                  <a:ext uri="{FF2B5EF4-FFF2-40B4-BE49-F238E27FC236}">
                    <a16:creationId xmlns:a16="http://schemas.microsoft.com/office/drawing/2014/main" id="{D7D60EA5-5F33-253D-6D95-9A6472D9969A}"/>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601" name="Freeform 49">
                <a:extLst>
                  <a:ext uri="{FF2B5EF4-FFF2-40B4-BE49-F238E27FC236}">
                    <a16:creationId xmlns:a16="http://schemas.microsoft.com/office/drawing/2014/main" id="{E431E6C5-7D88-F92A-03BC-0DEF75BB7451}"/>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602" name="Freeform 50">
                <a:extLst>
                  <a:ext uri="{FF2B5EF4-FFF2-40B4-BE49-F238E27FC236}">
                    <a16:creationId xmlns:a16="http://schemas.microsoft.com/office/drawing/2014/main" id="{6220CEE7-CD11-14B6-21CE-F1E5BE377DE9}"/>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603" name="Freeform 51">
                <a:extLst>
                  <a:ext uri="{FF2B5EF4-FFF2-40B4-BE49-F238E27FC236}">
                    <a16:creationId xmlns:a16="http://schemas.microsoft.com/office/drawing/2014/main" id="{CF154EBC-B4B2-454D-AA70-BA650B6DB6F7}"/>
                  </a:ext>
                </a:extLst>
              </p:cNvPr>
              <p:cNvSpPr>
                <a:spLocks/>
              </p:cNvSpPr>
              <p:nvPr/>
            </p:nvSpPr>
            <p:spPr bwMode="hidden">
              <a:xfrm>
                <a:off x="5489" y="3042"/>
                <a:ext cx="186" cy="210"/>
              </a:xfrm>
              <a:custGeom>
                <a:avLst/>
                <a:gdLst>
                  <a:gd name="T0" fmla="*/ 0 w 185"/>
                  <a:gd name="T1" fmla="*/ 6 h 210"/>
                  <a:gd name="T2" fmla="*/ 66 w 185"/>
                  <a:gd name="T3" fmla="*/ 12 h 210"/>
                  <a:gd name="T4" fmla="*/ 119 w 185"/>
                  <a:gd name="T5" fmla="*/ 36 h 210"/>
                  <a:gd name="T6" fmla="*/ 155 w 185"/>
                  <a:gd name="T7" fmla="*/ 72 h 210"/>
                  <a:gd name="T8" fmla="*/ 161 w 185"/>
                  <a:gd name="T9" fmla="*/ 90 h 210"/>
                  <a:gd name="T10" fmla="*/ 167 w 185"/>
                  <a:gd name="T11" fmla="*/ 114 h 210"/>
                  <a:gd name="T12" fmla="*/ 161 w 185"/>
                  <a:gd name="T13" fmla="*/ 138 h 210"/>
                  <a:gd name="T14" fmla="*/ 149 w 185"/>
                  <a:gd name="T15" fmla="*/ 162 h 210"/>
                  <a:gd name="T16" fmla="*/ 119 w 185"/>
                  <a:gd name="T17" fmla="*/ 180 h 210"/>
                  <a:gd name="T18" fmla="*/ 90 w 185"/>
                  <a:gd name="T19" fmla="*/ 198 h 210"/>
                  <a:gd name="T20" fmla="*/ 96 w 185"/>
                  <a:gd name="T21" fmla="*/ 210 h 210"/>
                  <a:gd name="T22" fmla="*/ 131 w 185"/>
                  <a:gd name="T23" fmla="*/ 192 h 210"/>
                  <a:gd name="T24" fmla="*/ 161 w 185"/>
                  <a:gd name="T25" fmla="*/ 168 h 210"/>
                  <a:gd name="T26" fmla="*/ 179 w 185"/>
                  <a:gd name="T27" fmla="*/ 144 h 210"/>
                  <a:gd name="T28" fmla="*/ 185 w 185"/>
                  <a:gd name="T29" fmla="*/ 114 h 210"/>
                  <a:gd name="T30" fmla="*/ 179 w 185"/>
                  <a:gd name="T31" fmla="*/ 90 h 210"/>
                  <a:gd name="T32" fmla="*/ 173 w 185"/>
                  <a:gd name="T33" fmla="*/ 66 h 210"/>
                  <a:gd name="T34" fmla="*/ 155 w 185"/>
                  <a:gd name="T35" fmla="*/ 48 h 210"/>
                  <a:gd name="T36" fmla="*/ 13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604" name="Freeform 52">
                <a:extLst>
                  <a:ext uri="{FF2B5EF4-FFF2-40B4-BE49-F238E27FC236}">
                    <a16:creationId xmlns:a16="http://schemas.microsoft.com/office/drawing/2014/main" id="{5192AE8C-A744-621E-3496-BCCD994D65E5}"/>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1"/>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605" name="Oval 53">
                <a:extLst>
                  <a:ext uri="{FF2B5EF4-FFF2-40B4-BE49-F238E27FC236}">
                    <a16:creationId xmlns:a16="http://schemas.microsoft.com/office/drawing/2014/main" id="{D618F874-7B0C-3CE5-2D56-936B24559BB3}"/>
                  </a:ext>
                </a:extLst>
              </p:cNvPr>
              <p:cNvSpPr>
                <a:spLocks noChangeArrowheads="1"/>
              </p:cNvSpPr>
              <p:nvPr/>
            </p:nvSpPr>
            <p:spPr bwMode="hidden">
              <a:xfrm>
                <a:off x="3910" y="3948"/>
                <a:ext cx="84" cy="53"/>
              </a:xfrm>
              <a:prstGeom prst="ellipse">
                <a:avLst/>
              </a:prstGeom>
              <a:gradFill rotWithShape="0">
                <a:gsLst>
                  <a:gs pos="0">
                    <a:schemeClr val="accent1">
                      <a:gamma/>
                      <a:shade val="94118"/>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nvGrpSpPr>
              <p:cNvPr id="23606" name="Group 54">
                <a:extLst>
                  <a:ext uri="{FF2B5EF4-FFF2-40B4-BE49-F238E27FC236}">
                    <a16:creationId xmlns:a16="http://schemas.microsoft.com/office/drawing/2014/main" id="{6BC33AB3-75CE-3AD1-4457-89C6E139D448}"/>
                  </a:ext>
                </a:extLst>
              </p:cNvPr>
              <p:cNvGrpSpPr>
                <a:grpSpLocks/>
              </p:cNvGrpSpPr>
              <p:nvPr userDrawn="1"/>
            </p:nvGrpSpPr>
            <p:grpSpPr bwMode="auto">
              <a:xfrm>
                <a:off x="4546" y="3608"/>
                <a:ext cx="518" cy="319"/>
                <a:chOff x="4546" y="3608"/>
                <a:chExt cx="518" cy="319"/>
              </a:xfrm>
            </p:grpSpPr>
            <p:sp>
              <p:nvSpPr>
                <p:cNvPr id="23607" name="Oval 55">
                  <a:extLst>
                    <a:ext uri="{FF2B5EF4-FFF2-40B4-BE49-F238E27FC236}">
                      <a16:creationId xmlns:a16="http://schemas.microsoft.com/office/drawing/2014/main" id="{F79D0CB2-2B33-D4F4-DBEF-2DDA31B0E0DD}"/>
                    </a:ext>
                  </a:extLst>
                </p:cNvPr>
                <p:cNvSpPr>
                  <a:spLocks noChangeArrowheads="1"/>
                </p:cNvSpPr>
                <p:nvPr/>
              </p:nvSpPr>
              <p:spPr bwMode="hidden">
                <a:xfrm>
                  <a:off x="4546" y="3608"/>
                  <a:ext cx="518" cy="319"/>
                </a:xfrm>
                <a:prstGeom prst="ellipse">
                  <a:avLst/>
                </a:prstGeom>
                <a:gradFill rotWithShape="0">
                  <a:gsLst>
                    <a:gs pos="0">
                      <a:schemeClr val="accent1">
                        <a:gamma/>
                        <a:shade val="94118"/>
                        <a:invGamma/>
                      </a:schemeClr>
                    </a:gs>
                    <a:gs pos="100000">
                      <a:schemeClr val="accent1"/>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608" name="Oval 56">
                  <a:extLst>
                    <a:ext uri="{FF2B5EF4-FFF2-40B4-BE49-F238E27FC236}">
                      <a16:creationId xmlns:a16="http://schemas.microsoft.com/office/drawing/2014/main" id="{3C55B152-DC99-6178-729B-1EB26032B02F}"/>
                    </a:ext>
                  </a:extLst>
                </p:cNvPr>
                <p:cNvSpPr>
                  <a:spLocks noChangeArrowheads="1"/>
                </p:cNvSpPr>
                <p:nvPr/>
              </p:nvSpPr>
              <p:spPr bwMode="hidden">
                <a:xfrm>
                  <a:off x="4578" y="3630"/>
                  <a:ext cx="446" cy="271"/>
                </a:xfrm>
                <a:prstGeom prst="ellipse">
                  <a:avLst/>
                </a:prstGeom>
                <a:gradFill rotWithShape="0">
                  <a:gsLst>
                    <a:gs pos="0">
                      <a:schemeClr val="accent1">
                        <a:gamma/>
                        <a:tint val="96863"/>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609" name="Oval 57">
                  <a:extLst>
                    <a:ext uri="{FF2B5EF4-FFF2-40B4-BE49-F238E27FC236}">
                      <a16:creationId xmlns:a16="http://schemas.microsoft.com/office/drawing/2014/main" id="{5C0EF87C-0344-9BC6-6C31-141D4A16C301}"/>
                    </a:ext>
                  </a:extLst>
                </p:cNvPr>
                <p:cNvSpPr>
                  <a:spLocks noChangeArrowheads="1"/>
                </p:cNvSpPr>
                <p:nvPr/>
              </p:nvSpPr>
              <p:spPr bwMode="hidden">
                <a:xfrm>
                  <a:off x="4610" y="3650"/>
                  <a:ext cx="386" cy="233"/>
                </a:xfrm>
                <a:prstGeom prst="ellipse">
                  <a:avLst/>
                </a:prstGeom>
                <a:gradFill rotWithShape="0">
                  <a:gsLst>
                    <a:gs pos="0">
                      <a:schemeClr val="accent1"/>
                    </a:gs>
                    <a:gs pos="100000">
                      <a:schemeClr val="accent1">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610" name="Oval 58">
                  <a:extLst>
                    <a:ext uri="{FF2B5EF4-FFF2-40B4-BE49-F238E27FC236}">
                      <a16:creationId xmlns:a16="http://schemas.microsoft.com/office/drawing/2014/main" id="{801836BE-84C2-D261-197A-14FFED1EE7DD}"/>
                    </a:ext>
                  </a:extLst>
                </p:cNvPr>
                <p:cNvSpPr>
                  <a:spLocks noChangeArrowheads="1"/>
                </p:cNvSpPr>
                <p:nvPr/>
              </p:nvSpPr>
              <p:spPr bwMode="hidden">
                <a:xfrm>
                  <a:off x="4654" y="3678"/>
                  <a:ext cx="298" cy="177"/>
                </a:xfrm>
                <a:prstGeom prst="ellipse">
                  <a:avLst/>
                </a:prstGeom>
                <a:gradFill rotWithShape="0">
                  <a:gsLst>
                    <a:gs pos="0">
                      <a:schemeClr val="accent1">
                        <a:gamma/>
                        <a:shade val="94118"/>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611" name="Oval 59">
                  <a:extLst>
                    <a:ext uri="{FF2B5EF4-FFF2-40B4-BE49-F238E27FC236}">
                      <a16:creationId xmlns:a16="http://schemas.microsoft.com/office/drawing/2014/main" id="{A7A2EC1F-AA12-2D3E-D591-FC74CF04D3D2}"/>
                    </a:ext>
                  </a:extLst>
                </p:cNvPr>
                <p:cNvSpPr>
                  <a:spLocks noChangeArrowheads="1"/>
                </p:cNvSpPr>
                <p:nvPr/>
              </p:nvSpPr>
              <p:spPr bwMode="hidden">
                <a:xfrm>
                  <a:off x="4690" y="3698"/>
                  <a:ext cx="222" cy="139"/>
                </a:xfrm>
                <a:prstGeom prst="ellipse">
                  <a:avLst/>
                </a:prstGeom>
                <a:gradFill rotWithShape="0">
                  <a:gsLst>
                    <a:gs pos="0">
                      <a:schemeClr val="accent1"/>
                    </a:gs>
                    <a:gs pos="100000">
                      <a:schemeClr val="accent1">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612" name="Oval 60">
                  <a:extLst>
                    <a:ext uri="{FF2B5EF4-FFF2-40B4-BE49-F238E27FC236}">
                      <a16:creationId xmlns:a16="http://schemas.microsoft.com/office/drawing/2014/main" id="{7E7F3DE6-B7AD-E3ED-087F-5970A61078F5}"/>
                    </a:ext>
                  </a:extLst>
                </p:cNvPr>
                <p:cNvSpPr>
                  <a:spLocks noChangeArrowheads="1"/>
                </p:cNvSpPr>
                <p:nvPr/>
              </p:nvSpPr>
              <p:spPr bwMode="hidden">
                <a:xfrm>
                  <a:off x="4738" y="3728"/>
                  <a:ext cx="126" cy="81"/>
                </a:xfrm>
                <a:prstGeom prst="ellipse">
                  <a:avLst/>
                </a:prstGeom>
                <a:gradFill rotWithShape="0">
                  <a:gsLst>
                    <a:gs pos="0">
                      <a:schemeClr val="accent1">
                        <a:gamma/>
                        <a:shade val="96863"/>
                        <a:invGamma/>
                      </a:schemeClr>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grpSp>
            <p:nvGrpSpPr>
              <p:cNvPr id="23613" name="Group 61">
                <a:extLst>
                  <a:ext uri="{FF2B5EF4-FFF2-40B4-BE49-F238E27FC236}">
                    <a16:creationId xmlns:a16="http://schemas.microsoft.com/office/drawing/2014/main" id="{867DA2E7-A38D-3AC6-2056-9C9060A9C78E}"/>
                  </a:ext>
                </a:extLst>
              </p:cNvPr>
              <p:cNvGrpSpPr>
                <a:grpSpLocks/>
              </p:cNvGrpSpPr>
              <p:nvPr userDrawn="1"/>
            </p:nvGrpSpPr>
            <p:grpSpPr bwMode="auto">
              <a:xfrm>
                <a:off x="5381" y="3085"/>
                <a:ext cx="227" cy="132"/>
                <a:chOff x="5381" y="3085"/>
                <a:chExt cx="227" cy="132"/>
              </a:xfrm>
            </p:grpSpPr>
            <p:sp>
              <p:nvSpPr>
                <p:cNvPr id="23614" name="Oval 62">
                  <a:extLst>
                    <a:ext uri="{FF2B5EF4-FFF2-40B4-BE49-F238E27FC236}">
                      <a16:creationId xmlns:a16="http://schemas.microsoft.com/office/drawing/2014/main" id="{1A5E3C62-A40B-38D3-444F-999F3AAB2078}"/>
                    </a:ext>
                  </a:extLst>
                </p:cNvPr>
                <p:cNvSpPr>
                  <a:spLocks noChangeArrowheads="1"/>
                </p:cNvSpPr>
                <p:nvPr/>
              </p:nvSpPr>
              <p:spPr bwMode="hidden">
                <a:xfrm>
                  <a:off x="5381" y="3085"/>
                  <a:ext cx="227" cy="132"/>
                </a:xfrm>
                <a:prstGeom prst="ellipse">
                  <a:avLst/>
                </a:prstGeom>
                <a:gradFill rotWithShape="0">
                  <a:gsLst>
                    <a:gs pos="0">
                      <a:schemeClr val="bg1"/>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615" name="Oval 63">
                  <a:extLst>
                    <a:ext uri="{FF2B5EF4-FFF2-40B4-BE49-F238E27FC236}">
                      <a16:creationId xmlns:a16="http://schemas.microsoft.com/office/drawing/2014/main" id="{2D1FEDD8-14C7-C29F-DE90-6A78743B357A}"/>
                    </a:ext>
                  </a:extLst>
                </p:cNvPr>
                <p:cNvSpPr>
                  <a:spLocks noChangeArrowheads="1"/>
                </p:cNvSpPr>
                <p:nvPr/>
              </p:nvSpPr>
              <p:spPr bwMode="hidden">
                <a:xfrm>
                  <a:off x="5403" y="3099"/>
                  <a:ext cx="182" cy="102"/>
                </a:xfrm>
                <a:prstGeom prst="ellipse">
                  <a:avLst/>
                </a:prstGeom>
                <a:gradFill rotWithShape="0">
                  <a:gsLst>
                    <a:gs pos="0">
                      <a:schemeClr val="accent1"/>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616" name="Oval 64">
                  <a:extLst>
                    <a:ext uri="{FF2B5EF4-FFF2-40B4-BE49-F238E27FC236}">
                      <a16:creationId xmlns:a16="http://schemas.microsoft.com/office/drawing/2014/main" id="{91F687A0-4E34-1E8F-1EF5-CCECAA4818ED}"/>
                    </a:ext>
                  </a:extLst>
                </p:cNvPr>
                <p:cNvSpPr>
                  <a:spLocks noChangeArrowheads="1"/>
                </p:cNvSpPr>
                <p:nvPr/>
              </p:nvSpPr>
              <p:spPr bwMode="hidden">
                <a:xfrm>
                  <a:off x="5431" y="3109"/>
                  <a:ext cx="125" cy="82"/>
                </a:xfrm>
                <a:prstGeom prst="ellipse">
                  <a:avLst/>
                </a:prstGeom>
                <a:gradFill rotWithShape="0">
                  <a:gsLst>
                    <a:gs pos="0">
                      <a:schemeClr val="bg1"/>
                    </a:gs>
                    <a:gs pos="100000">
                      <a:schemeClr val="accent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23617" name="Oval 65">
                  <a:extLst>
                    <a:ext uri="{FF2B5EF4-FFF2-40B4-BE49-F238E27FC236}">
                      <a16:creationId xmlns:a16="http://schemas.microsoft.com/office/drawing/2014/main" id="{E7CCD269-3B24-D6BE-593E-832C9D0ACC10}"/>
                    </a:ext>
                  </a:extLst>
                </p:cNvPr>
                <p:cNvSpPr>
                  <a:spLocks noChangeArrowheads="1"/>
                </p:cNvSpPr>
                <p:nvPr/>
              </p:nvSpPr>
              <p:spPr bwMode="hidden">
                <a:xfrm>
                  <a:off x="5458" y="3125"/>
                  <a:ext cx="73" cy="47"/>
                </a:xfrm>
                <a:prstGeom prst="ellipse">
                  <a:avLst/>
                </a:prstGeom>
                <a:gradFill rotWithShape="0">
                  <a:gsLst>
                    <a:gs pos="0">
                      <a:schemeClr val="accent1"/>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grpSp>
      </p:grpSp>
      <p:sp>
        <p:nvSpPr>
          <p:cNvPr id="23618" name="Rectangle 66">
            <a:extLst>
              <a:ext uri="{FF2B5EF4-FFF2-40B4-BE49-F238E27FC236}">
                <a16:creationId xmlns:a16="http://schemas.microsoft.com/office/drawing/2014/main" id="{425B05AE-9370-CBCE-A5C0-C7A5A890D13D}"/>
              </a:ext>
            </a:extLst>
          </p:cNvPr>
          <p:cNvSpPr>
            <a:spLocks noGrp="1" noChangeArrowheads="1"/>
          </p:cNvSpPr>
          <p:nvPr>
            <p:ph type="title"/>
          </p:nvPr>
        </p:nvSpPr>
        <p:spPr bwMode="black">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a:t>Click to edit Master title style</a:t>
            </a:r>
          </a:p>
        </p:txBody>
      </p:sp>
      <p:sp>
        <p:nvSpPr>
          <p:cNvPr id="23619" name="Rectangle 67">
            <a:extLst>
              <a:ext uri="{FF2B5EF4-FFF2-40B4-BE49-F238E27FC236}">
                <a16:creationId xmlns:a16="http://schemas.microsoft.com/office/drawing/2014/main" id="{56314596-B98F-0E57-FDED-4E034D3E5A63}"/>
              </a:ext>
            </a:extLst>
          </p:cNvPr>
          <p:cNvSpPr>
            <a:spLocks noGrp="1" noChangeArrowheads="1"/>
          </p:cNvSpPr>
          <p:nvPr>
            <p:ph type="dt" sz="half" idx="2"/>
          </p:nvPr>
        </p:nvSpPr>
        <p:spPr bwMode="black">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solidFill>
                  <a:schemeClr val="tx1"/>
                </a:solidFill>
                <a:effectLst>
                  <a:outerShdw blurRad="38100" dist="38100" dir="2700000" algn="tl">
                    <a:srgbClr val="000000"/>
                  </a:outerShdw>
                </a:effectLst>
                <a:latin typeface="+mn-lt"/>
              </a:defRPr>
            </a:lvl1pPr>
          </a:lstStyle>
          <a:p>
            <a:endParaRPr lang="en-US" altLang="en-US"/>
          </a:p>
        </p:txBody>
      </p:sp>
      <p:sp>
        <p:nvSpPr>
          <p:cNvPr id="23620" name="Rectangle 68">
            <a:extLst>
              <a:ext uri="{FF2B5EF4-FFF2-40B4-BE49-F238E27FC236}">
                <a16:creationId xmlns:a16="http://schemas.microsoft.com/office/drawing/2014/main" id="{E73ED0E4-E749-5C2F-DD65-D5A32FAF5298}"/>
              </a:ext>
            </a:extLst>
          </p:cNvPr>
          <p:cNvSpPr>
            <a:spLocks noGrp="1" noChangeArrowheads="1"/>
          </p:cNvSpPr>
          <p:nvPr>
            <p:ph type="ftr" sz="quarter" idx="3"/>
          </p:nvPr>
        </p:nvSpPr>
        <p:spPr bwMode="black">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solidFill>
                  <a:schemeClr val="tx1"/>
                </a:solidFill>
                <a:effectLst>
                  <a:outerShdw blurRad="38100" dist="38100" dir="2700000" algn="tl">
                    <a:srgbClr val="000000"/>
                  </a:outerShdw>
                </a:effectLst>
                <a:latin typeface="+mn-lt"/>
              </a:defRPr>
            </a:lvl1pPr>
          </a:lstStyle>
          <a:p>
            <a:endParaRPr lang="en-US" altLang="en-US"/>
          </a:p>
        </p:txBody>
      </p:sp>
      <p:sp>
        <p:nvSpPr>
          <p:cNvPr id="23621" name="Rectangle 69">
            <a:extLst>
              <a:ext uri="{FF2B5EF4-FFF2-40B4-BE49-F238E27FC236}">
                <a16:creationId xmlns:a16="http://schemas.microsoft.com/office/drawing/2014/main" id="{474DC6BA-469F-5242-D725-7C7B0529DA91}"/>
              </a:ext>
            </a:extLst>
          </p:cNvPr>
          <p:cNvSpPr>
            <a:spLocks noGrp="1" noChangeArrowheads="1"/>
          </p:cNvSpPr>
          <p:nvPr>
            <p:ph type="sldNum" sz="quarter" idx="4"/>
          </p:nvPr>
        </p:nvSpPr>
        <p:spPr bwMode="black">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solidFill>
                  <a:schemeClr val="tx1"/>
                </a:solidFill>
                <a:effectLst>
                  <a:outerShdw blurRad="38100" dist="38100" dir="2700000" algn="tl">
                    <a:srgbClr val="000000"/>
                  </a:outerShdw>
                </a:effectLst>
                <a:latin typeface="+mn-lt"/>
              </a:defRPr>
            </a:lvl1pPr>
          </a:lstStyle>
          <a:p>
            <a:fld id="{6890D770-D2BF-4739-8B16-59D762114264}" type="slidenum">
              <a:rPr lang="en-US" altLang="en-US"/>
              <a:pPr/>
              <a:t>‹#›</a:t>
            </a:fld>
            <a:endParaRPr lang="en-US" altLang="en-US"/>
          </a:p>
        </p:txBody>
      </p:sp>
      <p:sp>
        <p:nvSpPr>
          <p:cNvPr id="23622" name="Rectangle 70">
            <a:extLst>
              <a:ext uri="{FF2B5EF4-FFF2-40B4-BE49-F238E27FC236}">
                <a16:creationId xmlns:a16="http://schemas.microsoft.com/office/drawing/2014/main" id="{F74EE954-725B-D303-23D9-A8D7D5F63165}"/>
              </a:ext>
            </a:extLst>
          </p:cNvPr>
          <p:cNvSpPr>
            <a:spLocks noGrp="1" noChangeArrowheads="1"/>
          </p:cNvSpPr>
          <p:nvPr>
            <p:ph type="body" idx="1"/>
          </p:nvPr>
        </p:nvSpPr>
        <p:spPr bwMode="black">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65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ransition spd="slow">
    <p:random/>
  </p:transition>
  <p:txStyles>
    <p:titleStyle>
      <a:lvl1pPr algn="ctr"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Arial" panose="020B0604020202020204" pitchFamily="34"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Arial" panose="020B0604020202020204" pitchFamily="34"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Arial" panose="020B0604020202020204" pitchFamily="34"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fontAlgn="base">
        <a:spcBef>
          <a:spcPct val="20000"/>
        </a:spcBef>
        <a:spcAft>
          <a:spcPct val="0"/>
        </a:spcAft>
        <a:buClr>
          <a:schemeClr val="hlink"/>
        </a:buClr>
        <a:buSzPct val="80000"/>
        <a:buFont typeface="Wingdings" panose="05000000000000000000" pitchFamily="2" charset="2"/>
        <a:buChar char="Ø"/>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50000"/>
        <a:buFont typeface="Wingdings" panose="05000000000000000000" pitchFamily="2" charset="2"/>
        <a:buChar char="l"/>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accent2"/>
        </a:buClr>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folHlink"/>
        </a:buClr>
        <a:buSzPct val="50000"/>
        <a:buFont typeface="Wingdings" panose="05000000000000000000" pitchFamily="2" charset="2"/>
        <a:buChar char="l"/>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7.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9.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2.xml"/><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4.xml"/><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37.xml"/><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9.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a:extLst>
              <a:ext uri="{FF2B5EF4-FFF2-40B4-BE49-F238E27FC236}">
                <a16:creationId xmlns:a16="http://schemas.microsoft.com/office/drawing/2014/main" id="{DF8423B2-5D30-A6BA-4618-EFCF61003D83}"/>
              </a:ext>
            </a:extLst>
          </p:cNvPr>
          <p:cNvSpPr txBox="1">
            <a:spLocks noChangeArrowheads="1"/>
          </p:cNvSpPr>
          <p:nvPr/>
        </p:nvSpPr>
        <p:spPr bwMode="auto">
          <a:xfrm>
            <a:off x="0" y="0"/>
            <a:ext cx="9144000" cy="695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9600">
                <a:solidFill>
                  <a:schemeClr val="folHlink"/>
                </a:solidFill>
              </a:rPr>
              <a:t>Poetry Introduction &amp; Poetic Devices</a:t>
            </a:r>
          </a:p>
          <a:p>
            <a:pPr algn="ctr">
              <a:spcBef>
                <a:spcPct val="50000"/>
              </a:spcBef>
            </a:pPr>
            <a:r>
              <a:rPr lang="en-US" altLang="en-US" sz="4800">
                <a:solidFill>
                  <a:schemeClr val="folHlink"/>
                </a:solidFill>
              </a:rPr>
              <a:t>By Mary Qualey</a:t>
            </a:r>
          </a:p>
          <a:p>
            <a:pPr algn="ctr">
              <a:spcBef>
                <a:spcPct val="50000"/>
              </a:spcBef>
            </a:pPr>
            <a:r>
              <a:rPr lang="en-US" altLang="en-US" sz="4800">
                <a:solidFill>
                  <a:schemeClr val="folHlink"/>
                </a:solidFill>
              </a:rPr>
              <a:t>Airline High School</a:t>
            </a:r>
          </a:p>
        </p:txBody>
      </p:sp>
    </p:spTree>
  </p:cSld>
  <p:clrMapOvr>
    <a:masterClrMapping/>
  </p:clrMapOvr>
  <p:transition spd="slow">
    <p:random/>
    <p:sndAc>
      <p:stSnd>
        <p:snd r:embed="rId3" name="Applause"/>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a:extLst>
              <a:ext uri="{FF2B5EF4-FFF2-40B4-BE49-F238E27FC236}">
                <a16:creationId xmlns:a16="http://schemas.microsoft.com/office/drawing/2014/main" id="{8D4E4533-566D-5C26-317C-3B7EC1F0ACEE}"/>
              </a:ext>
            </a:extLst>
          </p:cNvPr>
          <p:cNvSpPr txBox="1">
            <a:spLocks noChangeArrowheads="1"/>
          </p:cNvSpPr>
          <p:nvPr/>
        </p:nvSpPr>
        <p:spPr bwMode="auto">
          <a:xfrm>
            <a:off x="0" y="0"/>
            <a:ext cx="9144000" cy="613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600" b="1">
                <a:solidFill>
                  <a:srgbClr val="030303"/>
                </a:solidFill>
                <a:latin typeface="Arial-BoldMT" charset="0"/>
              </a:rPr>
              <a:t>They say that Richard Cory owns one half of this whole town, With political connections to spread his wealth around. Born into society, a banker's only child, He had everything a man could want: power, grace and style. But I work in his factory And I curse the life I'm living And I curse my poverty And I wish that I could be, Oh, I wish that I could be, Oh, I wish that I could be Richard Cory. </a:t>
            </a:r>
          </a:p>
        </p:txBody>
      </p:sp>
    </p:spTree>
  </p:cSld>
  <p:clrMapOvr>
    <a:masterClrMapping/>
  </p:clrMapOvr>
  <p:transition spd="slow">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66536B5-F9C1-6247-09D4-4CF6EABB2580}"/>
              </a:ext>
            </a:extLst>
          </p:cNvPr>
          <p:cNvSpPr>
            <a:spLocks noGrp="1" noChangeArrowheads="1"/>
          </p:cNvSpPr>
          <p:nvPr>
            <p:ph type="title" idx="4294967295"/>
          </p:nvPr>
        </p:nvSpPr>
        <p:spPr>
          <a:xfrm>
            <a:off x="0" y="277813"/>
            <a:ext cx="9144000" cy="6275387"/>
          </a:xfrm>
        </p:spPr>
        <p:txBody>
          <a:bodyPr/>
          <a:lstStyle/>
          <a:p>
            <a:pPr eaLnBrk="0" hangingPunct="0">
              <a:spcBef>
                <a:spcPct val="50000"/>
              </a:spcBef>
            </a:pPr>
            <a:r>
              <a:rPr lang="en-US" altLang="en-US" sz="8800" b="0">
                <a:solidFill>
                  <a:schemeClr val="tx1"/>
                </a:solidFill>
                <a:effectLst/>
                <a:latin typeface="Techno" charset="0"/>
              </a:rPr>
              <a:t>Confessional Poetry</a:t>
            </a:r>
            <a:br>
              <a:rPr lang="en-US" altLang="en-US" sz="2400" b="0">
                <a:solidFill>
                  <a:schemeClr val="tx1"/>
                </a:solidFill>
                <a:effectLst/>
                <a:latin typeface="Techno" charset="0"/>
              </a:rPr>
            </a:br>
            <a:r>
              <a:rPr lang="en-US" altLang="en-US" sz="3600" b="0">
                <a:solidFill>
                  <a:schemeClr val="tx1"/>
                </a:solidFill>
                <a:effectLst/>
                <a:latin typeface="Techno" charset="0"/>
              </a:rPr>
              <a:t>Movement started in the 1950s</a:t>
            </a:r>
            <a:br>
              <a:rPr lang="en-US" altLang="en-US" sz="3600" b="0">
                <a:solidFill>
                  <a:schemeClr val="tx1"/>
                </a:solidFill>
                <a:effectLst/>
                <a:latin typeface="Techno" charset="0"/>
              </a:rPr>
            </a:br>
            <a:r>
              <a:rPr lang="en-US" altLang="en-US" sz="3600" b="0">
                <a:solidFill>
                  <a:schemeClr val="tx1"/>
                </a:solidFill>
                <a:effectLst/>
                <a:latin typeface="Techno" charset="0"/>
              </a:rPr>
              <a:t>Poets write about their own personal experience in an open, direct style</a:t>
            </a:r>
            <a:br>
              <a:rPr lang="en-US" altLang="en-US" sz="3600" b="0">
                <a:solidFill>
                  <a:schemeClr val="tx1"/>
                </a:solidFill>
                <a:effectLst/>
                <a:latin typeface="Techno" charset="0"/>
              </a:rPr>
            </a:br>
            <a:r>
              <a:rPr lang="en-US" altLang="en-US" sz="3600" b="0">
                <a:solidFill>
                  <a:schemeClr val="tx1"/>
                </a:solidFill>
                <a:effectLst/>
                <a:latin typeface="Techno" charset="0"/>
              </a:rPr>
              <a:t>Examples: Robert Lowell, </a:t>
            </a:r>
            <a:br>
              <a:rPr lang="en-US" altLang="en-US" sz="3600" b="0">
                <a:solidFill>
                  <a:schemeClr val="tx1"/>
                </a:solidFill>
                <a:effectLst/>
                <a:latin typeface="Techno" charset="0"/>
              </a:rPr>
            </a:br>
            <a:r>
              <a:rPr lang="en-US" altLang="en-US" sz="3600" b="0">
                <a:solidFill>
                  <a:schemeClr val="tx1"/>
                </a:solidFill>
                <a:effectLst/>
                <a:latin typeface="Techno" charset="0"/>
              </a:rPr>
              <a:t>Anne Sexton, Sylvia Plath</a:t>
            </a:r>
            <a:br>
              <a:rPr lang="en-US" altLang="en-US" sz="3600" b="0">
                <a:solidFill>
                  <a:schemeClr val="tx1"/>
                </a:solidFill>
                <a:effectLst/>
                <a:latin typeface="Techno" charset="0"/>
              </a:rPr>
            </a:br>
            <a:endParaRPr lang="en-US" altLang="en-US" sz="3600" b="0">
              <a:solidFill>
                <a:schemeClr val="tx1"/>
              </a:solidFill>
              <a:effectLst/>
              <a:latin typeface="Techno" charset="0"/>
            </a:endParaRPr>
          </a:p>
        </p:txBody>
      </p:sp>
    </p:spTree>
  </p:cSld>
  <p:clrMapOvr>
    <a:masterClrMapping/>
  </p:clrMapOvr>
  <p:transition spd="slow">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a:extLst>
              <a:ext uri="{FF2B5EF4-FFF2-40B4-BE49-F238E27FC236}">
                <a16:creationId xmlns:a16="http://schemas.microsoft.com/office/drawing/2014/main" id="{8F0717F8-9466-F591-1B3C-FDBF8E7ACD46}"/>
              </a:ext>
            </a:extLst>
          </p:cNvPr>
          <p:cNvSpPr txBox="1">
            <a:spLocks noChangeArrowheads="1"/>
          </p:cNvSpPr>
          <p:nvPr/>
        </p:nvSpPr>
        <p:spPr bwMode="auto">
          <a:xfrm>
            <a:off x="0" y="0"/>
            <a:ext cx="9144000" cy="176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b="1" i="1">
                <a:solidFill>
                  <a:schemeClr val="tx1"/>
                </a:solidFill>
                <a:latin typeface="Arial-BoldItalicMT" charset="0"/>
              </a:rPr>
              <a:t>Papa was a Rolling Stone</a:t>
            </a:r>
            <a:r>
              <a:rPr lang="en-US" altLang="en-US" sz="4400">
                <a:solidFill>
                  <a:schemeClr val="tx1"/>
                </a:solidFill>
                <a:latin typeface="ArialMT" charset="0"/>
              </a:rPr>
              <a:t> </a:t>
            </a:r>
          </a:p>
          <a:p>
            <a:pPr algn="ctr">
              <a:spcBef>
                <a:spcPct val="50000"/>
              </a:spcBef>
            </a:pPr>
            <a:r>
              <a:rPr lang="en-US" altLang="en-US" sz="4400">
                <a:solidFill>
                  <a:schemeClr val="tx1"/>
                </a:solidFill>
                <a:latin typeface="ArialMT" charset="0"/>
              </a:rPr>
              <a:t>by The Temptations</a:t>
            </a:r>
            <a:endParaRPr lang="en-US" altLang="en-US" sz="4400" b="1">
              <a:solidFill>
                <a:schemeClr val="tx1"/>
              </a:solidFill>
              <a:latin typeface="Arial-BoldMT" charset="0"/>
            </a:endParaRPr>
          </a:p>
        </p:txBody>
      </p:sp>
      <p:pic>
        <p:nvPicPr>
          <p:cNvPr id="27652" name="Picture 4">
            <a:extLst>
              <a:ext uri="{FF2B5EF4-FFF2-40B4-BE49-F238E27FC236}">
                <a16:creationId xmlns:a16="http://schemas.microsoft.com/office/drawing/2014/main" id="{AB074808-118C-2559-0165-C44207DED0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981200"/>
            <a:ext cx="3890963" cy="4800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a:extLst>
              <a:ext uri="{FF2B5EF4-FFF2-40B4-BE49-F238E27FC236}">
                <a16:creationId xmlns:a16="http://schemas.microsoft.com/office/drawing/2014/main" id="{4C95213D-4B55-3033-2333-A02ED8100AFF}"/>
              </a:ext>
            </a:extLst>
          </p:cNvPr>
          <p:cNvSpPr txBox="1">
            <a:spLocks noChangeArrowheads="1"/>
          </p:cNvSpPr>
          <p:nvPr/>
        </p:nvSpPr>
        <p:spPr bwMode="auto">
          <a:xfrm>
            <a:off x="0" y="0"/>
            <a:ext cx="9144000" cy="649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a:solidFill>
                  <a:srgbClr val="030303"/>
                </a:solidFill>
                <a:latin typeface="Georgia" panose="02040502050405020303" pitchFamily="18" charset="0"/>
              </a:rPr>
              <a:t>It was the third of September; that day I'll always remember, 'cause that was the day that my daddy died. I never got a chance to see him;never heard nothin' but bad things about him. Mama I'm depending on you to tell me the truth.(Spoken)Mama just looked at him and said, "Son,(Sung)Papa was a rollin' stone. Wherever he laid his hat was his home. And when his died, All he left us was alone.” Verse 2 Hey, mama, I heard Papa call himself a jack of all trades. Tell me, is that what sent Papa to an early grave? Folks say Papa would beg, borrow or steal to pay his bills. Hey, Mama, folks say Papa was never much on thinkin'; Spend most of his time chasin' women and drinkin'! Mama, I'm depending on you to tell me the truth. (Spoken) Mama just hung her head and said, "Son, (To Chorus)</a:t>
            </a:r>
          </a:p>
        </p:txBody>
      </p:sp>
    </p:spTree>
  </p:cSld>
  <p:clrMapOvr>
    <a:masterClrMapping/>
  </p:clrMapOvr>
  <p:transition spd="slow">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a:extLst>
              <a:ext uri="{FF2B5EF4-FFF2-40B4-BE49-F238E27FC236}">
                <a16:creationId xmlns:a16="http://schemas.microsoft.com/office/drawing/2014/main" id="{6448C722-3C82-4759-2BF3-3E47645EC6AD}"/>
              </a:ext>
            </a:extLst>
          </p:cNvPr>
          <p:cNvSpPr txBox="1">
            <a:spLocks noChangeArrowheads="1"/>
          </p:cNvSpPr>
          <p:nvPr/>
        </p:nvSpPr>
        <p:spPr bwMode="auto">
          <a:xfrm>
            <a:off x="0" y="0"/>
            <a:ext cx="9144000" cy="176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b="1" i="1">
                <a:solidFill>
                  <a:schemeClr val="tx1"/>
                </a:solidFill>
                <a:latin typeface="Arial-BoldItalicMT" charset="0"/>
              </a:rPr>
              <a:t>Change Gon’ Come</a:t>
            </a:r>
            <a:endParaRPr lang="en-US" altLang="en-US" sz="4400">
              <a:solidFill>
                <a:schemeClr val="tx1"/>
              </a:solidFill>
              <a:latin typeface="ArialMT" charset="0"/>
            </a:endParaRPr>
          </a:p>
          <a:p>
            <a:pPr algn="ctr">
              <a:spcBef>
                <a:spcPct val="50000"/>
              </a:spcBef>
            </a:pPr>
            <a:r>
              <a:rPr lang="en-US" altLang="en-US" sz="4400">
                <a:solidFill>
                  <a:schemeClr val="tx1"/>
                </a:solidFill>
                <a:latin typeface="ArialMT" charset="0"/>
              </a:rPr>
              <a:t>by Sam Cooke</a:t>
            </a:r>
            <a:endParaRPr lang="en-US" altLang="en-US" sz="4400" b="1">
              <a:solidFill>
                <a:schemeClr val="tx1"/>
              </a:solidFill>
              <a:latin typeface="Arial-BoldMT" charset="0"/>
            </a:endParaRPr>
          </a:p>
        </p:txBody>
      </p:sp>
      <p:pic>
        <p:nvPicPr>
          <p:cNvPr id="31747" name="Picture 3">
            <a:extLst>
              <a:ext uri="{FF2B5EF4-FFF2-40B4-BE49-F238E27FC236}">
                <a16:creationId xmlns:a16="http://schemas.microsoft.com/office/drawing/2014/main" id="{62C4B8B4-0E1C-2212-2ED5-E1CB2C708D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2159000"/>
            <a:ext cx="3524250" cy="4699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a:extLst>
              <a:ext uri="{FF2B5EF4-FFF2-40B4-BE49-F238E27FC236}">
                <a16:creationId xmlns:a16="http://schemas.microsoft.com/office/drawing/2014/main" id="{E0A91D4C-1112-D4BB-6356-A2523EC53960}"/>
              </a:ext>
            </a:extLst>
          </p:cNvPr>
          <p:cNvSpPr txBox="1">
            <a:spLocks noChangeArrowheads="1"/>
          </p:cNvSpPr>
          <p:nvPr/>
        </p:nvSpPr>
        <p:spPr bwMode="auto">
          <a:xfrm>
            <a:off x="0" y="0"/>
            <a:ext cx="9144000" cy="649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a:solidFill>
                  <a:srgbClr val="030303"/>
                </a:solidFill>
                <a:latin typeface="Georgia" panose="02040502050405020303" pitchFamily="18" charset="0"/>
              </a:rPr>
              <a:t>I was born by the river in a little tent Oh and just like the river I been a runnin' ever since It's been a long, a long time coming but I know A change gon' come oh yes it will It's been too hard living but I'm afraid to die Cuz I don't know what's up there beyond the sky It's been a long, a long time coming but I know A change gon' come oh yes it will I go to the movie, and I go downtown Somebody keep tellin me "don't hang around"It's been a long, a long time coming, but i know A change gon' come oh yes it will Then I go to my brother And I say "brother, help me please" But he winds up knocking me Back down on my knees There been times that I thought I wouldn't last for long Now  think I'm able to carry on It's been a long, along time coming but I know A change gon' come, oh yes it will</a:t>
            </a:r>
          </a:p>
        </p:txBody>
      </p:sp>
    </p:spTree>
  </p:cSld>
  <p:clrMapOvr>
    <a:masterClrMapping/>
  </p:clrMapOvr>
  <p:transition spd="slow">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a:extLst>
              <a:ext uri="{FF2B5EF4-FFF2-40B4-BE49-F238E27FC236}">
                <a16:creationId xmlns:a16="http://schemas.microsoft.com/office/drawing/2014/main" id="{BC1E182D-12E6-E8EE-D429-0D4422D647A6}"/>
              </a:ext>
            </a:extLst>
          </p:cNvPr>
          <p:cNvSpPr txBox="1">
            <a:spLocks noChangeArrowheads="1"/>
          </p:cNvSpPr>
          <p:nvPr/>
        </p:nvSpPr>
        <p:spPr bwMode="auto">
          <a:xfrm>
            <a:off x="0" y="0"/>
            <a:ext cx="9144000" cy="176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b="1" i="1">
                <a:solidFill>
                  <a:schemeClr val="tx1"/>
                </a:solidFill>
                <a:latin typeface="Arial-BoldItalicMT" charset="0"/>
              </a:rPr>
              <a:t>What’s Going On</a:t>
            </a:r>
            <a:endParaRPr lang="en-US" altLang="en-US" sz="4400">
              <a:solidFill>
                <a:schemeClr val="tx1"/>
              </a:solidFill>
              <a:latin typeface="ArialMT" charset="0"/>
            </a:endParaRPr>
          </a:p>
          <a:p>
            <a:pPr algn="ctr">
              <a:spcBef>
                <a:spcPct val="50000"/>
              </a:spcBef>
            </a:pPr>
            <a:r>
              <a:rPr lang="en-US" altLang="en-US" sz="4400">
                <a:solidFill>
                  <a:schemeClr val="tx1"/>
                </a:solidFill>
                <a:latin typeface="ArialMT" charset="0"/>
              </a:rPr>
              <a:t>by Marvin Gaye</a:t>
            </a:r>
            <a:endParaRPr lang="en-US" altLang="en-US" sz="4400" b="1">
              <a:solidFill>
                <a:schemeClr val="tx1"/>
              </a:solidFill>
              <a:latin typeface="Arial-BoldMT" charset="0"/>
            </a:endParaRPr>
          </a:p>
        </p:txBody>
      </p:sp>
      <p:pic>
        <p:nvPicPr>
          <p:cNvPr id="29701" name="Picture 5">
            <a:extLst>
              <a:ext uri="{FF2B5EF4-FFF2-40B4-BE49-F238E27FC236}">
                <a16:creationId xmlns:a16="http://schemas.microsoft.com/office/drawing/2014/main" id="{469454DD-6166-585E-E0D4-C67FCCF0AC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981200"/>
            <a:ext cx="3541713" cy="4876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a:extLst>
              <a:ext uri="{FF2B5EF4-FFF2-40B4-BE49-F238E27FC236}">
                <a16:creationId xmlns:a16="http://schemas.microsoft.com/office/drawing/2014/main" id="{1E7ACCBB-6C42-A82A-CBD1-95D27DE1786B}"/>
              </a:ext>
            </a:extLst>
          </p:cNvPr>
          <p:cNvSpPr txBox="1">
            <a:spLocks noChangeArrowheads="1"/>
          </p:cNvSpPr>
          <p:nvPr/>
        </p:nvSpPr>
        <p:spPr bwMode="auto">
          <a:xfrm>
            <a:off x="0" y="314325"/>
            <a:ext cx="9144000" cy="593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400">
                <a:solidFill>
                  <a:srgbClr val="030303"/>
                </a:solidFill>
                <a:latin typeface="Georgia" panose="02040502050405020303" pitchFamily="18" charset="0"/>
              </a:rPr>
              <a:t>Mother, mother There's too many of you crying</a:t>
            </a:r>
          </a:p>
          <a:p>
            <a:pPr algn="ctr">
              <a:spcBef>
                <a:spcPct val="50000"/>
              </a:spcBef>
            </a:pPr>
            <a:r>
              <a:rPr lang="en-US" altLang="en-US" sz="2400">
                <a:solidFill>
                  <a:srgbClr val="030303"/>
                </a:solidFill>
                <a:latin typeface="Georgia" panose="02040502050405020303" pitchFamily="18" charset="0"/>
              </a:rPr>
              <a:t>Brother, brother, brother There's far too many of you dying</a:t>
            </a:r>
          </a:p>
          <a:p>
            <a:pPr algn="ctr">
              <a:spcBef>
                <a:spcPct val="50000"/>
              </a:spcBef>
            </a:pPr>
            <a:r>
              <a:rPr lang="en-US" altLang="en-US" sz="2400">
                <a:solidFill>
                  <a:srgbClr val="030303"/>
                </a:solidFill>
                <a:latin typeface="Georgia" panose="02040502050405020303" pitchFamily="18" charset="0"/>
              </a:rPr>
              <a:t>You know we've got to find a way</a:t>
            </a:r>
          </a:p>
          <a:p>
            <a:pPr algn="ctr">
              <a:spcBef>
                <a:spcPct val="50000"/>
              </a:spcBef>
            </a:pPr>
            <a:r>
              <a:rPr lang="en-US" altLang="en-US" sz="2400">
                <a:solidFill>
                  <a:srgbClr val="030303"/>
                </a:solidFill>
                <a:latin typeface="Georgia" panose="02040502050405020303" pitchFamily="18" charset="0"/>
              </a:rPr>
              <a:t>To bring some lovin' here today</a:t>
            </a:r>
          </a:p>
          <a:p>
            <a:pPr algn="ctr">
              <a:spcBef>
                <a:spcPct val="50000"/>
              </a:spcBef>
            </a:pPr>
            <a:r>
              <a:rPr lang="en-US" altLang="en-US" sz="2400">
                <a:solidFill>
                  <a:srgbClr val="030303"/>
                </a:solidFill>
                <a:latin typeface="Georgia" panose="02040502050405020303" pitchFamily="18" charset="0"/>
              </a:rPr>
              <a:t>Ya Father, father We don't need to escalate</a:t>
            </a:r>
          </a:p>
          <a:p>
            <a:pPr algn="ctr">
              <a:spcBef>
                <a:spcPct val="50000"/>
              </a:spcBef>
            </a:pPr>
            <a:r>
              <a:rPr lang="en-US" altLang="en-US" sz="2400">
                <a:solidFill>
                  <a:srgbClr val="030303"/>
                </a:solidFill>
                <a:latin typeface="Georgia" panose="02040502050405020303" pitchFamily="18" charset="0"/>
              </a:rPr>
              <a:t>You see, war is not the answer For only love can conquer hate</a:t>
            </a:r>
          </a:p>
          <a:p>
            <a:pPr algn="ctr">
              <a:spcBef>
                <a:spcPct val="50000"/>
              </a:spcBef>
            </a:pPr>
            <a:r>
              <a:rPr lang="en-US" altLang="en-US" sz="2400">
                <a:solidFill>
                  <a:srgbClr val="030303"/>
                </a:solidFill>
                <a:latin typeface="Georgia" panose="02040502050405020303" pitchFamily="18" charset="0"/>
              </a:rPr>
              <a:t>You know we've got to find a way To bring some lovin' here today</a:t>
            </a:r>
          </a:p>
          <a:p>
            <a:pPr algn="ctr">
              <a:spcBef>
                <a:spcPct val="50000"/>
              </a:spcBef>
            </a:pPr>
            <a:r>
              <a:rPr lang="en-US" altLang="en-US" sz="2400">
                <a:solidFill>
                  <a:srgbClr val="030303"/>
                </a:solidFill>
                <a:latin typeface="Georgia" panose="02040502050405020303" pitchFamily="18" charset="0"/>
              </a:rPr>
              <a:t>Picket lines and picket signs Don't punish me with brutality </a:t>
            </a:r>
          </a:p>
          <a:p>
            <a:pPr algn="ctr">
              <a:spcBef>
                <a:spcPct val="50000"/>
              </a:spcBef>
            </a:pPr>
            <a:r>
              <a:rPr lang="en-US" altLang="en-US" sz="2400">
                <a:solidFill>
                  <a:srgbClr val="030303"/>
                </a:solidFill>
                <a:latin typeface="Georgia" panose="02040502050405020303" pitchFamily="18" charset="0"/>
              </a:rPr>
              <a:t>Talk to me, so you can see Oh, what's going on</a:t>
            </a:r>
          </a:p>
          <a:p>
            <a:pPr algn="ctr">
              <a:spcBef>
                <a:spcPct val="50000"/>
              </a:spcBef>
            </a:pPr>
            <a:r>
              <a:rPr lang="en-US" altLang="en-US" sz="2400">
                <a:solidFill>
                  <a:srgbClr val="030303"/>
                </a:solidFill>
                <a:latin typeface="Georgia" panose="02040502050405020303" pitchFamily="18" charset="0"/>
              </a:rPr>
              <a:t>What's going on Ya, what's going on Ah, what's going on </a:t>
            </a:r>
          </a:p>
          <a:p>
            <a:pPr algn="ctr">
              <a:spcBef>
                <a:spcPct val="50000"/>
              </a:spcBef>
            </a:pPr>
            <a:r>
              <a:rPr lang="en-US" altLang="en-US" sz="2400">
                <a:solidFill>
                  <a:srgbClr val="030303"/>
                </a:solidFill>
                <a:latin typeface="Georgia" panose="02040502050405020303" pitchFamily="18" charset="0"/>
              </a:rPr>
              <a:t>In the mean time Right on, baby Right on Right</a:t>
            </a:r>
          </a:p>
        </p:txBody>
      </p:sp>
    </p:spTree>
  </p:cSld>
  <p:clrMapOvr>
    <a:masterClrMapping/>
  </p:clrMapOvr>
  <p:transition spd="slow">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E4E4B5E2-B8B8-621D-B6DF-1CF9115D0E0A}"/>
              </a:ext>
            </a:extLst>
          </p:cNvPr>
          <p:cNvSpPr>
            <a:spLocks noGrp="1" noChangeArrowheads="1"/>
          </p:cNvSpPr>
          <p:nvPr>
            <p:ph type="title" idx="4294967295"/>
          </p:nvPr>
        </p:nvSpPr>
        <p:spPr>
          <a:xfrm>
            <a:off x="0" y="277813"/>
            <a:ext cx="9144000" cy="6275387"/>
          </a:xfrm>
        </p:spPr>
        <p:txBody>
          <a:bodyPr/>
          <a:lstStyle/>
          <a:p>
            <a:pPr eaLnBrk="0" hangingPunct="0">
              <a:spcBef>
                <a:spcPct val="50000"/>
              </a:spcBef>
            </a:pPr>
            <a:r>
              <a:rPr lang="en-US" altLang="en-US" sz="14200" b="0">
                <a:solidFill>
                  <a:schemeClr val="tx1"/>
                </a:solidFill>
                <a:effectLst/>
                <a:latin typeface="Techno" charset="0"/>
              </a:rPr>
              <a:t>Elegy</a:t>
            </a:r>
            <a:br>
              <a:rPr lang="en-US" altLang="en-US" b="0">
                <a:solidFill>
                  <a:schemeClr val="tx1"/>
                </a:solidFill>
                <a:effectLst/>
                <a:latin typeface="Techno" charset="0"/>
              </a:rPr>
            </a:br>
            <a:r>
              <a:rPr lang="en-US" altLang="en-US" sz="6000" b="0">
                <a:solidFill>
                  <a:schemeClr val="tx1"/>
                </a:solidFill>
                <a:effectLst/>
                <a:latin typeface="Techno" charset="0"/>
              </a:rPr>
              <a:t>Poem that mourns a death or other great loss</a:t>
            </a:r>
            <a:br>
              <a:rPr lang="en-US" altLang="en-US" sz="6000" b="0">
                <a:solidFill>
                  <a:schemeClr val="tx1"/>
                </a:solidFill>
                <a:effectLst/>
                <a:latin typeface="Techno" charset="0"/>
              </a:rPr>
            </a:br>
            <a:endParaRPr lang="en-US" altLang="en-US" sz="3600" b="0">
              <a:solidFill>
                <a:schemeClr val="tx1"/>
              </a:solidFill>
              <a:effectLst/>
              <a:latin typeface="Techno" charset="0"/>
            </a:endParaRPr>
          </a:p>
        </p:txBody>
      </p:sp>
    </p:spTree>
  </p:cSld>
  <p:clrMapOvr>
    <a:masterClrMapping/>
  </p:clrMapOvr>
  <p:transition spd="slow">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a:extLst>
              <a:ext uri="{FF2B5EF4-FFF2-40B4-BE49-F238E27FC236}">
                <a16:creationId xmlns:a16="http://schemas.microsoft.com/office/drawing/2014/main" id="{954C21A6-E753-4000-E962-F77D5B8821A0}"/>
              </a:ext>
            </a:extLst>
          </p:cNvPr>
          <p:cNvSpPr txBox="1">
            <a:spLocks noChangeArrowheads="1"/>
          </p:cNvSpPr>
          <p:nvPr/>
        </p:nvSpPr>
        <p:spPr bwMode="auto">
          <a:xfrm>
            <a:off x="5334000" y="0"/>
            <a:ext cx="3810000" cy="6126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7200" b="1" i="1">
                <a:solidFill>
                  <a:schemeClr val="tx1"/>
                </a:solidFill>
                <a:latin typeface="Arial-BoldItalicMT" charset="0"/>
              </a:rPr>
              <a:t>Candle in the Wind</a:t>
            </a:r>
            <a:endParaRPr lang="en-US" altLang="en-US" sz="7200">
              <a:solidFill>
                <a:schemeClr val="tx1"/>
              </a:solidFill>
              <a:latin typeface="ArialMT" charset="0"/>
            </a:endParaRPr>
          </a:p>
          <a:p>
            <a:pPr algn="ctr">
              <a:spcBef>
                <a:spcPct val="50000"/>
              </a:spcBef>
            </a:pPr>
            <a:r>
              <a:rPr lang="en-US" altLang="en-US" sz="7200">
                <a:solidFill>
                  <a:schemeClr val="tx1"/>
                </a:solidFill>
                <a:latin typeface="ArialMT" charset="0"/>
              </a:rPr>
              <a:t>by Elton John</a:t>
            </a:r>
            <a:endParaRPr lang="en-US" altLang="en-US" sz="7200" b="1">
              <a:solidFill>
                <a:schemeClr val="tx1"/>
              </a:solidFill>
              <a:latin typeface="Arial-BoldMT" charset="0"/>
            </a:endParaRPr>
          </a:p>
        </p:txBody>
      </p:sp>
      <p:pic>
        <p:nvPicPr>
          <p:cNvPr id="33796" name="Picture 4">
            <a:extLst>
              <a:ext uri="{FF2B5EF4-FFF2-40B4-BE49-F238E27FC236}">
                <a16:creationId xmlns:a16="http://schemas.microsoft.com/office/drawing/2014/main" id="{00C66092-8CEF-0D17-EB15-450D3F614D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141913"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ext Box 2">
            <a:extLst>
              <a:ext uri="{FF2B5EF4-FFF2-40B4-BE49-F238E27FC236}">
                <a16:creationId xmlns:a16="http://schemas.microsoft.com/office/drawing/2014/main" id="{B4E5E49B-05FE-8CC5-B1FC-55DC77111C7B}"/>
              </a:ext>
            </a:extLst>
          </p:cNvPr>
          <p:cNvSpPr txBox="1">
            <a:spLocks noChangeArrowheads="1"/>
          </p:cNvSpPr>
          <p:nvPr/>
        </p:nvSpPr>
        <p:spPr bwMode="auto">
          <a:xfrm>
            <a:off x="0" y="381000"/>
            <a:ext cx="9144000" cy="606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a:solidFill>
                  <a:schemeClr val="tx1"/>
                </a:solidFill>
              </a:rPr>
              <a:t>Poetic License</a:t>
            </a:r>
            <a:endParaRPr lang="en-US" altLang="en-US" sz="2400">
              <a:solidFill>
                <a:schemeClr val="tx1"/>
              </a:solidFill>
            </a:endParaRPr>
          </a:p>
          <a:p>
            <a:pPr algn="ctr">
              <a:spcBef>
                <a:spcPct val="50000"/>
              </a:spcBef>
            </a:pPr>
            <a:r>
              <a:rPr lang="en-US" altLang="en-US" sz="4800">
                <a:solidFill>
                  <a:schemeClr val="tx1"/>
                </a:solidFill>
              </a:rPr>
              <a:t>“The freedom given to poets to ignore standard rules of grammar or proper diction in order to create a desired artistic effect.”</a:t>
            </a:r>
          </a:p>
          <a:p>
            <a:pPr algn="ctr">
              <a:spcBef>
                <a:spcPct val="50000"/>
              </a:spcBef>
            </a:pPr>
            <a:r>
              <a:rPr lang="en-US" altLang="en-US" sz="4800">
                <a:solidFill>
                  <a:schemeClr val="tx1"/>
                </a:solidFill>
              </a:rPr>
              <a:t>Glencoe Literature Book</a:t>
            </a:r>
            <a:endParaRPr lang="en-US" altLang="en-US">
              <a:solidFill>
                <a:schemeClr val="tx1"/>
              </a:solidFill>
            </a:endParaRPr>
          </a:p>
        </p:txBody>
      </p:sp>
    </p:spTree>
  </p:cSld>
  <p:clrMapOvr>
    <a:masterClrMapping/>
  </p:clrMapOvr>
  <p:transition spd="slow">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a:extLst>
              <a:ext uri="{FF2B5EF4-FFF2-40B4-BE49-F238E27FC236}">
                <a16:creationId xmlns:a16="http://schemas.microsoft.com/office/drawing/2014/main" id="{D58C1984-F6AA-7EB5-7AEC-54B29FC10D7F}"/>
              </a:ext>
            </a:extLst>
          </p:cNvPr>
          <p:cNvSpPr txBox="1">
            <a:spLocks noChangeArrowheads="1"/>
          </p:cNvSpPr>
          <p:nvPr/>
        </p:nvSpPr>
        <p:spPr bwMode="auto">
          <a:xfrm>
            <a:off x="0" y="0"/>
            <a:ext cx="9144000" cy="692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800" b="1">
                <a:solidFill>
                  <a:srgbClr val="030303"/>
                </a:solidFill>
                <a:latin typeface="Arial-BoldMT" charset="0"/>
              </a:rPr>
              <a:t>Goodbye Norma Jean</a:t>
            </a:r>
          </a:p>
          <a:p>
            <a:pPr algn="ctr"/>
            <a:r>
              <a:rPr lang="en-US" altLang="en-US" sz="2800" b="1">
                <a:solidFill>
                  <a:srgbClr val="030303"/>
                </a:solidFill>
                <a:latin typeface="Arial-BoldMT" charset="0"/>
              </a:rPr>
              <a:t>Though I never knew you at all</a:t>
            </a:r>
          </a:p>
          <a:p>
            <a:pPr algn="ctr"/>
            <a:r>
              <a:rPr lang="en-US" altLang="en-US" sz="2800" b="1">
                <a:solidFill>
                  <a:srgbClr val="030303"/>
                </a:solidFill>
                <a:latin typeface="Arial-BoldMT" charset="0"/>
              </a:rPr>
              <a:t>You had the grace to hold yourself</a:t>
            </a:r>
          </a:p>
          <a:p>
            <a:pPr algn="ctr"/>
            <a:r>
              <a:rPr lang="en-US" altLang="en-US" sz="2800" b="1">
                <a:solidFill>
                  <a:srgbClr val="030303"/>
                </a:solidFill>
                <a:latin typeface="Arial-BoldMT" charset="0"/>
              </a:rPr>
              <a:t>While those around you crawled</a:t>
            </a:r>
          </a:p>
          <a:p>
            <a:pPr algn="ctr"/>
            <a:r>
              <a:rPr lang="en-US" altLang="en-US" sz="2800" b="1">
                <a:solidFill>
                  <a:srgbClr val="030303"/>
                </a:solidFill>
                <a:latin typeface="Arial-BoldMT" charset="0"/>
              </a:rPr>
              <a:t>They crawled out of the woodwork</a:t>
            </a:r>
          </a:p>
          <a:p>
            <a:pPr algn="ctr"/>
            <a:r>
              <a:rPr lang="en-US" altLang="en-US" sz="2800" b="1">
                <a:solidFill>
                  <a:srgbClr val="030303"/>
                </a:solidFill>
                <a:latin typeface="Arial-BoldMT" charset="0"/>
              </a:rPr>
              <a:t>And they whispered into your brain</a:t>
            </a:r>
          </a:p>
          <a:p>
            <a:pPr algn="ctr"/>
            <a:r>
              <a:rPr lang="en-US" altLang="en-US" sz="2800" b="1">
                <a:solidFill>
                  <a:srgbClr val="030303"/>
                </a:solidFill>
                <a:latin typeface="Arial-BoldMT" charset="0"/>
              </a:rPr>
              <a:t>They set you on the treadmill</a:t>
            </a:r>
          </a:p>
          <a:p>
            <a:pPr algn="ctr"/>
            <a:r>
              <a:rPr lang="en-US" altLang="en-US" sz="2800" b="1">
                <a:solidFill>
                  <a:srgbClr val="030303"/>
                </a:solidFill>
                <a:latin typeface="Arial-BoldMT" charset="0"/>
              </a:rPr>
              <a:t>And they made you change your name</a:t>
            </a:r>
          </a:p>
          <a:p>
            <a:pPr algn="ctr"/>
            <a:r>
              <a:rPr lang="en-US" altLang="en-US" sz="2800" b="1">
                <a:solidFill>
                  <a:srgbClr val="030303"/>
                </a:solidFill>
                <a:latin typeface="Arial-BoldMT" charset="0"/>
              </a:rPr>
              <a:t>And it seems to me you lived your life</a:t>
            </a:r>
          </a:p>
          <a:p>
            <a:pPr algn="ctr"/>
            <a:r>
              <a:rPr lang="en-US" altLang="en-US" sz="2800" b="1">
                <a:solidFill>
                  <a:srgbClr val="030303"/>
                </a:solidFill>
                <a:latin typeface="Arial-BoldMT" charset="0"/>
              </a:rPr>
              <a:t>Like a candle in the wind</a:t>
            </a:r>
          </a:p>
          <a:p>
            <a:pPr algn="ctr"/>
            <a:r>
              <a:rPr lang="en-US" altLang="en-US" sz="2800" b="1">
                <a:solidFill>
                  <a:srgbClr val="030303"/>
                </a:solidFill>
                <a:latin typeface="Arial-BoldMT" charset="0"/>
              </a:rPr>
              <a:t>Never knowing who to cling to</a:t>
            </a:r>
          </a:p>
          <a:p>
            <a:pPr algn="ctr"/>
            <a:r>
              <a:rPr lang="en-US" altLang="en-US" sz="2800" b="1">
                <a:solidFill>
                  <a:srgbClr val="030303"/>
                </a:solidFill>
                <a:latin typeface="Arial-BoldMT" charset="0"/>
              </a:rPr>
              <a:t>When the rain set in</a:t>
            </a:r>
          </a:p>
          <a:p>
            <a:pPr algn="ctr"/>
            <a:r>
              <a:rPr lang="en-US" altLang="en-US" sz="2800" b="1">
                <a:solidFill>
                  <a:srgbClr val="030303"/>
                </a:solidFill>
                <a:latin typeface="Arial-BoldMT" charset="0"/>
              </a:rPr>
              <a:t>And I would have liked to have known you</a:t>
            </a:r>
          </a:p>
          <a:p>
            <a:pPr algn="ctr"/>
            <a:r>
              <a:rPr lang="en-US" altLang="en-US" sz="2800" b="1">
                <a:solidFill>
                  <a:srgbClr val="030303"/>
                </a:solidFill>
                <a:latin typeface="Arial-BoldMT" charset="0"/>
              </a:rPr>
              <a:t>But I was just a kid</a:t>
            </a:r>
          </a:p>
          <a:p>
            <a:pPr algn="ctr"/>
            <a:r>
              <a:rPr lang="en-US" altLang="en-US" sz="2800" b="1">
                <a:solidFill>
                  <a:srgbClr val="030303"/>
                </a:solidFill>
                <a:latin typeface="Arial-BoldMT" charset="0"/>
              </a:rPr>
              <a:t>Your candle burned out long before</a:t>
            </a:r>
          </a:p>
          <a:p>
            <a:pPr algn="ctr"/>
            <a:r>
              <a:rPr lang="en-US" altLang="en-US" sz="2800" b="1">
                <a:solidFill>
                  <a:srgbClr val="030303"/>
                </a:solidFill>
                <a:latin typeface="Arial-BoldMT" charset="0"/>
              </a:rPr>
              <a:t>Your legend ever did</a:t>
            </a:r>
          </a:p>
        </p:txBody>
      </p:sp>
    </p:spTree>
  </p:cSld>
  <p:clrMapOvr>
    <a:masterClrMapping/>
  </p:clrMapOvr>
  <p:transition spd="slow">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a:extLst>
              <a:ext uri="{FF2B5EF4-FFF2-40B4-BE49-F238E27FC236}">
                <a16:creationId xmlns:a16="http://schemas.microsoft.com/office/drawing/2014/main" id="{AC6CB7D5-F767-B4A0-4AEB-02A006D803EC}"/>
              </a:ext>
            </a:extLst>
          </p:cNvPr>
          <p:cNvSpPr txBox="1">
            <a:spLocks noChangeArrowheads="1"/>
          </p:cNvSpPr>
          <p:nvPr/>
        </p:nvSpPr>
        <p:spPr bwMode="auto">
          <a:xfrm>
            <a:off x="-76200" y="392113"/>
            <a:ext cx="3352800" cy="5627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6600" b="1" i="1">
                <a:solidFill>
                  <a:schemeClr val="tx1"/>
                </a:solidFill>
                <a:latin typeface="Arial-BoldItalicMT" charset="0"/>
              </a:rPr>
              <a:t>Candle in the Wind</a:t>
            </a:r>
            <a:endParaRPr lang="en-US" altLang="en-US" sz="6600">
              <a:solidFill>
                <a:schemeClr val="tx1"/>
              </a:solidFill>
              <a:latin typeface="ArialMT" charset="0"/>
            </a:endParaRPr>
          </a:p>
          <a:p>
            <a:pPr algn="ctr">
              <a:spcBef>
                <a:spcPct val="50000"/>
              </a:spcBef>
            </a:pPr>
            <a:r>
              <a:rPr lang="en-US" altLang="en-US" sz="6600">
                <a:solidFill>
                  <a:schemeClr val="tx1"/>
                </a:solidFill>
                <a:latin typeface="ArialMT" charset="0"/>
              </a:rPr>
              <a:t>by Elton John</a:t>
            </a:r>
            <a:endParaRPr lang="en-US" altLang="en-US" sz="6600" b="1">
              <a:solidFill>
                <a:schemeClr val="tx1"/>
              </a:solidFill>
              <a:latin typeface="Arial-BoldMT" charset="0"/>
            </a:endParaRPr>
          </a:p>
        </p:txBody>
      </p:sp>
      <p:pic>
        <p:nvPicPr>
          <p:cNvPr id="35844" name="Picture 4">
            <a:extLst>
              <a:ext uri="{FF2B5EF4-FFF2-40B4-BE49-F238E27FC236}">
                <a16:creationId xmlns:a16="http://schemas.microsoft.com/office/drawing/2014/main" id="{F1199EF2-20A8-BA87-672F-E39EFFC94B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8813" y="152400"/>
            <a:ext cx="5945187" cy="6477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a:extLst>
              <a:ext uri="{FF2B5EF4-FFF2-40B4-BE49-F238E27FC236}">
                <a16:creationId xmlns:a16="http://schemas.microsoft.com/office/drawing/2014/main" id="{2DB695D8-B21B-EFF9-3CFF-536FDD74986B}"/>
              </a:ext>
            </a:extLst>
          </p:cNvPr>
          <p:cNvSpPr txBox="1">
            <a:spLocks noChangeArrowheads="1"/>
          </p:cNvSpPr>
          <p:nvPr/>
        </p:nvSpPr>
        <p:spPr bwMode="auto">
          <a:xfrm>
            <a:off x="0" y="-76200"/>
            <a:ext cx="9144000" cy="692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800">
                <a:solidFill>
                  <a:srgbClr val="030303"/>
                </a:solidFill>
                <a:latin typeface="Times-Roman" charset="0"/>
              </a:rPr>
              <a:t> Goodbye England's rose;  </a:t>
            </a:r>
          </a:p>
          <a:p>
            <a:pPr algn="ctr"/>
            <a:r>
              <a:rPr lang="en-US" altLang="en-US" sz="2800">
                <a:solidFill>
                  <a:srgbClr val="030303"/>
                </a:solidFill>
                <a:latin typeface="Times-Roman" charset="0"/>
              </a:rPr>
              <a:t>may you ever grow in our hearts.  </a:t>
            </a:r>
          </a:p>
          <a:p>
            <a:pPr algn="ctr"/>
            <a:r>
              <a:rPr lang="en-US" altLang="en-US" sz="2800">
                <a:solidFill>
                  <a:srgbClr val="030303"/>
                </a:solidFill>
                <a:latin typeface="Times-Roman" charset="0"/>
              </a:rPr>
              <a:t>You were the grace that placed itself  </a:t>
            </a:r>
          </a:p>
          <a:p>
            <a:pPr algn="ctr"/>
            <a:r>
              <a:rPr lang="en-US" altLang="en-US" sz="2800">
                <a:solidFill>
                  <a:srgbClr val="030303"/>
                </a:solidFill>
                <a:latin typeface="Times-Roman" charset="0"/>
              </a:rPr>
              <a:t>where lives were torn apart.  </a:t>
            </a:r>
          </a:p>
          <a:p>
            <a:pPr algn="ctr"/>
            <a:r>
              <a:rPr lang="en-US" altLang="en-US" sz="2800">
                <a:solidFill>
                  <a:srgbClr val="030303"/>
                </a:solidFill>
                <a:latin typeface="Times-Roman" charset="0"/>
              </a:rPr>
              <a:t>You called out to our country, </a:t>
            </a:r>
          </a:p>
          <a:p>
            <a:pPr algn="ctr"/>
            <a:r>
              <a:rPr lang="en-US" altLang="en-US" sz="2800">
                <a:solidFill>
                  <a:srgbClr val="030303"/>
                </a:solidFill>
                <a:latin typeface="Times-Roman" charset="0"/>
              </a:rPr>
              <a:t>and you whispered to those in pain.  </a:t>
            </a:r>
          </a:p>
          <a:p>
            <a:pPr algn="ctr"/>
            <a:r>
              <a:rPr lang="en-US" altLang="en-US" sz="2800">
                <a:solidFill>
                  <a:srgbClr val="030303"/>
                </a:solidFill>
                <a:latin typeface="Times-Roman" charset="0"/>
              </a:rPr>
              <a:t>Now you belong to heaven,  </a:t>
            </a:r>
          </a:p>
          <a:p>
            <a:pPr algn="ctr"/>
            <a:r>
              <a:rPr lang="en-US" altLang="en-US" sz="2800">
                <a:solidFill>
                  <a:srgbClr val="030303"/>
                </a:solidFill>
                <a:latin typeface="Times-Roman" charset="0"/>
              </a:rPr>
              <a:t>and the stars spell out your name. </a:t>
            </a:r>
          </a:p>
          <a:p>
            <a:pPr algn="ctr"/>
            <a:r>
              <a:rPr lang="en-US" altLang="en-US" sz="2800">
                <a:solidFill>
                  <a:srgbClr val="030303"/>
                </a:solidFill>
                <a:latin typeface="Times-Roman" charset="0"/>
              </a:rPr>
              <a:t>And it seems to me you lived your life  l</a:t>
            </a:r>
          </a:p>
          <a:p>
            <a:pPr algn="ctr"/>
            <a:r>
              <a:rPr lang="en-US" altLang="en-US" sz="2800">
                <a:solidFill>
                  <a:srgbClr val="030303"/>
                </a:solidFill>
                <a:latin typeface="Times-Roman" charset="0"/>
              </a:rPr>
              <a:t>ike a candle in the wind: </a:t>
            </a:r>
          </a:p>
          <a:p>
            <a:pPr algn="ctr"/>
            <a:r>
              <a:rPr lang="en-US" altLang="en-US" sz="2800">
                <a:solidFill>
                  <a:srgbClr val="030303"/>
                </a:solidFill>
                <a:latin typeface="Times-Roman" charset="0"/>
              </a:rPr>
              <a:t> never fading with the sunset  </a:t>
            </a:r>
          </a:p>
          <a:p>
            <a:pPr algn="ctr"/>
            <a:r>
              <a:rPr lang="en-US" altLang="en-US" sz="2800">
                <a:solidFill>
                  <a:srgbClr val="030303"/>
                </a:solidFill>
                <a:latin typeface="Times-Roman" charset="0"/>
              </a:rPr>
              <a:t>when the rain set in. </a:t>
            </a:r>
          </a:p>
          <a:p>
            <a:pPr algn="ctr"/>
            <a:r>
              <a:rPr lang="en-US" altLang="en-US" sz="2800">
                <a:solidFill>
                  <a:srgbClr val="030303"/>
                </a:solidFill>
                <a:latin typeface="Times-Roman" charset="0"/>
              </a:rPr>
              <a:t>And your footsteps will always fall here,  among England's greenest hills;  </a:t>
            </a:r>
          </a:p>
          <a:p>
            <a:pPr algn="ctr"/>
            <a:r>
              <a:rPr lang="en-US" altLang="en-US" sz="2800">
                <a:solidFill>
                  <a:srgbClr val="030303"/>
                </a:solidFill>
                <a:latin typeface="Times-Roman" charset="0"/>
              </a:rPr>
              <a:t>your candle's burned out long before  </a:t>
            </a:r>
          </a:p>
          <a:p>
            <a:pPr algn="ctr"/>
            <a:r>
              <a:rPr lang="en-US" altLang="en-US" sz="2800">
                <a:solidFill>
                  <a:srgbClr val="030303"/>
                </a:solidFill>
                <a:latin typeface="Times-Roman" charset="0"/>
              </a:rPr>
              <a:t>your legend ever will.</a:t>
            </a:r>
          </a:p>
        </p:txBody>
      </p:sp>
    </p:spTree>
  </p:cSld>
  <p:clrMapOvr>
    <a:masterClrMapping/>
  </p:clrMapOvr>
  <p:transition spd="slow">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a:extLst>
              <a:ext uri="{FF2B5EF4-FFF2-40B4-BE49-F238E27FC236}">
                <a16:creationId xmlns:a16="http://schemas.microsoft.com/office/drawing/2014/main" id="{E44D9780-6635-0146-2C85-DF3DDAE5327D}"/>
              </a:ext>
            </a:extLst>
          </p:cNvPr>
          <p:cNvSpPr txBox="1">
            <a:spLocks noChangeArrowheads="1"/>
          </p:cNvSpPr>
          <p:nvPr/>
        </p:nvSpPr>
        <p:spPr bwMode="auto">
          <a:xfrm>
            <a:off x="0" y="0"/>
            <a:ext cx="9144000" cy="176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b="1" i="1">
                <a:solidFill>
                  <a:schemeClr val="tx1"/>
                </a:solidFill>
                <a:latin typeface="Arial-BoldItalicMT" charset="0"/>
              </a:rPr>
              <a:t>Tears in Heaven</a:t>
            </a:r>
            <a:endParaRPr lang="en-US" altLang="en-US" sz="4400">
              <a:solidFill>
                <a:schemeClr val="tx1"/>
              </a:solidFill>
              <a:latin typeface="ArialMT" charset="0"/>
            </a:endParaRPr>
          </a:p>
          <a:p>
            <a:pPr algn="ctr">
              <a:spcBef>
                <a:spcPct val="50000"/>
              </a:spcBef>
            </a:pPr>
            <a:r>
              <a:rPr lang="en-US" altLang="en-US" sz="4400">
                <a:solidFill>
                  <a:schemeClr val="tx1"/>
                </a:solidFill>
                <a:latin typeface="ArialMT" charset="0"/>
              </a:rPr>
              <a:t>by Eric Clapton</a:t>
            </a:r>
            <a:endParaRPr lang="en-US" altLang="en-US" sz="4400" b="1">
              <a:solidFill>
                <a:schemeClr val="tx1"/>
              </a:solidFill>
              <a:latin typeface="Arial-BoldMT" charset="0"/>
            </a:endParaRPr>
          </a:p>
        </p:txBody>
      </p:sp>
      <p:pic>
        <p:nvPicPr>
          <p:cNvPr id="36868" name="Picture 4">
            <a:extLst>
              <a:ext uri="{FF2B5EF4-FFF2-40B4-BE49-F238E27FC236}">
                <a16:creationId xmlns:a16="http://schemas.microsoft.com/office/drawing/2014/main" id="{EC6FFCE8-2A76-B3A4-D762-8C1534EA35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981200"/>
            <a:ext cx="6324600" cy="47529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a:extLst>
              <a:ext uri="{FF2B5EF4-FFF2-40B4-BE49-F238E27FC236}">
                <a16:creationId xmlns:a16="http://schemas.microsoft.com/office/drawing/2014/main" id="{7525A3D5-660F-E89F-0D3C-92B4777EF4C5}"/>
              </a:ext>
            </a:extLst>
          </p:cNvPr>
          <p:cNvSpPr txBox="1">
            <a:spLocks noChangeArrowheads="1"/>
          </p:cNvSpPr>
          <p:nvPr/>
        </p:nvSpPr>
        <p:spPr bwMode="auto">
          <a:xfrm>
            <a:off x="0" y="728663"/>
            <a:ext cx="9144000" cy="5214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4800">
                <a:solidFill>
                  <a:schemeClr val="tx1"/>
                </a:solidFill>
                <a:latin typeface="Times-Roman" charset="0"/>
              </a:rPr>
              <a:t>Clapton wrote this about his </a:t>
            </a:r>
          </a:p>
          <a:p>
            <a:pPr algn="ctr"/>
            <a:r>
              <a:rPr lang="en-US" altLang="en-US" sz="4800">
                <a:solidFill>
                  <a:schemeClr val="tx1"/>
                </a:solidFill>
                <a:latin typeface="Times-Roman" charset="0"/>
              </a:rPr>
              <a:t>4-year-old son, Conor, who died when he fell out of a 53rd floor window in his mother's apartment in New York City. At the time, Conor was Clapton's only child.</a:t>
            </a:r>
          </a:p>
        </p:txBody>
      </p:sp>
    </p:spTree>
  </p:cSld>
  <p:clrMapOvr>
    <a:masterClrMapping/>
  </p:clrMapOvr>
  <p:transition spd="slow">
    <p:rand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a:extLst>
              <a:ext uri="{FF2B5EF4-FFF2-40B4-BE49-F238E27FC236}">
                <a16:creationId xmlns:a16="http://schemas.microsoft.com/office/drawing/2014/main" id="{DCC8557E-2F87-3790-8B32-9B928DBA1704}"/>
              </a:ext>
            </a:extLst>
          </p:cNvPr>
          <p:cNvSpPr txBox="1">
            <a:spLocks noChangeArrowheads="1"/>
          </p:cNvSpPr>
          <p:nvPr/>
        </p:nvSpPr>
        <p:spPr bwMode="auto">
          <a:xfrm>
            <a:off x="0" y="0"/>
            <a:ext cx="5029200" cy="629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a:solidFill>
                  <a:srgbClr val="030303"/>
                </a:solidFill>
                <a:latin typeface="Times-Roman" charset="0"/>
              </a:rPr>
              <a:t>would you know my name</a:t>
            </a:r>
          </a:p>
          <a:p>
            <a:r>
              <a:rPr lang="en-US" altLang="en-US" sz="2400">
                <a:solidFill>
                  <a:srgbClr val="030303"/>
                </a:solidFill>
                <a:latin typeface="Times-Roman" charset="0"/>
              </a:rPr>
              <a:t>if i saw you in heaven</a:t>
            </a:r>
          </a:p>
          <a:p>
            <a:r>
              <a:rPr lang="en-US" altLang="en-US" sz="2400">
                <a:solidFill>
                  <a:srgbClr val="030303"/>
                </a:solidFill>
                <a:latin typeface="Times-Roman" charset="0"/>
              </a:rPr>
              <a:t>would it be the same</a:t>
            </a:r>
          </a:p>
          <a:p>
            <a:r>
              <a:rPr lang="en-US" altLang="en-US" sz="2400">
                <a:solidFill>
                  <a:srgbClr val="030303"/>
                </a:solidFill>
                <a:latin typeface="Times-Roman" charset="0"/>
              </a:rPr>
              <a:t>if i saw you in heaven</a:t>
            </a:r>
          </a:p>
          <a:p>
            <a:r>
              <a:rPr lang="en-US" altLang="en-US" sz="2400">
                <a:solidFill>
                  <a:srgbClr val="030303"/>
                </a:solidFill>
                <a:latin typeface="Times-Roman" charset="0"/>
              </a:rPr>
              <a:t>i must be stong and carry on</a:t>
            </a:r>
          </a:p>
          <a:p>
            <a:r>
              <a:rPr lang="en-US" altLang="en-US" sz="2400">
                <a:solidFill>
                  <a:srgbClr val="030303"/>
                </a:solidFill>
                <a:latin typeface="Times-Roman" charset="0"/>
              </a:rPr>
              <a:t>'cause i know i don't belong</a:t>
            </a:r>
          </a:p>
          <a:p>
            <a:r>
              <a:rPr lang="en-US" altLang="en-US" sz="2400">
                <a:solidFill>
                  <a:srgbClr val="030303"/>
                </a:solidFill>
                <a:latin typeface="Times-Roman" charset="0"/>
              </a:rPr>
              <a:t>here in heaven</a:t>
            </a:r>
          </a:p>
          <a:p>
            <a:r>
              <a:rPr lang="en-US" altLang="en-US" sz="2400">
                <a:solidFill>
                  <a:srgbClr val="030303"/>
                </a:solidFill>
                <a:latin typeface="Times-Roman" charset="0"/>
              </a:rPr>
              <a:t>would you hold my hand </a:t>
            </a:r>
          </a:p>
          <a:p>
            <a:r>
              <a:rPr lang="en-US" altLang="en-US" sz="2400">
                <a:solidFill>
                  <a:srgbClr val="030303"/>
                </a:solidFill>
                <a:latin typeface="Times-Roman" charset="0"/>
              </a:rPr>
              <a:t>if i saw you in heaven </a:t>
            </a:r>
          </a:p>
          <a:p>
            <a:r>
              <a:rPr lang="en-US" altLang="en-US" sz="2400">
                <a:solidFill>
                  <a:srgbClr val="030303"/>
                </a:solidFill>
                <a:latin typeface="Times-Roman" charset="0"/>
              </a:rPr>
              <a:t>would you help me stand</a:t>
            </a:r>
          </a:p>
          <a:p>
            <a:r>
              <a:rPr lang="en-US" altLang="en-US" sz="2400">
                <a:solidFill>
                  <a:srgbClr val="030303"/>
                </a:solidFill>
                <a:latin typeface="Times-Roman" charset="0"/>
              </a:rPr>
              <a:t>if i saw you in heaven</a:t>
            </a:r>
          </a:p>
          <a:p>
            <a:r>
              <a:rPr lang="en-US" altLang="en-US" sz="2400">
                <a:solidFill>
                  <a:srgbClr val="030303"/>
                </a:solidFill>
                <a:latin typeface="Times-Roman" charset="0"/>
              </a:rPr>
              <a:t>i'll find my way</a:t>
            </a:r>
          </a:p>
          <a:p>
            <a:r>
              <a:rPr lang="en-US" altLang="en-US" sz="2400">
                <a:solidFill>
                  <a:srgbClr val="030303"/>
                </a:solidFill>
                <a:latin typeface="Times-Roman" charset="0"/>
              </a:rPr>
              <a:t>through night and day</a:t>
            </a:r>
          </a:p>
          <a:p>
            <a:r>
              <a:rPr lang="en-US" altLang="en-US" sz="2400">
                <a:solidFill>
                  <a:srgbClr val="030303"/>
                </a:solidFill>
                <a:latin typeface="Times-Roman" charset="0"/>
              </a:rPr>
              <a:t>cause i know i just can't stay</a:t>
            </a:r>
          </a:p>
          <a:p>
            <a:r>
              <a:rPr lang="en-US" altLang="en-US" sz="2400">
                <a:solidFill>
                  <a:srgbClr val="030303"/>
                </a:solidFill>
                <a:latin typeface="Times-Roman" charset="0"/>
              </a:rPr>
              <a:t> here in heaven beyond the door </a:t>
            </a:r>
          </a:p>
          <a:p>
            <a:r>
              <a:rPr lang="en-US" altLang="en-US" sz="2400">
                <a:solidFill>
                  <a:srgbClr val="030303"/>
                </a:solidFill>
                <a:latin typeface="Times-Roman" charset="0"/>
              </a:rPr>
              <a:t>there's peace i'm sure</a:t>
            </a:r>
          </a:p>
          <a:p>
            <a:r>
              <a:rPr lang="en-US" altLang="en-US" sz="2400">
                <a:solidFill>
                  <a:srgbClr val="030303"/>
                </a:solidFill>
                <a:latin typeface="Times-Roman" charset="0"/>
              </a:rPr>
              <a:t>but i know there'll be no more</a:t>
            </a:r>
          </a:p>
        </p:txBody>
      </p:sp>
      <p:sp>
        <p:nvSpPr>
          <p:cNvPr id="39939" name="Text Box 3">
            <a:extLst>
              <a:ext uri="{FF2B5EF4-FFF2-40B4-BE49-F238E27FC236}">
                <a16:creationId xmlns:a16="http://schemas.microsoft.com/office/drawing/2014/main" id="{E4E4291C-FA1F-A433-B159-83B3032905A1}"/>
              </a:ext>
            </a:extLst>
          </p:cNvPr>
          <p:cNvSpPr txBox="1">
            <a:spLocks noChangeArrowheads="1"/>
          </p:cNvSpPr>
          <p:nvPr/>
        </p:nvSpPr>
        <p:spPr bwMode="auto">
          <a:xfrm>
            <a:off x="4953000" y="0"/>
            <a:ext cx="4267200" cy="520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a:solidFill>
                  <a:srgbClr val="030303"/>
                </a:solidFill>
                <a:latin typeface="Times-Roman" charset="0"/>
              </a:rPr>
              <a:t>tears in heaven</a:t>
            </a:r>
          </a:p>
          <a:p>
            <a:r>
              <a:rPr lang="en-US" altLang="en-US" sz="2400">
                <a:solidFill>
                  <a:srgbClr val="030303"/>
                </a:solidFill>
                <a:latin typeface="Times-Roman" charset="0"/>
              </a:rPr>
              <a:t>time can bring you down </a:t>
            </a:r>
          </a:p>
          <a:p>
            <a:r>
              <a:rPr lang="en-US" altLang="en-US" sz="2400">
                <a:solidFill>
                  <a:srgbClr val="030303"/>
                </a:solidFill>
                <a:latin typeface="Times-Roman" charset="0"/>
              </a:rPr>
              <a:t>time can bend your knees</a:t>
            </a:r>
          </a:p>
          <a:p>
            <a:r>
              <a:rPr lang="en-US" altLang="en-US" sz="2400">
                <a:solidFill>
                  <a:srgbClr val="030303"/>
                </a:solidFill>
                <a:latin typeface="Times-Roman" charset="0"/>
              </a:rPr>
              <a:t>time can break your heart</a:t>
            </a:r>
          </a:p>
          <a:p>
            <a:r>
              <a:rPr lang="en-US" altLang="en-US" sz="2400">
                <a:solidFill>
                  <a:srgbClr val="030303"/>
                </a:solidFill>
                <a:latin typeface="Times-Roman" charset="0"/>
              </a:rPr>
              <a:t>have you beggin </a:t>
            </a:r>
          </a:p>
          <a:p>
            <a:r>
              <a:rPr lang="en-US" altLang="en-US" sz="2400">
                <a:solidFill>
                  <a:srgbClr val="030303"/>
                </a:solidFill>
                <a:latin typeface="Times-Roman" charset="0"/>
              </a:rPr>
              <a:t>please beggin please</a:t>
            </a:r>
          </a:p>
          <a:p>
            <a:r>
              <a:rPr lang="en-US" altLang="en-US" sz="2400">
                <a:solidFill>
                  <a:srgbClr val="030303"/>
                </a:solidFill>
                <a:latin typeface="Times-Roman" charset="0"/>
              </a:rPr>
              <a:t>would you know my name</a:t>
            </a:r>
          </a:p>
          <a:p>
            <a:r>
              <a:rPr lang="en-US" altLang="en-US" sz="2400">
                <a:solidFill>
                  <a:srgbClr val="030303"/>
                </a:solidFill>
                <a:latin typeface="Times-Roman" charset="0"/>
              </a:rPr>
              <a:t>if i saw you in heaven</a:t>
            </a:r>
          </a:p>
          <a:p>
            <a:r>
              <a:rPr lang="en-US" altLang="en-US" sz="2400">
                <a:solidFill>
                  <a:srgbClr val="030303"/>
                </a:solidFill>
                <a:latin typeface="Times-Roman" charset="0"/>
              </a:rPr>
              <a:t>would it be the same if i saw you in heaven</a:t>
            </a:r>
          </a:p>
          <a:p>
            <a:r>
              <a:rPr lang="en-US" altLang="en-US" sz="2400">
                <a:solidFill>
                  <a:srgbClr val="030303"/>
                </a:solidFill>
                <a:latin typeface="Times-Roman" charset="0"/>
              </a:rPr>
              <a:t>beyond the door there's peace i'm sure</a:t>
            </a:r>
          </a:p>
          <a:p>
            <a:r>
              <a:rPr lang="en-US" altLang="en-US" sz="2400">
                <a:solidFill>
                  <a:srgbClr val="030303"/>
                </a:solidFill>
                <a:latin typeface="Times-Roman" charset="0"/>
              </a:rPr>
              <a:t>but i know there'll be no more tears in heaven</a:t>
            </a:r>
            <a:endParaRPr lang="en-US" altLang="en-US">
              <a:solidFill>
                <a:srgbClr val="030303"/>
              </a:solidFill>
            </a:endParaRPr>
          </a:p>
        </p:txBody>
      </p:sp>
    </p:spTree>
  </p:cSld>
  <p:clrMapOvr>
    <a:masterClrMapping/>
  </p:clrMapOvr>
  <p:transition spd="slow">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60E22F7-FEA5-59F3-865D-88E9A70FD832}"/>
              </a:ext>
            </a:extLst>
          </p:cNvPr>
          <p:cNvSpPr>
            <a:spLocks noGrp="1" noChangeArrowheads="1"/>
          </p:cNvSpPr>
          <p:nvPr>
            <p:ph type="title" idx="4294967295"/>
          </p:nvPr>
        </p:nvSpPr>
        <p:spPr>
          <a:xfrm>
            <a:off x="0" y="277813"/>
            <a:ext cx="9144000" cy="6275387"/>
          </a:xfrm>
        </p:spPr>
        <p:txBody>
          <a:bodyPr/>
          <a:lstStyle/>
          <a:p>
            <a:pPr eaLnBrk="0" hangingPunct="0">
              <a:spcBef>
                <a:spcPct val="50000"/>
              </a:spcBef>
            </a:pPr>
            <a:r>
              <a:rPr lang="en-US" altLang="en-US" sz="10600" b="0">
                <a:solidFill>
                  <a:schemeClr val="tx1"/>
                </a:solidFill>
                <a:effectLst/>
                <a:latin typeface="Techno" charset="0"/>
              </a:rPr>
              <a:t>Imagist Poetry</a:t>
            </a:r>
            <a:br>
              <a:rPr lang="en-US" altLang="en-US" sz="3200" b="0">
                <a:solidFill>
                  <a:schemeClr val="tx1"/>
                </a:solidFill>
                <a:effectLst/>
                <a:latin typeface="Techno" charset="0"/>
              </a:rPr>
            </a:br>
            <a:r>
              <a:rPr lang="en-US" altLang="en-US" b="0">
                <a:solidFill>
                  <a:schemeClr val="tx1"/>
                </a:solidFill>
                <a:effectLst/>
                <a:latin typeface="Techno" charset="0"/>
              </a:rPr>
              <a:t>N</a:t>
            </a:r>
            <a:r>
              <a:rPr lang="en-US" altLang="en-US" b="0">
                <a:solidFill>
                  <a:srgbClr val="FFFFFF"/>
                </a:solidFill>
                <a:effectLst/>
                <a:latin typeface="Techno" charset="0"/>
              </a:rPr>
              <a:t>ame given to a movement in poetry, originating in 1912 and represented by Ezra Pound, Amy Lowell, and others, aiming at clarity   of expression through the use of precise visual images.</a:t>
            </a:r>
            <a:br>
              <a:rPr lang="en-US" altLang="en-US" b="0">
                <a:solidFill>
                  <a:schemeClr val="tx1"/>
                </a:solidFill>
                <a:effectLst/>
                <a:latin typeface="Techno" charset="0"/>
              </a:rPr>
            </a:br>
            <a:endParaRPr lang="en-US" altLang="en-US" sz="3600" b="0">
              <a:solidFill>
                <a:schemeClr val="tx1"/>
              </a:solidFill>
              <a:effectLst/>
              <a:latin typeface="Techno" charset="0"/>
            </a:endParaRPr>
          </a:p>
        </p:txBody>
      </p:sp>
    </p:spTree>
  </p:cSld>
  <p:clrMapOvr>
    <a:masterClrMapping/>
  </p:clrMapOvr>
  <p:transition spd="slow">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a:extLst>
              <a:ext uri="{FF2B5EF4-FFF2-40B4-BE49-F238E27FC236}">
                <a16:creationId xmlns:a16="http://schemas.microsoft.com/office/drawing/2014/main" id="{F1DB7CF7-4B02-9FCE-E3FD-85FA9A86F196}"/>
              </a:ext>
            </a:extLst>
          </p:cNvPr>
          <p:cNvSpPr txBox="1">
            <a:spLocks noChangeArrowheads="1"/>
          </p:cNvSpPr>
          <p:nvPr/>
        </p:nvSpPr>
        <p:spPr bwMode="auto">
          <a:xfrm>
            <a:off x="0" y="0"/>
            <a:ext cx="9144000" cy="176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b="1" i="1">
                <a:solidFill>
                  <a:schemeClr val="tx1"/>
                </a:solidFill>
                <a:latin typeface="Arial-BoldItalicMT" charset="0"/>
              </a:rPr>
              <a:t>Bag Lady</a:t>
            </a:r>
            <a:endParaRPr lang="en-US" altLang="en-US" sz="4400">
              <a:solidFill>
                <a:schemeClr val="tx1"/>
              </a:solidFill>
              <a:latin typeface="ArialMT" charset="0"/>
            </a:endParaRPr>
          </a:p>
          <a:p>
            <a:pPr algn="ctr">
              <a:spcBef>
                <a:spcPct val="50000"/>
              </a:spcBef>
            </a:pPr>
            <a:r>
              <a:rPr lang="en-US" altLang="en-US" sz="4400">
                <a:solidFill>
                  <a:schemeClr val="tx1"/>
                </a:solidFill>
                <a:latin typeface="ArialMT" charset="0"/>
              </a:rPr>
              <a:t>by Eryka Badu</a:t>
            </a:r>
            <a:endParaRPr lang="en-US" altLang="en-US" sz="4400" b="1">
              <a:solidFill>
                <a:schemeClr val="tx1"/>
              </a:solidFill>
              <a:latin typeface="Arial-BoldMT" charset="0"/>
            </a:endParaRPr>
          </a:p>
        </p:txBody>
      </p:sp>
      <p:pic>
        <p:nvPicPr>
          <p:cNvPr id="40964" name="Picture 4">
            <a:extLst>
              <a:ext uri="{FF2B5EF4-FFF2-40B4-BE49-F238E27FC236}">
                <a16:creationId xmlns:a16="http://schemas.microsoft.com/office/drawing/2014/main" id="{0B29CFD1-CC1B-50F1-F3A6-E28F9E5DBF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1981200"/>
            <a:ext cx="7315200" cy="4876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a:extLst>
              <a:ext uri="{FF2B5EF4-FFF2-40B4-BE49-F238E27FC236}">
                <a16:creationId xmlns:a16="http://schemas.microsoft.com/office/drawing/2014/main" id="{48FF9946-380C-AEB7-C61F-2E0DC3BC67A2}"/>
              </a:ext>
            </a:extLst>
          </p:cNvPr>
          <p:cNvSpPr txBox="1">
            <a:spLocks noChangeArrowheads="1"/>
          </p:cNvSpPr>
          <p:nvPr/>
        </p:nvSpPr>
        <p:spPr bwMode="auto">
          <a:xfrm>
            <a:off x="0" y="0"/>
            <a:ext cx="9144000" cy="666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400">
                <a:solidFill>
                  <a:srgbClr val="030303"/>
                </a:solidFill>
                <a:latin typeface="Georgia" panose="02040502050405020303" pitchFamily="18" charset="0"/>
              </a:rPr>
              <a:t>Bag lady you gone hurt your back</a:t>
            </a:r>
          </a:p>
          <a:p>
            <a:pPr algn="ctr"/>
            <a:r>
              <a:rPr lang="en-US" altLang="en-US" sz="2400">
                <a:solidFill>
                  <a:srgbClr val="030303"/>
                </a:solidFill>
                <a:latin typeface="Georgia" panose="02040502050405020303" pitchFamily="18" charset="0"/>
              </a:rPr>
              <a:t>Dragging all them bags like that</a:t>
            </a:r>
          </a:p>
          <a:p>
            <a:pPr algn="ctr"/>
            <a:r>
              <a:rPr lang="en-US" altLang="en-US" sz="2400">
                <a:solidFill>
                  <a:srgbClr val="030303"/>
                </a:solidFill>
                <a:latin typeface="Georgia" panose="02040502050405020303" pitchFamily="18" charset="0"/>
              </a:rPr>
              <a:t>I guess nobody ever told you</a:t>
            </a:r>
          </a:p>
          <a:p>
            <a:pPr algn="ctr"/>
            <a:r>
              <a:rPr lang="en-US" altLang="en-US" sz="2400">
                <a:solidFill>
                  <a:srgbClr val="030303"/>
                </a:solidFill>
                <a:latin typeface="Georgia" panose="02040502050405020303" pitchFamily="18" charset="0"/>
              </a:rPr>
              <a:t>All you must hold on toIs you, is you, is you</a:t>
            </a:r>
          </a:p>
          <a:p>
            <a:pPr algn="ctr"/>
            <a:r>
              <a:rPr lang="en-US" altLang="en-US" sz="2400">
                <a:solidFill>
                  <a:srgbClr val="030303"/>
                </a:solidFill>
                <a:latin typeface="Georgia" panose="02040502050405020303" pitchFamily="18" charset="0"/>
              </a:rPr>
              <a:t>One day all them bags gone get in your way</a:t>
            </a:r>
          </a:p>
          <a:p>
            <a:pPr algn="ctr"/>
            <a:r>
              <a:rPr lang="en-US" altLang="en-US" sz="2400">
                <a:solidFill>
                  <a:srgbClr val="030303"/>
                </a:solidFill>
                <a:latin typeface="Georgia" panose="02040502050405020303" pitchFamily="18" charset="0"/>
              </a:rPr>
              <a:t>One day all them bags gone get in your way</a:t>
            </a:r>
          </a:p>
          <a:p>
            <a:pPr algn="ctr"/>
            <a:r>
              <a:rPr lang="en-US" altLang="en-US" sz="2400">
                <a:solidFill>
                  <a:srgbClr val="030303"/>
                </a:solidFill>
                <a:latin typeface="Georgia" panose="02040502050405020303" pitchFamily="18" charset="0"/>
              </a:rPr>
              <a:t>I said one day all them bags gone get in your way</a:t>
            </a:r>
          </a:p>
          <a:p>
            <a:pPr algn="ctr"/>
            <a:r>
              <a:rPr lang="en-US" altLang="en-US" sz="2400">
                <a:solidFill>
                  <a:srgbClr val="030303"/>
                </a:solidFill>
                <a:latin typeface="Georgia" panose="02040502050405020303" pitchFamily="18" charset="0"/>
              </a:rPr>
              <a:t>One Day all them bags gone get in your way</a:t>
            </a:r>
          </a:p>
          <a:p>
            <a:pPr algn="ctr"/>
            <a:r>
              <a:rPr lang="en-US" altLang="en-US" sz="2400">
                <a:solidFill>
                  <a:srgbClr val="030303"/>
                </a:solidFill>
                <a:latin typeface="Georgia" panose="02040502050405020303" pitchFamily="18" charset="0"/>
              </a:rPr>
              <a:t>So pack lightPack lightPack light</a:t>
            </a:r>
          </a:p>
          <a:p>
            <a:pPr algn="ctr"/>
            <a:r>
              <a:rPr lang="en-US" altLang="en-US" sz="2400">
                <a:solidFill>
                  <a:srgbClr val="030303"/>
                </a:solidFill>
                <a:latin typeface="Georgia" panose="02040502050405020303" pitchFamily="18" charset="0"/>
              </a:rPr>
              <a:t>Ooh oohBag lady you gone miss your bus</a:t>
            </a:r>
          </a:p>
          <a:p>
            <a:pPr algn="ctr"/>
            <a:r>
              <a:rPr lang="en-US" altLang="en-US" sz="2400">
                <a:solidFill>
                  <a:srgbClr val="030303"/>
                </a:solidFill>
                <a:latin typeface="Georgia" panose="02040502050405020303" pitchFamily="18" charset="0"/>
              </a:rPr>
              <a:t>You can't hurry up Cause you got too much stuff</a:t>
            </a:r>
          </a:p>
          <a:p>
            <a:pPr algn="ctr"/>
            <a:r>
              <a:rPr lang="en-US" altLang="en-US" sz="2400">
                <a:solidFill>
                  <a:srgbClr val="030303"/>
                </a:solidFill>
                <a:latin typeface="Georgia" panose="02040502050405020303" pitchFamily="18" charset="0"/>
              </a:rPr>
              <a:t>When they see you cominNiggas take off runnin</a:t>
            </a:r>
          </a:p>
          <a:p>
            <a:pPr algn="ctr"/>
            <a:r>
              <a:rPr lang="en-US" altLang="en-US" sz="2400">
                <a:solidFill>
                  <a:srgbClr val="030303"/>
                </a:solidFill>
                <a:latin typeface="Georgia" panose="02040502050405020303" pitchFamily="18" charset="0"/>
              </a:rPr>
              <a:t>From you it's true oh yes they do</a:t>
            </a:r>
          </a:p>
          <a:p>
            <a:pPr algn="ctr"/>
            <a:r>
              <a:rPr lang="en-US" altLang="en-US" sz="2400">
                <a:solidFill>
                  <a:srgbClr val="030303"/>
                </a:solidFill>
                <a:latin typeface="Georgia" panose="02040502050405020303" pitchFamily="18" charset="0"/>
              </a:rPr>
              <a:t>One day he gone say you crowdin my space</a:t>
            </a:r>
          </a:p>
          <a:p>
            <a:pPr algn="ctr"/>
            <a:r>
              <a:rPr lang="en-US" altLang="en-US" sz="2400">
                <a:solidFill>
                  <a:srgbClr val="030303"/>
                </a:solidFill>
                <a:latin typeface="Georgia" panose="02040502050405020303" pitchFamily="18" charset="0"/>
              </a:rPr>
              <a:t>One day he gone say you crowdin my space</a:t>
            </a:r>
          </a:p>
          <a:p>
            <a:pPr algn="ctr"/>
            <a:r>
              <a:rPr lang="en-US" altLang="en-US" sz="2400">
                <a:solidFill>
                  <a:srgbClr val="030303"/>
                </a:solidFill>
                <a:latin typeface="Georgia" panose="02040502050405020303" pitchFamily="18" charset="0"/>
              </a:rPr>
              <a:t>I said one day he gone say you crowdin my space</a:t>
            </a:r>
          </a:p>
          <a:p>
            <a:pPr algn="ctr"/>
            <a:r>
              <a:rPr lang="en-US" altLang="en-US" sz="2400">
                <a:solidFill>
                  <a:srgbClr val="030303"/>
                </a:solidFill>
                <a:latin typeface="Georgia" panose="02040502050405020303" pitchFamily="18" charset="0"/>
              </a:rPr>
              <a:t>One day he gone say you crowdin my space </a:t>
            </a:r>
          </a:p>
          <a:p>
            <a:pPr algn="ctr"/>
            <a:r>
              <a:rPr lang="en-US" altLang="en-US" sz="2400">
                <a:solidFill>
                  <a:srgbClr val="030303"/>
                </a:solidFill>
                <a:latin typeface="Georgia" panose="02040502050405020303" pitchFamily="18" charset="0"/>
              </a:rPr>
              <a:t>So pack light Pack light Pack light Ooh ooh</a:t>
            </a:r>
          </a:p>
        </p:txBody>
      </p:sp>
    </p:spTree>
  </p:cSld>
  <p:clrMapOvr>
    <a:masterClrMapping/>
  </p:clrMapOvr>
  <p:transition spd="slow">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a:extLst>
              <a:ext uri="{FF2B5EF4-FFF2-40B4-BE49-F238E27FC236}">
                <a16:creationId xmlns:a16="http://schemas.microsoft.com/office/drawing/2014/main" id="{A7688AE6-D075-76CB-5890-66EFFFC34A3E}"/>
              </a:ext>
            </a:extLst>
          </p:cNvPr>
          <p:cNvSpPr txBox="1">
            <a:spLocks noChangeArrowheads="1"/>
          </p:cNvSpPr>
          <p:nvPr/>
        </p:nvSpPr>
        <p:spPr bwMode="auto">
          <a:xfrm>
            <a:off x="4724400" y="992188"/>
            <a:ext cx="4114800" cy="2436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b="1" i="1">
                <a:solidFill>
                  <a:schemeClr val="tx1"/>
                </a:solidFill>
                <a:latin typeface="Arial-BoldItalicMT" charset="0"/>
              </a:rPr>
              <a:t>Kiss from a Rose</a:t>
            </a:r>
            <a:endParaRPr lang="en-US" altLang="en-US" sz="4400">
              <a:solidFill>
                <a:schemeClr val="tx1"/>
              </a:solidFill>
              <a:latin typeface="ArialMT" charset="0"/>
            </a:endParaRPr>
          </a:p>
          <a:p>
            <a:pPr algn="ctr">
              <a:spcBef>
                <a:spcPct val="50000"/>
              </a:spcBef>
            </a:pPr>
            <a:r>
              <a:rPr lang="en-US" altLang="en-US" sz="4400">
                <a:solidFill>
                  <a:schemeClr val="tx1"/>
                </a:solidFill>
                <a:latin typeface="ArialMT" charset="0"/>
              </a:rPr>
              <a:t>by Seal</a:t>
            </a:r>
            <a:endParaRPr lang="en-US" altLang="en-US" sz="4400" b="1">
              <a:solidFill>
                <a:schemeClr val="tx1"/>
              </a:solidFill>
              <a:latin typeface="Arial-BoldMT" charset="0"/>
            </a:endParaRPr>
          </a:p>
        </p:txBody>
      </p:sp>
      <p:pic>
        <p:nvPicPr>
          <p:cNvPr id="43012" name="Picture 4">
            <a:extLst>
              <a:ext uri="{FF2B5EF4-FFF2-40B4-BE49-F238E27FC236}">
                <a16:creationId xmlns:a16="http://schemas.microsoft.com/office/drawing/2014/main" id="{DC397126-7097-6588-993F-92E741F48B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85800"/>
            <a:ext cx="3759200" cy="5638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24B32F3-4063-CB5E-744B-C06F7B10BA98}"/>
              </a:ext>
            </a:extLst>
          </p:cNvPr>
          <p:cNvSpPr>
            <a:spLocks noGrp="1" noChangeArrowheads="1"/>
          </p:cNvSpPr>
          <p:nvPr>
            <p:ph type="title" idx="4294967295"/>
          </p:nvPr>
        </p:nvSpPr>
        <p:spPr>
          <a:xfrm>
            <a:off x="0" y="277813"/>
            <a:ext cx="9144000" cy="6275387"/>
          </a:xfrm>
        </p:spPr>
        <p:txBody>
          <a:bodyPr/>
          <a:lstStyle/>
          <a:p>
            <a:pPr eaLnBrk="0" hangingPunct="0">
              <a:spcBef>
                <a:spcPct val="50000"/>
              </a:spcBef>
            </a:pPr>
            <a:r>
              <a:rPr lang="en-US" altLang="en-US" sz="8800" b="0">
                <a:solidFill>
                  <a:schemeClr val="tx1"/>
                </a:solidFill>
                <a:effectLst/>
                <a:latin typeface="Techno" charset="0"/>
              </a:rPr>
              <a:t>Poetry Redefined</a:t>
            </a:r>
            <a:br>
              <a:rPr lang="en-US" altLang="en-US" sz="2400" b="0">
                <a:solidFill>
                  <a:schemeClr val="tx1"/>
                </a:solidFill>
                <a:effectLst/>
                <a:latin typeface="Techno" charset="0"/>
              </a:rPr>
            </a:br>
            <a:r>
              <a:rPr lang="en-US" altLang="en-US" sz="3600" b="0">
                <a:solidFill>
                  <a:schemeClr val="tx1"/>
                </a:solidFill>
                <a:effectLst/>
                <a:latin typeface="Techno" charset="0"/>
              </a:rPr>
              <a:t>Literary expression that emphasizes the line, not the sentence, as the unit of composition.</a:t>
            </a:r>
            <a:br>
              <a:rPr lang="en-US" altLang="en-US" sz="3600" b="0">
                <a:solidFill>
                  <a:schemeClr val="tx1"/>
                </a:solidFill>
                <a:effectLst/>
                <a:latin typeface="Techno" charset="0"/>
              </a:rPr>
            </a:br>
            <a:r>
              <a:rPr lang="en-US" altLang="en-US" sz="3600" b="0">
                <a:solidFill>
                  <a:schemeClr val="tx1"/>
                </a:solidFill>
                <a:effectLst/>
                <a:latin typeface="Techno" charset="0"/>
              </a:rPr>
              <a:t>Traditional characteristics:</a:t>
            </a:r>
            <a:br>
              <a:rPr lang="en-US" altLang="en-US" sz="3600" b="0">
                <a:solidFill>
                  <a:schemeClr val="tx1"/>
                </a:solidFill>
                <a:effectLst/>
                <a:latin typeface="Techno" charset="0"/>
              </a:rPr>
            </a:br>
            <a:r>
              <a:rPr lang="en-US" altLang="en-US" sz="3600" b="0">
                <a:solidFill>
                  <a:schemeClr val="tx1"/>
                </a:solidFill>
                <a:effectLst/>
                <a:latin typeface="Techno" charset="0"/>
              </a:rPr>
              <a:t> • emotional, imaginative language</a:t>
            </a:r>
            <a:br>
              <a:rPr lang="en-US" altLang="en-US" sz="3600" b="0">
                <a:solidFill>
                  <a:schemeClr val="tx1"/>
                </a:solidFill>
                <a:effectLst/>
                <a:latin typeface="Techno" charset="0"/>
              </a:rPr>
            </a:br>
            <a:r>
              <a:rPr lang="en-US" altLang="en-US" sz="3600" b="0">
                <a:solidFill>
                  <a:schemeClr val="tx1"/>
                </a:solidFill>
                <a:effectLst/>
                <a:latin typeface="Techno" charset="0"/>
              </a:rPr>
              <a:t>• use of metaphor, similie, &amp; other figures of speech</a:t>
            </a:r>
            <a:br>
              <a:rPr lang="en-US" altLang="en-US" sz="3600" b="0">
                <a:solidFill>
                  <a:schemeClr val="tx1"/>
                </a:solidFill>
                <a:effectLst/>
                <a:latin typeface="Techno" charset="0"/>
              </a:rPr>
            </a:br>
            <a:r>
              <a:rPr lang="en-US" altLang="en-US" sz="3600" b="0">
                <a:solidFill>
                  <a:schemeClr val="tx1"/>
                </a:solidFill>
                <a:effectLst/>
                <a:latin typeface="Techno" charset="0"/>
              </a:rPr>
              <a:t>• divided into stanzas</a:t>
            </a:r>
            <a:br>
              <a:rPr lang="en-US" altLang="en-US" sz="3600" b="0">
                <a:solidFill>
                  <a:schemeClr val="tx1"/>
                </a:solidFill>
                <a:effectLst/>
                <a:latin typeface="Techno" charset="0"/>
              </a:rPr>
            </a:br>
            <a:r>
              <a:rPr lang="en-US" altLang="en-US" sz="3600" b="0">
                <a:solidFill>
                  <a:schemeClr val="tx1"/>
                </a:solidFill>
                <a:effectLst/>
                <a:latin typeface="Techno" charset="0"/>
              </a:rPr>
              <a:t>• use of rhyme and regular patterns of meter</a:t>
            </a:r>
            <a:endParaRPr lang="en-US" altLang="en-US" sz="4800" b="0">
              <a:solidFill>
                <a:schemeClr val="tx1"/>
              </a:solidFill>
              <a:effectLst/>
              <a:latin typeface="Techno" charset="0"/>
            </a:endParaRPr>
          </a:p>
        </p:txBody>
      </p:sp>
    </p:spTree>
  </p:cSld>
  <p:clrMapOvr>
    <a:masterClrMapping/>
  </p:clrMapOvr>
  <p:transition spd="slow">
    <p:rand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a:extLst>
              <a:ext uri="{FF2B5EF4-FFF2-40B4-BE49-F238E27FC236}">
                <a16:creationId xmlns:a16="http://schemas.microsoft.com/office/drawing/2014/main" id="{8A2801C3-0BA6-5B59-7FA1-6143944B5C5A}"/>
              </a:ext>
            </a:extLst>
          </p:cNvPr>
          <p:cNvSpPr txBox="1">
            <a:spLocks noChangeArrowheads="1"/>
          </p:cNvSpPr>
          <p:nvPr/>
        </p:nvSpPr>
        <p:spPr bwMode="auto">
          <a:xfrm>
            <a:off x="0" y="0"/>
            <a:ext cx="9144000" cy="679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200">
                <a:solidFill>
                  <a:srgbClr val="030303"/>
                </a:solidFill>
                <a:latin typeface="Georgia" panose="02040502050405020303" pitchFamily="18" charset="0"/>
              </a:rPr>
              <a:t>There used to be a greying tower alone on the sea</a:t>
            </a:r>
          </a:p>
          <a:p>
            <a:pPr algn="ctr"/>
            <a:r>
              <a:rPr lang="en-US" altLang="en-US" sz="2200">
                <a:solidFill>
                  <a:srgbClr val="030303"/>
                </a:solidFill>
                <a:latin typeface="Georgia" panose="02040502050405020303" pitchFamily="18" charset="0"/>
              </a:rPr>
              <a:t>You, became the light on the dark side of me</a:t>
            </a:r>
          </a:p>
          <a:p>
            <a:pPr algn="ctr"/>
            <a:r>
              <a:rPr lang="en-US" altLang="en-US" sz="2200">
                <a:solidFill>
                  <a:srgbClr val="030303"/>
                </a:solidFill>
                <a:latin typeface="Georgia" panose="02040502050405020303" pitchFamily="18" charset="0"/>
              </a:rPr>
              <a:t>Love remains, a drug that's the high and not the pill</a:t>
            </a:r>
          </a:p>
          <a:p>
            <a:pPr algn="ctr"/>
            <a:r>
              <a:rPr lang="en-US" altLang="en-US" sz="2200">
                <a:solidFill>
                  <a:srgbClr val="030303"/>
                </a:solidFill>
                <a:latin typeface="Georgia" panose="02040502050405020303" pitchFamily="18" charset="0"/>
              </a:rPr>
              <a:t>But did you know that when it snows</a:t>
            </a:r>
          </a:p>
          <a:p>
            <a:pPr algn="ctr"/>
            <a:r>
              <a:rPr lang="en-US" altLang="en-US" sz="2200">
                <a:solidFill>
                  <a:srgbClr val="030303"/>
                </a:solidFill>
                <a:latin typeface="Georgia" panose="02040502050405020303" pitchFamily="18" charset="0"/>
              </a:rPr>
              <a:t>My eyes become large</a:t>
            </a:r>
          </a:p>
          <a:p>
            <a:pPr algn="ctr"/>
            <a:r>
              <a:rPr lang="en-US" altLang="en-US" sz="2200">
                <a:solidFill>
                  <a:srgbClr val="030303"/>
                </a:solidFill>
                <a:latin typeface="Georgia" panose="02040502050405020303" pitchFamily="18" charset="0"/>
              </a:rPr>
              <a:t>And the light that you shine can't be seen?</a:t>
            </a:r>
          </a:p>
          <a:p>
            <a:pPr algn="ctr"/>
            <a:r>
              <a:rPr lang="en-US" altLang="en-US" sz="2200">
                <a:solidFill>
                  <a:srgbClr val="030303"/>
                </a:solidFill>
                <a:latin typeface="Georgia" panose="02040502050405020303" pitchFamily="18" charset="0"/>
              </a:rPr>
              <a:t>Baby, I compare you to a kiss from a rose on the grey</a:t>
            </a:r>
          </a:p>
          <a:p>
            <a:pPr algn="ctr"/>
            <a:r>
              <a:rPr lang="en-US" altLang="en-US" sz="2200">
                <a:solidFill>
                  <a:srgbClr val="030303"/>
                </a:solidFill>
                <a:latin typeface="Georgia" panose="02040502050405020303" pitchFamily="18" charset="0"/>
              </a:rPr>
              <a:t>Ooh, the more I get of you, the stranger it feels yeah</a:t>
            </a:r>
          </a:p>
          <a:p>
            <a:pPr algn="ctr"/>
            <a:r>
              <a:rPr lang="en-US" altLang="en-US" sz="2200">
                <a:solidFill>
                  <a:srgbClr val="030303"/>
                </a:solidFill>
                <a:latin typeface="Georgia" panose="02040502050405020303" pitchFamily="18" charset="0"/>
              </a:rPr>
              <a:t>Now that your rose is in bloom</a:t>
            </a:r>
          </a:p>
          <a:p>
            <a:pPr algn="ctr"/>
            <a:r>
              <a:rPr lang="en-US" altLang="en-US" sz="2200">
                <a:solidFill>
                  <a:srgbClr val="030303"/>
                </a:solidFill>
                <a:latin typeface="Georgia" panose="02040502050405020303" pitchFamily="18" charset="0"/>
              </a:rPr>
              <a:t>A light hits the gloom on the grey</a:t>
            </a:r>
          </a:p>
          <a:p>
            <a:pPr algn="ctr"/>
            <a:r>
              <a:rPr lang="en-US" altLang="en-US" sz="2200">
                <a:solidFill>
                  <a:srgbClr val="030303"/>
                </a:solidFill>
                <a:latin typeface="Georgia" panose="02040502050405020303" pitchFamily="18" charset="0"/>
              </a:rPr>
              <a:t>There is so much a man can tell you</a:t>
            </a:r>
          </a:p>
          <a:p>
            <a:pPr algn="ctr"/>
            <a:r>
              <a:rPr lang="en-US" altLang="en-US" sz="2200">
                <a:solidFill>
                  <a:srgbClr val="030303"/>
                </a:solidFill>
                <a:latin typeface="Georgia" panose="02040502050405020303" pitchFamily="18" charset="0"/>
              </a:rPr>
              <a:t>So much he can say</a:t>
            </a:r>
          </a:p>
          <a:p>
            <a:pPr algn="ctr"/>
            <a:r>
              <a:rPr lang="en-US" altLang="en-US" sz="2200">
                <a:solidFill>
                  <a:srgbClr val="030303"/>
                </a:solidFill>
                <a:latin typeface="Georgia" panose="02040502050405020303" pitchFamily="18" charset="0"/>
              </a:rPr>
              <a:t>You remain my power, my pleasure, my pain</a:t>
            </a:r>
          </a:p>
          <a:p>
            <a:pPr algn="ctr"/>
            <a:r>
              <a:rPr lang="en-US" altLang="en-US" sz="2200">
                <a:solidFill>
                  <a:srgbClr val="030303"/>
                </a:solidFill>
                <a:latin typeface="Georgia" panose="02040502050405020303" pitchFamily="18" charset="0"/>
              </a:rPr>
              <a:t>Baby, To me, you're like a growing</a:t>
            </a:r>
          </a:p>
          <a:p>
            <a:pPr algn="ctr"/>
            <a:r>
              <a:rPr lang="en-US" altLang="en-US" sz="2200">
                <a:solidFill>
                  <a:srgbClr val="030303"/>
                </a:solidFill>
                <a:latin typeface="Georgia" panose="02040502050405020303" pitchFamily="18" charset="0"/>
              </a:rPr>
              <a:t>Addiction that I can't deny</a:t>
            </a:r>
          </a:p>
          <a:p>
            <a:pPr algn="ctr"/>
            <a:r>
              <a:rPr lang="en-US" altLang="en-US" sz="2200">
                <a:solidFill>
                  <a:srgbClr val="030303"/>
                </a:solidFill>
                <a:latin typeface="Georgia" panose="02040502050405020303" pitchFamily="18" charset="0"/>
              </a:rPr>
              <a:t>Won't you tell me, is that healthy, baby?</a:t>
            </a:r>
          </a:p>
          <a:p>
            <a:pPr algn="ctr"/>
            <a:r>
              <a:rPr lang="en-US" altLang="en-US" sz="2200">
                <a:solidFill>
                  <a:srgbClr val="030303"/>
                </a:solidFill>
                <a:latin typeface="Georgia" panose="02040502050405020303" pitchFamily="18" charset="0"/>
              </a:rPr>
              <a:t>But did you know that when it snows</a:t>
            </a:r>
          </a:p>
          <a:p>
            <a:pPr algn="ctr"/>
            <a:r>
              <a:rPr lang="en-US" altLang="en-US" sz="2200">
                <a:solidFill>
                  <a:srgbClr val="030303"/>
                </a:solidFill>
                <a:latin typeface="Georgia" panose="02040502050405020303" pitchFamily="18" charset="0"/>
              </a:rPr>
              <a:t>My eyes become large</a:t>
            </a:r>
          </a:p>
          <a:p>
            <a:pPr algn="ctr"/>
            <a:r>
              <a:rPr lang="en-US" altLang="en-US" sz="2200">
                <a:solidFill>
                  <a:srgbClr val="030303"/>
                </a:solidFill>
                <a:latin typeface="Georgia" panose="02040502050405020303" pitchFamily="18" charset="0"/>
              </a:rPr>
              <a:t>And the light that you shine can't be seen?</a:t>
            </a:r>
          </a:p>
          <a:p>
            <a:pPr algn="ctr"/>
            <a:r>
              <a:rPr lang="en-US" altLang="en-US" sz="2200">
                <a:solidFill>
                  <a:srgbClr val="030303"/>
                </a:solidFill>
                <a:latin typeface="Georgia" panose="02040502050405020303" pitchFamily="18" charset="0"/>
              </a:rPr>
              <a:t>Baby, I compare you to a kiss from a rose on the grey</a:t>
            </a:r>
          </a:p>
        </p:txBody>
      </p:sp>
    </p:spTree>
  </p:cSld>
  <p:clrMapOvr>
    <a:masterClrMapping/>
  </p:clrMapOvr>
  <p:transition spd="slow">
    <p:rand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E7C9F4B-3FE4-B6A4-A2E4-1B07B71979EB}"/>
              </a:ext>
            </a:extLst>
          </p:cNvPr>
          <p:cNvSpPr>
            <a:spLocks noGrp="1" noChangeArrowheads="1"/>
          </p:cNvSpPr>
          <p:nvPr>
            <p:ph type="title" idx="4294967295"/>
          </p:nvPr>
        </p:nvSpPr>
        <p:spPr>
          <a:xfrm>
            <a:off x="0" y="277813"/>
            <a:ext cx="9144000" cy="6275387"/>
          </a:xfrm>
        </p:spPr>
        <p:txBody>
          <a:bodyPr/>
          <a:lstStyle/>
          <a:p>
            <a:pPr eaLnBrk="0" hangingPunct="0">
              <a:spcBef>
                <a:spcPct val="50000"/>
              </a:spcBef>
            </a:pPr>
            <a:r>
              <a:rPr lang="en-US" altLang="en-US" sz="10600" b="0">
                <a:solidFill>
                  <a:schemeClr val="tx1"/>
                </a:solidFill>
                <a:effectLst/>
                <a:latin typeface="Techno" charset="0"/>
              </a:rPr>
              <a:t>Lyrical Poetry</a:t>
            </a:r>
            <a:br>
              <a:rPr lang="en-US" altLang="en-US" sz="3200" b="0">
                <a:solidFill>
                  <a:schemeClr val="tx1"/>
                </a:solidFill>
                <a:effectLst/>
                <a:latin typeface="Techno" charset="0"/>
              </a:rPr>
            </a:br>
            <a:r>
              <a:rPr lang="en-US" altLang="en-US" b="0">
                <a:solidFill>
                  <a:schemeClr val="tx1"/>
                </a:solidFill>
                <a:effectLst/>
                <a:latin typeface="Techno" charset="0"/>
              </a:rPr>
              <a:t>Expresses a speaker’s personal </a:t>
            </a:r>
            <a:br>
              <a:rPr lang="en-US" altLang="en-US" b="0">
                <a:solidFill>
                  <a:schemeClr val="tx1"/>
                </a:solidFill>
                <a:effectLst/>
                <a:latin typeface="Techno" charset="0"/>
              </a:rPr>
            </a:br>
            <a:r>
              <a:rPr lang="en-US" altLang="en-US" b="0">
                <a:solidFill>
                  <a:schemeClr val="tx1"/>
                </a:solidFill>
                <a:effectLst/>
                <a:latin typeface="Techno" charset="0"/>
              </a:rPr>
              <a:t>thoughts and feelings</a:t>
            </a:r>
            <a:br>
              <a:rPr lang="en-US" altLang="en-US" b="0">
                <a:solidFill>
                  <a:schemeClr val="tx1"/>
                </a:solidFill>
                <a:effectLst/>
                <a:latin typeface="Techno" charset="0"/>
              </a:rPr>
            </a:br>
            <a:r>
              <a:rPr lang="en-US" altLang="en-US" b="0">
                <a:solidFill>
                  <a:schemeClr val="tx1"/>
                </a:solidFill>
                <a:effectLst/>
                <a:latin typeface="Techno" charset="0"/>
              </a:rPr>
              <a:t>An ode is an elaborate lyric poem expressed in a dignified and </a:t>
            </a:r>
            <a:br>
              <a:rPr lang="en-US" altLang="en-US" b="0">
                <a:solidFill>
                  <a:schemeClr val="tx1"/>
                </a:solidFill>
                <a:effectLst/>
                <a:latin typeface="Techno" charset="0"/>
              </a:rPr>
            </a:br>
            <a:r>
              <a:rPr lang="en-US" altLang="en-US" b="0">
                <a:solidFill>
                  <a:schemeClr val="tx1"/>
                </a:solidFill>
                <a:effectLst/>
                <a:latin typeface="Techno" charset="0"/>
              </a:rPr>
              <a:t>sincere way</a:t>
            </a:r>
            <a:br>
              <a:rPr lang="en-US" altLang="en-US" b="0">
                <a:solidFill>
                  <a:schemeClr val="tx1"/>
                </a:solidFill>
                <a:effectLst/>
                <a:latin typeface="Techno" charset="0"/>
              </a:rPr>
            </a:br>
            <a:r>
              <a:rPr lang="en-US" altLang="en-US" b="0">
                <a:solidFill>
                  <a:schemeClr val="tx1"/>
                </a:solidFill>
                <a:effectLst/>
                <a:latin typeface="Techno" charset="0"/>
              </a:rPr>
              <a:t>Ex. “The Road Not Taken” Robert Frost</a:t>
            </a:r>
            <a:br>
              <a:rPr lang="en-US" altLang="en-US" b="0">
                <a:solidFill>
                  <a:schemeClr val="tx1"/>
                </a:solidFill>
                <a:effectLst/>
                <a:latin typeface="Techno" charset="0"/>
              </a:rPr>
            </a:br>
            <a:r>
              <a:rPr lang="en-US" altLang="en-US" b="0">
                <a:solidFill>
                  <a:schemeClr val="tx1"/>
                </a:solidFill>
                <a:effectLst/>
                <a:latin typeface="Techno" charset="0"/>
              </a:rPr>
              <a:t>“New York State of Mind” Billy Joel</a:t>
            </a:r>
            <a:endParaRPr lang="en-US" altLang="en-US" sz="4800" b="0">
              <a:solidFill>
                <a:schemeClr val="tx1"/>
              </a:solidFill>
              <a:effectLst/>
              <a:latin typeface="Techno" charset="0"/>
            </a:endParaRPr>
          </a:p>
        </p:txBody>
      </p:sp>
    </p:spTree>
  </p:cSld>
  <p:clrMapOvr>
    <a:masterClrMapping/>
  </p:clrMapOvr>
  <p:transition spd="slow">
    <p:rand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a:extLst>
              <a:ext uri="{FF2B5EF4-FFF2-40B4-BE49-F238E27FC236}">
                <a16:creationId xmlns:a16="http://schemas.microsoft.com/office/drawing/2014/main" id="{2A57299C-1B32-A48E-CC17-E3545F6075EF}"/>
              </a:ext>
            </a:extLst>
          </p:cNvPr>
          <p:cNvSpPr txBox="1">
            <a:spLocks noChangeArrowheads="1"/>
          </p:cNvSpPr>
          <p:nvPr/>
        </p:nvSpPr>
        <p:spPr bwMode="auto">
          <a:xfrm>
            <a:off x="0" y="1676400"/>
            <a:ext cx="4876800" cy="2436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b="1" i="1">
                <a:solidFill>
                  <a:schemeClr val="tx1"/>
                </a:solidFill>
                <a:latin typeface="Arial-BoldItalicMT" charset="0"/>
              </a:rPr>
              <a:t>New York State of Mind</a:t>
            </a:r>
            <a:endParaRPr lang="en-US" altLang="en-US" sz="4400">
              <a:solidFill>
                <a:schemeClr val="tx1"/>
              </a:solidFill>
              <a:latin typeface="ArialMT" charset="0"/>
            </a:endParaRPr>
          </a:p>
          <a:p>
            <a:pPr algn="ctr">
              <a:spcBef>
                <a:spcPct val="50000"/>
              </a:spcBef>
            </a:pPr>
            <a:r>
              <a:rPr lang="en-US" altLang="en-US" sz="4400">
                <a:solidFill>
                  <a:schemeClr val="tx1"/>
                </a:solidFill>
                <a:latin typeface="ArialMT" charset="0"/>
              </a:rPr>
              <a:t>by Billy Joel</a:t>
            </a:r>
            <a:endParaRPr lang="en-US" altLang="en-US" sz="4400" b="1">
              <a:solidFill>
                <a:schemeClr val="tx1"/>
              </a:solidFill>
              <a:latin typeface="Arial-BoldMT" charset="0"/>
            </a:endParaRPr>
          </a:p>
        </p:txBody>
      </p:sp>
      <p:pic>
        <p:nvPicPr>
          <p:cNvPr id="44036" name="Picture 4">
            <a:extLst>
              <a:ext uri="{FF2B5EF4-FFF2-40B4-BE49-F238E27FC236}">
                <a16:creationId xmlns:a16="http://schemas.microsoft.com/office/drawing/2014/main" id="{500D2CFF-A390-81B2-CDBE-5F4FAC2403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9638" y="533400"/>
            <a:ext cx="4144962" cy="5181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a:extLst>
              <a:ext uri="{FF2B5EF4-FFF2-40B4-BE49-F238E27FC236}">
                <a16:creationId xmlns:a16="http://schemas.microsoft.com/office/drawing/2014/main" id="{51BFBDB0-13C4-A2E1-E8FF-60B54DB9A0CA}"/>
              </a:ext>
            </a:extLst>
          </p:cNvPr>
          <p:cNvSpPr txBox="1">
            <a:spLocks noChangeArrowheads="1"/>
          </p:cNvSpPr>
          <p:nvPr/>
        </p:nvSpPr>
        <p:spPr bwMode="auto">
          <a:xfrm>
            <a:off x="0" y="228600"/>
            <a:ext cx="9144000" cy="6380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400">
                <a:solidFill>
                  <a:srgbClr val="030303"/>
                </a:solidFill>
                <a:latin typeface="Verdana" panose="020B0604030504040204" pitchFamily="34" charset="0"/>
              </a:rPr>
              <a:t>Some folks like to get away</a:t>
            </a:r>
          </a:p>
          <a:p>
            <a:pPr algn="ctr"/>
            <a:r>
              <a:rPr lang="en-US" altLang="en-US" sz="2400">
                <a:solidFill>
                  <a:srgbClr val="030303"/>
                </a:solidFill>
                <a:latin typeface="Verdana" panose="020B0604030504040204" pitchFamily="34" charset="0"/>
              </a:rPr>
              <a:t>Take a holiday from the neighborhood</a:t>
            </a:r>
          </a:p>
          <a:p>
            <a:pPr algn="ctr"/>
            <a:r>
              <a:rPr lang="en-US" altLang="en-US" sz="2400">
                <a:solidFill>
                  <a:srgbClr val="030303"/>
                </a:solidFill>
                <a:latin typeface="Verdana" panose="020B0604030504040204" pitchFamily="34" charset="0"/>
              </a:rPr>
              <a:t>Hop a flight to Miami Beach</a:t>
            </a:r>
          </a:p>
          <a:p>
            <a:pPr algn="ctr"/>
            <a:r>
              <a:rPr lang="en-US" altLang="en-US" sz="2400">
                <a:solidFill>
                  <a:srgbClr val="030303"/>
                </a:solidFill>
                <a:latin typeface="Verdana" panose="020B0604030504040204" pitchFamily="34" charset="0"/>
              </a:rPr>
              <a:t>Or to Hollywood</a:t>
            </a:r>
          </a:p>
          <a:p>
            <a:pPr algn="ctr"/>
            <a:r>
              <a:rPr lang="en-US" altLang="en-US" sz="2400">
                <a:solidFill>
                  <a:srgbClr val="030303"/>
                </a:solidFill>
                <a:latin typeface="Verdana" panose="020B0604030504040204" pitchFamily="34" charset="0"/>
              </a:rPr>
              <a:t>But I'm talking a Greyhound</a:t>
            </a:r>
          </a:p>
          <a:p>
            <a:pPr algn="ctr"/>
            <a:r>
              <a:rPr lang="en-US" altLang="en-US" sz="2400">
                <a:solidFill>
                  <a:srgbClr val="030303"/>
                </a:solidFill>
                <a:latin typeface="Verdana" panose="020B0604030504040204" pitchFamily="34" charset="0"/>
              </a:rPr>
              <a:t>On the Hudson River Line</a:t>
            </a:r>
          </a:p>
          <a:p>
            <a:pPr algn="ctr"/>
            <a:r>
              <a:rPr lang="en-US" altLang="en-US" sz="2400">
                <a:solidFill>
                  <a:srgbClr val="030303"/>
                </a:solidFill>
                <a:latin typeface="Verdana" panose="020B0604030504040204" pitchFamily="34" charset="0"/>
              </a:rPr>
              <a:t>I'm in a New York state of mind </a:t>
            </a:r>
          </a:p>
          <a:p>
            <a:pPr algn="ctr"/>
            <a:r>
              <a:rPr lang="en-US" altLang="en-US" sz="2400">
                <a:solidFill>
                  <a:srgbClr val="030303"/>
                </a:solidFill>
                <a:latin typeface="Verdana" panose="020B0604030504040204" pitchFamily="34" charset="0"/>
              </a:rPr>
              <a:t>I've seen all the movie stars</a:t>
            </a:r>
          </a:p>
          <a:p>
            <a:pPr algn="ctr"/>
            <a:r>
              <a:rPr lang="en-US" altLang="en-US" sz="2400">
                <a:solidFill>
                  <a:srgbClr val="030303"/>
                </a:solidFill>
                <a:latin typeface="Verdana" panose="020B0604030504040204" pitchFamily="34" charset="0"/>
              </a:rPr>
              <a:t>In their fancy cars and their limousines</a:t>
            </a:r>
          </a:p>
          <a:p>
            <a:pPr algn="ctr"/>
            <a:r>
              <a:rPr lang="en-US" altLang="en-US" sz="2400">
                <a:solidFill>
                  <a:srgbClr val="030303"/>
                </a:solidFill>
                <a:latin typeface="Verdana" panose="020B0604030504040204" pitchFamily="34" charset="0"/>
              </a:rPr>
              <a:t>Been high in the Rockies under the evergreens</a:t>
            </a:r>
          </a:p>
          <a:p>
            <a:pPr algn="ctr"/>
            <a:r>
              <a:rPr lang="en-US" altLang="en-US" sz="2400">
                <a:solidFill>
                  <a:srgbClr val="030303"/>
                </a:solidFill>
                <a:latin typeface="Verdana" panose="020B0604030504040204" pitchFamily="34" charset="0"/>
              </a:rPr>
              <a:t>But I know what I'm needing</a:t>
            </a:r>
          </a:p>
          <a:p>
            <a:pPr algn="ctr"/>
            <a:r>
              <a:rPr lang="en-US" altLang="en-US" sz="2400">
                <a:solidFill>
                  <a:srgbClr val="030303"/>
                </a:solidFill>
                <a:latin typeface="Verdana" panose="020B0604030504040204" pitchFamily="34" charset="0"/>
              </a:rPr>
              <a:t>And I don't want to waste more time</a:t>
            </a:r>
          </a:p>
          <a:p>
            <a:pPr algn="ctr"/>
            <a:r>
              <a:rPr lang="en-US" altLang="en-US" sz="2400">
                <a:solidFill>
                  <a:srgbClr val="030303"/>
                </a:solidFill>
                <a:latin typeface="Verdana" panose="020B0604030504040204" pitchFamily="34" charset="0"/>
              </a:rPr>
              <a:t>I'm in a New York state of mind </a:t>
            </a:r>
          </a:p>
          <a:p>
            <a:pPr algn="ctr"/>
            <a:r>
              <a:rPr lang="en-US" altLang="en-US" sz="2400">
                <a:solidFill>
                  <a:srgbClr val="030303"/>
                </a:solidFill>
                <a:latin typeface="Verdana" panose="020B0604030504040204" pitchFamily="34" charset="0"/>
              </a:rPr>
              <a:t>It was so easy living day by day</a:t>
            </a:r>
          </a:p>
          <a:p>
            <a:pPr algn="ctr"/>
            <a:r>
              <a:rPr lang="en-US" altLang="en-US" sz="2400">
                <a:solidFill>
                  <a:srgbClr val="030303"/>
                </a:solidFill>
                <a:latin typeface="Verdana" panose="020B0604030504040204" pitchFamily="34" charset="0"/>
              </a:rPr>
              <a:t>Out of touch with the rhythm and blues</a:t>
            </a:r>
          </a:p>
          <a:p>
            <a:pPr algn="ctr"/>
            <a:r>
              <a:rPr lang="en-US" altLang="en-US" sz="2400">
                <a:solidFill>
                  <a:srgbClr val="030303"/>
                </a:solidFill>
                <a:latin typeface="Verdana" panose="020B0604030504040204" pitchFamily="34" charset="0"/>
              </a:rPr>
              <a:t>But now I need a little give and take</a:t>
            </a:r>
          </a:p>
          <a:p>
            <a:pPr algn="ctr"/>
            <a:r>
              <a:rPr lang="en-US" altLang="en-US" sz="2400">
                <a:solidFill>
                  <a:srgbClr val="030303"/>
                </a:solidFill>
                <a:latin typeface="Verdana" panose="020B0604030504040204" pitchFamily="34" charset="0"/>
              </a:rPr>
              <a:t>The New York Times, The Daily News</a:t>
            </a:r>
          </a:p>
        </p:txBody>
      </p:sp>
    </p:spTree>
  </p:cSld>
  <p:clrMapOvr>
    <a:masterClrMapping/>
  </p:clrMapOvr>
  <p:transition spd="slow">
    <p:rand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a:extLst>
              <a:ext uri="{FF2B5EF4-FFF2-40B4-BE49-F238E27FC236}">
                <a16:creationId xmlns:a16="http://schemas.microsoft.com/office/drawing/2014/main" id="{9850913A-2448-9995-A170-88CFF3EE9F57}"/>
              </a:ext>
            </a:extLst>
          </p:cNvPr>
          <p:cNvSpPr txBox="1">
            <a:spLocks noChangeArrowheads="1"/>
          </p:cNvSpPr>
          <p:nvPr/>
        </p:nvSpPr>
        <p:spPr bwMode="auto">
          <a:xfrm>
            <a:off x="0" y="0"/>
            <a:ext cx="9144000" cy="176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b="1" i="1">
                <a:solidFill>
                  <a:schemeClr val="tx1"/>
                </a:solidFill>
                <a:latin typeface="Arial-BoldItalicMT" charset="0"/>
              </a:rPr>
              <a:t>Ode to my Family</a:t>
            </a:r>
            <a:endParaRPr lang="en-US" altLang="en-US" sz="4400">
              <a:solidFill>
                <a:schemeClr val="tx1"/>
              </a:solidFill>
              <a:latin typeface="ArialMT" charset="0"/>
            </a:endParaRPr>
          </a:p>
          <a:p>
            <a:pPr algn="ctr">
              <a:spcBef>
                <a:spcPct val="50000"/>
              </a:spcBef>
            </a:pPr>
            <a:r>
              <a:rPr lang="en-US" altLang="en-US" sz="4400">
                <a:solidFill>
                  <a:schemeClr val="tx1"/>
                </a:solidFill>
                <a:latin typeface="ArialMT" charset="0"/>
              </a:rPr>
              <a:t>by the Cranberries</a:t>
            </a:r>
            <a:endParaRPr lang="en-US" altLang="en-US" sz="4400" b="1">
              <a:solidFill>
                <a:schemeClr val="tx1"/>
              </a:solidFill>
              <a:latin typeface="Arial-BoldMT" charset="0"/>
            </a:endParaRPr>
          </a:p>
        </p:txBody>
      </p:sp>
      <p:pic>
        <p:nvPicPr>
          <p:cNvPr id="47108" name="Picture 4">
            <a:extLst>
              <a:ext uri="{FF2B5EF4-FFF2-40B4-BE49-F238E27FC236}">
                <a16:creationId xmlns:a16="http://schemas.microsoft.com/office/drawing/2014/main" id="{DD04B37E-5E90-E263-C65A-9364C79994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1792288"/>
            <a:ext cx="6861175" cy="50657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a:extLst>
              <a:ext uri="{FF2B5EF4-FFF2-40B4-BE49-F238E27FC236}">
                <a16:creationId xmlns:a16="http://schemas.microsoft.com/office/drawing/2014/main" id="{2E799A52-9797-CE1E-C0FC-9F18EA4D8A07}"/>
              </a:ext>
            </a:extLst>
          </p:cNvPr>
          <p:cNvSpPr txBox="1">
            <a:spLocks noChangeArrowheads="1"/>
          </p:cNvSpPr>
          <p:nvPr/>
        </p:nvSpPr>
        <p:spPr bwMode="auto">
          <a:xfrm>
            <a:off x="0" y="228600"/>
            <a:ext cx="9144000" cy="6456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200">
                <a:solidFill>
                  <a:srgbClr val="030303"/>
                </a:solidFill>
                <a:latin typeface="Georgia" panose="02040502050405020303" pitchFamily="18" charset="0"/>
              </a:rPr>
              <a:t>Doo, doo, doo, doo, doo, doo, doo, doo...</a:t>
            </a:r>
          </a:p>
          <a:p>
            <a:pPr algn="ctr"/>
            <a:r>
              <a:rPr lang="en-US" altLang="en-US" sz="2200">
                <a:solidFill>
                  <a:srgbClr val="030303"/>
                </a:solidFill>
                <a:latin typeface="Georgia" panose="02040502050405020303" pitchFamily="18" charset="0"/>
              </a:rPr>
              <a:t> Understand the things I say, don't turn away from me,</a:t>
            </a:r>
          </a:p>
          <a:p>
            <a:pPr algn="ctr"/>
            <a:r>
              <a:rPr lang="en-US" altLang="en-US" sz="2200">
                <a:solidFill>
                  <a:srgbClr val="030303"/>
                </a:solidFill>
                <a:latin typeface="Georgia" panose="02040502050405020303" pitchFamily="18" charset="0"/>
              </a:rPr>
              <a:t> 'Cause I've spent half my life out there, you wouldn't disagree. </a:t>
            </a:r>
          </a:p>
          <a:p>
            <a:pPr algn="ctr"/>
            <a:r>
              <a:rPr lang="en-US" altLang="en-US" sz="2200">
                <a:solidFill>
                  <a:srgbClr val="030303"/>
                </a:solidFill>
                <a:latin typeface="Georgia" panose="02040502050405020303" pitchFamily="18" charset="0"/>
              </a:rPr>
              <a:t>Do you see me? Do you see? Do you like me? </a:t>
            </a:r>
          </a:p>
          <a:p>
            <a:pPr algn="ctr"/>
            <a:r>
              <a:rPr lang="en-US" altLang="en-US" sz="2200">
                <a:solidFill>
                  <a:srgbClr val="030303"/>
                </a:solidFill>
                <a:latin typeface="Georgia" panose="02040502050405020303" pitchFamily="18" charset="0"/>
              </a:rPr>
              <a:t>Do you like me standing there? Do you notice? Do you know? </a:t>
            </a:r>
          </a:p>
          <a:p>
            <a:pPr algn="ctr"/>
            <a:r>
              <a:rPr lang="en-US" altLang="en-US" sz="2200">
                <a:solidFill>
                  <a:srgbClr val="030303"/>
                </a:solidFill>
                <a:latin typeface="Georgia" panose="02040502050405020303" pitchFamily="18" charset="0"/>
              </a:rPr>
              <a:t>Do you see me? Do you see me? Does anyone care? </a:t>
            </a:r>
          </a:p>
          <a:p>
            <a:pPr algn="ctr"/>
            <a:r>
              <a:rPr lang="en-US" altLang="en-US" sz="2200">
                <a:solidFill>
                  <a:srgbClr val="030303"/>
                </a:solidFill>
                <a:latin typeface="Georgia" panose="02040502050405020303" pitchFamily="18" charset="0"/>
              </a:rPr>
              <a:t>Unhappiness where's when I was young, </a:t>
            </a:r>
          </a:p>
          <a:p>
            <a:pPr algn="ctr"/>
            <a:r>
              <a:rPr lang="en-US" altLang="en-US" sz="2200">
                <a:solidFill>
                  <a:srgbClr val="030303"/>
                </a:solidFill>
                <a:latin typeface="Georgia" panose="02040502050405020303" pitchFamily="18" charset="0"/>
              </a:rPr>
              <a:t>And we didn't give a damn, </a:t>
            </a:r>
          </a:p>
          <a:p>
            <a:pPr algn="ctr"/>
            <a:r>
              <a:rPr lang="en-US" altLang="en-US" sz="2200">
                <a:solidFill>
                  <a:srgbClr val="030303"/>
                </a:solidFill>
                <a:latin typeface="Georgia" panose="02040502050405020303" pitchFamily="18" charset="0"/>
              </a:rPr>
              <a:t>'Cause we were raised, To see life as fun and take it if we can. </a:t>
            </a:r>
          </a:p>
          <a:p>
            <a:pPr algn="ctr"/>
            <a:r>
              <a:rPr lang="en-US" altLang="en-US" sz="2200">
                <a:solidFill>
                  <a:srgbClr val="030303"/>
                </a:solidFill>
                <a:latin typeface="Georgia" panose="02040502050405020303" pitchFamily="18" charset="0"/>
              </a:rPr>
              <a:t>My mother, my mother, </a:t>
            </a:r>
          </a:p>
          <a:p>
            <a:pPr algn="ctr"/>
            <a:r>
              <a:rPr lang="en-US" altLang="en-US" sz="2200">
                <a:solidFill>
                  <a:srgbClr val="030303"/>
                </a:solidFill>
                <a:latin typeface="Georgia" panose="02040502050405020303" pitchFamily="18" charset="0"/>
              </a:rPr>
              <a:t>She hold me, she hold me, when I was out there. </a:t>
            </a:r>
          </a:p>
          <a:p>
            <a:pPr algn="ctr"/>
            <a:r>
              <a:rPr lang="en-US" altLang="en-US" sz="2200">
                <a:solidFill>
                  <a:srgbClr val="030303"/>
                </a:solidFill>
                <a:latin typeface="Georgia" panose="02040502050405020303" pitchFamily="18" charset="0"/>
              </a:rPr>
              <a:t>My father, my father, </a:t>
            </a:r>
          </a:p>
          <a:p>
            <a:pPr algn="ctr"/>
            <a:r>
              <a:rPr lang="en-US" altLang="en-US" sz="2200">
                <a:solidFill>
                  <a:srgbClr val="030303"/>
                </a:solidFill>
                <a:latin typeface="Georgia" panose="02040502050405020303" pitchFamily="18" charset="0"/>
              </a:rPr>
              <a:t>He liked me, oh, he liked me. Does anyone care? </a:t>
            </a:r>
          </a:p>
          <a:p>
            <a:pPr algn="ctr"/>
            <a:r>
              <a:rPr lang="en-US" altLang="en-US" sz="2200">
                <a:solidFill>
                  <a:srgbClr val="030303"/>
                </a:solidFill>
                <a:latin typeface="Georgia" panose="02040502050405020303" pitchFamily="18" charset="0"/>
              </a:rPr>
              <a:t>Understand what I've become, it wasn't my desing. </a:t>
            </a:r>
          </a:p>
          <a:p>
            <a:pPr algn="ctr"/>
            <a:r>
              <a:rPr lang="en-US" altLang="en-US" sz="2200">
                <a:solidFill>
                  <a:srgbClr val="030303"/>
                </a:solidFill>
                <a:latin typeface="Georgia" panose="02040502050405020303" pitchFamily="18" charset="0"/>
              </a:rPr>
              <a:t>And people ev'rywhere think, something better than I am. </a:t>
            </a:r>
          </a:p>
          <a:p>
            <a:pPr algn="ctr"/>
            <a:r>
              <a:rPr lang="en-US" altLang="en-US" sz="2200">
                <a:solidFill>
                  <a:srgbClr val="030303"/>
                </a:solidFill>
                <a:latin typeface="Georgia" panose="02040502050405020303" pitchFamily="18" charset="0"/>
              </a:rPr>
              <a:t>But I miss you, I miss, 'cause I liked it, </a:t>
            </a:r>
          </a:p>
          <a:p>
            <a:pPr algn="ctr"/>
            <a:r>
              <a:rPr lang="en-US" altLang="en-US" sz="2200">
                <a:solidFill>
                  <a:srgbClr val="030303"/>
                </a:solidFill>
                <a:latin typeface="Georgia" panose="02040502050405020303" pitchFamily="18" charset="0"/>
              </a:rPr>
              <a:t>'Cause I liked it, when I was out there. </a:t>
            </a:r>
          </a:p>
          <a:p>
            <a:pPr algn="ctr"/>
            <a:r>
              <a:rPr lang="en-US" altLang="en-US" sz="2200">
                <a:solidFill>
                  <a:srgbClr val="030303"/>
                </a:solidFill>
                <a:latin typeface="Georgia" panose="02040502050405020303" pitchFamily="18" charset="0"/>
              </a:rPr>
              <a:t>Do you know this? Do you know you did not find me. </a:t>
            </a:r>
          </a:p>
          <a:p>
            <a:pPr algn="ctr"/>
            <a:r>
              <a:rPr lang="en-US" altLang="en-US" sz="2200">
                <a:solidFill>
                  <a:srgbClr val="030303"/>
                </a:solidFill>
                <a:latin typeface="Georgia" panose="02040502050405020303" pitchFamily="18" charset="0"/>
              </a:rPr>
              <a:t>You did not find. Does anyone care? </a:t>
            </a:r>
          </a:p>
        </p:txBody>
      </p:sp>
    </p:spTree>
  </p:cSld>
  <p:clrMapOvr>
    <a:masterClrMapping/>
  </p:clrMapOvr>
  <p:transition spd="slow">
    <p:rand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CB96C54-5593-FAB5-4E69-FF871BD91042}"/>
              </a:ext>
            </a:extLst>
          </p:cNvPr>
          <p:cNvSpPr>
            <a:spLocks noGrp="1" noChangeArrowheads="1"/>
          </p:cNvSpPr>
          <p:nvPr>
            <p:ph type="title" idx="4294967295"/>
          </p:nvPr>
        </p:nvSpPr>
        <p:spPr>
          <a:xfrm>
            <a:off x="0" y="277813"/>
            <a:ext cx="9144000" cy="6275387"/>
          </a:xfrm>
        </p:spPr>
        <p:txBody>
          <a:bodyPr/>
          <a:lstStyle/>
          <a:p>
            <a:pPr eaLnBrk="0" hangingPunct="0">
              <a:spcBef>
                <a:spcPct val="50000"/>
              </a:spcBef>
            </a:pPr>
            <a:r>
              <a:rPr lang="en-US" altLang="en-US" sz="10600" b="0">
                <a:solidFill>
                  <a:schemeClr val="tx1"/>
                </a:solidFill>
                <a:effectLst/>
                <a:latin typeface="Techno" charset="0"/>
              </a:rPr>
              <a:t>Narrative Poetry</a:t>
            </a:r>
            <a:br>
              <a:rPr lang="en-US" altLang="en-US" sz="3200" b="0">
                <a:solidFill>
                  <a:schemeClr val="tx1"/>
                </a:solidFill>
                <a:effectLst/>
                <a:latin typeface="Techno" charset="0"/>
              </a:rPr>
            </a:br>
            <a:r>
              <a:rPr lang="en-US" altLang="en-US" b="0">
                <a:solidFill>
                  <a:schemeClr val="tx1"/>
                </a:solidFill>
                <a:effectLst/>
                <a:latin typeface="Techno" charset="0"/>
              </a:rPr>
              <a:t>Verse that tells a story</a:t>
            </a:r>
            <a:br>
              <a:rPr lang="en-US" altLang="en-US" b="0">
                <a:solidFill>
                  <a:schemeClr val="tx1"/>
                </a:solidFill>
                <a:effectLst/>
                <a:latin typeface="Techno" charset="0"/>
              </a:rPr>
            </a:br>
            <a:r>
              <a:rPr lang="en-US" altLang="en-US" b="0">
                <a:solidFill>
                  <a:schemeClr val="tx1"/>
                </a:solidFill>
                <a:effectLst/>
                <a:latin typeface="Techno" charset="0"/>
              </a:rPr>
              <a:t>Many types of poetry fall under this umbrella:</a:t>
            </a:r>
            <a:br>
              <a:rPr lang="en-US" altLang="en-US" b="0">
                <a:solidFill>
                  <a:schemeClr val="tx1"/>
                </a:solidFill>
                <a:effectLst/>
                <a:latin typeface="Techno" charset="0"/>
              </a:rPr>
            </a:br>
            <a:r>
              <a:rPr lang="en-US" altLang="en-US" b="0">
                <a:solidFill>
                  <a:schemeClr val="tx1"/>
                </a:solidFill>
                <a:effectLst/>
                <a:latin typeface="Techno" charset="0"/>
              </a:rPr>
              <a:t>ballads</a:t>
            </a:r>
            <a:br>
              <a:rPr lang="en-US" altLang="en-US" b="0">
                <a:solidFill>
                  <a:schemeClr val="tx1"/>
                </a:solidFill>
                <a:effectLst/>
                <a:latin typeface="Techno" charset="0"/>
              </a:rPr>
            </a:br>
            <a:r>
              <a:rPr lang="en-US" altLang="en-US" b="0">
                <a:solidFill>
                  <a:schemeClr val="tx1"/>
                </a:solidFill>
                <a:effectLst/>
                <a:latin typeface="Techno" charset="0"/>
              </a:rPr>
              <a:t>epics</a:t>
            </a:r>
            <a:br>
              <a:rPr lang="en-US" altLang="en-US" b="0">
                <a:solidFill>
                  <a:schemeClr val="tx1"/>
                </a:solidFill>
                <a:effectLst/>
                <a:latin typeface="Techno" charset="0"/>
              </a:rPr>
            </a:br>
            <a:r>
              <a:rPr lang="en-US" altLang="en-US" b="0">
                <a:solidFill>
                  <a:schemeClr val="tx1"/>
                </a:solidFill>
                <a:effectLst/>
                <a:latin typeface="Techno" charset="0"/>
              </a:rPr>
              <a:t>elegies</a:t>
            </a:r>
            <a:endParaRPr lang="en-US" altLang="en-US" sz="4800" b="0">
              <a:solidFill>
                <a:schemeClr val="tx1"/>
              </a:solidFill>
              <a:effectLst/>
              <a:latin typeface="Techno" charset="0"/>
            </a:endParaRPr>
          </a:p>
        </p:txBody>
      </p:sp>
    </p:spTree>
  </p:cSld>
  <p:clrMapOvr>
    <a:masterClrMapping/>
  </p:clrMapOvr>
  <p:transition spd="slow">
    <p:rand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a:extLst>
              <a:ext uri="{FF2B5EF4-FFF2-40B4-BE49-F238E27FC236}">
                <a16:creationId xmlns:a16="http://schemas.microsoft.com/office/drawing/2014/main" id="{F18FB699-161A-F722-D16E-34B2C3F71C45}"/>
              </a:ext>
            </a:extLst>
          </p:cNvPr>
          <p:cNvSpPr txBox="1">
            <a:spLocks noChangeArrowheads="1"/>
          </p:cNvSpPr>
          <p:nvPr/>
        </p:nvSpPr>
        <p:spPr bwMode="auto">
          <a:xfrm>
            <a:off x="152400" y="5791200"/>
            <a:ext cx="8839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b="1" i="1">
                <a:solidFill>
                  <a:schemeClr val="tx1"/>
                </a:solidFill>
                <a:latin typeface="Arial-BoldItalicMT" charset="0"/>
              </a:rPr>
              <a:t>Copa Cabana</a:t>
            </a:r>
            <a:r>
              <a:rPr lang="en-US" altLang="en-US" sz="4400">
                <a:solidFill>
                  <a:schemeClr val="tx1"/>
                </a:solidFill>
                <a:latin typeface="ArialMT" charset="0"/>
              </a:rPr>
              <a:t> by Barry Manilow</a:t>
            </a:r>
            <a:endParaRPr lang="en-US" altLang="en-US" sz="4400" b="1">
              <a:solidFill>
                <a:schemeClr val="tx1"/>
              </a:solidFill>
              <a:latin typeface="Arial-BoldMT" charset="0"/>
            </a:endParaRPr>
          </a:p>
        </p:txBody>
      </p:sp>
      <p:pic>
        <p:nvPicPr>
          <p:cNvPr id="49156" name="Picture 4">
            <a:extLst>
              <a:ext uri="{FF2B5EF4-FFF2-40B4-BE49-F238E27FC236}">
                <a16:creationId xmlns:a16="http://schemas.microsoft.com/office/drawing/2014/main" id="{FB7EA81E-A85E-879B-1B9C-897039CFEA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76200"/>
            <a:ext cx="5334000" cy="5334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a:extLst>
              <a:ext uri="{FF2B5EF4-FFF2-40B4-BE49-F238E27FC236}">
                <a16:creationId xmlns:a16="http://schemas.microsoft.com/office/drawing/2014/main" id="{8E51D17D-C30A-0AF9-23E2-DA252703E965}"/>
              </a:ext>
            </a:extLst>
          </p:cNvPr>
          <p:cNvSpPr txBox="1">
            <a:spLocks noChangeArrowheads="1"/>
          </p:cNvSpPr>
          <p:nvPr/>
        </p:nvSpPr>
        <p:spPr bwMode="auto">
          <a:xfrm>
            <a:off x="0" y="0"/>
            <a:ext cx="9144000" cy="679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200">
                <a:solidFill>
                  <a:srgbClr val="030303"/>
                </a:solidFill>
                <a:latin typeface="Georgia" panose="02040502050405020303" pitchFamily="18" charset="0"/>
              </a:rPr>
              <a:t>Her name was Lola, she was a showgirl with yellow feathers in her hair and a dress cut down to there she would merengue and do the cha-cha and while she tried to be a star Tony always tended bar across the crowded floor, they worked from 8 til 4 they were young and they had each other who could ask for more? </a:t>
            </a:r>
          </a:p>
          <a:p>
            <a:r>
              <a:rPr lang="en-US" altLang="en-US" sz="2200">
                <a:solidFill>
                  <a:srgbClr val="030303"/>
                </a:solidFill>
                <a:latin typeface="Georgia" panose="02040502050405020303" pitchFamily="18" charset="0"/>
              </a:rPr>
              <a:t>CHORUS: At the copa (CO!) Copacabana (Copacabana) the hottest spot north of Havana (here) at the copa (CO!) Copacabana music and passion were always in fashion At the copa.... they fell in love </a:t>
            </a:r>
          </a:p>
          <a:p>
            <a:r>
              <a:rPr lang="en-US" altLang="en-US" sz="2200">
                <a:solidFill>
                  <a:srgbClr val="030303"/>
                </a:solidFill>
                <a:latin typeface="Georgia" panose="02040502050405020303" pitchFamily="18" charset="0"/>
              </a:rPr>
              <a:t>His name was Rico he wore a diamond he was escorted to his chair, he saw Lola dancing there and when she finished, he called her over but Rico went a bit to far Tony sailed across the bar and then the punches flew and chairs were smashed in two there was blood and a single gun shot but just who shot who? </a:t>
            </a:r>
          </a:p>
          <a:p>
            <a:r>
              <a:rPr lang="en-US" altLang="en-US" sz="2200">
                <a:solidFill>
                  <a:srgbClr val="030303"/>
                </a:solidFill>
                <a:latin typeface="Georgia" panose="02040502050405020303" pitchFamily="18" charset="0"/>
              </a:rPr>
              <a:t>REPEAT CHORUS</a:t>
            </a:r>
          </a:p>
          <a:p>
            <a:r>
              <a:rPr lang="en-US" altLang="en-US" sz="2200">
                <a:solidFill>
                  <a:srgbClr val="030303"/>
                </a:solidFill>
                <a:latin typeface="Georgia" panose="02040502050405020303" pitchFamily="18" charset="0"/>
              </a:rPr>
              <a:t>At the copa... she lost her love Her name is Lola, she was a showgirl, but that was 30 years ago, when they used to have a show now it's a disco, but not for Lola, still in the dress she used to wear, faded feathers in her hair she sits there so refined,and drinks herself half-blind she lost her youth and she lost her Tony now she's lost her mind REPEAT CHORUS</a:t>
            </a:r>
          </a:p>
          <a:p>
            <a:r>
              <a:rPr lang="en-US" altLang="en-US" sz="2200">
                <a:solidFill>
                  <a:srgbClr val="030303"/>
                </a:solidFill>
                <a:latin typeface="Georgia" panose="02040502050405020303" pitchFamily="18" charset="0"/>
              </a:rPr>
              <a:t> At the copa... don't fall in love don't fall in love</a:t>
            </a:r>
          </a:p>
        </p:txBody>
      </p:sp>
    </p:spTree>
  </p:cSld>
  <p:clrMapOvr>
    <a:masterClrMapping/>
  </p:clrMapOvr>
  <p:transition spd="slow">
    <p:rand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a:extLst>
              <a:ext uri="{FF2B5EF4-FFF2-40B4-BE49-F238E27FC236}">
                <a16:creationId xmlns:a16="http://schemas.microsoft.com/office/drawing/2014/main" id="{2E863D82-A5C1-B454-6006-474A1D8C8381}"/>
              </a:ext>
            </a:extLst>
          </p:cNvPr>
          <p:cNvSpPr txBox="1">
            <a:spLocks noChangeArrowheads="1"/>
          </p:cNvSpPr>
          <p:nvPr/>
        </p:nvSpPr>
        <p:spPr bwMode="auto">
          <a:xfrm>
            <a:off x="5334000" y="1524000"/>
            <a:ext cx="3276600" cy="420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6000" b="1" i="1">
                <a:solidFill>
                  <a:schemeClr val="tx1"/>
                </a:solidFill>
                <a:latin typeface="Arial-BoldItalicMT" charset="0"/>
              </a:rPr>
              <a:t>Thunder Rolls</a:t>
            </a:r>
            <a:endParaRPr lang="en-US" altLang="en-US" sz="6000">
              <a:solidFill>
                <a:schemeClr val="tx1"/>
              </a:solidFill>
              <a:latin typeface="ArialMT" charset="0"/>
            </a:endParaRPr>
          </a:p>
          <a:p>
            <a:pPr algn="ctr">
              <a:spcBef>
                <a:spcPct val="50000"/>
              </a:spcBef>
            </a:pPr>
            <a:r>
              <a:rPr lang="en-US" altLang="en-US" sz="6000">
                <a:solidFill>
                  <a:schemeClr val="tx1"/>
                </a:solidFill>
                <a:latin typeface="ArialMT" charset="0"/>
              </a:rPr>
              <a:t>by Garth Brooks</a:t>
            </a:r>
            <a:endParaRPr lang="en-US" altLang="en-US" sz="6000" b="1">
              <a:solidFill>
                <a:schemeClr val="tx1"/>
              </a:solidFill>
              <a:latin typeface="Arial-BoldMT" charset="0"/>
            </a:endParaRPr>
          </a:p>
        </p:txBody>
      </p:sp>
      <p:pic>
        <p:nvPicPr>
          <p:cNvPr id="50180" name="Picture 4">
            <a:extLst>
              <a:ext uri="{FF2B5EF4-FFF2-40B4-BE49-F238E27FC236}">
                <a16:creationId xmlns:a16="http://schemas.microsoft.com/office/drawing/2014/main" id="{F506FAE1-9749-33E6-1791-3F6E1407BA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788" y="609600"/>
            <a:ext cx="5002212" cy="571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0F8CF57-4602-FBEC-C74C-563B63542FCF}"/>
              </a:ext>
            </a:extLst>
          </p:cNvPr>
          <p:cNvSpPr>
            <a:spLocks noGrp="1" noChangeArrowheads="1"/>
          </p:cNvSpPr>
          <p:nvPr>
            <p:ph type="title" idx="4294967295"/>
          </p:nvPr>
        </p:nvSpPr>
        <p:spPr>
          <a:xfrm>
            <a:off x="0" y="277813"/>
            <a:ext cx="9144000" cy="6275387"/>
          </a:xfrm>
        </p:spPr>
        <p:txBody>
          <a:bodyPr/>
          <a:lstStyle/>
          <a:p>
            <a:pPr eaLnBrk="0" hangingPunct="0">
              <a:spcBef>
                <a:spcPct val="50000"/>
              </a:spcBef>
            </a:pPr>
            <a:r>
              <a:rPr lang="en-US" altLang="en-US" sz="10600" b="0">
                <a:solidFill>
                  <a:schemeClr val="tx1"/>
                </a:solidFill>
                <a:effectLst/>
                <a:latin typeface="Techno" charset="0"/>
              </a:rPr>
              <a:t>Types of Poetry</a:t>
            </a:r>
            <a:br>
              <a:rPr lang="en-US" altLang="en-US" sz="3200" b="0">
                <a:solidFill>
                  <a:schemeClr val="tx1"/>
                </a:solidFill>
                <a:effectLst/>
                <a:latin typeface="Techno" charset="0"/>
              </a:rPr>
            </a:br>
            <a:r>
              <a:rPr lang="en-US" altLang="en-US" b="0">
                <a:solidFill>
                  <a:schemeClr val="tx1"/>
                </a:solidFill>
                <a:effectLst/>
                <a:latin typeface="Techno" charset="0"/>
              </a:rPr>
              <a:t>• Lyrical poetry</a:t>
            </a:r>
            <a:br>
              <a:rPr lang="en-US" altLang="en-US" b="0">
                <a:solidFill>
                  <a:schemeClr val="tx1"/>
                </a:solidFill>
                <a:effectLst/>
                <a:latin typeface="Techno" charset="0"/>
              </a:rPr>
            </a:br>
            <a:r>
              <a:rPr lang="en-US" altLang="en-US" b="0">
                <a:solidFill>
                  <a:schemeClr val="tx1"/>
                </a:solidFill>
                <a:effectLst/>
                <a:latin typeface="Techno" charset="0"/>
              </a:rPr>
              <a:t>•Narrative poetry</a:t>
            </a:r>
            <a:br>
              <a:rPr lang="en-US" altLang="en-US" b="0">
                <a:solidFill>
                  <a:schemeClr val="tx1"/>
                </a:solidFill>
                <a:effectLst/>
                <a:latin typeface="Techno" charset="0"/>
              </a:rPr>
            </a:br>
            <a:r>
              <a:rPr lang="en-US" altLang="en-US" b="0">
                <a:solidFill>
                  <a:schemeClr val="tx1"/>
                </a:solidFill>
                <a:effectLst/>
                <a:latin typeface="Techno" charset="0"/>
              </a:rPr>
              <a:t>• Imagist Poetry</a:t>
            </a:r>
            <a:br>
              <a:rPr lang="en-US" altLang="en-US" b="0">
                <a:solidFill>
                  <a:schemeClr val="tx1"/>
                </a:solidFill>
                <a:effectLst/>
                <a:latin typeface="Techno" charset="0"/>
              </a:rPr>
            </a:br>
            <a:r>
              <a:rPr lang="en-US" altLang="en-US" b="0">
                <a:solidFill>
                  <a:schemeClr val="tx1"/>
                </a:solidFill>
                <a:effectLst/>
                <a:latin typeface="Techno" charset="0"/>
              </a:rPr>
              <a:t>• “Confessional poetry”</a:t>
            </a:r>
            <a:br>
              <a:rPr lang="en-US" altLang="en-US" b="0">
                <a:solidFill>
                  <a:schemeClr val="tx1"/>
                </a:solidFill>
                <a:effectLst/>
                <a:latin typeface="Techno" charset="0"/>
              </a:rPr>
            </a:br>
            <a:r>
              <a:rPr lang="en-US" altLang="en-US" b="0">
                <a:solidFill>
                  <a:schemeClr val="tx1"/>
                </a:solidFill>
                <a:effectLst/>
                <a:latin typeface="Techno" charset="0"/>
              </a:rPr>
              <a:t>• Ballad</a:t>
            </a:r>
            <a:br>
              <a:rPr lang="en-US" altLang="en-US" b="0">
                <a:solidFill>
                  <a:schemeClr val="tx1"/>
                </a:solidFill>
                <a:effectLst/>
                <a:latin typeface="Techno" charset="0"/>
              </a:rPr>
            </a:br>
            <a:r>
              <a:rPr lang="en-US" altLang="en-US" b="0">
                <a:solidFill>
                  <a:schemeClr val="tx1"/>
                </a:solidFill>
                <a:effectLst/>
                <a:latin typeface="Techno" charset="0"/>
              </a:rPr>
              <a:t>• Elegy</a:t>
            </a:r>
            <a:br>
              <a:rPr lang="en-US" altLang="en-US" b="0">
                <a:solidFill>
                  <a:schemeClr val="tx1"/>
                </a:solidFill>
                <a:effectLst/>
                <a:latin typeface="Techno" charset="0"/>
              </a:rPr>
            </a:br>
            <a:r>
              <a:rPr lang="en-US" altLang="en-US" b="0">
                <a:solidFill>
                  <a:schemeClr val="tx1"/>
                </a:solidFill>
                <a:effectLst/>
                <a:latin typeface="Techno" charset="0"/>
              </a:rPr>
              <a:t>• Haiku</a:t>
            </a:r>
            <a:endParaRPr lang="en-US" altLang="en-US" sz="4800" b="0">
              <a:solidFill>
                <a:schemeClr val="tx1"/>
              </a:solidFill>
              <a:effectLst/>
              <a:latin typeface="Techno" charset="0"/>
            </a:endParaRPr>
          </a:p>
        </p:txBody>
      </p:sp>
    </p:spTree>
  </p:cSld>
  <p:clrMapOvr>
    <a:masterClrMapping/>
  </p:clrMapOvr>
  <p:transition spd="slow">
    <p:rand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a:extLst>
              <a:ext uri="{FF2B5EF4-FFF2-40B4-BE49-F238E27FC236}">
                <a16:creationId xmlns:a16="http://schemas.microsoft.com/office/drawing/2014/main" id="{3E054D01-5D2F-C4E6-CA12-19F141638BF6}"/>
              </a:ext>
            </a:extLst>
          </p:cNvPr>
          <p:cNvSpPr txBox="1">
            <a:spLocks noChangeArrowheads="1"/>
          </p:cNvSpPr>
          <p:nvPr/>
        </p:nvSpPr>
        <p:spPr bwMode="auto">
          <a:xfrm>
            <a:off x="0" y="76200"/>
            <a:ext cx="4343400" cy="679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200">
                <a:solidFill>
                  <a:srgbClr val="030303"/>
                </a:solidFill>
                <a:latin typeface="Georgia" panose="02040502050405020303" pitchFamily="18" charset="0"/>
              </a:rPr>
              <a:t> Three thirty in the morning  </a:t>
            </a:r>
          </a:p>
          <a:p>
            <a:pPr algn="ctr"/>
            <a:r>
              <a:rPr lang="en-US" altLang="en-US" sz="2200">
                <a:solidFill>
                  <a:srgbClr val="030303"/>
                </a:solidFill>
                <a:latin typeface="Georgia" panose="02040502050405020303" pitchFamily="18" charset="0"/>
              </a:rPr>
              <a:t>Not a soul insight </a:t>
            </a:r>
          </a:p>
          <a:p>
            <a:pPr algn="ctr"/>
            <a:r>
              <a:rPr lang="en-US" altLang="en-US" sz="2200">
                <a:solidFill>
                  <a:srgbClr val="030303"/>
                </a:solidFill>
                <a:latin typeface="Georgia" panose="02040502050405020303" pitchFamily="18" charset="0"/>
              </a:rPr>
              <a:t> The city's lookin' like a ghost town  </a:t>
            </a:r>
          </a:p>
          <a:p>
            <a:pPr algn="ctr"/>
            <a:r>
              <a:rPr lang="en-US" altLang="en-US" sz="2200">
                <a:solidFill>
                  <a:srgbClr val="030303"/>
                </a:solidFill>
                <a:latin typeface="Georgia" panose="02040502050405020303" pitchFamily="18" charset="0"/>
              </a:rPr>
              <a:t>On a moonless summer night  </a:t>
            </a:r>
          </a:p>
          <a:p>
            <a:pPr algn="ctr"/>
            <a:r>
              <a:rPr lang="en-US" altLang="en-US" sz="2200">
                <a:solidFill>
                  <a:srgbClr val="030303"/>
                </a:solidFill>
                <a:latin typeface="Georgia" panose="02040502050405020303" pitchFamily="18" charset="0"/>
              </a:rPr>
              <a:t>Raindrops on the windshield </a:t>
            </a:r>
          </a:p>
          <a:p>
            <a:pPr algn="ctr"/>
            <a:r>
              <a:rPr lang="en-US" altLang="en-US" sz="2200">
                <a:solidFill>
                  <a:srgbClr val="030303"/>
                </a:solidFill>
                <a:latin typeface="Georgia" panose="02040502050405020303" pitchFamily="18" charset="0"/>
              </a:rPr>
              <a:t> There's a åstorm moving in  </a:t>
            </a:r>
          </a:p>
          <a:p>
            <a:pPr algn="ctr"/>
            <a:r>
              <a:rPr lang="en-US" altLang="en-US" sz="2200">
                <a:solidFill>
                  <a:srgbClr val="030303"/>
                </a:solidFill>
                <a:latin typeface="Georgia" panose="02040502050405020303" pitchFamily="18" charset="0"/>
              </a:rPr>
              <a:t>He's headin' back from somewhere  </a:t>
            </a:r>
          </a:p>
          <a:p>
            <a:pPr algn="ctr"/>
            <a:r>
              <a:rPr lang="en-US" altLang="en-US" sz="2200">
                <a:solidFill>
                  <a:srgbClr val="030303"/>
                </a:solidFill>
                <a:latin typeface="Georgia" panose="02040502050405020303" pitchFamily="18" charset="0"/>
              </a:rPr>
              <a:t>That he never should have been  </a:t>
            </a:r>
          </a:p>
          <a:p>
            <a:pPr algn="ctr"/>
            <a:r>
              <a:rPr lang="en-US" altLang="en-US" sz="2200">
                <a:solidFill>
                  <a:srgbClr val="030303"/>
                </a:solidFill>
                <a:latin typeface="Georgia" panose="02040502050405020303" pitchFamily="18" charset="0"/>
              </a:rPr>
              <a:t>And the thunder rolls  </a:t>
            </a:r>
          </a:p>
          <a:p>
            <a:pPr algn="ctr"/>
            <a:r>
              <a:rPr lang="en-US" altLang="en-US" sz="2200">
                <a:solidFill>
                  <a:srgbClr val="030303"/>
                </a:solidFill>
                <a:latin typeface="Georgia" panose="02040502050405020303" pitchFamily="18" charset="0"/>
              </a:rPr>
              <a:t>And the thunder rolls  </a:t>
            </a:r>
          </a:p>
          <a:p>
            <a:pPr algn="ctr"/>
            <a:r>
              <a:rPr lang="en-US" altLang="en-US" sz="2200">
                <a:solidFill>
                  <a:srgbClr val="030303"/>
                </a:solidFill>
                <a:latin typeface="Georgia" panose="02040502050405020303" pitchFamily="18" charset="0"/>
              </a:rPr>
              <a:t>Every light is burnin'  </a:t>
            </a:r>
          </a:p>
          <a:p>
            <a:pPr algn="ctr"/>
            <a:r>
              <a:rPr lang="en-US" altLang="en-US" sz="2200">
                <a:solidFill>
                  <a:srgbClr val="030303"/>
                </a:solidFill>
                <a:latin typeface="Georgia" panose="02040502050405020303" pitchFamily="18" charset="0"/>
              </a:rPr>
              <a:t>In a house across town </a:t>
            </a:r>
          </a:p>
          <a:p>
            <a:pPr algn="ctr"/>
            <a:r>
              <a:rPr lang="en-US" altLang="en-US" sz="2200">
                <a:solidFill>
                  <a:srgbClr val="030303"/>
                </a:solidFill>
                <a:latin typeface="Georgia" panose="02040502050405020303" pitchFamily="18" charset="0"/>
              </a:rPr>
              <a:t> She's pacin' by the telephone  </a:t>
            </a:r>
          </a:p>
          <a:p>
            <a:pPr algn="ctr"/>
            <a:r>
              <a:rPr lang="en-US" altLang="en-US" sz="2200">
                <a:solidFill>
                  <a:srgbClr val="030303"/>
                </a:solidFill>
                <a:latin typeface="Georgia" panose="02040502050405020303" pitchFamily="18" charset="0"/>
              </a:rPr>
              <a:t>In her faded flannel gown  </a:t>
            </a:r>
          </a:p>
          <a:p>
            <a:pPr algn="ctr"/>
            <a:r>
              <a:rPr lang="en-US" altLang="en-US" sz="2200">
                <a:solidFill>
                  <a:srgbClr val="030303"/>
                </a:solidFill>
                <a:latin typeface="Georgia" panose="02040502050405020303" pitchFamily="18" charset="0"/>
              </a:rPr>
              <a:t>Askin' for miracle  </a:t>
            </a:r>
          </a:p>
          <a:p>
            <a:pPr algn="ctr"/>
            <a:r>
              <a:rPr lang="en-US" altLang="en-US" sz="2200">
                <a:solidFill>
                  <a:srgbClr val="030303"/>
                </a:solidFill>
                <a:latin typeface="Georgia" panose="02040502050405020303" pitchFamily="18" charset="0"/>
              </a:rPr>
              <a:t>Hopin' she's not right  </a:t>
            </a:r>
          </a:p>
          <a:p>
            <a:pPr algn="ctr"/>
            <a:r>
              <a:rPr lang="en-US" altLang="en-US" sz="2200">
                <a:solidFill>
                  <a:srgbClr val="030303"/>
                </a:solidFill>
                <a:latin typeface="Georgia" panose="02040502050405020303" pitchFamily="18" charset="0"/>
              </a:rPr>
              <a:t>Prayin' it's the weather  </a:t>
            </a:r>
          </a:p>
          <a:p>
            <a:pPr algn="ctr"/>
            <a:endParaRPr lang="en-US" altLang="en-US" sz="2200">
              <a:solidFill>
                <a:srgbClr val="030303"/>
              </a:solidFill>
              <a:latin typeface="Georgia" panose="02040502050405020303" pitchFamily="18" charset="0"/>
            </a:endParaRPr>
          </a:p>
        </p:txBody>
      </p:sp>
      <p:sp>
        <p:nvSpPr>
          <p:cNvPr id="63491" name="Text Box 3">
            <a:extLst>
              <a:ext uri="{FF2B5EF4-FFF2-40B4-BE49-F238E27FC236}">
                <a16:creationId xmlns:a16="http://schemas.microsoft.com/office/drawing/2014/main" id="{43D42FF6-23B6-08B5-FC1F-346C7FE6AF79}"/>
              </a:ext>
            </a:extLst>
          </p:cNvPr>
          <p:cNvSpPr txBox="1">
            <a:spLocks noChangeArrowheads="1"/>
          </p:cNvSpPr>
          <p:nvPr/>
        </p:nvSpPr>
        <p:spPr bwMode="auto">
          <a:xfrm>
            <a:off x="4800600" y="0"/>
            <a:ext cx="4343400" cy="6456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200">
                <a:solidFill>
                  <a:srgbClr val="030303"/>
                </a:solidFill>
                <a:latin typeface="Georgia" panose="02040502050405020303" pitchFamily="18" charset="0"/>
              </a:rPr>
              <a:t>That's kept him out all night  </a:t>
            </a:r>
          </a:p>
          <a:p>
            <a:pPr algn="ctr"/>
            <a:r>
              <a:rPr lang="en-US" altLang="en-US" sz="2200">
                <a:solidFill>
                  <a:srgbClr val="030303"/>
                </a:solidFill>
                <a:latin typeface="Georgia" panose="02040502050405020303" pitchFamily="18" charset="0"/>
              </a:rPr>
              <a:t>And the thunder rolls  </a:t>
            </a:r>
          </a:p>
          <a:p>
            <a:pPr algn="ctr"/>
            <a:r>
              <a:rPr lang="en-US" altLang="en-US" sz="2200">
                <a:solidFill>
                  <a:srgbClr val="030303"/>
                </a:solidFill>
                <a:latin typeface="Georgia" panose="02040502050405020303" pitchFamily="18" charset="0"/>
              </a:rPr>
              <a:t>And the thunder rolls  </a:t>
            </a:r>
          </a:p>
          <a:p>
            <a:pPr algn="ctr"/>
            <a:r>
              <a:rPr lang="en-US" altLang="en-US" sz="2200">
                <a:solidFill>
                  <a:srgbClr val="030303"/>
                </a:solidFill>
                <a:latin typeface="Georgia" panose="02040502050405020303" pitchFamily="18" charset="0"/>
              </a:rPr>
              <a:t>The thunder rolls  </a:t>
            </a:r>
          </a:p>
          <a:p>
            <a:pPr algn="ctr"/>
            <a:r>
              <a:rPr lang="en-US" altLang="en-US" sz="2200">
                <a:solidFill>
                  <a:srgbClr val="030303"/>
                </a:solidFill>
                <a:latin typeface="Georgia" panose="02040502050405020303" pitchFamily="18" charset="0"/>
              </a:rPr>
              <a:t>And the lightnin' strikes  </a:t>
            </a:r>
          </a:p>
          <a:p>
            <a:pPr algn="ctr"/>
            <a:r>
              <a:rPr lang="en-US" altLang="en-US" sz="2200">
                <a:solidFill>
                  <a:srgbClr val="030303"/>
                </a:solidFill>
                <a:latin typeface="Georgia" panose="02040502050405020303" pitchFamily="18" charset="0"/>
              </a:rPr>
              <a:t>Another love grows cold </a:t>
            </a:r>
          </a:p>
          <a:p>
            <a:pPr algn="ctr"/>
            <a:r>
              <a:rPr lang="en-US" altLang="en-US" sz="2200">
                <a:solidFill>
                  <a:srgbClr val="030303"/>
                </a:solidFill>
                <a:latin typeface="Georgia" panose="02040502050405020303" pitchFamily="18" charset="0"/>
              </a:rPr>
              <a:t> On a sleepless night  </a:t>
            </a:r>
          </a:p>
          <a:p>
            <a:pPr algn="ctr"/>
            <a:r>
              <a:rPr lang="en-US" altLang="en-US" sz="2200">
                <a:solidFill>
                  <a:srgbClr val="030303"/>
                </a:solidFill>
                <a:latin typeface="Georgia" panose="02040502050405020303" pitchFamily="18" charset="0"/>
              </a:rPr>
              <a:t>As the storm blows on  </a:t>
            </a:r>
          </a:p>
          <a:p>
            <a:pPr algn="ctr"/>
            <a:r>
              <a:rPr lang="en-US" altLang="en-US" sz="2200">
                <a:solidFill>
                  <a:srgbClr val="030303"/>
                </a:solidFill>
                <a:latin typeface="Georgia" panose="02040502050405020303" pitchFamily="18" charset="0"/>
              </a:rPr>
              <a:t>Out of control  </a:t>
            </a:r>
          </a:p>
          <a:p>
            <a:pPr algn="ctr"/>
            <a:r>
              <a:rPr lang="en-US" altLang="en-US" sz="2200">
                <a:solidFill>
                  <a:srgbClr val="030303"/>
                </a:solidFill>
                <a:latin typeface="Georgia" panose="02040502050405020303" pitchFamily="18" charset="0"/>
              </a:rPr>
              <a:t>Deep in her heart  </a:t>
            </a:r>
          </a:p>
          <a:p>
            <a:pPr algn="ctr"/>
            <a:r>
              <a:rPr lang="en-US" altLang="en-US" sz="2200">
                <a:solidFill>
                  <a:srgbClr val="030303"/>
                </a:solidFill>
                <a:latin typeface="Georgia" panose="02040502050405020303" pitchFamily="18" charset="0"/>
              </a:rPr>
              <a:t>The thunder rolls  </a:t>
            </a:r>
          </a:p>
          <a:p>
            <a:pPr algn="ctr"/>
            <a:r>
              <a:rPr lang="en-US" altLang="en-US" sz="2200">
                <a:solidFill>
                  <a:srgbClr val="030303"/>
                </a:solidFill>
                <a:latin typeface="Georgia" panose="02040502050405020303" pitchFamily="18" charset="0"/>
              </a:rPr>
              <a:t>She's waitin' by the window  When he pulls into the drive  She rushes out to hold him  Thankful he's alive  </a:t>
            </a:r>
          </a:p>
          <a:p>
            <a:pPr algn="ctr"/>
            <a:r>
              <a:rPr lang="en-US" altLang="en-US" sz="2200">
                <a:solidFill>
                  <a:srgbClr val="030303"/>
                </a:solidFill>
                <a:latin typeface="Georgia" panose="02040502050405020303" pitchFamily="18" charset="0"/>
              </a:rPr>
              <a:t>But on the wind and rain  </a:t>
            </a:r>
          </a:p>
          <a:p>
            <a:pPr algn="ctr"/>
            <a:r>
              <a:rPr lang="en-US" altLang="en-US" sz="2200">
                <a:solidFill>
                  <a:srgbClr val="030303"/>
                </a:solidFill>
                <a:latin typeface="Georgia" panose="02040502050405020303" pitchFamily="18" charset="0"/>
              </a:rPr>
              <a:t>A strange new perfume blows  </a:t>
            </a:r>
          </a:p>
          <a:p>
            <a:pPr algn="ctr"/>
            <a:r>
              <a:rPr lang="en-US" altLang="en-US" sz="2200">
                <a:solidFill>
                  <a:srgbClr val="030303"/>
                </a:solidFill>
                <a:latin typeface="Georgia" panose="02040502050405020303" pitchFamily="18" charset="0"/>
              </a:rPr>
              <a:t>And the lightnin' flashes in her eyes  </a:t>
            </a:r>
          </a:p>
        </p:txBody>
      </p:sp>
    </p:spTree>
  </p:cSld>
  <p:clrMapOvr>
    <a:masterClrMapping/>
  </p:clrMapOvr>
  <p:transition spd="slow">
    <p:rand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a:extLst>
              <a:ext uri="{FF2B5EF4-FFF2-40B4-BE49-F238E27FC236}">
                <a16:creationId xmlns:a16="http://schemas.microsoft.com/office/drawing/2014/main" id="{7CAF4B15-F18B-64A1-8B8E-5D6CD9D29CFC}"/>
              </a:ext>
            </a:extLst>
          </p:cNvPr>
          <p:cNvSpPr txBox="1">
            <a:spLocks noChangeArrowheads="1"/>
          </p:cNvSpPr>
          <p:nvPr/>
        </p:nvSpPr>
        <p:spPr bwMode="auto">
          <a:xfrm>
            <a:off x="0" y="309563"/>
            <a:ext cx="9144000" cy="612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200">
                <a:solidFill>
                  <a:srgbClr val="030303"/>
                </a:solidFill>
                <a:latin typeface="Georgia" panose="02040502050405020303" pitchFamily="18" charset="0"/>
              </a:rPr>
              <a:t>And he knows that she knows  And the thunder rolls  </a:t>
            </a:r>
          </a:p>
          <a:p>
            <a:pPr algn="ctr"/>
            <a:r>
              <a:rPr lang="en-US" altLang="en-US" sz="2200">
                <a:solidFill>
                  <a:srgbClr val="030303"/>
                </a:solidFill>
                <a:latin typeface="Georgia" panose="02040502050405020303" pitchFamily="18" charset="0"/>
              </a:rPr>
              <a:t>And the thunder rolls  </a:t>
            </a:r>
          </a:p>
          <a:p>
            <a:pPr algn="ctr"/>
            <a:r>
              <a:rPr lang="en-US" altLang="en-US" sz="2200">
                <a:solidFill>
                  <a:srgbClr val="030303"/>
                </a:solidFill>
                <a:latin typeface="Georgia" panose="02040502050405020303" pitchFamily="18" charset="0"/>
              </a:rPr>
              <a:t>The thunder rolls  </a:t>
            </a:r>
          </a:p>
          <a:p>
            <a:pPr algn="ctr"/>
            <a:r>
              <a:rPr lang="en-US" altLang="en-US" sz="2200">
                <a:solidFill>
                  <a:srgbClr val="030303"/>
                </a:solidFill>
                <a:latin typeface="Georgia" panose="02040502050405020303" pitchFamily="18" charset="0"/>
              </a:rPr>
              <a:t>And the lightnin' strikes  </a:t>
            </a:r>
          </a:p>
          <a:p>
            <a:pPr algn="ctr"/>
            <a:r>
              <a:rPr lang="en-US" altLang="en-US" sz="2200">
                <a:solidFill>
                  <a:srgbClr val="030303"/>
                </a:solidFill>
                <a:latin typeface="Georgia" panose="02040502050405020303" pitchFamily="18" charset="0"/>
              </a:rPr>
              <a:t>Another love grows cold  </a:t>
            </a:r>
          </a:p>
          <a:p>
            <a:pPr algn="ctr"/>
            <a:r>
              <a:rPr lang="en-US" altLang="en-US" sz="2200">
                <a:solidFill>
                  <a:srgbClr val="030303"/>
                </a:solidFill>
                <a:latin typeface="Georgia" panose="02040502050405020303" pitchFamily="18" charset="0"/>
              </a:rPr>
              <a:t>On a sleepless night  </a:t>
            </a:r>
          </a:p>
          <a:p>
            <a:pPr algn="ctr"/>
            <a:r>
              <a:rPr lang="en-US" altLang="en-US" sz="2200">
                <a:solidFill>
                  <a:srgbClr val="030303"/>
                </a:solidFill>
                <a:latin typeface="Georgia" panose="02040502050405020303" pitchFamily="18" charset="0"/>
              </a:rPr>
              <a:t>As the storm blows on  </a:t>
            </a:r>
          </a:p>
          <a:p>
            <a:pPr algn="ctr"/>
            <a:r>
              <a:rPr lang="en-US" altLang="en-US" sz="2200">
                <a:solidFill>
                  <a:srgbClr val="030303"/>
                </a:solidFill>
                <a:latin typeface="Georgia" panose="02040502050405020303" pitchFamily="18" charset="0"/>
              </a:rPr>
              <a:t>Out of control  </a:t>
            </a:r>
          </a:p>
          <a:p>
            <a:pPr algn="ctr"/>
            <a:r>
              <a:rPr lang="en-US" altLang="en-US" sz="2200">
                <a:solidFill>
                  <a:srgbClr val="030303"/>
                </a:solidFill>
                <a:latin typeface="Georgia" panose="02040502050405020303" pitchFamily="18" charset="0"/>
              </a:rPr>
              <a:t>Deep in her heart  </a:t>
            </a:r>
          </a:p>
          <a:p>
            <a:pPr algn="ctr"/>
            <a:r>
              <a:rPr lang="en-US" altLang="en-US" sz="2200">
                <a:solidFill>
                  <a:srgbClr val="030303"/>
                </a:solidFill>
                <a:latin typeface="Georgia" panose="02040502050405020303" pitchFamily="18" charset="0"/>
              </a:rPr>
              <a:t>The thunder rolls </a:t>
            </a:r>
          </a:p>
          <a:p>
            <a:pPr algn="ctr"/>
            <a:r>
              <a:rPr lang="en-US" altLang="en-US" sz="2200">
                <a:solidFill>
                  <a:srgbClr val="030303"/>
                </a:solidFill>
                <a:latin typeface="Georgia" panose="02040502050405020303" pitchFamily="18" charset="0"/>
              </a:rPr>
              <a:t>She runs back down the hallway  </a:t>
            </a:r>
          </a:p>
          <a:p>
            <a:pPr algn="ctr"/>
            <a:r>
              <a:rPr lang="en-US" altLang="en-US" sz="2200">
                <a:solidFill>
                  <a:srgbClr val="030303"/>
                </a:solidFill>
                <a:latin typeface="Georgia" panose="02040502050405020303" pitchFamily="18" charset="0"/>
              </a:rPr>
              <a:t>To the bedroom door  </a:t>
            </a:r>
          </a:p>
          <a:p>
            <a:pPr algn="ctr"/>
            <a:r>
              <a:rPr lang="en-US" altLang="en-US" sz="2200">
                <a:solidFill>
                  <a:srgbClr val="030303"/>
                </a:solidFill>
                <a:latin typeface="Georgia" panose="02040502050405020303" pitchFamily="18" charset="0"/>
              </a:rPr>
              <a:t>She reaches for the pistol  </a:t>
            </a:r>
          </a:p>
          <a:p>
            <a:pPr algn="ctr"/>
            <a:r>
              <a:rPr lang="en-US" altLang="en-US" sz="2200">
                <a:solidFill>
                  <a:srgbClr val="030303"/>
                </a:solidFill>
                <a:latin typeface="Georgia" panose="02040502050405020303" pitchFamily="18" charset="0"/>
              </a:rPr>
              <a:t>Kept in the dresser drawer  </a:t>
            </a:r>
          </a:p>
          <a:p>
            <a:pPr algn="ctr"/>
            <a:r>
              <a:rPr lang="en-US" altLang="en-US" sz="2200">
                <a:solidFill>
                  <a:srgbClr val="030303"/>
                </a:solidFill>
                <a:latin typeface="Georgia" panose="02040502050405020303" pitchFamily="18" charset="0"/>
              </a:rPr>
              <a:t>Tells the lady in the mirror  </a:t>
            </a:r>
          </a:p>
          <a:p>
            <a:pPr algn="ctr"/>
            <a:r>
              <a:rPr lang="en-US" altLang="en-US" sz="2200">
                <a:solidFill>
                  <a:srgbClr val="030303"/>
                </a:solidFill>
                <a:latin typeface="Georgia" panose="02040502050405020303" pitchFamily="18" charset="0"/>
              </a:rPr>
              <a:t>He won't do this again  </a:t>
            </a:r>
          </a:p>
          <a:p>
            <a:pPr algn="ctr"/>
            <a:r>
              <a:rPr lang="en-US" altLang="en-US" sz="2200">
                <a:solidFill>
                  <a:srgbClr val="030303"/>
                </a:solidFill>
                <a:latin typeface="Georgia" panose="02040502050405020303" pitchFamily="18" charset="0"/>
              </a:rPr>
              <a:t>Cause tonight will be the last time  </a:t>
            </a:r>
          </a:p>
          <a:p>
            <a:pPr algn="ctr"/>
            <a:r>
              <a:rPr lang="en-US" altLang="en-US" sz="2200">
                <a:solidFill>
                  <a:srgbClr val="030303"/>
                </a:solidFill>
                <a:latin typeface="Georgia" panose="02040502050405020303" pitchFamily="18" charset="0"/>
              </a:rPr>
              <a:t>She'll wonder where he's been</a:t>
            </a:r>
          </a:p>
        </p:txBody>
      </p:sp>
    </p:spTree>
  </p:cSld>
  <p:clrMapOvr>
    <a:masterClrMapping/>
  </p:clrMapOvr>
  <p:transition spd="slow">
    <p:rand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a:extLst>
              <a:ext uri="{FF2B5EF4-FFF2-40B4-BE49-F238E27FC236}">
                <a16:creationId xmlns:a16="http://schemas.microsoft.com/office/drawing/2014/main" id="{75543DB2-96CE-0871-D29F-D24C4C872AF8}"/>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sz="2400">
                <a:solidFill>
                  <a:schemeClr val="tx1"/>
                </a:solidFill>
                <a:latin typeface="Arial" panose="020B0604020202020204" pitchFamily="34" charset="0"/>
                <a:cs typeface="Arial" panose="020B0604020202020204" pitchFamily="34" charset="0"/>
              </a:rPr>
              <a:t>This powerpoint was kindly donated to </a:t>
            </a:r>
            <a:r>
              <a:rPr lang="en-GB" altLang="en-US" sz="2400">
                <a:solidFill>
                  <a:schemeClr val="tx1"/>
                </a:solidFill>
                <a:latin typeface="Arial" panose="020B0604020202020204" pitchFamily="34" charset="0"/>
                <a:cs typeface="Arial" panose="020B0604020202020204" pitchFamily="34" charset="0"/>
                <a:hlinkClick r:id="rId3"/>
              </a:rPr>
              <a:t>www.worldofteaching.com</a:t>
            </a:r>
            <a:endParaRPr lang="en-GB" altLang="en-US" sz="2400">
              <a:solidFill>
                <a:schemeClr val="tx1"/>
              </a:solidFill>
              <a:latin typeface="Arial" panose="020B0604020202020204" pitchFamily="34" charset="0"/>
              <a:cs typeface="Arial" panose="020B0604020202020204" pitchFamily="34" charset="0"/>
            </a:endParaRPr>
          </a:p>
          <a:p>
            <a:pPr eaLnBrk="1" hangingPunct="1"/>
            <a:endParaRPr lang="en-GB" altLang="en-US" sz="2400">
              <a:solidFill>
                <a:schemeClr val="tx1"/>
              </a:solidFill>
              <a:latin typeface="Arial" panose="020B0604020202020204" pitchFamily="34" charset="0"/>
              <a:cs typeface="Arial" panose="020B0604020202020204" pitchFamily="34" charset="0"/>
            </a:endParaRPr>
          </a:p>
          <a:p>
            <a:pPr eaLnBrk="1" hangingPunct="1"/>
            <a:endParaRPr lang="en-GB" altLang="en-US" sz="2400">
              <a:solidFill>
                <a:schemeClr val="tx1"/>
              </a:solidFill>
              <a:latin typeface="Arial" panose="020B0604020202020204" pitchFamily="34" charset="0"/>
              <a:cs typeface="Arial" panose="020B0604020202020204" pitchFamily="34" charset="0"/>
            </a:endParaRPr>
          </a:p>
          <a:p>
            <a:pPr eaLnBrk="1" hangingPunct="1"/>
            <a:endParaRPr lang="en-GB" altLang="en-US" sz="2400">
              <a:solidFill>
                <a:schemeClr val="tx1"/>
              </a:solidFill>
              <a:latin typeface="Arial" panose="020B0604020202020204" pitchFamily="34" charset="0"/>
              <a:cs typeface="Arial" panose="020B0604020202020204" pitchFamily="34" charset="0"/>
            </a:endParaRPr>
          </a:p>
          <a:p>
            <a:pPr eaLnBrk="1" hangingPunct="1"/>
            <a:endParaRPr lang="en-GB" altLang="en-US" sz="2400">
              <a:solidFill>
                <a:schemeClr val="tx1"/>
              </a:solidFill>
              <a:latin typeface="Arial" panose="020B0604020202020204" pitchFamily="34" charset="0"/>
              <a:cs typeface="Arial" panose="020B0604020202020204" pitchFamily="34" charset="0"/>
            </a:endParaRPr>
          </a:p>
          <a:p>
            <a:pPr eaLnBrk="1" hangingPunct="1"/>
            <a:r>
              <a:rPr lang="en-GB" altLang="en-US" sz="2400">
                <a:solidFill>
                  <a:schemeClr val="tx1"/>
                </a:solidFill>
                <a:latin typeface="Arial" panose="020B0604020202020204" pitchFamily="34" charset="0"/>
                <a:cs typeface="Arial" panose="020B0604020202020204" pitchFamily="34" charset="0"/>
                <a:hlinkClick r:id="rId3"/>
              </a:rPr>
              <a:t>http://www.worldofteaching.com</a:t>
            </a:r>
            <a:r>
              <a:rPr lang="en-GB" altLang="en-US" sz="2400">
                <a:solidFill>
                  <a:schemeClr val="tx1"/>
                </a:solidFill>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solidFill>
                <a:schemeClr val="tx1"/>
              </a:solidFill>
              <a:latin typeface="Arial" panose="020B0604020202020204" pitchFamily="34" charset="0"/>
              <a:cs typeface="Arial" panose="020B0604020202020204" pitchFamily="34" charset="0"/>
            </a:endParaRPr>
          </a:p>
        </p:txBody>
      </p:sp>
    </p:spTree>
  </p:cSld>
  <p:clrMapOvr>
    <a:masterClrMapping/>
  </p:clrMapOvr>
  <p:transition spd="slow">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E28932A-2323-C253-3602-A382F66263FE}"/>
              </a:ext>
            </a:extLst>
          </p:cNvPr>
          <p:cNvSpPr>
            <a:spLocks noGrp="1" noChangeArrowheads="1"/>
          </p:cNvSpPr>
          <p:nvPr>
            <p:ph type="title" idx="4294967295"/>
          </p:nvPr>
        </p:nvSpPr>
        <p:spPr>
          <a:xfrm>
            <a:off x="0" y="277813"/>
            <a:ext cx="9144000" cy="6275387"/>
          </a:xfrm>
        </p:spPr>
        <p:txBody>
          <a:bodyPr/>
          <a:lstStyle/>
          <a:p>
            <a:pPr eaLnBrk="0" hangingPunct="0">
              <a:spcBef>
                <a:spcPct val="50000"/>
              </a:spcBef>
            </a:pPr>
            <a:r>
              <a:rPr lang="en-US" altLang="en-US" sz="14200" b="0">
                <a:solidFill>
                  <a:schemeClr val="tx1"/>
                </a:solidFill>
                <a:effectLst/>
                <a:latin typeface="Techno" charset="0"/>
              </a:rPr>
              <a:t>Ballad</a:t>
            </a:r>
            <a:br>
              <a:rPr lang="en-US" altLang="en-US" b="0">
                <a:solidFill>
                  <a:schemeClr val="tx1"/>
                </a:solidFill>
                <a:effectLst/>
                <a:latin typeface="Techno" charset="0"/>
              </a:rPr>
            </a:br>
            <a:r>
              <a:rPr lang="en-US" altLang="en-US">
                <a:latin typeface="Times-Roman" charset="0"/>
              </a:rPr>
              <a:t> </a:t>
            </a:r>
            <a:r>
              <a:rPr lang="en-US" altLang="en-US" b="0">
                <a:effectLst/>
                <a:latin typeface="Techno" charset="0"/>
              </a:rPr>
              <a:t>A form of verse to be sung or recited. F. B. Gum describes the ballad as "a poem meant for singing, quite impersonal in material, probably connected in its origins with the communal dance."</a:t>
            </a:r>
            <a:endParaRPr lang="en-US" altLang="en-US" sz="6000" b="0">
              <a:solidFill>
                <a:schemeClr val="tx1"/>
              </a:solidFill>
              <a:effectLst/>
              <a:latin typeface="Techno" charset="0"/>
            </a:endParaRPr>
          </a:p>
        </p:txBody>
      </p:sp>
    </p:spTree>
  </p:cSld>
  <p:clrMapOvr>
    <a:masterClrMapping/>
  </p:clrMapOvr>
  <p:transition spd="slow">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a:extLst>
              <a:ext uri="{FF2B5EF4-FFF2-40B4-BE49-F238E27FC236}">
                <a16:creationId xmlns:a16="http://schemas.microsoft.com/office/drawing/2014/main" id="{7F72C615-8EDF-9DA4-F1C1-FD2230C01399}"/>
              </a:ext>
            </a:extLst>
          </p:cNvPr>
          <p:cNvSpPr txBox="1">
            <a:spLocks noChangeArrowheads="1"/>
          </p:cNvSpPr>
          <p:nvPr/>
        </p:nvSpPr>
        <p:spPr bwMode="auto">
          <a:xfrm>
            <a:off x="0" y="0"/>
            <a:ext cx="9144000" cy="176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a:solidFill>
                  <a:srgbClr val="FF8080"/>
                </a:solidFill>
                <a:latin typeface="Georgia" panose="02040502050405020303" pitchFamily="18" charset="0"/>
              </a:rPr>
              <a:t>Me &amp; Bobby McGee</a:t>
            </a:r>
            <a:r>
              <a:rPr lang="en-US" altLang="en-US" sz="4400">
                <a:solidFill>
                  <a:srgbClr val="FFFFFF"/>
                </a:solidFill>
                <a:latin typeface="Georgia" panose="02040502050405020303" pitchFamily="18" charset="0"/>
              </a:rPr>
              <a:t> </a:t>
            </a:r>
          </a:p>
          <a:p>
            <a:pPr algn="ctr">
              <a:spcBef>
                <a:spcPct val="50000"/>
              </a:spcBef>
            </a:pPr>
            <a:r>
              <a:rPr lang="en-US" altLang="en-US" sz="4400">
                <a:solidFill>
                  <a:srgbClr val="FFFFFF"/>
                </a:solidFill>
                <a:latin typeface="Georgia" panose="02040502050405020303" pitchFamily="18" charset="0"/>
              </a:rPr>
              <a:t>by Janis Joplin</a:t>
            </a:r>
            <a:endParaRPr lang="en-US" altLang="en-US" sz="4800">
              <a:solidFill>
                <a:srgbClr val="FFFFFF"/>
              </a:solidFill>
              <a:latin typeface="Georgia" panose="02040502050405020303" pitchFamily="18" charset="0"/>
            </a:endParaRPr>
          </a:p>
        </p:txBody>
      </p:sp>
      <p:pic>
        <p:nvPicPr>
          <p:cNvPr id="14339" name="Picture 3">
            <a:extLst>
              <a:ext uri="{FF2B5EF4-FFF2-40B4-BE49-F238E27FC236}">
                <a16:creationId xmlns:a16="http://schemas.microsoft.com/office/drawing/2014/main" id="{5BE40EBB-21CD-01C5-360F-0DFC0E26EF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1828800"/>
            <a:ext cx="6781800" cy="51101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a:extLst>
              <a:ext uri="{FF2B5EF4-FFF2-40B4-BE49-F238E27FC236}">
                <a16:creationId xmlns:a16="http://schemas.microsoft.com/office/drawing/2014/main" id="{24B5DE30-77F5-24FA-1388-B2AC3EA49D12}"/>
              </a:ext>
            </a:extLst>
          </p:cNvPr>
          <p:cNvSpPr txBox="1">
            <a:spLocks noChangeArrowheads="1"/>
          </p:cNvSpPr>
          <p:nvPr/>
        </p:nvSpPr>
        <p:spPr bwMode="auto">
          <a:xfrm>
            <a:off x="0" y="0"/>
            <a:ext cx="9144000" cy="7372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200">
                <a:solidFill>
                  <a:srgbClr val="030303"/>
                </a:solidFill>
                <a:latin typeface="Georgia" panose="02040502050405020303" pitchFamily="18" charset="0"/>
              </a:rPr>
              <a:t>Busted flat in Baton Rouge, waiting for a train And I’s feeling nearly as faded as my jeans. Bobby thumbed a diesel down just before it rained, It rode us all the way to New Orleans.  I pulled my harpoon out of my dirty red bandanna, I was playing soft while Bobby sang the blues. Windshield wipers slapping time, I was holding Bobby’s hand in mine, We sang every song that driver knew.  Freedom is just another word for nothing left to lose, Nothing don’t mean nothing honey if it ain’t free. And feeling good was easy, Lord, when he sang the blues, You know feeling good was good enough for me, Good enough for me and my Bobby McGee.</a:t>
            </a:r>
            <a:r>
              <a:rPr lang="en-US" altLang="en-US" sz="2400">
                <a:solidFill>
                  <a:srgbClr val="030303"/>
                </a:solidFill>
                <a:latin typeface="Georgia" panose="02040502050405020303" pitchFamily="18" charset="0"/>
              </a:rPr>
              <a:t>  </a:t>
            </a:r>
          </a:p>
          <a:p>
            <a:pPr algn="ctr">
              <a:spcBef>
                <a:spcPct val="50000"/>
              </a:spcBef>
            </a:pPr>
            <a:endParaRPr lang="en-US" altLang="en-US" sz="2000">
              <a:solidFill>
                <a:srgbClr val="FFFFFF"/>
              </a:solidFill>
              <a:latin typeface="Georgia" panose="02040502050405020303" pitchFamily="18" charset="0"/>
            </a:endParaRPr>
          </a:p>
        </p:txBody>
      </p:sp>
    </p:spTree>
  </p:cSld>
  <p:clrMapOvr>
    <a:masterClrMapping/>
  </p:clrMapOvr>
  <p:transition spd="slow">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78A85023-F0A4-BC05-8849-F3D467E931D9}"/>
              </a:ext>
            </a:extLst>
          </p:cNvPr>
          <p:cNvSpPr txBox="1">
            <a:spLocks noChangeArrowheads="1"/>
          </p:cNvSpPr>
          <p:nvPr/>
        </p:nvSpPr>
        <p:spPr bwMode="auto">
          <a:xfrm>
            <a:off x="0" y="0"/>
            <a:ext cx="9144000" cy="691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200">
                <a:solidFill>
                  <a:srgbClr val="030303"/>
                </a:solidFill>
                <a:latin typeface="Georgia" panose="02040502050405020303" pitchFamily="18" charset="0"/>
              </a:rPr>
              <a:t>From the Kentucky coal mines to the California sun, Hey, Bobby shared the secrets of my soul. Through all kinds of weather, through everything that we done, Hey Bobby baby kept me from the cold.  One day up near Salinas, Lord, I let him slip away, He’s looking for that home and I hope he finds it, But I’d trade all of my tomorrows for one single yesterday To be holding Bobby’s body next to mine.  Freedom is just another word for nothing left to lose, Nothing, that’s all that Bobby left me, yeah, But feeling good was easy, Lord, when he sang the blues, Hey, feeling good was good enough for me, hmm hmm, Good enough for me and my Bobby McGee.</a:t>
            </a:r>
          </a:p>
        </p:txBody>
      </p:sp>
    </p:spTree>
  </p:cSld>
  <p:clrMapOvr>
    <a:masterClrMapping/>
  </p:clrMapOvr>
  <p:transition spd="slow">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a:extLst>
              <a:ext uri="{FF2B5EF4-FFF2-40B4-BE49-F238E27FC236}">
                <a16:creationId xmlns:a16="http://schemas.microsoft.com/office/drawing/2014/main" id="{54139B5B-22B2-5831-BB68-586EEDE71A5B}"/>
              </a:ext>
            </a:extLst>
          </p:cNvPr>
          <p:cNvSpPr txBox="1">
            <a:spLocks noChangeArrowheads="1"/>
          </p:cNvSpPr>
          <p:nvPr/>
        </p:nvSpPr>
        <p:spPr bwMode="auto">
          <a:xfrm>
            <a:off x="0" y="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4400" b="1" i="1">
                <a:solidFill>
                  <a:schemeClr val="tx1"/>
                </a:solidFill>
                <a:latin typeface="Arial-BoldItalicMT" charset="0"/>
              </a:rPr>
              <a:t>Richard Cory</a:t>
            </a:r>
            <a:r>
              <a:rPr lang="en-US" altLang="en-US" sz="4400">
                <a:solidFill>
                  <a:schemeClr val="tx1"/>
                </a:solidFill>
                <a:latin typeface="ArialMT" charset="0"/>
              </a:rPr>
              <a:t> by Paul Simon</a:t>
            </a:r>
            <a:endParaRPr lang="en-US" altLang="en-US" sz="4400" b="1">
              <a:solidFill>
                <a:schemeClr val="tx1"/>
              </a:solidFill>
              <a:latin typeface="Arial-BoldMT" charset="0"/>
            </a:endParaRPr>
          </a:p>
        </p:txBody>
      </p:sp>
      <p:pic>
        <p:nvPicPr>
          <p:cNvPr id="25605" name="Picture 5">
            <a:extLst>
              <a:ext uri="{FF2B5EF4-FFF2-40B4-BE49-F238E27FC236}">
                <a16:creationId xmlns:a16="http://schemas.microsoft.com/office/drawing/2014/main" id="{445C762A-015E-7E84-51DE-8B241CAA9B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113" y="1103313"/>
            <a:ext cx="8612187" cy="55260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random/>
  </p:transition>
</p:sld>
</file>

<file path=ppt/theme/theme1.xml><?xml version="1.0" encoding="utf-8"?>
<a:theme xmlns:a="http://schemas.openxmlformats.org/drawingml/2006/main" name="Maple">
  <a:themeElements>
    <a:clrScheme name="Maple 1">
      <a:dk1>
        <a:srgbClr val="BB5F03"/>
      </a:dk1>
      <a:lt1>
        <a:srgbClr val="FFFFFF"/>
      </a:lt1>
      <a:dk2>
        <a:srgbClr val="993300"/>
      </a:dk2>
      <a:lt2>
        <a:srgbClr val="FEEC94"/>
      </a:lt2>
      <a:accent1>
        <a:srgbClr val="720000"/>
      </a:accent1>
      <a:accent2>
        <a:srgbClr val="B76A03"/>
      </a:accent2>
      <a:accent3>
        <a:srgbClr val="CAADAA"/>
      </a:accent3>
      <a:accent4>
        <a:srgbClr val="DADADA"/>
      </a:accent4>
      <a:accent5>
        <a:srgbClr val="BCAAAA"/>
      </a:accent5>
      <a:accent6>
        <a:srgbClr val="A65F02"/>
      </a:accent6>
      <a:hlink>
        <a:srgbClr val="FFFF00"/>
      </a:hlink>
      <a:folHlink>
        <a:srgbClr val="FFFF99"/>
      </a:folHlink>
    </a:clrScheme>
    <a:fontScheme name="Map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8800" b="0" i="0" u="none" strike="noStrike" cap="none" normalizeH="0" baseline="0" smtClean="0">
            <a:ln>
              <a:noFill/>
            </a:ln>
            <a:solidFill>
              <a:schemeClr val="accent1"/>
            </a:solidFill>
            <a:effectLst/>
            <a:latin typeface="Techno"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8800" b="0" i="0" u="none" strike="noStrike" cap="none" normalizeH="0" baseline="0" smtClean="0">
            <a:ln>
              <a:noFill/>
            </a:ln>
            <a:solidFill>
              <a:schemeClr val="accent1"/>
            </a:solidFill>
            <a:effectLst/>
            <a:latin typeface="Techno" charset="0"/>
          </a:defRPr>
        </a:defPPr>
      </a:lstStyle>
    </a:lnDef>
  </a:objectDefaults>
  <a:extraClrSchemeLst>
    <a:extraClrScheme>
      <a:clrScheme name="Maple 1">
        <a:dk1>
          <a:srgbClr val="BB5F03"/>
        </a:dk1>
        <a:lt1>
          <a:srgbClr val="FFFFFF"/>
        </a:lt1>
        <a:dk2>
          <a:srgbClr val="993300"/>
        </a:dk2>
        <a:lt2>
          <a:srgbClr val="FEEC94"/>
        </a:lt2>
        <a:accent1>
          <a:srgbClr val="720000"/>
        </a:accent1>
        <a:accent2>
          <a:srgbClr val="B76A03"/>
        </a:accent2>
        <a:accent3>
          <a:srgbClr val="CAADAA"/>
        </a:accent3>
        <a:accent4>
          <a:srgbClr val="DADADA"/>
        </a:accent4>
        <a:accent5>
          <a:srgbClr val="BCA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3300"/>
        </a:accent1>
        <a:accent2>
          <a:srgbClr val="007825"/>
        </a:accent2>
        <a:accent3>
          <a:srgbClr val="AAB4AA"/>
        </a:accent3>
        <a:accent4>
          <a:srgbClr val="DADADA"/>
        </a:accent4>
        <a:accent5>
          <a:srgbClr val="AAADA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2A3B54"/>
        </a:accent1>
        <a:accent2>
          <a:srgbClr val="017A83"/>
        </a:accent2>
        <a:accent3>
          <a:srgbClr val="AAB8B8"/>
        </a:accent3>
        <a:accent4>
          <a:srgbClr val="DADADA"/>
        </a:accent4>
        <a:accent5>
          <a:srgbClr val="ACAFB3"/>
        </a:accent5>
        <a:accent6>
          <a:srgbClr val="016E76"/>
        </a:accent6>
        <a:hlink>
          <a:srgbClr val="00CCFF"/>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222268"/>
        </a:accent1>
        <a:accent2>
          <a:srgbClr val="7000E0"/>
        </a:accent2>
        <a:accent3>
          <a:srgbClr val="BCAAE2"/>
        </a:accent3>
        <a:accent4>
          <a:srgbClr val="DADADA"/>
        </a:accent4>
        <a:accent5>
          <a:srgbClr val="ABABB9"/>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ipple">
  <a:themeElements>
    <a:clrScheme name="Ripple 3">
      <a:dk1>
        <a:srgbClr val="008AE8"/>
      </a:dk1>
      <a:lt1>
        <a:srgbClr val="FFFFFF"/>
      </a:lt1>
      <a:dk2>
        <a:srgbClr val="0068AE"/>
      </a:dk2>
      <a:lt2>
        <a:srgbClr val="CCECFF"/>
      </a:lt2>
      <a:accent1>
        <a:srgbClr val="0088E4"/>
      </a:accent1>
      <a:accent2>
        <a:srgbClr val="009999"/>
      </a:accent2>
      <a:accent3>
        <a:srgbClr val="AAB9D3"/>
      </a:accent3>
      <a:accent4>
        <a:srgbClr val="DADADA"/>
      </a:accent4>
      <a:accent5>
        <a:srgbClr val="AAC3EF"/>
      </a:accent5>
      <a:accent6>
        <a:srgbClr val="008A8A"/>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8800" b="0" i="0" u="none" strike="noStrike" cap="none" normalizeH="0" baseline="0" smtClean="0">
            <a:ln>
              <a:noFill/>
            </a:ln>
            <a:solidFill>
              <a:schemeClr val="accent1"/>
            </a:solidFill>
            <a:effectLst/>
            <a:latin typeface="Techno"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8800" b="0" i="0" u="none" strike="noStrike" cap="none" normalizeH="0" baseline="0" smtClean="0">
            <a:ln>
              <a:noFill/>
            </a:ln>
            <a:solidFill>
              <a:schemeClr val="accent1"/>
            </a:solidFill>
            <a:effectLst/>
            <a:latin typeface="Techno" charset="0"/>
          </a:defRPr>
        </a:defPPr>
      </a:lstStyle>
    </a:lnDef>
  </a:objectDefaults>
  <a:extraClrSchemeLst>
    <a:extraClrScheme>
      <a:clrScheme name="Ripple 1">
        <a:dk1>
          <a:srgbClr val="2B2B85"/>
        </a:dk1>
        <a:lt1>
          <a:srgbClr val="FFFFFF"/>
        </a:lt1>
        <a:dk2>
          <a:srgbClr val="00254A"/>
        </a:dk2>
        <a:lt2>
          <a:srgbClr val="C0C0C0"/>
        </a:lt2>
        <a:accent1>
          <a:srgbClr val="2E2E8E"/>
        </a:accent1>
        <a:accent2>
          <a:srgbClr val="0066CC"/>
        </a:accent2>
        <a:accent3>
          <a:srgbClr val="AAACB1"/>
        </a:accent3>
        <a:accent4>
          <a:srgbClr val="DADADA"/>
        </a:accent4>
        <a:accent5>
          <a:srgbClr val="ADADC6"/>
        </a:accent5>
        <a:accent6>
          <a:srgbClr val="005CB9"/>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58718C"/>
        </a:accent1>
        <a:accent2>
          <a:srgbClr val="6D9D97"/>
        </a:accent2>
        <a:accent3>
          <a:srgbClr val="B0B9C3"/>
        </a:accent3>
        <a:accent4>
          <a:srgbClr val="DADADA"/>
        </a:accent4>
        <a:accent5>
          <a:srgbClr val="B4BBC5"/>
        </a:accent5>
        <a:accent6>
          <a:srgbClr val="628E88"/>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88E4"/>
        </a:accent1>
        <a:accent2>
          <a:srgbClr val="009999"/>
        </a:accent2>
        <a:accent3>
          <a:srgbClr val="AAB9D3"/>
        </a:accent3>
        <a:accent4>
          <a:srgbClr val="DADADA"/>
        </a:accent4>
        <a:accent5>
          <a:srgbClr val="AAC3EF"/>
        </a:accent5>
        <a:accent6>
          <a:srgbClr val="008A8A"/>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9966FF"/>
        </a:accent1>
        <a:accent2>
          <a:srgbClr val="00FFFF"/>
        </a:accent2>
        <a:accent3>
          <a:srgbClr val="B8B8CA"/>
        </a:accent3>
        <a:accent4>
          <a:srgbClr val="DADADA"/>
        </a:accent4>
        <a:accent5>
          <a:srgbClr val="CAB8FF"/>
        </a:accent5>
        <a:accent6>
          <a:srgbClr val="00E7E7"/>
        </a:accent6>
        <a:hlink>
          <a:srgbClr val="5FAFFF"/>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8080"/>
        </a:accent1>
        <a:accent2>
          <a:srgbClr val="0099FF"/>
        </a:accent2>
        <a:accent3>
          <a:srgbClr val="AAB8B8"/>
        </a:accent3>
        <a:accent4>
          <a:srgbClr val="DADADA"/>
        </a:accent4>
        <a:accent5>
          <a:srgbClr val="AAC0C0"/>
        </a:accent5>
        <a:accent6>
          <a:srgbClr val="008AE7"/>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CBD7CE"/>
        </a:accent1>
        <a:accent2>
          <a:srgbClr val="9CA8A4"/>
        </a:accent2>
        <a:accent3>
          <a:srgbClr val="CEDAD1"/>
        </a:accent3>
        <a:accent4>
          <a:srgbClr val="DADADA"/>
        </a:accent4>
        <a:accent5>
          <a:srgbClr val="E2E8E3"/>
        </a:accent5>
        <a:accent6>
          <a:srgbClr val="8D9894"/>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686B5D"/>
        </a:accent1>
        <a:accent2>
          <a:srgbClr val="5D8770"/>
        </a:accent2>
        <a:accent3>
          <a:srgbClr val="B3B3AF"/>
        </a:accent3>
        <a:accent4>
          <a:srgbClr val="BCBAB1"/>
        </a:accent4>
        <a:accent5>
          <a:srgbClr val="B9BAB6"/>
        </a:accent5>
        <a:accent6>
          <a:srgbClr val="537A65"/>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FFFFFF"/>
        </a:accent1>
        <a:accent2>
          <a:srgbClr val="A4BCC4"/>
        </a:accent2>
        <a:accent3>
          <a:srgbClr val="F3F3F3"/>
        </a:accent3>
        <a:accent4>
          <a:srgbClr val="000000"/>
        </a:accent4>
        <a:accent5>
          <a:srgbClr val="FFFFFF"/>
        </a:accent5>
        <a:accent6>
          <a:srgbClr val="94AAB1"/>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E6E3D4"/>
        </a:accent1>
        <a:accent2>
          <a:srgbClr val="A2A4AC"/>
        </a:accent2>
        <a:accent3>
          <a:srgbClr val="E8E5D9"/>
        </a:accent3>
        <a:accent4>
          <a:srgbClr val="000000"/>
        </a:accent4>
        <a:accent5>
          <a:srgbClr val="F0EFE6"/>
        </a:accent5>
        <a:accent6>
          <a:srgbClr val="9294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Macintosh HD:Microsoft Office X:Templates:Presentations:Designs:Ripple</Template>
  <TotalTime>237</TotalTime>
  <Words>3016</Words>
  <Application>Microsoft Office PowerPoint</Application>
  <PresentationFormat>On-screen Show (4:3)</PresentationFormat>
  <Paragraphs>295</Paragraphs>
  <Slides>42</Slides>
  <Notes>42</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42</vt:i4>
      </vt:variant>
    </vt:vector>
  </HeadingPairs>
  <TitlesOfParts>
    <vt:vector size="55" baseType="lpstr">
      <vt:lpstr>Times</vt:lpstr>
      <vt:lpstr>Times New Roman</vt:lpstr>
      <vt:lpstr>Wingdings</vt:lpstr>
      <vt:lpstr>Arial</vt:lpstr>
      <vt:lpstr>Techno</vt:lpstr>
      <vt:lpstr>Times-Roman</vt:lpstr>
      <vt:lpstr>Georgia</vt:lpstr>
      <vt:lpstr>Arial-BoldItalicMT</vt:lpstr>
      <vt:lpstr>ArialMT</vt:lpstr>
      <vt:lpstr>Arial-BoldMT</vt:lpstr>
      <vt:lpstr>Verdana</vt:lpstr>
      <vt:lpstr>Maple</vt:lpstr>
      <vt:lpstr>Ripple</vt:lpstr>
      <vt:lpstr>PowerPoint Presentation</vt:lpstr>
      <vt:lpstr>PowerPoint Presentation</vt:lpstr>
      <vt:lpstr>Poetry Redefined Literary expression that emphasizes the line, not the sentence, as the unit of composition. Traditional characteristics:  • emotional, imaginative language • use of metaphor, similie, &amp; other figures of speech • divided into stanzas • use of rhyme and regular patterns of meter</vt:lpstr>
      <vt:lpstr>Types of Poetry • Lyrical poetry •Narrative poetry • Imagist Poetry • “Confessional poetry” • Ballad • Elegy • Haiku</vt:lpstr>
      <vt:lpstr>Ballad  A form of verse to be sung or recited. F. B. Gum describes the ballad as "a poem meant for singing, quite impersonal in material, probably connected in its origins with the communal dance."</vt:lpstr>
      <vt:lpstr>PowerPoint Presentation</vt:lpstr>
      <vt:lpstr>PowerPoint Presentation</vt:lpstr>
      <vt:lpstr>PowerPoint Presentation</vt:lpstr>
      <vt:lpstr>PowerPoint Presentation</vt:lpstr>
      <vt:lpstr>PowerPoint Presentation</vt:lpstr>
      <vt:lpstr>Confessional Poetry Movement started in the 1950s Poets write about their own personal experience in an open, direct style Examples: Robert Lowell,  Anne Sexton, Sylvia Plath </vt:lpstr>
      <vt:lpstr>PowerPoint Presentation</vt:lpstr>
      <vt:lpstr>PowerPoint Presentation</vt:lpstr>
      <vt:lpstr>PowerPoint Presentation</vt:lpstr>
      <vt:lpstr>PowerPoint Presentation</vt:lpstr>
      <vt:lpstr>PowerPoint Presentation</vt:lpstr>
      <vt:lpstr>PowerPoint Presentation</vt:lpstr>
      <vt:lpstr>Elegy Poem that mourns a death or other great loss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Imagist Poetry Name given to a movement in poetry, originating in 1912 and represented by Ezra Pound, Amy Lowell, and others, aiming at clarity   of expression through the use of precise visual images. </vt:lpstr>
      <vt:lpstr>PowerPoint Presentation</vt:lpstr>
      <vt:lpstr>PowerPoint Presentation</vt:lpstr>
      <vt:lpstr>PowerPoint Presentation</vt:lpstr>
      <vt:lpstr>PowerPoint Presentation</vt:lpstr>
      <vt:lpstr>Lyrical Poetry Expresses a speaker’s personal  thoughts and feelings An ode is an elaborate lyric poem expressed in a dignified and  sincere way Ex. “The Road Not Taken” Robert Frost “New York State of Mind” Billy Joel</vt:lpstr>
      <vt:lpstr>PowerPoint Presentation</vt:lpstr>
      <vt:lpstr>PowerPoint Presentation</vt:lpstr>
      <vt:lpstr>PowerPoint Presentation</vt:lpstr>
      <vt:lpstr>PowerPoint Presentation</vt:lpstr>
      <vt:lpstr>Narrative Poetry Verse that tells a story Many types of poetry fall under this umbrella: ballads epics elegies</vt:lpstr>
      <vt:lpstr>PowerPoint Presentation</vt:lpstr>
      <vt:lpstr>PowerPoint Presentation</vt:lpstr>
      <vt:lpstr>PowerPoint Presentation</vt:lpstr>
      <vt:lpstr>PowerPoint Presentation</vt:lpstr>
      <vt:lpstr>PowerPoint Presentation</vt:lpstr>
      <vt:lpstr>PowerPoint Presentation</vt:lpstr>
    </vt:vector>
  </TitlesOfParts>
  <Company>Airline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Poetic Devices</dc:title>
  <dc:creator>Mary Qualey</dc:creator>
  <cp:lastModifiedBy>Nayan GRIFFITHS</cp:lastModifiedBy>
  <cp:revision>17</cp:revision>
  <dcterms:created xsi:type="dcterms:W3CDTF">2004-10-10T16:05:15Z</dcterms:created>
  <dcterms:modified xsi:type="dcterms:W3CDTF">2023-03-21T13:21:37Z</dcterms:modified>
</cp:coreProperties>
</file>