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69" r:id="rId2"/>
    <p:sldId id="270" r:id="rId3"/>
    <p:sldId id="276" r:id="rId4"/>
    <p:sldId id="271" r:id="rId5"/>
    <p:sldId id="272" r:id="rId6"/>
    <p:sldId id="273" r:id="rId7"/>
    <p:sldId id="274" r:id="rId8"/>
    <p:sldId id="275" r:id="rId9"/>
    <p:sldId id="282" r:id="rId10"/>
    <p:sldId id="283" r:id="rId11"/>
    <p:sldId id="257" r:id="rId12"/>
    <p:sldId id="258" r:id="rId13"/>
    <p:sldId id="259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84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DD0B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73" autoAdjust="0"/>
    <p:restoredTop sz="94660"/>
  </p:normalViewPr>
  <p:slideViewPr>
    <p:cSldViewPr>
      <p:cViewPr varScale="1">
        <p:scale>
          <a:sx n="119" d="100"/>
          <a:sy n="119" d="100"/>
        </p:scale>
        <p:origin x="102" y="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64BCA474-FFEC-B1C3-CE77-07F5D32607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03" name="Rectangle 1027">
            <a:extLst>
              <a:ext uri="{FF2B5EF4-FFF2-40B4-BE49-F238E27FC236}">
                <a16:creationId xmlns:a16="http://schemas.microsoft.com/office/drawing/2014/main" id="{582E1D99-1001-EB71-53B4-FECC723672B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04" name="Rectangle 1028">
            <a:extLst>
              <a:ext uri="{FF2B5EF4-FFF2-40B4-BE49-F238E27FC236}">
                <a16:creationId xmlns:a16="http://schemas.microsoft.com/office/drawing/2014/main" id="{637AD0A1-3B28-4719-17D3-3954BD483A5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05" name="Rectangle 1029">
            <a:extLst>
              <a:ext uri="{FF2B5EF4-FFF2-40B4-BE49-F238E27FC236}">
                <a16:creationId xmlns:a16="http://schemas.microsoft.com/office/drawing/2014/main" id="{CC19C580-96C4-572C-2B0C-D45EA2507F5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E8122C6-8BB6-4457-9244-03F3B4C7550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A7132F29-37A7-101B-3499-35AC4A833FD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FCFCA3CB-F317-94F9-95D1-7DD47CBC015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60420" name="Rectangle 4">
            <a:extLst>
              <a:ext uri="{FF2B5EF4-FFF2-40B4-BE49-F238E27FC236}">
                <a16:creationId xmlns:a16="http://schemas.microsoft.com/office/drawing/2014/main" id="{982250BA-D237-7488-7B6B-37278F3A289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>
            <a:extLst>
              <a:ext uri="{FF2B5EF4-FFF2-40B4-BE49-F238E27FC236}">
                <a16:creationId xmlns:a16="http://schemas.microsoft.com/office/drawing/2014/main" id="{E47C7F47-2C31-3D65-8070-E0F0CBC7F7F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0422" name="Rectangle 6">
            <a:extLst>
              <a:ext uri="{FF2B5EF4-FFF2-40B4-BE49-F238E27FC236}">
                <a16:creationId xmlns:a16="http://schemas.microsoft.com/office/drawing/2014/main" id="{B0428BF6-5C73-61DA-34FF-E40C3170C1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60423" name="Rectangle 7">
            <a:extLst>
              <a:ext uri="{FF2B5EF4-FFF2-40B4-BE49-F238E27FC236}">
                <a16:creationId xmlns:a16="http://schemas.microsoft.com/office/drawing/2014/main" id="{42F128E0-8765-2E2B-047B-6D3964F2B7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278DF2E-7EB5-4909-AFEB-4B34C0F056A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90B62BB-88EF-073D-3637-DDE7B7E613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6BF8C6-A4C0-446E-9704-BACB5D8065A1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CB406E03-9F58-00B7-C177-32FC5976414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F804F953-E872-ED46-5067-8A6EB25BA3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015CD35-B91F-B7DD-B48D-C9FD01F68B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54877C-07B5-4A5B-ACF4-FC2907EA211A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A5457DC2-966E-ADF1-89F8-959FBEC3D77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3B1DD935-8A1F-263D-4F3E-B506034CAC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EBE9FBF-9352-32DC-C35B-80A6D5B7AB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F6FE5-424A-43AE-9DFD-652ACF9CB671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DD210340-A4AC-A947-981D-334446CE1F9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D820C59-9B09-0100-3171-73C29D5518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58E9F7C-0881-70BD-F0DF-EC6AAC7B4C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36B9C5-B224-40B6-90AC-0A86299278E7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85442688-A78F-7F65-4EFB-C4CECB3E05D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666D7805-E274-B191-AACD-F0FDA9AD42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499DE9-6E3C-464A-0DC5-E0E73CB60F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AAF98-70A3-4C18-93C8-0270BD8E8548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92126508-01DD-9487-255C-48656473C6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AD482542-3F9A-EC4E-5E8F-97DE502F49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BE95650-7FFF-6B16-709C-826F1483BF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E1672C-BAE9-4A95-A5DD-B3D5B5F9BCE1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9ABAD033-97C8-ABBF-EB4D-BC8B8821BC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A39D6765-2E8B-B24D-A231-D5BE83D9E9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EAC046-A9C7-1D8A-A59D-B65DC7617A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841F8B-06DB-42BF-A7C0-74CF96FF2147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589BB2E9-68F1-77D8-68AA-B2E91F2B79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C4779B5E-0E86-1A4F-5875-21A853B6D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15EA2DB-B646-E80C-330A-C7F231FE08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55BCB7-DDF7-405D-9B03-E419D32BA7A0}" type="slidenum">
              <a:rPr lang="en-GB" altLang="en-US"/>
              <a:pPr/>
              <a:t>16</a:t>
            </a:fld>
            <a:endParaRPr lang="en-GB" altLang="en-US"/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9A55FCB8-C3BB-A193-5D07-9A22AD12789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B59CEFF7-62D4-D085-9D2A-C52E86B084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5DE29E-A0C2-EC5C-28F6-CB9538E168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2D9E0-5110-47E5-A87F-73871A64A32A}" type="slidenum">
              <a:rPr lang="en-GB" altLang="en-US"/>
              <a:pPr/>
              <a:t>17</a:t>
            </a:fld>
            <a:endParaRPr lang="en-GB" altLang="en-US"/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6A294544-AE4E-1615-7DA4-E24D6435DA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CAD10267-9ED1-F112-37B5-EFD5BE27B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C93BE5A-A2ED-D920-2454-E4F64E5D88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447513-0C5B-4331-BEE9-76D76F05955E}" type="slidenum">
              <a:rPr lang="en-GB" altLang="en-US"/>
              <a:pPr/>
              <a:t>18</a:t>
            </a:fld>
            <a:endParaRPr lang="en-GB" altLang="en-US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5F1D46F7-2CC3-C0F9-B10A-C805654E1D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9766C7A6-4C89-DAC4-AB1A-CBD8EC4015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A9AF62F-A2A4-8D94-356D-9F37E85324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95613E-BD72-4924-9895-A24D55A69F32}" type="slidenum">
              <a:rPr lang="en-GB" altLang="en-US"/>
              <a:pPr/>
              <a:t>19</a:t>
            </a:fld>
            <a:endParaRPr lang="en-GB" altLang="en-US"/>
          </a:p>
        </p:txBody>
      </p:sp>
      <p:sp>
        <p:nvSpPr>
          <p:cNvPr id="79874" name="Rectangle 2">
            <a:extLst>
              <a:ext uri="{FF2B5EF4-FFF2-40B4-BE49-F238E27FC236}">
                <a16:creationId xmlns:a16="http://schemas.microsoft.com/office/drawing/2014/main" id="{60381206-395E-84D1-736A-12CC75C3B8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C4D627EC-4389-D802-4C4D-87712822C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1410BF2-9F6D-FFCC-3647-9EFB547F61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8B3547-8402-48BF-A30A-D6056FC5FD47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68F5A963-0A45-D05C-E439-D41A52BC80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3D5C0BEE-A776-4D0C-ED3F-2C1AA99B6D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42E428-9D73-C619-6F31-0F7289F150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40FD67-1756-4464-B397-69B95B40CC04}" type="slidenum">
              <a:rPr lang="en-GB" altLang="en-US"/>
              <a:pPr/>
              <a:t>20</a:t>
            </a:fld>
            <a:endParaRPr lang="en-GB" altLang="en-US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E69EBAE0-5503-6102-9D7B-0F23B76ABEB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7B38E19B-8AF2-CEE2-5CDA-6A267ADEDD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04DB0C-8393-07DE-D7E7-6BD8232821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1EF0B-2ABE-4655-8F3B-00B5E208D0D3}" type="slidenum">
              <a:rPr lang="en-GB" altLang="en-US"/>
              <a:pPr/>
              <a:t>21</a:t>
            </a:fld>
            <a:endParaRPr lang="en-GB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9A61A467-C16C-9B80-A617-4494680A59A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14AC40C1-6F4A-C4B3-9513-3F9DA258FE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69E2ACC-3578-3D8F-C6C7-B33911EDA0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3B5E22-B30E-4E9F-A825-DFB51AC75182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52A98642-4B13-5BBE-7949-A09FC850CA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8890E71B-ECB3-F76E-552E-04F1F0BEA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702D45-1674-9971-6B22-50E1A14CD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D85613-5473-4A92-AC0D-3482B7A4C4C1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0E3D3A86-C3F6-0717-56D5-7D077EE3162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7F88532A-CFC3-9ECD-6F0E-46AAFE91F7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32193B8-67E0-1BB1-A8C1-0B8DB208C9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AD67D2-DCD6-4FBF-8D56-A6E833244B78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855A417F-E721-CC95-1762-8E4B6A5D7C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E580750E-B7F2-01FB-8F47-87F04491B8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23E046C-B8D6-446F-6BE7-FA824C7899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3BD4CC-BBBE-4D89-B53D-26C425C9E1DE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0C4855BF-CABF-1C9A-6A7D-4F4A53820FF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375DF8E7-8089-9994-CC1C-C340F97248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0D2BD5-7707-F800-1A95-E4572BA9B5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46E1EE-0E2E-4FA8-B025-F5E770AEF6E6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81CBE6FB-2EE6-4E21-E541-F404E6A5BC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825ADE9-8870-4D32-843D-D3EAC0545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7AF1C01-82FB-D5D4-2BE7-DA839FF78F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FC7FE-EE50-4914-B273-65B1FA407B28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487C7A8F-6940-E550-D970-47B65D413A8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837329B1-4D94-C040-0B22-8AC5CC9B0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BEF85F-69BC-59B3-5BDC-2271F5AE43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C42D00-E329-4D37-B226-FF1F25883ECD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61FFFA41-D3BF-08C8-00AE-6EBA17B08A5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6B68FBD-456A-2220-4CD2-5C01329CFB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>
            <a:extLst>
              <a:ext uri="{FF2B5EF4-FFF2-40B4-BE49-F238E27FC236}">
                <a16:creationId xmlns:a16="http://schemas.microsoft.com/office/drawing/2014/main" id="{AAE7635E-2853-6C39-6CFD-05DDE85C9ECD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822 w 3985"/>
              <a:gd name="T1" fmla="*/ 0 h 3619"/>
              <a:gd name="T2" fmla="*/ 0 w 3985"/>
              <a:gd name="T3" fmla="*/ 975 h 3619"/>
              <a:gd name="T4" fmla="*/ 2169 w 3985"/>
              <a:gd name="T5" fmla="*/ 3619 h 3619"/>
              <a:gd name="T6" fmla="*/ 3985 w 3985"/>
              <a:gd name="T7" fmla="*/ 1125 h 3619"/>
              <a:gd name="T8" fmla="*/ 2822 w 3985"/>
              <a:gd name="T9" fmla="*/ 0 h 3619"/>
              <a:gd name="T10" fmla="*/ 2822 w 3985"/>
              <a:gd name="T11" fmla="*/ 0 h 3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0A92F4F-98CC-4791-7B29-CFA6A494EB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B5860C6C-D58A-1D1F-8A36-DBCC8ED84C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1B5203B-D69E-051B-660D-465FD21CF6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81B75B17-56B1-0A29-8154-E70CB96A6A4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3993335-2155-863D-D9F1-699C9543526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8DBE6E3-69E2-499B-85F7-DA688A30AEE5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5128" name="Group 8">
            <a:extLst>
              <a:ext uri="{FF2B5EF4-FFF2-40B4-BE49-F238E27FC236}">
                <a16:creationId xmlns:a16="http://schemas.microsoft.com/office/drawing/2014/main" id="{C0DFC8B0-99D0-E162-12B3-15ABF3076A9D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>
              <a:extLst>
                <a:ext uri="{FF2B5EF4-FFF2-40B4-BE49-F238E27FC236}">
                  <a16:creationId xmlns:a16="http://schemas.microsoft.com/office/drawing/2014/main" id="{21DE4989-1F31-8D18-FA25-42F885E32DE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>
              <a:extLst>
                <a:ext uri="{FF2B5EF4-FFF2-40B4-BE49-F238E27FC236}">
                  <a16:creationId xmlns:a16="http://schemas.microsoft.com/office/drawing/2014/main" id="{F798B461-8104-6C64-250B-7029313FDAF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1">
              <a:extLst>
                <a:ext uri="{FF2B5EF4-FFF2-40B4-BE49-F238E27FC236}">
                  <a16:creationId xmlns:a16="http://schemas.microsoft.com/office/drawing/2014/main" id="{936B80C3-1891-C051-7631-A1990F86788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132" name="Group 12">
              <a:extLst>
                <a:ext uri="{FF2B5EF4-FFF2-40B4-BE49-F238E27FC236}">
                  <a16:creationId xmlns:a16="http://schemas.microsoft.com/office/drawing/2014/main" id="{1839FFAC-FBC5-E668-4CAE-CC90B7BCDA4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>
                <a:extLst>
                  <a:ext uri="{FF2B5EF4-FFF2-40B4-BE49-F238E27FC236}">
                    <a16:creationId xmlns:a16="http://schemas.microsoft.com/office/drawing/2014/main" id="{DF908ECB-53AF-95BD-940C-64F3F228DD4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4" name="Freeform 14">
                <a:extLst>
                  <a:ext uri="{FF2B5EF4-FFF2-40B4-BE49-F238E27FC236}">
                    <a16:creationId xmlns:a16="http://schemas.microsoft.com/office/drawing/2014/main" id="{B153EE4B-9602-FAA0-7982-9683B2D1910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5" name="Freeform 15">
                <a:extLst>
                  <a:ext uri="{FF2B5EF4-FFF2-40B4-BE49-F238E27FC236}">
                    <a16:creationId xmlns:a16="http://schemas.microsoft.com/office/drawing/2014/main" id="{54B91F89-9AAB-10BC-3FA7-8CB5CA7AA7E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6" name="Freeform 16">
                <a:extLst>
                  <a:ext uri="{FF2B5EF4-FFF2-40B4-BE49-F238E27FC236}">
                    <a16:creationId xmlns:a16="http://schemas.microsoft.com/office/drawing/2014/main" id="{25FC8526-1F4B-1A51-FF39-C73E7CF04B1E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7" name="Freeform 17">
                <a:extLst>
                  <a:ext uri="{FF2B5EF4-FFF2-40B4-BE49-F238E27FC236}">
                    <a16:creationId xmlns:a16="http://schemas.microsoft.com/office/drawing/2014/main" id="{B5E113E8-D8AF-75F3-5CDC-815BE8B92340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5138" name="Group 18">
            <a:extLst>
              <a:ext uri="{FF2B5EF4-FFF2-40B4-BE49-F238E27FC236}">
                <a16:creationId xmlns:a16="http://schemas.microsoft.com/office/drawing/2014/main" id="{17482376-6B7B-3315-7A59-39BD31C548B1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>
              <a:extLst>
                <a:ext uri="{FF2B5EF4-FFF2-40B4-BE49-F238E27FC236}">
                  <a16:creationId xmlns:a16="http://schemas.microsoft.com/office/drawing/2014/main" id="{37D8DDBB-446E-66C8-8CB2-1D4964133C80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794 w 794"/>
                <a:gd name="T1" fmla="*/ 395 h 414"/>
                <a:gd name="T2" fmla="*/ 710 w 794"/>
                <a:gd name="T3" fmla="*/ 318 h 414"/>
                <a:gd name="T4" fmla="*/ 556 w 794"/>
                <a:gd name="T5" fmla="*/ 210 h 414"/>
                <a:gd name="T6" fmla="*/ 71 w 794"/>
                <a:gd name="T7" fmla="*/ 0 h 414"/>
                <a:gd name="T8" fmla="*/ 23 w 794"/>
                <a:gd name="T9" fmla="*/ 20 h 414"/>
                <a:gd name="T10" fmla="*/ 0 w 794"/>
                <a:gd name="T11" fmla="*/ 83 h 414"/>
                <a:gd name="T12" fmla="*/ 28 w 794"/>
                <a:gd name="T13" fmla="*/ 155 h 414"/>
                <a:gd name="T14" fmla="*/ 570 w 794"/>
                <a:gd name="T15" fmla="*/ 409 h 414"/>
                <a:gd name="T16" fmla="*/ 689 w 794"/>
                <a:gd name="T17" fmla="*/ 393 h 414"/>
                <a:gd name="T18" fmla="*/ 785 w 794"/>
                <a:gd name="T19" fmla="*/ 414 h 414"/>
                <a:gd name="T20" fmla="*/ 794 w 794"/>
                <a:gd name="T21" fmla="*/ 395 h 414"/>
                <a:gd name="T22" fmla="*/ 794 w 794"/>
                <a:gd name="T23" fmla="*/ 39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0" name="Freeform 20">
              <a:extLst>
                <a:ext uri="{FF2B5EF4-FFF2-40B4-BE49-F238E27FC236}">
                  <a16:creationId xmlns:a16="http://schemas.microsoft.com/office/drawing/2014/main" id="{A52ED44A-A7E6-A886-6790-4F763C7FB0F6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1" name="Freeform 21">
              <a:extLst>
                <a:ext uri="{FF2B5EF4-FFF2-40B4-BE49-F238E27FC236}">
                  <a16:creationId xmlns:a16="http://schemas.microsoft.com/office/drawing/2014/main" id="{E95037F6-CC78-85DE-E9CE-BFEDB5C09B51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5142" name="Group 22">
              <a:extLst>
                <a:ext uri="{FF2B5EF4-FFF2-40B4-BE49-F238E27FC236}">
                  <a16:creationId xmlns:a16="http://schemas.microsoft.com/office/drawing/2014/main" id="{86BEB714-452E-A3D1-2DC7-A074DD53460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>
                <a:extLst>
                  <a:ext uri="{FF2B5EF4-FFF2-40B4-BE49-F238E27FC236}">
                    <a16:creationId xmlns:a16="http://schemas.microsoft.com/office/drawing/2014/main" id="{C4D0EE06-0C31-4FE4-2039-DF6132ABA94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10 w 150"/>
                  <a:gd name="T1" fmla="*/ 0 h 173"/>
                  <a:gd name="T2" fmla="*/ 40 w 150"/>
                  <a:gd name="T3" fmla="*/ 66 h 173"/>
                  <a:gd name="T4" fmla="*/ 0 w 150"/>
                  <a:gd name="T5" fmla="*/ 173 h 173"/>
                  <a:gd name="T6" fmla="*/ 80 w 150"/>
                  <a:gd name="T7" fmla="*/ 160 h 173"/>
                  <a:gd name="T8" fmla="*/ 103 w 150"/>
                  <a:gd name="T9" fmla="*/ 84 h 173"/>
                  <a:gd name="T10" fmla="*/ 150 w 150"/>
                  <a:gd name="T11" fmla="*/ 27 h 173"/>
                  <a:gd name="T12" fmla="*/ 110 w 150"/>
                  <a:gd name="T13" fmla="*/ 0 h 173"/>
                  <a:gd name="T14" fmla="*/ 110 w 150"/>
                  <a:gd name="T15" fmla="*/ 0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4" name="Freeform 24">
                <a:extLst>
                  <a:ext uri="{FF2B5EF4-FFF2-40B4-BE49-F238E27FC236}">
                    <a16:creationId xmlns:a16="http://schemas.microsoft.com/office/drawing/2014/main" id="{0367A48E-32D3-A21F-03B4-AFA4223815B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56 w 1684"/>
                  <a:gd name="T1" fmla="*/ 0 h 880"/>
                  <a:gd name="T2" fmla="*/ 63 w 1684"/>
                  <a:gd name="T3" fmla="*/ 52 h 880"/>
                  <a:gd name="T4" fmla="*/ 0 w 1684"/>
                  <a:gd name="T5" fmla="*/ 208 h 880"/>
                  <a:gd name="T6" fmla="*/ 67 w 1684"/>
                  <a:gd name="T7" fmla="*/ 358 h 880"/>
                  <a:gd name="T8" fmla="*/ 1182 w 1684"/>
                  <a:gd name="T9" fmla="*/ 867 h 880"/>
                  <a:gd name="T10" fmla="*/ 1422 w 1684"/>
                  <a:gd name="T11" fmla="*/ 835 h 880"/>
                  <a:gd name="T12" fmla="*/ 1616 w 1684"/>
                  <a:gd name="T13" fmla="*/ 880 h 880"/>
                  <a:gd name="T14" fmla="*/ 1684 w 1684"/>
                  <a:gd name="T15" fmla="*/ 808 h 880"/>
                  <a:gd name="T16" fmla="*/ 1502 w 1684"/>
                  <a:gd name="T17" fmla="*/ 664 h 880"/>
                  <a:gd name="T18" fmla="*/ 1428 w 1684"/>
                  <a:gd name="T19" fmla="*/ 512 h 880"/>
                  <a:gd name="T20" fmla="*/ 1369 w 1684"/>
                  <a:gd name="T21" fmla="*/ 527 h 880"/>
                  <a:gd name="T22" fmla="*/ 1439 w 1684"/>
                  <a:gd name="T23" fmla="*/ 664 h 880"/>
                  <a:gd name="T24" fmla="*/ 1578 w 1684"/>
                  <a:gd name="T25" fmla="*/ 810 h 880"/>
                  <a:gd name="T26" fmla="*/ 1413 w 1684"/>
                  <a:gd name="T27" fmla="*/ 787 h 880"/>
                  <a:gd name="T28" fmla="*/ 1219 w 1684"/>
                  <a:gd name="T29" fmla="*/ 814 h 880"/>
                  <a:gd name="T30" fmla="*/ 1255 w 1684"/>
                  <a:gd name="T31" fmla="*/ 650 h 880"/>
                  <a:gd name="T32" fmla="*/ 1338 w 1684"/>
                  <a:gd name="T33" fmla="*/ 538 h 880"/>
                  <a:gd name="T34" fmla="*/ 1241 w 1684"/>
                  <a:gd name="T35" fmla="*/ 552 h 880"/>
                  <a:gd name="T36" fmla="*/ 1165 w 1684"/>
                  <a:gd name="T37" fmla="*/ 658 h 880"/>
                  <a:gd name="T38" fmla="*/ 1139 w 1684"/>
                  <a:gd name="T39" fmla="*/ 791 h 880"/>
                  <a:gd name="T40" fmla="*/ 107 w 1684"/>
                  <a:gd name="T41" fmla="*/ 310 h 880"/>
                  <a:gd name="T42" fmla="*/ 80 w 1684"/>
                  <a:gd name="T43" fmla="*/ 215 h 880"/>
                  <a:gd name="T44" fmla="*/ 103 w 1684"/>
                  <a:gd name="T45" fmla="*/ 95 h 880"/>
                  <a:gd name="T46" fmla="*/ 217 w 1684"/>
                  <a:gd name="T47" fmla="*/ 0 h 880"/>
                  <a:gd name="T48" fmla="*/ 156 w 1684"/>
                  <a:gd name="T49" fmla="*/ 0 h 880"/>
                  <a:gd name="T50" fmla="*/ 156 w 1684"/>
                  <a:gd name="T51" fmla="*/ 0 h 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5" name="Freeform 25">
                <a:extLst>
                  <a:ext uri="{FF2B5EF4-FFF2-40B4-BE49-F238E27FC236}">
                    <a16:creationId xmlns:a16="http://schemas.microsoft.com/office/drawing/2014/main" id="{C34D43A6-1DA7-2B86-3CA9-F379E293DB4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6" name="Freeform 26">
                <a:extLst>
                  <a:ext uri="{FF2B5EF4-FFF2-40B4-BE49-F238E27FC236}">
                    <a16:creationId xmlns:a16="http://schemas.microsoft.com/office/drawing/2014/main" id="{C2476D4C-7816-CB23-17EA-8A8AB8E6CF6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116 w 160"/>
                  <a:gd name="T1" fmla="*/ 0 h 335"/>
                  <a:gd name="T2" fmla="*/ 19 w 160"/>
                  <a:gd name="T3" fmla="*/ 106 h 335"/>
                  <a:gd name="T4" fmla="*/ 0 w 160"/>
                  <a:gd name="T5" fmla="*/ 230 h 335"/>
                  <a:gd name="T6" fmla="*/ 33 w 160"/>
                  <a:gd name="T7" fmla="*/ 314 h 335"/>
                  <a:gd name="T8" fmla="*/ 94 w 160"/>
                  <a:gd name="T9" fmla="*/ 335 h 335"/>
                  <a:gd name="T10" fmla="*/ 76 w 160"/>
                  <a:gd name="T11" fmla="*/ 154 h 335"/>
                  <a:gd name="T12" fmla="*/ 160 w 160"/>
                  <a:gd name="T13" fmla="*/ 17 h 335"/>
                  <a:gd name="T14" fmla="*/ 116 w 160"/>
                  <a:gd name="T15" fmla="*/ 0 h 335"/>
                  <a:gd name="T16" fmla="*/ 116 w 160"/>
                  <a:gd name="T17" fmla="*/ 0 h 3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7" name="Freeform 27">
                <a:extLst>
                  <a:ext uri="{FF2B5EF4-FFF2-40B4-BE49-F238E27FC236}">
                    <a16:creationId xmlns:a16="http://schemas.microsoft.com/office/drawing/2014/main" id="{2DE07240-C2CC-2D8C-8773-5F43D81A826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148" name="Freeform 28">
            <a:extLst>
              <a:ext uri="{FF2B5EF4-FFF2-40B4-BE49-F238E27FC236}">
                <a16:creationId xmlns:a16="http://schemas.microsoft.com/office/drawing/2014/main" id="{17698DF7-C980-A9C2-FD50-079811EC68CB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816 w 4288"/>
              <a:gd name="T3" fmla="*/ 256 h 459"/>
              <a:gd name="T4" fmla="*/ 1560 w 4288"/>
              <a:gd name="T5" fmla="*/ 144 h 459"/>
              <a:gd name="T6" fmla="*/ 1856 w 4288"/>
              <a:gd name="T7" fmla="*/ 376 h 459"/>
              <a:gd name="T8" fmla="*/ 2344 w 4288"/>
              <a:gd name="T9" fmla="*/ 152 h 459"/>
              <a:gd name="T10" fmla="*/ 3536 w 4288"/>
              <a:gd name="T11" fmla="*/ 456 h 459"/>
              <a:gd name="T12" fmla="*/ 4288 w 4288"/>
              <a:gd name="T13" fmla="*/ 136 h 4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49" name="Freeform 29">
            <a:extLst>
              <a:ext uri="{FF2B5EF4-FFF2-40B4-BE49-F238E27FC236}">
                <a16:creationId xmlns:a16="http://schemas.microsoft.com/office/drawing/2014/main" id="{913D68EA-B678-C270-F356-88A546BC58C0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32 h 240"/>
              <a:gd name="T2" fmla="*/ 280 w 560"/>
              <a:gd name="T3" fmla="*/ 144 h 240"/>
              <a:gd name="T4" fmla="*/ 448 w 560"/>
              <a:gd name="T5" fmla="*/ 16 h 240"/>
              <a:gd name="T6" fmla="*/ 560 w 560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D892F-9DD1-0838-4862-28463966A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C4871C-767D-B402-CECB-BC86C34094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6145A-E193-87E6-7CFC-48B1B98BD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14432-693D-C3D8-5340-55DD0B745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584A4-B5C2-E70D-251B-592D9CF8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1CEE7-1F23-4114-B262-563061954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4281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F17766-533E-B9EC-5CDC-61C11C52D7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E8B02C-B19D-41A0-50C5-3C1B092DAC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123F7-2B77-4CEC-5734-7866F1463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F5C43-D21C-182D-B250-CE6A384DD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83847-C54C-9DFD-34CC-4359C196E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11F84-E5FD-43BD-AEA8-75BB37FE98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855822"/>
      </p:ext>
    </p:extLst>
  </p:cSld>
  <p:clrMapOvr>
    <a:masterClrMapping/>
  </p:clrMapOvr>
  <p:transition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77BAA-C855-5F53-7354-533E7FFCC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3A844F-04B5-2A01-D34D-F63263D9C810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C237EB-57F9-A848-2265-5E7BD0485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3C07B-1FEA-7F66-A9CC-8F4BA6886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09FBA-A0C3-5560-800A-EC72A40F6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8E69F-2AFB-5299-F99F-15B019611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410AD96-015D-43A9-B9BC-0FAE3D0F54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898056"/>
      </p:ext>
    </p:extLst>
  </p:cSld>
  <p:clrMapOvr>
    <a:masterClrMapping/>
  </p:clrMapOvr>
  <p:transition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029F1-1FBA-F9BA-F7BB-7F7BBD810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1F595-4C36-98EF-C493-0B02559D579B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2692A-8BDF-F9A1-ACA9-7856F4489CAC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2534FF1-9FB0-EF20-6DD6-6CAA10C3BBC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6F65368-6231-98C5-4922-F2EB4B2DE2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88F12F-4C33-FEBE-FEFA-2771D615B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6B80646-7AE0-02B1-362D-04BB83D86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011D9B-7D04-4E83-B0BD-48DC4ADE1F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673002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41539-ABC7-9561-A2B1-1269C04DB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E93AC-58BF-0FF3-F3B9-F393DD3A0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50BA7-1EDA-ABD5-EAB3-3BA0A7F11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AB380-273F-59DC-BD46-25215876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41A2A-7F4E-6808-FF16-57BCD4B34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4638D-E419-4469-9CC7-9853917548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637837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38ACF-FAF5-4BD6-154B-D2184DC8D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C17CE-AF91-A3F7-F545-F80330840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BE8CFE-E80D-141F-1157-AA5CB8CD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E6FA4-39C2-B060-766A-445ED1A7D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641B5-BAF8-76A5-9F73-03AD3864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65931-7F9E-44A3-8F74-02BEAC737B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9118096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58E7C-D595-6605-EEAD-C06C551E2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ED9F1-CFEE-104A-9D06-79748B83F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92205-7D98-5511-5348-516178A93F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B2F91B-87C9-7DF6-F434-46D213642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87C3D9-8459-9E06-06AA-B6BAD988D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6AFFFB-871D-90F0-93CD-259967080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62215-4A5E-4A3A-83FD-C0C6D9FB5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988649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6534D-0219-8791-D843-894CA8DB0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9B900-2C27-5420-9125-B39EEC68F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7307E8-FA51-103B-B03C-F1A03F05D1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45605E-8EAC-8EE1-B729-16D9DC8C16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BEEDDF-E4FA-BB20-98FB-C3603DE05F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E0E7F1-FD21-542A-CAE0-45D62DF2F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8C481E-D685-D94A-2912-57B80AFBA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A12987-856B-91B0-F3E2-62C6D12B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67BEA-B63D-4F16-BB17-10657E2337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4811163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330E8-10FA-3432-59FE-A57D78ABC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3E15E-C1B4-2156-9D4F-84669191E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725268-163D-D50C-ABF5-1B9268FFD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D0D2-B2A4-5D4D-0CF7-14D78E79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E33EFB-F071-4F20-9289-4106098C7B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845283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F7A2F6-FB7D-0D08-857A-4A94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0364FE-6237-D2A2-FCE9-761974972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F24F0E-E529-3A9A-C9BA-5B2096097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0BB05-FDFC-46AF-A098-2330F9030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878111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25B35-EE4A-73E3-CAA0-5D314FF26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B44A5-22F8-A50D-4F6D-F6573469E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28F899-27D5-542A-F31C-6E837D275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821A1-75D5-8EDB-9232-587C91E06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6FB22F-C73E-56D2-F46E-586923672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DD8DD-A5D7-2BC0-B561-FD5E5EB73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994604-49AE-4864-9DD8-A4DCE1F682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711166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85031-4F4F-8923-DC07-8B98D9D82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C6C9E4-F899-49BA-EED9-38F6436B2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3CE3BB-8136-60A8-7234-3FAEFBD97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807F19-6F6F-5E48-3C4F-FF9493CA6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55551A-193C-2F41-1C5F-6A6955756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20C93-5364-C5E8-C0C2-5F774A5F0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A02-CEAA-408B-B755-4D1A1B94E6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2330874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>
            <a:extLst>
              <a:ext uri="{FF2B5EF4-FFF2-40B4-BE49-F238E27FC236}">
                <a16:creationId xmlns:a16="http://schemas.microsoft.com/office/drawing/2014/main" id="{098621F3-406E-4E0E-46EF-131F21CC192F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8FA48A9-CAB4-5D0D-B52D-6C2E36839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B5CC1933-5669-BC59-557E-363BCDED3B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3C7DE14-D503-FB13-F5D6-111B63938EA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B7E9F281-B80C-4AAD-8297-107AB08CE0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0B1B85E-AB1B-2732-329A-934462FE8B8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B2EDD86-E5C4-4440-9926-CC7B3F6CE4E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Freeform 8">
            <a:extLst>
              <a:ext uri="{FF2B5EF4-FFF2-40B4-BE49-F238E27FC236}">
                <a16:creationId xmlns:a16="http://schemas.microsoft.com/office/drawing/2014/main" id="{46F0866A-23C6-343D-3D3C-95FED8C9DE04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5" name="Freeform 9">
            <a:extLst>
              <a:ext uri="{FF2B5EF4-FFF2-40B4-BE49-F238E27FC236}">
                <a16:creationId xmlns:a16="http://schemas.microsoft.com/office/drawing/2014/main" id="{B6784AA3-BDE0-1D58-F108-14A0294EF233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4106" name="Group 10">
            <a:extLst>
              <a:ext uri="{FF2B5EF4-FFF2-40B4-BE49-F238E27FC236}">
                <a16:creationId xmlns:a16="http://schemas.microsoft.com/office/drawing/2014/main" id="{2AD15DBE-7CB3-FBEC-07FA-D1C6C99B2FC9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>
              <a:extLst>
                <a:ext uri="{FF2B5EF4-FFF2-40B4-BE49-F238E27FC236}">
                  <a16:creationId xmlns:a16="http://schemas.microsoft.com/office/drawing/2014/main" id="{D824BE56-A5B2-F70E-86E8-FDE943BA26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>
              <a:extLst>
                <a:ext uri="{FF2B5EF4-FFF2-40B4-BE49-F238E27FC236}">
                  <a16:creationId xmlns:a16="http://schemas.microsoft.com/office/drawing/2014/main" id="{C2479E50-2AF3-8E02-43A4-DD3FE09937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Freeform 13">
              <a:extLst>
                <a:ext uri="{FF2B5EF4-FFF2-40B4-BE49-F238E27FC236}">
                  <a16:creationId xmlns:a16="http://schemas.microsoft.com/office/drawing/2014/main" id="{7C391AB5-2389-8BFE-DBA5-5F07D8B102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Freeform 14">
              <a:extLst>
                <a:ext uri="{FF2B5EF4-FFF2-40B4-BE49-F238E27FC236}">
                  <a16:creationId xmlns:a16="http://schemas.microsoft.com/office/drawing/2014/main" id="{C2F9A88B-780F-19D7-FE59-A0EAC44BCCB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Freeform 15">
              <a:extLst>
                <a:ext uri="{FF2B5EF4-FFF2-40B4-BE49-F238E27FC236}">
                  <a16:creationId xmlns:a16="http://schemas.microsoft.com/office/drawing/2014/main" id="{831EBA63-E22E-8448-592D-43E49B74C74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2" name="Freeform 16">
              <a:extLst>
                <a:ext uri="{FF2B5EF4-FFF2-40B4-BE49-F238E27FC236}">
                  <a16:creationId xmlns:a16="http://schemas.microsoft.com/office/drawing/2014/main" id="{99C741D9-3452-A7AD-3AEF-0D78E62A9A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3" name="Freeform 17">
              <a:extLst>
                <a:ext uri="{FF2B5EF4-FFF2-40B4-BE49-F238E27FC236}">
                  <a16:creationId xmlns:a16="http://schemas.microsoft.com/office/drawing/2014/main" id="{AEDEA464-B71D-6339-175C-3881386BA9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4" name="Freeform 18">
              <a:extLst>
                <a:ext uri="{FF2B5EF4-FFF2-40B4-BE49-F238E27FC236}">
                  <a16:creationId xmlns:a16="http://schemas.microsoft.com/office/drawing/2014/main" id="{F8BDED9F-49DD-F4DE-610A-CC75D0F0FF0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15" name="Freeform 19">
              <a:extLst>
                <a:ext uri="{FF2B5EF4-FFF2-40B4-BE49-F238E27FC236}">
                  <a16:creationId xmlns:a16="http://schemas.microsoft.com/office/drawing/2014/main" id="{AEF304D9-5535-E40E-D9CC-8A48312CFCE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16" name="Group 20">
              <a:extLst>
                <a:ext uri="{FF2B5EF4-FFF2-40B4-BE49-F238E27FC236}">
                  <a16:creationId xmlns:a16="http://schemas.microsoft.com/office/drawing/2014/main" id="{0300F838-78EB-E629-8C9E-01BF7D96C89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>
                <a:extLst>
                  <a:ext uri="{FF2B5EF4-FFF2-40B4-BE49-F238E27FC236}">
                    <a16:creationId xmlns:a16="http://schemas.microsoft.com/office/drawing/2014/main" id="{99229A5D-E70D-FB5F-019D-13BA93BF8C0A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>
                  <a:extLst>
                    <a:ext uri="{FF2B5EF4-FFF2-40B4-BE49-F238E27FC236}">
                      <a16:creationId xmlns:a16="http://schemas.microsoft.com/office/drawing/2014/main" id="{2AFC6F1A-DD48-EE5D-0CA9-AE0B83AAC35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19" name="Freeform 23">
                  <a:extLst>
                    <a:ext uri="{FF2B5EF4-FFF2-40B4-BE49-F238E27FC236}">
                      <a16:creationId xmlns:a16="http://schemas.microsoft.com/office/drawing/2014/main" id="{6150E38E-4492-A5A4-A6E9-518E448348D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0" name="Freeform 24">
                  <a:extLst>
                    <a:ext uri="{FF2B5EF4-FFF2-40B4-BE49-F238E27FC236}">
                      <a16:creationId xmlns:a16="http://schemas.microsoft.com/office/drawing/2014/main" id="{A410292A-FD20-4BF4-297E-D0CAF834F14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121" name="Freeform 25">
                <a:extLst>
                  <a:ext uri="{FF2B5EF4-FFF2-40B4-BE49-F238E27FC236}">
                    <a16:creationId xmlns:a16="http://schemas.microsoft.com/office/drawing/2014/main" id="{AB00C91F-60CA-B10F-92D9-FA6A69B0191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2" name="Freeform 26">
                <a:extLst>
                  <a:ext uri="{FF2B5EF4-FFF2-40B4-BE49-F238E27FC236}">
                    <a16:creationId xmlns:a16="http://schemas.microsoft.com/office/drawing/2014/main" id="{7041EDE9-D65B-7C5C-256A-3DA5D3C6D27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3" name="Freeform 27">
                <a:extLst>
                  <a:ext uri="{FF2B5EF4-FFF2-40B4-BE49-F238E27FC236}">
                    <a16:creationId xmlns:a16="http://schemas.microsoft.com/office/drawing/2014/main" id="{D0C9156A-C04D-EC31-7188-34E3C3BD9FA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4124" name="Group 28">
                <a:extLst>
                  <a:ext uri="{FF2B5EF4-FFF2-40B4-BE49-F238E27FC236}">
                    <a16:creationId xmlns:a16="http://schemas.microsoft.com/office/drawing/2014/main" id="{C74E6A6E-649F-A96B-5356-E8BBFAE3109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>
                  <a:extLst>
                    <a:ext uri="{FF2B5EF4-FFF2-40B4-BE49-F238E27FC236}">
                      <a16:creationId xmlns:a16="http://schemas.microsoft.com/office/drawing/2014/main" id="{8D2E398D-59FD-B4F9-696C-5A93A3CBB63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6" name="Freeform 30">
                  <a:extLst>
                    <a:ext uri="{FF2B5EF4-FFF2-40B4-BE49-F238E27FC236}">
                      <a16:creationId xmlns:a16="http://schemas.microsoft.com/office/drawing/2014/main" id="{B3F29FC0-1911-CA1D-8ED0-C0DC4B1C3EB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7" name="Freeform 31">
                  <a:extLst>
                    <a:ext uri="{FF2B5EF4-FFF2-40B4-BE49-F238E27FC236}">
                      <a16:creationId xmlns:a16="http://schemas.microsoft.com/office/drawing/2014/main" id="{0CA12B23-E324-AAF8-2E97-BB5BC42E20A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8" name="Freeform 32">
                  <a:extLst>
                    <a:ext uri="{FF2B5EF4-FFF2-40B4-BE49-F238E27FC236}">
                      <a16:creationId xmlns:a16="http://schemas.microsoft.com/office/drawing/2014/main" id="{C7241023-F1BB-48BE-905E-BCA01DF62C9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9" name="Freeform 33">
                  <a:extLst>
                    <a:ext uri="{FF2B5EF4-FFF2-40B4-BE49-F238E27FC236}">
                      <a16:creationId xmlns:a16="http://schemas.microsoft.com/office/drawing/2014/main" id="{BE68AA42-3F95-C3A2-6F7E-7B053775FC7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0" name="Freeform 34">
                  <a:extLst>
                    <a:ext uri="{FF2B5EF4-FFF2-40B4-BE49-F238E27FC236}">
                      <a16:creationId xmlns:a16="http://schemas.microsoft.com/office/drawing/2014/main" id="{71791EAE-7C38-B09C-EF33-AD4DCC5EFA9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1" name="Freeform 35">
                  <a:extLst>
                    <a:ext uri="{FF2B5EF4-FFF2-40B4-BE49-F238E27FC236}">
                      <a16:creationId xmlns:a16="http://schemas.microsoft.com/office/drawing/2014/main" id="{C34D9071-53C7-31EC-E1D6-451BB0CD0655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2" name="Freeform 36">
                  <a:extLst>
                    <a:ext uri="{FF2B5EF4-FFF2-40B4-BE49-F238E27FC236}">
                      <a16:creationId xmlns:a16="http://schemas.microsoft.com/office/drawing/2014/main" id="{D6AE122E-B8E2-D7E2-DEAF-9AA718DDB75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4133" name="Group 37">
            <a:extLst>
              <a:ext uri="{FF2B5EF4-FFF2-40B4-BE49-F238E27FC236}">
                <a16:creationId xmlns:a16="http://schemas.microsoft.com/office/drawing/2014/main" id="{BB72D022-8A8F-C7DC-DD6C-B6363AE3D3E4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>
              <a:extLst>
                <a:ext uri="{FF2B5EF4-FFF2-40B4-BE49-F238E27FC236}">
                  <a16:creationId xmlns:a16="http://schemas.microsoft.com/office/drawing/2014/main" id="{3EF6E44E-B13E-A9C8-D197-291B76BFBE88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35" name="Freeform 39">
              <a:extLst>
                <a:ext uri="{FF2B5EF4-FFF2-40B4-BE49-F238E27FC236}">
                  <a16:creationId xmlns:a16="http://schemas.microsoft.com/office/drawing/2014/main" id="{91E8F530-3163-C21D-B0F5-7F240B16CF9D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36" name="Group 40">
            <a:extLst>
              <a:ext uri="{FF2B5EF4-FFF2-40B4-BE49-F238E27FC236}">
                <a16:creationId xmlns:a16="http://schemas.microsoft.com/office/drawing/2014/main" id="{FCDDD4BB-95EF-C198-F61B-ECC36B72E6F7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>
              <a:extLst>
                <a:ext uri="{FF2B5EF4-FFF2-40B4-BE49-F238E27FC236}">
                  <a16:creationId xmlns:a16="http://schemas.microsoft.com/office/drawing/2014/main" id="{39701222-D734-671D-FAFA-D44E539D25C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>
                <a:extLst>
                  <a:ext uri="{FF2B5EF4-FFF2-40B4-BE49-F238E27FC236}">
                    <a16:creationId xmlns:a16="http://schemas.microsoft.com/office/drawing/2014/main" id="{01661173-49CB-01CF-3FE2-1915CDCB8D5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4139" name="Group 43">
                <a:extLst>
                  <a:ext uri="{FF2B5EF4-FFF2-40B4-BE49-F238E27FC236}">
                    <a16:creationId xmlns:a16="http://schemas.microsoft.com/office/drawing/2014/main" id="{F366DD73-549B-FD77-BB06-1B18418E49A8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>
                  <a:extLst>
                    <a:ext uri="{FF2B5EF4-FFF2-40B4-BE49-F238E27FC236}">
                      <a16:creationId xmlns:a16="http://schemas.microsoft.com/office/drawing/2014/main" id="{D765F67E-5F2B-9DE8-6A87-2EC12EF89C5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1" name="Freeform 45">
                  <a:extLst>
                    <a:ext uri="{FF2B5EF4-FFF2-40B4-BE49-F238E27FC236}">
                      <a16:creationId xmlns:a16="http://schemas.microsoft.com/office/drawing/2014/main" id="{0B637BD1-2B8F-05A2-0606-C1653220298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2" name="Freeform 46">
                  <a:extLst>
                    <a:ext uri="{FF2B5EF4-FFF2-40B4-BE49-F238E27FC236}">
                      <a16:creationId xmlns:a16="http://schemas.microsoft.com/office/drawing/2014/main" id="{9E0C0C7D-4E0D-0689-D3B4-92F72C5E327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3" name="Freeform 47">
                  <a:extLst>
                    <a:ext uri="{FF2B5EF4-FFF2-40B4-BE49-F238E27FC236}">
                      <a16:creationId xmlns:a16="http://schemas.microsoft.com/office/drawing/2014/main" id="{433358D7-81ED-1420-D539-EB5CD875930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4" name="Freeform 48">
                  <a:extLst>
                    <a:ext uri="{FF2B5EF4-FFF2-40B4-BE49-F238E27FC236}">
                      <a16:creationId xmlns:a16="http://schemas.microsoft.com/office/drawing/2014/main" id="{74572999-68BA-90B8-F2A6-337D0A047CB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5" name="Freeform 49">
                  <a:extLst>
                    <a:ext uri="{FF2B5EF4-FFF2-40B4-BE49-F238E27FC236}">
                      <a16:creationId xmlns:a16="http://schemas.microsoft.com/office/drawing/2014/main" id="{E05A5C12-2D79-70EB-6267-A1F79606DC0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6" name="Freeform 50">
                  <a:extLst>
                    <a:ext uri="{FF2B5EF4-FFF2-40B4-BE49-F238E27FC236}">
                      <a16:creationId xmlns:a16="http://schemas.microsoft.com/office/drawing/2014/main" id="{5D691848-EE0C-E9AC-A3A9-08F6D451D98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7" name="Freeform 51">
                  <a:extLst>
                    <a:ext uri="{FF2B5EF4-FFF2-40B4-BE49-F238E27FC236}">
                      <a16:creationId xmlns:a16="http://schemas.microsoft.com/office/drawing/2014/main" id="{177D84CA-2019-8004-48EB-2B856F8517C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sp>
          <p:nvSpPr>
            <p:cNvPr id="4148" name="Line 52">
              <a:extLst>
                <a:ext uri="{FF2B5EF4-FFF2-40B4-BE49-F238E27FC236}">
                  <a16:creationId xmlns:a16="http://schemas.microsoft.com/office/drawing/2014/main" id="{103B3E2A-BC54-9EF3-12DA-B1E52553BB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random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3631C6AC-B61F-5006-26D8-32D375B320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Poetry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EA7969F-D3AA-656B-F573-925FDDE5ADD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Vocabulary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>
            <a:extLst>
              <a:ext uri="{FF2B5EF4-FFF2-40B4-BE49-F238E27FC236}">
                <a16:creationId xmlns:a16="http://schemas.microsoft.com/office/drawing/2014/main" id="{15545015-E13C-6431-2551-388A458D2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3302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 altLang="en-US"/>
          </a:p>
        </p:txBody>
      </p:sp>
      <p:sp>
        <p:nvSpPr>
          <p:cNvPr id="58371" name="Text Box 3">
            <a:extLst>
              <a:ext uri="{FF2B5EF4-FFF2-40B4-BE49-F238E27FC236}">
                <a16:creationId xmlns:a16="http://schemas.microsoft.com/office/drawing/2014/main" id="{3D207454-682F-9E72-9E4E-344C821F4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0"/>
            <a:ext cx="7924800" cy="712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400" b="1"/>
              <a:t>23. Confessional poetry</a:t>
            </a:r>
            <a:r>
              <a:rPr lang="en-US" altLang="en-US" sz="4400"/>
              <a:t> – confession of an activity or an emotion.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400" b="1"/>
              <a:t>24. Elegy</a:t>
            </a:r>
            <a:r>
              <a:rPr lang="en-US" altLang="en-US" sz="4400"/>
              <a:t> – Pays tribute to a person (usually dead)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400" b="1"/>
              <a:t>	25. Imagist poetry</a:t>
            </a:r>
            <a:r>
              <a:rPr lang="en-US" altLang="en-US" sz="4400"/>
              <a:t> – uses 	lots of images to paint a 	picture for the reader.</a:t>
            </a:r>
          </a:p>
          <a:p>
            <a:pPr eaLnBrk="1" hangingPunct="1">
              <a:spcBef>
                <a:spcPct val="50000"/>
              </a:spcBef>
            </a:pPr>
            <a:endParaRPr lang="en-US" altLang="en-US" sz="440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4E59730-4044-BC98-A8D3-0DD0E7BC79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870700" cy="838200"/>
          </a:xfrm>
        </p:spPr>
        <p:txBody>
          <a:bodyPr/>
          <a:lstStyle/>
          <a:p>
            <a:r>
              <a:rPr lang="en-US" altLang="en-US"/>
              <a:t>Humor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D614A83-338A-42FB-7C68-06DBADC7C56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5105400" cy="5257800"/>
          </a:xfrm>
        </p:spPr>
        <p:txBody>
          <a:bodyPr/>
          <a:lstStyle/>
          <a:p>
            <a:r>
              <a:rPr lang="en-US" altLang="en-US" sz="2800"/>
              <a:t>Humor in poetry can arise from a number of sources:</a:t>
            </a:r>
          </a:p>
          <a:p>
            <a:pPr lvl="3"/>
            <a:r>
              <a:rPr lang="en-US" altLang="en-US" sz="2600"/>
              <a:t>Surprise</a:t>
            </a:r>
          </a:p>
          <a:p>
            <a:pPr lvl="3"/>
            <a:r>
              <a:rPr lang="en-US" altLang="en-US" sz="2600"/>
              <a:t>Exaggeration</a:t>
            </a:r>
          </a:p>
          <a:p>
            <a:pPr lvl="3"/>
            <a:r>
              <a:rPr lang="en-US" altLang="en-US" sz="2600"/>
              <a:t>Bringing together of unrelated things</a:t>
            </a:r>
          </a:p>
          <a:p>
            <a:r>
              <a:rPr lang="en-US" altLang="en-US" sz="2800"/>
              <a:t>Most funny poems have two things in common:</a:t>
            </a:r>
          </a:p>
          <a:p>
            <a:pPr lvl="3"/>
            <a:r>
              <a:rPr lang="en-US" altLang="en-US" sz="2600"/>
              <a:t>Rhythm</a:t>
            </a:r>
          </a:p>
          <a:p>
            <a:pPr lvl="3"/>
            <a:r>
              <a:rPr lang="en-US" altLang="en-US" sz="2600"/>
              <a:t>Rhyme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59AEC063-8799-C723-5255-0F27449D119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91200" y="1600200"/>
            <a:ext cx="2916238" cy="36576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A7719E9-F028-DA40-2077-986B11AC9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/>
          <a:lstStyle/>
          <a:p>
            <a:r>
              <a:rPr lang="en-US" altLang="en-US"/>
              <a:t>Rhythm &amp; Rhyme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BEBAEBE-4BDF-DF9B-1073-D5A62AC48A2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066800"/>
            <a:ext cx="7543800" cy="91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Using more spirited language makes humorous situations even more humorous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7587CB7-7F73-176B-7D12-284EC9E5E830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143000" y="2057400"/>
            <a:ext cx="6934200" cy="3429000"/>
          </a:xfrm>
          <a:solidFill>
            <a:schemeClr val="accent1"/>
          </a:solidFill>
          <a:ln w="38100" cap="flat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3000" b="1"/>
              <a:t>“The Porcupine”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3000" b="1"/>
              <a:t>By Ogden Nash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US" altLang="en-US" sz="1400" b="1"/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/>
              <a:t>Any hound a porcupine nudges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/>
              <a:t>Can’t be blamed for harboring grudges.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/>
              <a:t>I know one hound that laughed all winter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 sz="2800"/>
              <a:t>At a porcupine that sat on a splinter.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allAtOnce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30AEFE3-F912-CE76-B178-1D771DAD6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76200" y="152400"/>
            <a:ext cx="8458200" cy="1524000"/>
          </a:xfrm>
        </p:spPr>
        <p:txBody>
          <a:bodyPr/>
          <a:lstStyle/>
          <a:p>
            <a:r>
              <a:rPr lang="en-US" altLang="en-US"/>
              <a:t>If you take away the rhythm and rhyme, the humor vanishes.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4213645-3BCD-749B-6466-82E776D9B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467600" cy="34290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Any hound that touches a porcupine</a:t>
            </a:r>
          </a:p>
          <a:p>
            <a:pPr algn="ctr">
              <a:buFontTx/>
              <a:buNone/>
            </a:pPr>
            <a:r>
              <a:rPr lang="en-US" altLang="en-US"/>
              <a:t>Can’t be blamed for holding a grudge</a:t>
            </a:r>
          </a:p>
          <a:p>
            <a:pPr algn="ctr">
              <a:buFontTx/>
              <a:buNone/>
            </a:pPr>
            <a:r>
              <a:rPr lang="en-US" altLang="en-US"/>
              <a:t>I know one hound that laughed all winter long</a:t>
            </a:r>
          </a:p>
          <a:p>
            <a:pPr algn="ctr">
              <a:buFontTx/>
              <a:buNone/>
            </a:pPr>
            <a:r>
              <a:rPr lang="en-US" altLang="en-US"/>
              <a:t>At a porcupine that sat on a piece of wood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allAtOnce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4EBEFFE-4DB1-E4FC-4641-B10415947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66800"/>
          </a:xfrm>
        </p:spPr>
        <p:txBody>
          <a:bodyPr/>
          <a:lstStyle/>
          <a:p>
            <a:r>
              <a:rPr lang="en-US" altLang="en-US"/>
              <a:t>Limericks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8123AD1-B4AA-8B2D-44BC-397E372032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696200" cy="4495800"/>
          </a:xfrm>
        </p:spPr>
        <p:txBody>
          <a:bodyPr/>
          <a:lstStyle/>
          <a:p>
            <a:r>
              <a:rPr lang="en-US" altLang="en-US"/>
              <a:t>A limerick is a poem of five lines</a:t>
            </a:r>
          </a:p>
          <a:p>
            <a:r>
              <a:rPr lang="en-US" altLang="en-US"/>
              <a:t>The first, second, and fifth lines have three rhythmic beats and rhyme with one another.</a:t>
            </a:r>
          </a:p>
          <a:p>
            <a:r>
              <a:rPr lang="en-US" altLang="en-US"/>
              <a:t>The third and fourth lines have two beats and rhyme with one another.</a:t>
            </a:r>
          </a:p>
          <a:p>
            <a:r>
              <a:rPr lang="en-US" altLang="en-US"/>
              <a:t>They are always light-hearted, humorous poems.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C888750-C1FC-CD17-30FE-2741EFB92B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Limericks</a:t>
            </a:r>
            <a:endParaRPr lang="en-US" altLang="en-US" sz="400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3B13E07-A940-ABF6-1C9D-EC87DBD545C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828800"/>
            <a:ext cx="70866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There once was a man with no hair.</a:t>
            </a:r>
          </a:p>
          <a:p>
            <a:pPr algn="ctr">
              <a:buFontTx/>
              <a:buNone/>
            </a:pPr>
            <a:r>
              <a:rPr lang="en-US" altLang="en-US"/>
              <a:t>He gave everyone quite a scare.</a:t>
            </a:r>
          </a:p>
          <a:p>
            <a:pPr algn="ctr">
              <a:buFontTx/>
              <a:buNone/>
            </a:pPr>
            <a:r>
              <a:rPr lang="en-US" altLang="en-US"/>
              <a:t>He got some Rogaine,</a:t>
            </a:r>
          </a:p>
          <a:p>
            <a:pPr algn="ctr">
              <a:buFontTx/>
              <a:buNone/>
            </a:pPr>
            <a:r>
              <a:rPr lang="en-US" altLang="en-US"/>
              <a:t>Grew out a mane,</a:t>
            </a:r>
          </a:p>
          <a:p>
            <a:pPr algn="ctr">
              <a:buFontTx/>
              <a:buNone/>
            </a:pPr>
            <a:r>
              <a:rPr lang="en-US" altLang="en-US"/>
              <a:t>And now he resembles a bear!</a:t>
            </a:r>
          </a:p>
        </p:txBody>
      </p:sp>
      <p:pic>
        <p:nvPicPr>
          <p:cNvPr id="13316" name="Picture 4">
            <a:extLst>
              <a:ext uri="{FF2B5EF4-FFF2-40B4-BE49-F238E27FC236}">
                <a16:creationId xmlns:a16="http://schemas.microsoft.com/office/drawing/2014/main" id="{AB62B75C-EAED-6120-9971-6E73D13D7554}"/>
              </a:ext>
            </a:extLst>
          </p:cNvPr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553200" y="4648200"/>
            <a:ext cx="2209800" cy="2209800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73FB2D2-F9AD-B443-DACD-03B7803310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Limerick About a Bee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0E2FCCB-F30B-6F2D-935D-CF2C16AA2B5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828800"/>
            <a:ext cx="6553200" cy="3657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/>
              <a:t>I wish that my room had a floor,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/>
              <a:t>I don’t care so much for a door.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/>
              <a:t>But this walking around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/>
              <a:t>Without touching the ground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altLang="en-US"/>
              <a:t>Is getting to be quite a bore.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891F76EA-75A9-1339-F3FB-213C62C51795}"/>
              </a:ext>
            </a:extLst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444928">
            <a:off x="990600" y="4419600"/>
            <a:ext cx="758825" cy="915988"/>
          </a:xfrm>
        </p:spPr>
      </p:pic>
      <p:pic>
        <p:nvPicPr>
          <p:cNvPr id="14342" name="Picture 6">
            <a:extLst>
              <a:ext uri="{FF2B5EF4-FFF2-40B4-BE49-F238E27FC236}">
                <a16:creationId xmlns:a16="http://schemas.microsoft.com/office/drawing/2014/main" id="{BE41B0CD-5C53-D699-281C-250CB90AA8F3}"/>
              </a:ext>
            </a:extLst>
          </p:cNvPr>
          <p:cNvPicPr>
            <a:picLocks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4419600"/>
            <a:ext cx="758825" cy="915988"/>
          </a:xfrm>
          <a:noFill/>
          <a:ln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allAtOnce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FFA4D7F0-92E8-5221-4944-B14C806EDE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Another Limerick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4E4FF6A-334B-2A33-0C4C-68C1B4CB1D0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057400"/>
            <a:ext cx="7010400" cy="2895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There once was a very small mouse</a:t>
            </a:r>
          </a:p>
          <a:p>
            <a:pPr algn="ctr">
              <a:buFontTx/>
              <a:buNone/>
            </a:pPr>
            <a:r>
              <a:rPr lang="en-US" altLang="en-US"/>
              <a:t>Who lived in a very small house,</a:t>
            </a:r>
          </a:p>
          <a:p>
            <a:pPr algn="ctr">
              <a:buFontTx/>
              <a:buNone/>
            </a:pPr>
            <a:r>
              <a:rPr lang="en-US" altLang="en-US"/>
              <a:t>The ocean’s spray</a:t>
            </a:r>
          </a:p>
          <a:p>
            <a:pPr algn="ctr">
              <a:buFontTx/>
              <a:buNone/>
            </a:pPr>
            <a:r>
              <a:rPr lang="en-US" altLang="en-US"/>
              <a:t>Washed it away,</a:t>
            </a:r>
          </a:p>
          <a:p>
            <a:pPr algn="ctr">
              <a:buFontTx/>
              <a:buNone/>
            </a:pPr>
            <a:r>
              <a:rPr lang="en-US" altLang="en-US"/>
              <a:t>All that was left was her blouse!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CA83F52C-35F8-8C6A-05D4-4986CDAD23B7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533400"/>
            <a:ext cx="1652588" cy="1382713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allAtOnce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B6BEC00-9699-37D1-AF57-A11BEE7469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You will create a limerick similar to this one…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107547F-1353-D0FA-96DB-47CEBD28C7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696200" cy="31242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There once was a man from Beijing.</a:t>
            </a:r>
          </a:p>
          <a:p>
            <a:pPr algn="ctr">
              <a:buFontTx/>
              <a:buNone/>
            </a:pPr>
            <a:r>
              <a:rPr lang="en-US" altLang="en-US"/>
              <a:t>All his life he hoped to be King.</a:t>
            </a:r>
          </a:p>
          <a:p>
            <a:pPr algn="ctr">
              <a:buFontTx/>
              <a:buNone/>
            </a:pPr>
            <a:r>
              <a:rPr lang="en-US" altLang="en-US"/>
              <a:t>So he put on a crown,</a:t>
            </a:r>
          </a:p>
          <a:p>
            <a:pPr algn="ctr">
              <a:buFontTx/>
              <a:buNone/>
            </a:pPr>
            <a:r>
              <a:rPr lang="en-US" altLang="en-US"/>
              <a:t>Which quickly fell down.</a:t>
            </a:r>
          </a:p>
          <a:p>
            <a:pPr algn="ctr">
              <a:buFontTx/>
              <a:buNone/>
            </a:pPr>
            <a:r>
              <a:rPr lang="en-US" altLang="en-US"/>
              <a:t>That small silly man from Beijing.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263C8F8-C273-7AF4-4D78-5AA7D4E24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023100" cy="1600200"/>
          </a:xfrm>
        </p:spPr>
        <p:txBody>
          <a:bodyPr/>
          <a:lstStyle/>
          <a:p>
            <a:r>
              <a:rPr lang="en-US" altLang="en-US"/>
              <a:t>Fill in the blanks and create your own Limerick.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E63D503-D5E7-7670-0DC8-5189F6BFF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772400" cy="32766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There once was a _____ from _____.</a:t>
            </a:r>
          </a:p>
          <a:p>
            <a:pPr algn="ctr">
              <a:buFontTx/>
              <a:buNone/>
            </a:pPr>
            <a:r>
              <a:rPr lang="en-US" altLang="en-US"/>
              <a:t>All the while she/he hoped ________.</a:t>
            </a:r>
          </a:p>
          <a:p>
            <a:pPr algn="ctr">
              <a:buFontTx/>
              <a:buNone/>
            </a:pPr>
            <a:r>
              <a:rPr lang="en-US" altLang="en-US"/>
              <a:t>So she/he ____________________,</a:t>
            </a:r>
          </a:p>
          <a:p>
            <a:pPr algn="ctr">
              <a:buFontTx/>
              <a:buNone/>
            </a:pPr>
            <a:r>
              <a:rPr lang="en-US" altLang="en-US"/>
              <a:t>And ________________________,</a:t>
            </a:r>
          </a:p>
          <a:p>
            <a:pPr algn="ctr">
              <a:buFontTx/>
              <a:buNone/>
            </a:pPr>
            <a:r>
              <a:rPr lang="en-US" altLang="en-US"/>
              <a:t>That _________ from ___________.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475320B-5AD0-C984-23E7-E710279763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696200" cy="548640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>
                <a:solidFill>
                  <a:schemeClr val="folHlink"/>
                </a:solidFill>
              </a:rPr>
              <a:t>Alliteration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sz="3200" b="1"/>
              <a:t>Repetition of initial consonant sounds</a:t>
            </a:r>
          </a:p>
          <a:p>
            <a:pPr marL="990600" lvl="1" indent="-533400"/>
            <a:r>
              <a:rPr lang="en-US" altLang="en-US" sz="3200">
                <a:solidFill>
                  <a:schemeClr val="tx2"/>
                </a:solidFill>
              </a:rPr>
              <a:t>Example</a:t>
            </a:r>
            <a:r>
              <a:rPr lang="en-US" altLang="en-US" sz="3200"/>
              <a:t>:  </a:t>
            </a:r>
            <a:r>
              <a:rPr lang="en-US" altLang="en-US" sz="3200">
                <a:solidFill>
                  <a:schemeClr val="hlink"/>
                </a:solidFill>
              </a:rPr>
              <a:t>Sister Suzy sat on the seashore until suddenly she was swallowed by a shark</a:t>
            </a:r>
            <a:r>
              <a:rPr lang="en-US" altLang="en-US" sz="3200"/>
              <a:t>.</a:t>
            </a:r>
          </a:p>
          <a:p>
            <a:pPr marL="609600" indent="-609600">
              <a:buFontTx/>
              <a:buAutoNum type="arabicPeriod"/>
            </a:pPr>
            <a:r>
              <a:rPr lang="en-US" altLang="en-US">
                <a:solidFill>
                  <a:schemeClr val="folHlink"/>
                </a:solidFill>
              </a:rPr>
              <a:t>Allusion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sz="3200" b="1"/>
              <a:t>A reference to a well-known person, place, event, literary work, or work of art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4E0CB54-4119-6AA9-ED7D-7EA3834BB1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class Limerick: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367C8D9-E8A4-4197-F1D2-D9BF34E269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905000"/>
            <a:ext cx="8077200" cy="3352800"/>
          </a:xfrm>
          <a:solidFill>
            <a:schemeClr val="accent1"/>
          </a:solidFill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buFontTx/>
              <a:buNone/>
            </a:pPr>
            <a:r>
              <a:rPr lang="en-US" altLang="en-US"/>
              <a:t>There once was a _____ from _____.</a:t>
            </a:r>
          </a:p>
          <a:p>
            <a:pPr algn="ctr">
              <a:buFontTx/>
              <a:buNone/>
            </a:pPr>
            <a:r>
              <a:rPr lang="en-US" altLang="en-US"/>
              <a:t>All the while she/he hoped ________.</a:t>
            </a:r>
          </a:p>
          <a:p>
            <a:pPr algn="ctr">
              <a:buFontTx/>
              <a:buNone/>
            </a:pPr>
            <a:r>
              <a:rPr lang="en-US" altLang="en-US"/>
              <a:t>So she/he ____________________,</a:t>
            </a:r>
          </a:p>
          <a:p>
            <a:pPr algn="ctr">
              <a:buFontTx/>
              <a:buNone/>
            </a:pPr>
            <a:r>
              <a:rPr lang="en-US" altLang="en-US"/>
              <a:t>And ________________________,</a:t>
            </a:r>
          </a:p>
          <a:p>
            <a:pPr algn="ctr">
              <a:buFontTx/>
              <a:buNone/>
            </a:pPr>
            <a:r>
              <a:rPr lang="en-US" altLang="en-US"/>
              <a:t>That _________ from ___________.</a:t>
            </a:r>
          </a:p>
          <a:p>
            <a:pPr algn="ctr"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>
            <a:extLst>
              <a:ext uri="{FF2B5EF4-FFF2-40B4-BE49-F238E27FC236}">
                <a16:creationId xmlns:a16="http://schemas.microsoft.com/office/drawing/2014/main" id="{7B08605B-C472-BC31-C5EA-3B0C1A083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>
            <a:extLst>
              <a:ext uri="{FF2B5EF4-FFF2-40B4-BE49-F238E27FC236}">
                <a16:creationId xmlns:a16="http://schemas.microsoft.com/office/drawing/2014/main" id="{41A01A16-9811-6EFD-4D1E-53D284B0F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7350"/>
            <a:ext cx="7543800" cy="647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olidFill>
                  <a:schemeClr val="folHlink"/>
                </a:solidFill>
                <a:latin typeface="Comic Sans MS" panose="030F0702030302020204" pitchFamily="66" charset="0"/>
              </a:rPr>
              <a:t>3. Ballad</a:t>
            </a:r>
            <a:r>
              <a:rPr lang="en-US" altLang="en-US">
                <a:latin typeface="Comic Sans MS" panose="030F0702030302020204" pitchFamily="66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b="1">
                <a:latin typeface="Comic Sans MS" panose="030F0702030302020204" pitchFamily="66" charset="0"/>
              </a:rPr>
              <a:t>A song-like poem that tells a story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FontTx/>
              <a:buAutoNum type="arabicPeriod" startAt="4"/>
            </a:pPr>
            <a:r>
              <a:rPr lang="en-US" altLang="en-US">
                <a:solidFill>
                  <a:schemeClr val="folHlink"/>
                </a:solidFill>
                <a:latin typeface="Comic Sans MS" panose="030F0702030302020204" pitchFamily="66" charset="0"/>
              </a:rPr>
              <a:t>Blank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solidFill>
                  <a:schemeClr val="folHlink"/>
                </a:solidFill>
                <a:latin typeface="Comic Sans MS" panose="030F0702030302020204" pitchFamily="66" charset="0"/>
              </a:rPr>
              <a:t>Verse</a:t>
            </a:r>
            <a:r>
              <a:rPr lang="en-US" altLang="en-US">
                <a:latin typeface="Comic Sans MS" panose="030F0702030302020204" pitchFamily="66" charset="0"/>
              </a:rPr>
              <a:t>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altLang="en-US" b="1">
                <a:latin typeface="Comic Sans MS" panose="030F0702030302020204" pitchFamily="66" charset="0"/>
              </a:rPr>
              <a:t>Poetry written in unrhymed, iambic pentameter.</a:t>
            </a:r>
          </a:p>
          <a:p>
            <a:pPr eaLnBrk="1" hangingPunct="1">
              <a:spcBef>
                <a:spcPct val="20000"/>
              </a:spcBef>
              <a:buFontTx/>
              <a:buAutoNum type="arabicPeriod" startAt="5"/>
            </a:pPr>
            <a:r>
              <a:rPr lang="en-US" altLang="en-US">
                <a:solidFill>
                  <a:schemeClr val="folHlink"/>
                </a:solidFill>
                <a:latin typeface="Comic Sans MS" panose="030F0702030302020204" pitchFamily="66" charset="0"/>
              </a:rPr>
              <a:t>Concrete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  <a:r>
              <a:rPr lang="en-US" altLang="en-US">
                <a:solidFill>
                  <a:schemeClr val="folHlink"/>
                </a:solidFill>
                <a:latin typeface="Comic Sans MS" panose="030F0702030302020204" pitchFamily="66" charset="0"/>
              </a:rPr>
              <a:t>Poem</a:t>
            </a:r>
            <a:r>
              <a:rPr lang="en-US" altLang="en-US">
                <a:latin typeface="Comic Sans MS" panose="030F0702030302020204" pitchFamily="66" charset="0"/>
              </a:rPr>
              <a:t>: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b="1">
                <a:latin typeface="Comic Sans MS" panose="030F0702030302020204" pitchFamily="66" charset="0"/>
              </a:rPr>
              <a:t>A poem with a shape that suggests its subject</a:t>
            </a:r>
          </a:p>
          <a:p>
            <a:pPr lvl="1" eaLnBrk="1" hangingPunct="1">
              <a:spcBef>
                <a:spcPct val="20000"/>
              </a:spcBef>
              <a:buFontTx/>
              <a:buChar char="–"/>
            </a:pPr>
            <a:r>
              <a:rPr lang="en-US" altLang="en-US" b="1">
                <a:solidFill>
                  <a:srgbClr val="FF66FF"/>
                </a:solidFill>
                <a:latin typeface="Comic Sans MS" panose="030F0702030302020204" pitchFamily="66" charset="0"/>
              </a:rPr>
              <a:t>Example</a:t>
            </a:r>
            <a:r>
              <a:rPr lang="en-US" altLang="en-US" b="1">
                <a:latin typeface="Comic Sans MS" panose="030F0702030302020204" pitchFamily="66" charset="0"/>
              </a:rPr>
              <a:t>:  </a:t>
            </a:r>
            <a:r>
              <a:rPr lang="en-US" altLang="en-US" b="1">
                <a:solidFill>
                  <a:srgbClr val="DD0B9C"/>
                </a:solidFill>
                <a:latin typeface="Comic Sans MS" panose="030F0702030302020204" pitchFamily="66" charset="0"/>
              </a:rPr>
              <a:t>George Herbert’s Easter Wings and The Alter</a:t>
            </a:r>
          </a:p>
          <a:p>
            <a:pPr>
              <a:spcBef>
                <a:spcPct val="50000"/>
              </a:spcBef>
            </a:pPr>
            <a:endParaRPr lang="en-US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9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9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CBDE1BB9-4CFA-9E45-557D-618F6C7FBA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4000">
                <a:solidFill>
                  <a:schemeClr val="folHlink"/>
                </a:solidFill>
              </a:rPr>
              <a:t>6.  Figurative</a:t>
            </a:r>
            <a:r>
              <a:rPr lang="en-US" altLang="en-US" sz="4000"/>
              <a:t> </a:t>
            </a:r>
            <a:r>
              <a:rPr lang="en-US" altLang="en-US" sz="4000">
                <a:solidFill>
                  <a:schemeClr val="folHlink"/>
                </a:solidFill>
              </a:rPr>
              <a:t>Language</a:t>
            </a:r>
            <a:r>
              <a:rPr lang="en-US" altLang="en-US" sz="40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4000" b="1"/>
              <a:t>Writing that is not meant to be taken literally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4000">
                <a:solidFill>
                  <a:srgbClr val="FF66FF"/>
                </a:solidFill>
              </a:rPr>
              <a:t>Example</a:t>
            </a:r>
            <a:r>
              <a:rPr lang="en-US" altLang="en-US" sz="4000"/>
              <a:t>:  </a:t>
            </a:r>
            <a:r>
              <a:rPr lang="en-US" altLang="en-US" sz="4000">
                <a:solidFill>
                  <a:srgbClr val="DD0B9C"/>
                </a:solidFill>
              </a:rPr>
              <a:t>He made me so mad I wanted to die</a:t>
            </a:r>
            <a:r>
              <a:rPr lang="en-US" altLang="en-US" sz="4000"/>
              <a:t>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 sz="4000">
                <a:solidFill>
                  <a:schemeClr val="folHlink"/>
                </a:solidFill>
              </a:rPr>
              <a:t>7.  Free</a:t>
            </a:r>
            <a:r>
              <a:rPr lang="en-US" altLang="en-US" sz="4000"/>
              <a:t> </a:t>
            </a:r>
            <a:r>
              <a:rPr lang="en-US" altLang="en-US" sz="4000">
                <a:solidFill>
                  <a:schemeClr val="folHlink"/>
                </a:solidFill>
              </a:rPr>
              <a:t>Verse</a:t>
            </a:r>
            <a:r>
              <a:rPr lang="en-US" altLang="en-US" sz="40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4000" b="1"/>
              <a:t>Poetry not written in a regular rhythmical pattern or meter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BA0C263-937C-A8B7-83FB-FE4232CDAB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304800"/>
            <a:ext cx="7696200" cy="62484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8. Image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b="1"/>
              <a:t>A word or phrase that appeals to one or more of the five senses</a:t>
            </a:r>
          </a:p>
          <a:p>
            <a:pPr marL="609600" indent="-609600">
              <a:buFontTx/>
              <a:buAutoNum type="arabicPeriod" startAt="9"/>
            </a:pPr>
            <a:r>
              <a:rPr lang="en-US" altLang="en-US">
                <a:solidFill>
                  <a:schemeClr val="folHlink"/>
                </a:solidFill>
              </a:rPr>
              <a:t>Lyric</a:t>
            </a:r>
            <a:r>
              <a:rPr lang="en-US" altLang="en-US"/>
              <a:t> </a:t>
            </a:r>
            <a:r>
              <a:rPr lang="en-US" altLang="en-US">
                <a:solidFill>
                  <a:schemeClr val="folHlink"/>
                </a:solidFill>
              </a:rPr>
              <a:t>Poem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b="1"/>
              <a:t>Highly musical verse that expresses the observations and feelings of a single speaker</a:t>
            </a:r>
          </a:p>
          <a:p>
            <a:pPr marL="609600" indent="-609600">
              <a:buFontTx/>
              <a:buAutoNum type="arabicPeriod" startAt="9"/>
            </a:pPr>
            <a:r>
              <a:rPr lang="en-US" altLang="en-US">
                <a:solidFill>
                  <a:schemeClr val="folHlink"/>
                </a:solidFill>
              </a:rPr>
              <a:t>Metaphor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b="1"/>
              <a:t>A figure of speech in which something is described as though it were something else</a:t>
            </a:r>
          </a:p>
          <a:p>
            <a:pPr marL="990600" lvl="1" indent="-533400"/>
            <a:r>
              <a:rPr lang="en-US" altLang="en-US">
                <a:solidFill>
                  <a:srgbClr val="FF66FF"/>
                </a:solidFill>
              </a:rPr>
              <a:t>Example</a:t>
            </a:r>
            <a:r>
              <a:rPr lang="en-US" altLang="en-US"/>
              <a:t>: </a:t>
            </a:r>
            <a:r>
              <a:rPr lang="en-US" altLang="en-US">
                <a:solidFill>
                  <a:srgbClr val="DD0B9C"/>
                </a:solidFill>
              </a:rPr>
              <a:t>He is such a pig when he eats!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0BD67C7-87B2-984E-0908-0DBC5A8C19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28600"/>
            <a:ext cx="7924800" cy="6400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11. Mood</a:t>
            </a:r>
            <a:r>
              <a:rPr lang="en-US" alt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b="1"/>
              <a:t>The feeling created in the reader by a literary work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12. Onomatopoeia</a:t>
            </a:r>
            <a:r>
              <a:rPr lang="en-US" alt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b="1"/>
              <a:t>The use of words that imitate sounds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>
                <a:solidFill>
                  <a:srgbClr val="FF66FF"/>
                </a:solidFill>
              </a:rPr>
              <a:t>Example</a:t>
            </a:r>
            <a:r>
              <a:rPr lang="en-US" altLang="en-US"/>
              <a:t>:  </a:t>
            </a:r>
            <a:r>
              <a:rPr lang="en-US" altLang="en-US">
                <a:solidFill>
                  <a:srgbClr val="DD0B9C"/>
                </a:solidFill>
              </a:rPr>
              <a:t>The buzz of the bee was very loud.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13"/>
            </a:pPr>
            <a:r>
              <a:rPr lang="en-US" altLang="en-US">
                <a:solidFill>
                  <a:schemeClr val="folHlink"/>
                </a:solidFill>
              </a:rPr>
              <a:t>Personification</a:t>
            </a:r>
            <a:r>
              <a:rPr lang="en-US" altLang="en-US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b="1"/>
              <a:t>A type of figurative language in which a non-human subject is given human characteristics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>
                <a:solidFill>
                  <a:srgbClr val="FF66FF"/>
                </a:solidFill>
              </a:rPr>
              <a:t>  Example</a:t>
            </a:r>
            <a:r>
              <a:rPr lang="en-US" altLang="en-US"/>
              <a:t>:  </a:t>
            </a:r>
            <a:r>
              <a:rPr lang="en-US" altLang="en-US">
                <a:solidFill>
                  <a:srgbClr val="DD0B9C"/>
                </a:solidFill>
              </a:rPr>
              <a:t>The tree waved excitedly in                    	the wind.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A9F9122-2167-09BB-54A9-DF0D3DAF9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696200" cy="61722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14. Repetition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b="1"/>
              <a:t>The use, more than once, of any element of language</a:t>
            </a:r>
          </a:p>
          <a:p>
            <a:pPr marL="609600" indent="-609600"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15. Rhyme</a:t>
            </a:r>
            <a:r>
              <a:rPr lang="en-US" altLang="en-US"/>
              <a:t>:</a:t>
            </a:r>
          </a:p>
          <a:p>
            <a:pPr marL="990600" lvl="1" indent="-533400"/>
            <a:r>
              <a:rPr lang="en-US" altLang="en-US" b="1"/>
              <a:t>Repetition of sounds at the end of words</a:t>
            </a:r>
          </a:p>
          <a:p>
            <a:pPr marL="990600" lvl="1" indent="-533400"/>
            <a:r>
              <a:rPr lang="en-US" altLang="en-US">
                <a:solidFill>
                  <a:srgbClr val="FF66FF"/>
                </a:solidFill>
              </a:rPr>
              <a:t>Example</a:t>
            </a:r>
            <a:r>
              <a:rPr lang="en-US" altLang="en-US"/>
              <a:t>: </a:t>
            </a:r>
            <a:r>
              <a:rPr lang="en-US" altLang="en-US">
                <a:solidFill>
                  <a:srgbClr val="DD0B9C"/>
                </a:solidFill>
              </a:rPr>
              <a:t>Roses are red, violets are blue…..</a:t>
            </a:r>
          </a:p>
          <a:p>
            <a:pPr marL="609600" indent="-609600"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16. Rhyme</a:t>
            </a:r>
            <a:r>
              <a:rPr lang="en-US" altLang="en-US"/>
              <a:t> </a:t>
            </a:r>
            <a:r>
              <a:rPr lang="en-US" altLang="en-US">
                <a:solidFill>
                  <a:schemeClr val="folHlink"/>
                </a:solidFill>
              </a:rPr>
              <a:t>Scheme</a:t>
            </a:r>
            <a:r>
              <a:rPr lang="en-US" altLang="en-US"/>
              <a:t>:</a:t>
            </a:r>
          </a:p>
          <a:p>
            <a:pPr marL="1752600" lvl="3" indent="-381000"/>
            <a:r>
              <a:rPr lang="en-US" altLang="en-US" sz="2800" b="1"/>
              <a:t>A regular pattern of rhyming words in a poem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3189C7C-D5A5-C2C8-E580-5A1B084229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04800"/>
            <a:ext cx="7162800" cy="6019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17. Rhythm</a:t>
            </a:r>
            <a:r>
              <a:rPr lang="en-US" alt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b="1"/>
              <a:t>Pattern of beats or stresses in spoken or written language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18. Simile</a:t>
            </a:r>
            <a:r>
              <a:rPr lang="en-US" alt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3200" b="1"/>
              <a:t>A figure of speech that uses </a:t>
            </a:r>
            <a:r>
              <a:rPr lang="en-US" altLang="en-US" sz="3200" b="1" i="1"/>
              <a:t>like</a:t>
            </a:r>
            <a:r>
              <a:rPr lang="en-US" altLang="en-US" sz="3200" b="1"/>
              <a:t> or </a:t>
            </a:r>
            <a:r>
              <a:rPr lang="en-US" altLang="en-US" sz="3200" b="1" i="1"/>
              <a:t>as</a:t>
            </a:r>
            <a:r>
              <a:rPr lang="en-US" altLang="en-US" sz="3200" b="1"/>
              <a:t> to make a direct comparison between two unlike ideas</a:t>
            </a:r>
          </a:p>
          <a:p>
            <a:pPr marL="990600" lvl="1" indent="-533400">
              <a:lnSpc>
                <a:spcPct val="90000"/>
              </a:lnSpc>
            </a:pPr>
            <a:endParaRPr lang="en-US" altLang="en-US" sz="3200" b="1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folHlink"/>
                </a:solidFill>
              </a:rPr>
              <a:t>19. Stanza</a:t>
            </a:r>
            <a:r>
              <a:rPr lang="en-US" altLang="en-US" sz="2800"/>
              <a:t>: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b="1"/>
              <a:t>A formal division of lines in a poem considered as a unit</a:t>
            </a: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1B44D18E-FD18-6019-54F4-2CFD66988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038600"/>
            <a:ext cx="4038600" cy="4826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500">
                <a:solidFill>
                  <a:schemeClr val="tx2"/>
                </a:solidFill>
              </a:rPr>
              <a:t>My love is like a red rose.</a:t>
            </a:r>
          </a:p>
        </p:txBody>
      </p:sp>
      <p:pic>
        <p:nvPicPr>
          <p:cNvPr id="38916" name="Picture 4">
            <a:extLst>
              <a:ext uri="{FF2B5EF4-FFF2-40B4-BE49-F238E27FC236}">
                <a16:creationId xmlns:a16="http://schemas.microsoft.com/office/drawing/2014/main" id="{F77A431A-847E-ABDD-8482-4B160BA2D993}"/>
              </a:ext>
            </a:extLst>
          </p:cNvPr>
          <p:cNvPicPr>
            <a:picLocks noChangeAspect="1" noChangeArrowheads="1" noCro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86600" y="3581400"/>
            <a:ext cx="1600200" cy="1309688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>
            <a:extLst>
              <a:ext uri="{FF2B5EF4-FFF2-40B4-BE49-F238E27FC236}">
                <a16:creationId xmlns:a16="http://schemas.microsoft.com/office/drawing/2014/main" id="{FDD8D9A0-91CA-F926-512C-F2BF0AEFA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635000"/>
            <a:ext cx="184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GB" altLang="en-US"/>
          </a:p>
        </p:txBody>
      </p:sp>
      <p:sp>
        <p:nvSpPr>
          <p:cNvPr id="57347" name="Text Box 3">
            <a:extLst>
              <a:ext uri="{FF2B5EF4-FFF2-40B4-BE49-F238E27FC236}">
                <a16:creationId xmlns:a16="http://schemas.microsoft.com/office/drawing/2014/main" id="{1212161B-0154-BBD6-C25F-065A29525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04800"/>
            <a:ext cx="7467600" cy="668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4800" b="1"/>
              <a:t>20.  Motif</a:t>
            </a:r>
            <a:r>
              <a:rPr lang="en-US" altLang="en-US" sz="4800"/>
              <a:t> – Main or reoccurring theme.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/>
              <a:t>21.  Extended Metaphor</a:t>
            </a:r>
            <a:r>
              <a:rPr lang="en-US" altLang="en-US" sz="4800"/>
              <a:t> – a comparison developed over several lines of poetry.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4800" b="1"/>
              <a:t>		22.  Pun</a:t>
            </a:r>
            <a:r>
              <a:rPr lang="en-US" altLang="en-US" sz="4800"/>
              <a:t> – Double 						meaning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1043</TotalTime>
  <Words>913</Words>
  <Application>Microsoft Office PowerPoint</Application>
  <PresentationFormat>On-screen Show (4:3)</PresentationFormat>
  <Paragraphs>145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Comic Sans MS</vt:lpstr>
      <vt:lpstr>Times New Roman</vt:lpstr>
      <vt:lpstr>Crayons</vt:lpstr>
      <vt:lpstr>Poetry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Humor</vt:lpstr>
      <vt:lpstr>Rhythm &amp; Rhyme</vt:lpstr>
      <vt:lpstr>If you take away the rhythm and rhyme, the humor vanishes.</vt:lpstr>
      <vt:lpstr>Limericks</vt:lpstr>
      <vt:lpstr>Limericks</vt:lpstr>
      <vt:lpstr>Limerick About a Bee</vt:lpstr>
      <vt:lpstr>Another Limerick</vt:lpstr>
      <vt:lpstr>You will create a limerick similar to this one…</vt:lpstr>
      <vt:lpstr>Fill in the blanks and create your own Limerick.</vt:lpstr>
      <vt:lpstr>The class Limerick: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Poetry</dc:title>
  <dc:creator>Jessica Smith</dc:creator>
  <cp:lastModifiedBy>Nayan GRIFFITHS</cp:lastModifiedBy>
  <cp:revision>18</cp:revision>
  <dcterms:created xsi:type="dcterms:W3CDTF">2002-10-23T21:46:37Z</dcterms:created>
  <dcterms:modified xsi:type="dcterms:W3CDTF">2023-03-21T14:27:35Z</dcterms:modified>
</cp:coreProperties>
</file>