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3"/>
  </p:notesMasterIdLst>
  <p:handoutMasterIdLst>
    <p:handoutMasterId r:id="rId24"/>
  </p:handoutMasterIdLst>
  <p:sldIdLst>
    <p:sldId id="256" r:id="rId2"/>
    <p:sldId id="257" r:id="rId3"/>
    <p:sldId id="264" r:id="rId4"/>
    <p:sldId id="258" r:id="rId5"/>
    <p:sldId id="267" r:id="rId6"/>
    <p:sldId id="259" r:id="rId7"/>
    <p:sldId id="260" r:id="rId8"/>
    <p:sldId id="261" r:id="rId9"/>
    <p:sldId id="262" r:id="rId10"/>
    <p:sldId id="263" r:id="rId11"/>
    <p:sldId id="265" r:id="rId12"/>
    <p:sldId id="266" r:id="rId13"/>
    <p:sldId id="268" r:id="rId14"/>
    <p:sldId id="269" r:id="rId15"/>
    <p:sldId id="274" r:id="rId16"/>
    <p:sldId id="270" r:id="rId17"/>
    <p:sldId id="271" r:id="rId18"/>
    <p:sldId id="275" r:id="rId19"/>
    <p:sldId id="272" r:id="rId20"/>
    <p:sldId id="273" r:id="rId21"/>
    <p:sldId id="276"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9900CC"/>
    <a:srgbClr val="0000D4"/>
    <a:srgbClr val="000066"/>
    <a:srgbClr val="3A5047"/>
    <a:srgbClr val="C0C0C0"/>
    <a:srgbClr val="2D385D"/>
    <a:srgbClr val="827F0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9" autoAdjust="0"/>
    <p:restoredTop sz="86444" autoAdjust="0"/>
  </p:normalViewPr>
  <p:slideViewPr>
    <p:cSldViewPr>
      <p:cViewPr varScale="1">
        <p:scale>
          <a:sx n="116" d="100"/>
          <a:sy n="116" d="100"/>
        </p:scale>
        <p:origin x="114" y="15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EF6894-746B-9455-B22E-F4F11C2CF4D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5A4EBB8B-3319-D23B-0139-FB69078148F4}"/>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B5C14DB-4CA4-4082-AEE7-8F850576EB8B}" type="datetimeFigureOut">
              <a:rPr lang="en-US"/>
              <a:pPr>
                <a:defRPr/>
              </a:pPr>
              <a:t>3/21/2023</a:t>
            </a:fld>
            <a:endParaRPr lang="en-US"/>
          </a:p>
        </p:txBody>
      </p:sp>
      <p:sp>
        <p:nvSpPr>
          <p:cNvPr id="4" name="Footer Placeholder 3">
            <a:extLst>
              <a:ext uri="{FF2B5EF4-FFF2-40B4-BE49-F238E27FC236}">
                <a16:creationId xmlns:a16="http://schemas.microsoft.com/office/drawing/2014/main" id="{1383BBD9-D2DE-E93B-6F5E-86DF1D9E6636}"/>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676C7814-6C4E-3053-4EC3-C1AC9A117F48}"/>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3A27980-5C4F-444B-A572-EDBC3629F19D}"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a:extLst>
              <a:ext uri="{FF2B5EF4-FFF2-40B4-BE49-F238E27FC236}">
                <a16:creationId xmlns:a16="http://schemas.microsoft.com/office/drawing/2014/main" id="{BC9E7984-8473-5C75-EB41-0BC7768E594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36195" name="Rectangle 3">
            <a:extLst>
              <a:ext uri="{FF2B5EF4-FFF2-40B4-BE49-F238E27FC236}">
                <a16:creationId xmlns:a16="http://schemas.microsoft.com/office/drawing/2014/main" id="{147977FC-EE44-3C96-DAEC-65B73CAAB725}"/>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4580" name="Rectangle 4">
            <a:extLst>
              <a:ext uri="{FF2B5EF4-FFF2-40B4-BE49-F238E27FC236}">
                <a16:creationId xmlns:a16="http://schemas.microsoft.com/office/drawing/2014/main" id="{E3CD399F-4EF9-69FB-8212-2AC67F0EF01C}"/>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7" name="Rectangle 5">
            <a:extLst>
              <a:ext uri="{FF2B5EF4-FFF2-40B4-BE49-F238E27FC236}">
                <a16:creationId xmlns:a16="http://schemas.microsoft.com/office/drawing/2014/main" id="{C6364920-9355-67C5-6F0A-63039202F5B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6198" name="Rectangle 6">
            <a:extLst>
              <a:ext uri="{FF2B5EF4-FFF2-40B4-BE49-F238E27FC236}">
                <a16:creationId xmlns:a16="http://schemas.microsoft.com/office/drawing/2014/main" id="{AE6DD11D-4C34-82D6-9368-18CF1BF5E381}"/>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136199" name="Rectangle 7">
            <a:extLst>
              <a:ext uri="{FF2B5EF4-FFF2-40B4-BE49-F238E27FC236}">
                <a16:creationId xmlns:a16="http://schemas.microsoft.com/office/drawing/2014/main" id="{75029841-4887-EAF9-2ED5-9844E7DCC38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420B570-82C6-4B03-8170-D686F64AB21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EE9F98D6-6906-DB4D-B78A-7458D5A0F0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B7D96587-6E71-4916-9B4F-2D1810D28512}" type="slidenum">
              <a:rPr lang="en-US" altLang="en-US" sz="1200"/>
              <a:pPr algn="r" eaLnBrk="1" hangingPunct="1"/>
              <a:t>1</a:t>
            </a:fld>
            <a:endParaRPr lang="en-US" altLang="en-US" sz="1200"/>
          </a:p>
        </p:txBody>
      </p:sp>
      <p:sp>
        <p:nvSpPr>
          <p:cNvPr id="25603" name="Rectangle 2">
            <a:extLst>
              <a:ext uri="{FF2B5EF4-FFF2-40B4-BE49-F238E27FC236}">
                <a16:creationId xmlns:a16="http://schemas.microsoft.com/office/drawing/2014/main" id="{39E893DB-6A9E-0F95-60CD-679F6D2C9374}"/>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C4EC92E8-B3F5-EE4D-0FD9-6B3927F4D9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405EE6E-467B-E84D-DA25-5EFE167C180B}"/>
              </a:ext>
            </a:extLst>
          </p:cNvPr>
          <p:cNvSpPr>
            <a:spLocks noGrp="1" noRot="1" noChangeAspect="1" noTextEdit="1"/>
          </p:cNvSpPr>
          <p:nvPr>
            <p:ph type="sldImg"/>
          </p:nvPr>
        </p:nvSpPr>
        <p:spPr>
          <a:ln/>
        </p:spPr>
      </p:sp>
      <p:sp>
        <p:nvSpPr>
          <p:cNvPr id="26627" name="Notes Placeholder 2">
            <a:extLst>
              <a:ext uri="{FF2B5EF4-FFF2-40B4-BE49-F238E27FC236}">
                <a16:creationId xmlns:a16="http://schemas.microsoft.com/office/drawing/2014/main" id="{5C7DB3BF-94B7-FEE6-BFFA-B0B637211E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6628" name="Slide Number Placeholder 3">
            <a:extLst>
              <a:ext uri="{FF2B5EF4-FFF2-40B4-BE49-F238E27FC236}">
                <a16:creationId xmlns:a16="http://schemas.microsoft.com/office/drawing/2014/main" id="{52C4EAD1-B9C1-6E92-BAAC-C3DEFE74BC1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E15B435C-9C39-41FC-A779-C16C2AA8EA47}" type="slidenum">
              <a:rPr lang="en-US" altLang="en-US" sz="1200"/>
              <a:pPr algn="r" eaLnBrk="1" hangingPunct="1"/>
              <a:t>3</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912BFE9C-5727-2C5A-7850-2D1E963AFF8F}"/>
              </a:ext>
            </a:extLst>
          </p:cNvPr>
          <p:cNvSpPr>
            <a:spLocks noGrp="1" noRot="1" noChangeAspect="1" noTextEdit="1"/>
          </p:cNvSpPr>
          <p:nvPr>
            <p:ph type="sldImg"/>
          </p:nvPr>
        </p:nvSpPr>
        <p:spPr>
          <a:ln/>
        </p:spPr>
      </p:sp>
      <p:sp>
        <p:nvSpPr>
          <p:cNvPr id="27651" name="Notes Placeholder 2">
            <a:extLst>
              <a:ext uri="{FF2B5EF4-FFF2-40B4-BE49-F238E27FC236}">
                <a16:creationId xmlns:a16="http://schemas.microsoft.com/office/drawing/2014/main" id="{09A44C72-A108-F5DC-8498-C7EA8EBA7C7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http://www.worldsweeper.com/History/index.html</a:t>
            </a:r>
          </a:p>
        </p:txBody>
      </p:sp>
      <p:sp>
        <p:nvSpPr>
          <p:cNvPr id="27652" name="Slide Number Placeholder 3">
            <a:extLst>
              <a:ext uri="{FF2B5EF4-FFF2-40B4-BE49-F238E27FC236}">
                <a16:creationId xmlns:a16="http://schemas.microsoft.com/office/drawing/2014/main" id="{0BCA3705-E870-1D6B-F544-0B42285C9F3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fld id="{538B6C92-B9D1-4BBB-B3A3-0069926E2895}" type="slidenum">
              <a:rPr lang="en-US" altLang="en-US" sz="1200"/>
              <a:pPr algn="r" eaLnBrk="1" hangingPunct="1"/>
              <a:t>7</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a:xfrm>
            <a:off x="152400" y="2895600"/>
            <a:ext cx="8839200" cy="1303338"/>
          </a:xfrm>
        </p:spPr>
        <p:txBody>
          <a:bodyPr/>
          <a:lstStyle>
            <a:lvl1pPr algn="ctr">
              <a:defRPr/>
            </a:lvl1pPr>
          </a:lstStyle>
          <a:p>
            <a:r>
              <a:rPr lang="en-US"/>
              <a:t>Click to edit Master title style</a:t>
            </a:r>
          </a:p>
        </p:txBody>
      </p:sp>
      <p:sp>
        <p:nvSpPr>
          <p:cNvPr id="62467" name="Rectangle 3"/>
          <p:cNvSpPr>
            <a:spLocks noGrp="1" noChangeArrowheads="1"/>
          </p:cNvSpPr>
          <p:nvPr>
            <p:ph type="subTitle" idx="1"/>
          </p:nvPr>
        </p:nvSpPr>
        <p:spPr>
          <a:xfrm>
            <a:off x="152400" y="4191000"/>
            <a:ext cx="8839200" cy="914400"/>
          </a:xfrm>
        </p:spPr>
        <p:txBody>
          <a:bodyPr/>
          <a:lstStyle>
            <a:lvl1pPr marL="0" indent="0" algn="ctr">
              <a:buFont typeface="Wingdings" pitchFamily="2" charset="2"/>
              <a:buNone/>
              <a:defRPr b="1"/>
            </a:lvl1pPr>
          </a:lstStyle>
          <a:p>
            <a:r>
              <a:rPr lang="en-US"/>
              <a:t>Click to edit Master subtitle style</a:t>
            </a:r>
          </a:p>
        </p:txBody>
      </p:sp>
      <p:sp>
        <p:nvSpPr>
          <p:cNvPr id="2" name="Rectangle 14">
            <a:extLst>
              <a:ext uri="{FF2B5EF4-FFF2-40B4-BE49-F238E27FC236}">
                <a16:creationId xmlns:a16="http://schemas.microsoft.com/office/drawing/2014/main" id="{D1316719-0632-A9B1-2618-0B2C2D6F29EF}"/>
              </a:ext>
            </a:extLst>
          </p:cNvPr>
          <p:cNvSpPr>
            <a:spLocks noGrp="1" noChangeArrowheads="1"/>
          </p:cNvSpPr>
          <p:nvPr>
            <p:ph type="dt" sz="quarter" idx="10"/>
          </p:nvPr>
        </p:nvSpPr>
        <p:spPr/>
        <p:txBody>
          <a:bodyPr/>
          <a:lstStyle>
            <a:lvl1pPr>
              <a:defRPr/>
            </a:lvl1pPr>
          </a:lstStyle>
          <a:p>
            <a:pPr>
              <a:defRPr/>
            </a:pPr>
            <a:endParaRPr lang="en-US"/>
          </a:p>
        </p:txBody>
      </p:sp>
      <p:sp>
        <p:nvSpPr>
          <p:cNvPr id="3" name="Rectangle 15">
            <a:extLst>
              <a:ext uri="{FF2B5EF4-FFF2-40B4-BE49-F238E27FC236}">
                <a16:creationId xmlns:a16="http://schemas.microsoft.com/office/drawing/2014/main" id="{21CF5615-23FE-0C83-7957-55F5F06EB879}"/>
              </a:ext>
            </a:extLst>
          </p:cNvPr>
          <p:cNvSpPr>
            <a:spLocks noGrp="1" noChangeArrowheads="1"/>
          </p:cNvSpPr>
          <p:nvPr>
            <p:ph type="ftr" sz="quarter" idx="11"/>
          </p:nvPr>
        </p:nvSpPr>
        <p:spPr/>
        <p:txBody>
          <a:bodyPr/>
          <a:lstStyle>
            <a:lvl1pPr>
              <a:defRPr/>
            </a:lvl1pPr>
          </a:lstStyle>
          <a:p>
            <a:pPr>
              <a:defRPr/>
            </a:pPr>
            <a:endParaRPr lang="en-US"/>
          </a:p>
        </p:txBody>
      </p:sp>
      <p:sp>
        <p:nvSpPr>
          <p:cNvPr id="4" name="Rectangle 16">
            <a:extLst>
              <a:ext uri="{FF2B5EF4-FFF2-40B4-BE49-F238E27FC236}">
                <a16:creationId xmlns:a16="http://schemas.microsoft.com/office/drawing/2014/main" id="{4B6F9A74-1698-CBC4-021F-E1F984431543}"/>
              </a:ext>
            </a:extLst>
          </p:cNvPr>
          <p:cNvSpPr>
            <a:spLocks noGrp="1" noChangeArrowheads="1"/>
          </p:cNvSpPr>
          <p:nvPr>
            <p:ph type="sldNum" sz="quarter" idx="12"/>
          </p:nvPr>
        </p:nvSpPr>
        <p:spPr/>
        <p:txBody>
          <a:bodyPr/>
          <a:lstStyle>
            <a:lvl1pPr>
              <a:defRPr/>
            </a:lvl1pPr>
          </a:lstStyle>
          <a:p>
            <a:fld id="{D44E9F69-2E5B-4EAC-80A9-EA04C15A368A}" type="slidenum">
              <a:rPr lang="en-US" altLang="en-US"/>
              <a:pPr/>
              <a:t>‹#›</a:t>
            </a:fld>
            <a:endParaRPr lang="en-US" altLang="en-US"/>
          </a:p>
        </p:txBody>
      </p:sp>
    </p:spTree>
    <p:extLst>
      <p:ext uri="{BB962C8B-B14F-4D97-AF65-F5344CB8AC3E}">
        <p14:creationId xmlns:p14="http://schemas.microsoft.com/office/powerpoint/2010/main" val="3528660514"/>
      </p:ext>
    </p:extLst>
  </p:cSld>
  <p:clrMapOvr>
    <a:masterClrMapping/>
  </p:clrMapOvr>
  <p:transition spd="slow">
    <p:newsflash/>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a:extLst>
              <a:ext uri="{FF2B5EF4-FFF2-40B4-BE49-F238E27FC236}">
                <a16:creationId xmlns:a16="http://schemas.microsoft.com/office/drawing/2014/main" id="{B9F24ABD-E0F4-824D-022F-9421F7418E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89496DF9-D3D9-C27A-522F-EE4ADFEDF36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6CF39BD3-2AC9-2E09-3025-F59CB65D0E2F}"/>
              </a:ext>
            </a:extLst>
          </p:cNvPr>
          <p:cNvSpPr>
            <a:spLocks noGrp="1" noChangeArrowheads="1"/>
          </p:cNvSpPr>
          <p:nvPr>
            <p:ph type="sldNum" sz="quarter" idx="12"/>
          </p:nvPr>
        </p:nvSpPr>
        <p:spPr>
          <a:ln/>
        </p:spPr>
        <p:txBody>
          <a:bodyPr/>
          <a:lstStyle>
            <a:lvl1pPr>
              <a:defRPr/>
            </a:lvl1pPr>
          </a:lstStyle>
          <a:p>
            <a:fld id="{654FB163-FE8D-4AEB-ACA9-52AA4CDAC8DA}" type="slidenum">
              <a:rPr lang="en-US" altLang="en-US"/>
              <a:pPr/>
              <a:t>‹#›</a:t>
            </a:fld>
            <a:endParaRPr lang="en-US" altLang="en-US"/>
          </a:p>
        </p:txBody>
      </p:sp>
    </p:spTree>
    <p:extLst>
      <p:ext uri="{BB962C8B-B14F-4D97-AF65-F5344CB8AC3E}">
        <p14:creationId xmlns:p14="http://schemas.microsoft.com/office/powerpoint/2010/main" val="4182314489"/>
      </p:ext>
    </p:extLst>
  </p:cSld>
  <p:clrMapOvr>
    <a:masterClrMapping/>
  </p:clrMapOvr>
  <p:transition spd="slow">
    <p:newsflash/>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52400"/>
            <a:ext cx="217170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6270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a:extLst>
              <a:ext uri="{FF2B5EF4-FFF2-40B4-BE49-F238E27FC236}">
                <a16:creationId xmlns:a16="http://schemas.microsoft.com/office/drawing/2014/main" id="{F1E639C5-1149-A3E2-1E98-75D7A9B5E3A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735E6E6D-7C02-FC9D-B49C-24A8BC963AF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559A2634-BD91-C297-A0BD-53E9824A8E67}"/>
              </a:ext>
            </a:extLst>
          </p:cNvPr>
          <p:cNvSpPr>
            <a:spLocks noGrp="1" noChangeArrowheads="1"/>
          </p:cNvSpPr>
          <p:nvPr>
            <p:ph type="sldNum" sz="quarter" idx="12"/>
          </p:nvPr>
        </p:nvSpPr>
        <p:spPr>
          <a:ln/>
        </p:spPr>
        <p:txBody>
          <a:bodyPr/>
          <a:lstStyle>
            <a:lvl1pPr>
              <a:defRPr/>
            </a:lvl1pPr>
          </a:lstStyle>
          <a:p>
            <a:fld id="{AD619B25-2C55-4DB6-985D-9C620EC37F29}" type="slidenum">
              <a:rPr lang="en-US" altLang="en-US"/>
              <a:pPr/>
              <a:t>‹#›</a:t>
            </a:fld>
            <a:endParaRPr lang="en-US" altLang="en-US"/>
          </a:p>
        </p:txBody>
      </p:sp>
    </p:spTree>
    <p:extLst>
      <p:ext uri="{BB962C8B-B14F-4D97-AF65-F5344CB8AC3E}">
        <p14:creationId xmlns:p14="http://schemas.microsoft.com/office/powerpoint/2010/main" val="3599529953"/>
      </p:ext>
    </p:extLst>
  </p:cSld>
  <p:clrMapOvr>
    <a:masterClrMapping/>
  </p:clrMapOvr>
  <p:transition spd="slow">
    <p:newsflash/>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a:extLst>
              <a:ext uri="{FF2B5EF4-FFF2-40B4-BE49-F238E27FC236}">
                <a16:creationId xmlns:a16="http://schemas.microsoft.com/office/drawing/2014/main" id="{4E806966-9AD0-0BD1-21EB-F28BFF8EED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FB2FF0C8-4D11-0B25-4775-92A63CAE91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87B1829A-88A8-1A69-93E9-38E6AC0D9D16}"/>
              </a:ext>
            </a:extLst>
          </p:cNvPr>
          <p:cNvSpPr>
            <a:spLocks noGrp="1" noChangeArrowheads="1"/>
          </p:cNvSpPr>
          <p:nvPr>
            <p:ph type="sldNum" sz="quarter" idx="12"/>
          </p:nvPr>
        </p:nvSpPr>
        <p:spPr>
          <a:ln/>
        </p:spPr>
        <p:txBody>
          <a:bodyPr/>
          <a:lstStyle>
            <a:lvl1pPr>
              <a:defRPr/>
            </a:lvl1pPr>
          </a:lstStyle>
          <a:p>
            <a:fld id="{924C600C-390B-4562-94EA-35CBC030DCF4}" type="slidenum">
              <a:rPr lang="en-US" altLang="en-US"/>
              <a:pPr/>
              <a:t>‹#›</a:t>
            </a:fld>
            <a:endParaRPr lang="en-US" altLang="en-US"/>
          </a:p>
        </p:txBody>
      </p:sp>
    </p:spTree>
    <p:extLst>
      <p:ext uri="{BB962C8B-B14F-4D97-AF65-F5344CB8AC3E}">
        <p14:creationId xmlns:p14="http://schemas.microsoft.com/office/powerpoint/2010/main" val="1942465362"/>
      </p:ext>
    </p:extLst>
  </p:cSld>
  <p:clrMapOvr>
    <a:masterClrMapping/>
  </p:clrMapOvr>
  <p:transition spd="slow">
    <p:newsflash/>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
            <a:extLst>
              <a:ext uri="{FF2B5EF4-FFF2-40B4-BE49-F238E27FC236}">
                <a16:creationId xmlns:a16="http://schemas.microsoft.com/office/drawing/2014/main" id="{6398626E-F9F7-B8F9-49A3-291662E09C6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4">
            <a:extLst>
              <a:ext uri="{FF2B5EF4-FFF2-40B4-BE49-F238E27FC236}">
                <a16:creationId xmlns:a16="http://schemas.microsoft.com/office/drawing/2014/main" id="{17C7E9FB-E21B-4057-5295-5F5CB57D31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5">
            <a:extLst>
              <a:ext uri="{FF2B5EF4-FFF2-40B4-BE49-F238E27FC236}">
                <a16:creationId xmlns:a16="http://schemas.microsoft.com/office/drawing/2014/main" id="{D5A72F72-AE99-F627-3F29-28C7611742B8}"/>
              </a:ext>
            </a:extLst>
          </p:cNvPr>
          <p:cNvSpPr>
            <a:spLocks noGrp="1" noChangeArrowheads="1"/>
          </p:cNvSpPr>
          <p:nvPr>
            <p:ph type="sldNum" sz="quarter" idx="12"/>
          </p:nvPr>
        </p:nvSpPr>
        <p:spPr>
          <a:ln/>
        </p:spPr>
        <p:txBody>
          <a:bodyPr/>
          <a:lstStyle>
            <a:lvl1pPr>
              <a:defRPr/>
            </a:lvl1pPr>
          </a:lstStyle>
          <a:p>
            <a:fld id="{28D5E2F7-E414-433C-A3B5-49AA73BC7F9C}" type="slidenum">
              <a:rPr lang="en-US" altLang="en-US"/>
              <a:pPr/>
              <a:t>‹#›</a:t>
            </a:fld>
            <a:endParaRPr lang="en-US" altLang="en-US"/>
          </a:p>
        </p:txBody>
      </p:sp>
    </p:spTree>
    <p:extLst>
      <p:ext uri="{BB962C8B-B14F-4D97-AF65-F5344CB8AC3E}">
        <p14:creationId xmlns:p14="http://schemas.microsoft.com/office/powerpoint/2010/main" val="865647407"/>
      </p:ext>
    </p:extLst>
  </p:cSld>
  <p:clrMapOvr>
    <a:masterClrMapping/>
  </p:clrMapOvr>
  <p:transition spd="slow">
    <p:newsflash/>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676400"/>
            <a:ext cx="426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26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a:extLst>
              <a:ext uri="{FF2B5EF4-FFF2-40B4-BE49-F238E27FC236}">
                <a16:creationId xmlns:a16="http://schemas.microsoft.com/office/drawing/2014/main" id="{7A794284-1531-0C20-65D5-C9AF0CC4EE4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C7B70304-8B56-7871-06AC-DA44E3F6116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FC7BBA9E-09BB-F206-46E7-743EF31A9C29}"/>
              </a:ext>
            </a:extLst>
          </p:cNvPr>
          <p:cNvSpPr>
            <a:spLocks noGrp="1" noChangeArrowheads="1"/>
          </p:cNvSpPr>
          <p:nvPr>
            <p:ph type="sldNum" sz="quarter" idx="12"/>
          </p:nvPr>
        </p:nvSpPr>
        <p:spPr>
          <a:ln/>
        </p:spPr>
        <p:txBody>
          <a:bodyPr/>
          <a:lstStyle>
            <a:lvl1pPr>
              <a:defRPr/>
            </a:lvl1pPr>
          </a:lstStyle>
          <a:p>
            <a:fld id="{E4E178ED-63F0-42CE-8D4A-D325A2D63F77}" type="slidenum">
              <a:rPr lang="en-US" altLang="en-US"/>
              <a:pPr/>
              <a:t>‹#›</a:t>
            </a:fld>
            <a:endParaRPr lang="en-US" altLang="en-US"/>
          </a:p>
        </p:txBody>
      </p:sp>
    </p:spTree>
    <p:extLst>
      <p:ext uri="{BB962C8B-B14F-4D97-AF65-F5344CB8AC3E}">
        <p14:creationId xmlns:p14="http://schemas.microsoft.com/office/powerpoint/2010/main" val="3375728278"/>
      </p:ext>
    </p:extLst>
  </p:cSld>
  <p:clrMapOvr>
    <a:masterClrMapping/>
  </p:clrMapOvr>
  <p:transition spd="slow">
    <p:newsflash/>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
            <a:extLst>
              <a:ext uri="{FF2B5EF4-FFF2-40B4-BE49-F238E27FC236}">
                <a16:creationId xmlns:a16="http://schemas.microsoft.com/office/drawing/2014/main" id="{A9A648CF-FD33-6535-3C91-A5EAB37C0E5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4">
            <a:extLst>
              <a:ext uri="{FF2B5EF4-FFF2-40B4-BE49-F238E27FC236}">
                <a16:creationId xmlns:a16="http://schemas.microsoft.com/office/drawing/2014/main" id="{EF73E21E-BCCF-E3BF-75B9-C918DF0E84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5">
            <a:extLst>
              <a:ext uri="{FF2B5EF4-FFF2-40B4-BE49-F238E27FC236}">
                <a16:creationId xmlns:a16="http://schemas.microsoft.com/office/drawing/2014/main" id="{E919A747-3153-7562-7D88-659064A3F911}"/>
              </a:ext>
            </a:extLst>
          </p:cNvPr>
          <p:cNvSpPr>
            <a:spLocks noGrp="1" noChangeArrowheads="1"/>
          </p:cNvSpPr>
          <p:nvPr>
            <p:ph type="sldNum" sz="quarter" idx="12"/>
          </p:nvPr>
        </p:nvSpPr>
        <p:spPr>
          <a:ln/>
        </p:spPr>
        <p:txBody>
          <a:bodyPr/>
          <a:lstStyle>
            <a:lvl1pPr>
              <a:defRPr/>
            </a:lvl1pPr>
          </a:lstStyle>
          <a:p>
            <a:fld id="{9452F896-9980-4BCA-B6B1-E00BBF58DD1A}" type="slidenum">
              <a:rPr lang="en-US" altLang="en-US"/>
              <a:pPr/>
              <a:t>‹#›</a:t>
            </a:fld>
            <a:endParaRPr lang="en-US" altLang="en-US"/>
          </a:p>
        </p:txBody>
      </p:sp>
    </p:spTree>
    <p:extLst>
      <p:ext uri="{BB962C8B-B14F-4D97-AF65-F5344CB8AC3E}">
        <p14:creationId xmlns:p14="http://schemas.microsoft.com/office/powerpoint/2010/main" val="2959950506"/>
      </p:ext>
    </p:extLst>
  </p:cSld>
  <p:clrMapOvr>
    <a:masterClrMapping/>
  </p:clrMapOvr>
  <p:transition spd="slow">
    <p:newsflash/>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a:extLst>
              <a:ext uri="{FF2B5EF4-FFF2-40B4-BE49-F238E27FC236}">
                <a16:creationId xmlns:a16="http://schemas.microsoft.com/office/drawing/2014/main" id="{42D6A5AC-9412-A307-4C25-064922CAD44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4">
            <a:extLst>
              <a:ext uri="{FF2B5EF4-FFF2-40B4-BE49-F238E27FC236}">
                <a16:creationId xmlns:a16="http://schemas.microsoft.com/office/drawing/2014/main" id="{87675BF4-2871-4C54-17DE-EC59DA137B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5">
            <a:extLst>
              <a:ext uri="{FF2B5EF4-FFF2-40B4-BE49-F238E27FC236}">
                <a16:creationId xmlns:a16="http://schemas.microsoft.com/office/drawing/2014/main" id="{30600BCD-7627-07F1-D061-E12B2DC5CD33}"/>
              </a:ext>
            </a:extLst>
          </p:cNvPr>
          <p:cNvSpPr>
            <a:spLocks noGrp="1" noChangeArrowheads="1"/>
          </p:cNvSpPr>
          <p:nvPr>
            <p:ph type="sldNum" sz="quarter" idx="12"/>
          </p:nvPr>
        </p:nvSpPr>
        <p:spPr>
          <a:ln/>
        </p:spPr>
        <p:txBody>
          <a:bodyPr/>
          <a:lstStyle>
            <a:lvl1pPr>
              <a:defRPr/>
            </a:lvl1pPr>
          </a:lstStyle>
          <a:p>
            <a:fld id="{19FAC32A-F627-4CE5-AF81-4BBE97A30878}" type="slidenum">
              <a:rPr lang="en-US" altLang="en-US"/>
              <a:pPr/>
              <a:t>‹#›</a:t>
            </a:fld>
            <a:endParaRPr lang="en-US" altLang="en-US"/>
          </a:p>
        </p:txBody>
      </p:sp>
    </p:spTree>
    <p:extLst>
      <p:ext uri="{BB962C8B-B14F-4D97-AF65-F5344CB8AC3E}">
        <p14:creationId xmlns:p14="http://schemas.microsoft.com/office/powerpoint/2010/main" val="1192671572"/>
      </p:ext>
    </p:extLst>
  </p:cSld>
  <p:clrMapOvr>
    <a:masterClrMapping/>
  </p:clrMapOvr>
  <p:transition spd="slow">
    <p:newsflash/>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24162DE1-6A73-F7A3-B96D-6E4D01CD0D2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4">
            <a:extLst>
              <a:ext uri="{FF2B5EF4-FFF2-40B4-BE49-F238E27FC236}">
                <a16:creationId xmlns:a16="http://schemas.microsoft.com/office/drawing/2014/main" id="{5E904DDF-3719-6E83-D62C-DC21F38570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5">
            <a:extLst>
              <a:ext uri="{FF2B5EF4-FFF2-40B4-BE49-F238E27FC236}">
                <a16:creationId xmlns:a16="http://schemas.microsoft.com/office/drawing/2014/main" id="{AB58CF2D-DA18-A625-6E76-46A9F724B9A4}"/>
              </a:ext>
            </a:extLst>
          </p:cNvPr>
          <p:cNvSpPr>
            <a:spLocks noGrp="1" noChangeArrowheads="1"/>
          </p:cNvSpPr>
          <p:nvPr>
            <p:ph type="sldNum" sz="quarter" idx="12"/>
          </p:nvPr>
        </p:nvSpPr>
        <p:spPr>
          <a:ln/>
        </p:spPr>
        <p:txBody>
          <a:bodyPr/>
          <a:lstStyle>
            <a:lvl1pPr>
              <a:defRPr/>
            </a:lvl1pPr>
          </a:lstStyle>
          <a:p>
            <a:fld id="{F603086D-70A5-41BF-B512-EACCDD47D3AD}" type="slidenum">
              <a:rPr lang="en-US" altLang="en-US"/>
              <a:pPr/>
              <a:t>‹#›</a:t>
            </a:fld>
            <a:endParaRPr lang="en-US" altLang="en-US"/>
          </a:p>
        </p:txBody>
      </p:sp>
    </p:spTree>
    <p:extLst>
      <p:ext uri="{BB962C8B-B14F-4D97-AF65-F5344CB8AC3E}">
        <p14:creationId xmlns:p14="http://schemas.microsoft.com/office/powerpoint/2010/main" val="1790781639"/>
      </p:ext>
    </p:extLst>
  </p:cSld>
  <p:clrMapOvr>
    <a:masterClrMapping/>
  </p:clrMapOvr>
  <p:transition spd="slow">
    <p:newsflash/>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a:extLst>
              <a:ext uri="{FF2B5EF4-FFF2-40B4-BE49-F238E27FC236}">
                <a16:creationId xmlns:a16="http://schemas.microsoft.com/office/drawing/2014/main" id="{CE97BFFC-00AF-EA78-D62D-DE69E0AEC13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92276D41-FDA2-F241-7E9E-07B42499F9E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5F47C2DF-F215-5B55-16AF-A59E0FDED246}"/>
              </a:ext>
            </a:extLst>
          </p:cNvPr>
          <p:cNvSpPr>
            <a:spLocks noGrp="1" noChangeArrowheads="1"/>
          </p:cNvSpPr>
          <p:nvPr>
            <p:ph type="sldNum" sz="quarter" idx="12"/>
          </p:nvPr>
        </p:nvSpPr>
        <p:spPr>
          <a:ln/>
        </p:spPr>
        <p:txBody>
          <a:bodyPr/>
          <a:lstStyle>
            <a:lvl1pPr>
              <a:defRPr/>
            </a:lvl1pPr>
          </a:lstStyle>
          <a:p>
            <a:fld id="{7041DC24-A1AA-41FA-9A77-4C3674447316}" type="slidenum">
              <a:rPr lang="en-US" altLang="en-US"/>
              <a:pPr/>
              <a:t>‹#›</a:t>
            </a:fld>
            <a:endParaRPr lang="en-US" altLang="en-US"/>
          </a:p>
        </p:txBody>
      </p:sp>
    </p:spTree>
    <p:extLst>
      <p:ext uri="{BB962C8B-B14F-4D97-AF65-F5344CB8AC3E}">
        <p14:creationId xmlns:p14="http://schemas.microsoft.com/office/powerpoint/2010/main" val="260438176"/>
      </p:ext>
    </p:extLst>
  </p:cSld>
  <p:clrMapOvr>
    <a:masterClrMapping/>
  </p:clrMapOvr>
  <p:transition spd="slow">
    <p:newsflash/>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a:extLst>
              <a:ext uri="{FF2B5EF4-FFF2-40B4-BE49-F238E27FC236}">
                <a16:creationId xmlns:a16="http://schemas.microsoft.com/office/drawing/2014/main" id="{FB04D227-3397-7561-E2A7-ECB4BF7C94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4">
            <a:extLst>
              <a:ext uri="{FF2B5EF4-FFF2-40B4-BE49-F238E27FC236}">
                <a16:creationId xmlns:a16="http://schemas.microsoft.com/office/drawing/2014/main" id="{56AA1A03-496E-F873-40C3-85A2A6AE80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5">
            <a:extLst>
              <a:ext uri="{FF2B5EF4-FFF2-40B4-BE49-F238E27FC236}">
                <a16:creationId xmlns:a16="http://schemas.microsoft.com/office/drawing/2014/main" id="{52C6FFA3-A9FF-296F-C39C-97EEEE2B8590}"/>
              </a:ext>
            </a:extLst>
          </p:cNvPr>
          <p:cNvSpPr>
            <a:spLocks noGrp="1" noChangeArrowheads="1"/>
          </p:cNvSpPr>
          <p:nvPr>
            <p:ph type="sldNum" sz="quarter" idx="12"/>
          </p:nvPr>
        </p:nvSpPr>
        <p:spPr>
          <a:ln/>
        </p:spPr>
        <p:txBody>
          <a:bodyPr/>
          <a:lstStyle>
            <a:lvl1pPr>
              <a:defRPr/>
            </a:lvl1pPr>
          </a:lstStyle>
          <a:p>
            <a:fld id="{A698569E-FA4F-4A31-A7FB-7911939CC9F1}" type="slidenum">
              <a:rPr lang="en-US" altLang="en-US"/>
              <a:pPr/>
              <a:t>‹#›</a:t>
            </a:fld>
            <a:endParaRPr lang="en-US" altLang="en-US"/>
          </a:p>
        </p:txBody>
      </p:sp>
    </p:spTree>
    <p:extLst>
      <p:ext uri="{BB962C8B-B14F-4D97-AF65-F5344CB8AC3E}">
        <p14:creationId xmlns:p14="http://schemas.microsoft.com/office/powerpoint/2010/main" val="2500462935"/>
      </p:ext>
    </p:extLst>
  </p:cSld>
  <p:clrMapOvr>
    <a:masterClrMapping/>
  </p:clrMapOvr>
  <p:transition spd="slow">
    <p:newsflash/>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AB1E1BE-02A1-AF7B-092D-57DCD08E4C3F}"/>
              </a:ext>
            </a:extLst>
          </p:cNvPr>
          <p:cNvSpPr>
            <a:spLocks noGrp="1" noChangeArrowheads="1"/>
          </p:cNvSpPr>
          <p:nvPr>
            <p:ph type="title"/>
          </p:nvPr>
        </p:nvSpPr>
        <p:spPr bwMode="auto">
          <a:xfrm>
            <a:off x="228600" y="152400"/>
            <a:ext cx="8686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title style</a:t>
            </a:r>
          </a:p>
        </p:txBody>
      </p:sp>
      <p:sp>
        <p:nvSpPr>
          <p:cNvPr id="1027" name="Rectangle 3">
            <a:extLst>
              <a:ext uri="{FF2B5EF4-FFF2-40B4-BE49-F238E27FC236}">
                <a16:creationId xmlns:a16="http://schemas.microsoft.com/office/drawing/2014/main" id="{61877583-1974-7BD4-2565-3888329E0DF7}"/>
              </a:ext>
            </a:extLst>
          </p:cNvPr>
          <p:cNvSpPr>
            <a:spLocks noGrp="1" noChangeArrowheads="1"/>
          </p:cNvSpPr>
          <p:nvPr>
            <p:ph type="body" idx="1"/>
          </p:nvPr>
        </p:nvSpPr>
        <p:spPr bwMode="auto">
          <a:xfrm>
            <a:off x="228600" y="1676400"/>
            <a:ext cx="86868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53" name="Rectangle 13">
            <a:extLst>
              <a:ext uri="{FF2B5EF4-FFF2-40B4-BE49-F238E27FC236}">
                <a16:creationId xmlns:a16="http://schemas.microsoft.com/office/drawing/2014/main" id="{45C9A4CA-C513-0E14-FC40-40AC4E202A4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61454" name="Rectangle 14">
            <a:extLst>
              <a:ext uri="{FF2B5EF4-FFF2-40B4-BE49-F238E27FC236}">
                <a16:creationId xmlns:a16="http://schemas.microsoft.com/office/drawing/2014/main" id="{15E78472-935B-6840-7AAD-C2EDE13957B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61455" name="Rectangle 15">
            <a:extLst>
              <a:ext uri="{FF2B5EF4-FFF2-40B4-BE49-F238E27FC236}">
                <a16:creationId xmlns:a16="http://schemas.microsoft.com/office/drawing/2014/main" id="{15DC18F7-27E1-D671-DBAA-3F0BCA078A93}"/>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1AADA23-1099-4DC4-A726-C72817569E6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62"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ransition spd="slow">
    <p:newsflash/>
    <p:sndAc>
      <p:stSnd>
        <p:snd r:embed="rId13" name="camera.wav"/>
      </p:stSnd>
    </p:sndAc>
  </p:transition>
  <p:txStyles>
    <p:titleStyle>
      <a:lvl1pPr algn="l" rtl="0" fontAlgn="base">
        <a:spcBef>
          <a:spcPct val="0"/>
        </a:spcBef>
        <a:spcAft>
          <a:spcPct val="0"/>
        </a:spcAft>
        <a:defRPr kumimoji="1" sz="4400" b="1">
          <a:solidFill>
            <a:schemeClr val="tx1"/>
          </a:solidFill>
          <a:latin typeface="+mj-lt"/>
          <a:ea typeface="+mj-ea"/>
          <a:cs typeface="+mj-cs"/>
        </a:defRPr>
      </a:lvl1pPr>
      <a:lvl2pPr algn="l" rtl="0" fontAlgn="base">
        <a:spcBef>
          <a:spcPct val="0"/>
        </a:spcBef>
        <a:spcAft>
          <a:spcPct val="0"/>
        </a:spcAft>
        <a:defRPr kumimoji="1" sz="4400" b="1">
          <a:solidFill>
            <a:schemeClr val="tx1"/>
          </a:solidFill>
          <a:latin typeface="Arial" charset="0"/>
        </a:defRPr>
      </a:lvl2pPr>
      <a:lvl3pPr algn="l" rtl="0" fontAlgn="base">
        <a:spcBef>
          <a:spcPct val="0"/>
        </a:spcBef>
        <a:spcAft>
          <a:spcPct val="0"/>
        </a:spcAft>
        <a:defRPr kumimoji="1" sz="4400" b="1">
          <a:solidFill>
            <a:schemeClr val="tx1"/>
          </a:solidFill>
          <a:latin typeface="Arial" charset="0"/>
        </a:defRPr>
      </a:lvl3pPr>
      <a:lvl4pPr algn="l" rtl="0" fontAlgn="base">
        <a:spcBef>
          <a:spcPct val="0"/>
        </a:spcBef>
        <a:spcAft>
          <a:spcPct val="0"/>
        </a:spcAft>
        <a:defRPr kumimoji="1" sz="4400" b="1">
          <a:solidFill>
            <a:schemeClr val="tx1"/>
          </a:solidFill>
          <a:latin typeface="Arial" charset="0"/>
        </a:defRPr>
      </a:lvl4pPr>
      <a:lvl5pPr algn="l" rtl="0" fontAlgn="base">
        <a:spcBef>
          <a:spcPct val="0"/>
        </a:spcBef>
        <a:spcAft>
          <a:spcPct val="0"/>
        </a:spcAft>
        <a:defRPr kumimoji="1" sz="4400" b="1">
          <a:solidFill>
            <a:schemeClr val="tx1"/>
          </a:solidFill>
          <a:latin typeface="Arial" charset="0"/>
        </a:defRPr>
      </a:lvl5pPr>
      <a:lvl6pPr marL="457200" algn="l" rtl="0" eaLnBrk="1" fontAlgn="base" hangingPunct="1">
        <a:spcBef>
          <a:spcPct val="0"/>
        </a:spcBef>
        <a:spcAft>
          <a:spcPct val="0"/>
        </a:spcAft>
        <a:defRPr kumimoji="1" sz="4400" b="1">
          <a:solidFill>
            <a:schemeClr val="tx1"/>
          </a:solidFill>
          <a:latin typeface="Arial" charset="0"/>
        </a:defRPr>
      </a:lvl6pPr>
      <a:lvl7pPr marL="914400" algn="l" rtl="0" eaLnBrk="1" fontAlgn="base" hangingPunct="1">
        <a:spcBef>
          <a:spcPct val="0"/>
        </a:spcBef>
        <a:spcAft>
          <a:spcPct val="0"/>
        </a:spcAft>
        <a:defRPr kumimoji="1" sz="4400" b="1">
          <a:solidFill>
            <a:schemeClr val="tx1"/>
          </a:solidFill>
          <a:latin typeface="Arial" charset="0"/>
        </a:defRPr>
      </a:lvl7pPr>
      <a:lvl8pPr marL="1371600" algn="l" rtl="0" eaLnBrk="1" fontAlgn="base" hangingPunct="1">
        <a:spcBef>
          <a:spcPct val="0"/>
        </a:spcBef>
        <a:spcAft>
          <a:spcPct val="0"/>
        </a:spcAft>
        <a:defRPr kumimoji="1" sz="4400" b="1">
          <a:solidFill>
            <a:schemeClr val="tx1"/>
          </a:solidFill>
          <a:latin typeface="Arial" charset="0"/>
        </a:defRPr>
      </a:lvl8pPr>
      <a:lvl9pPr marL="1828800" algn="l" rtl="0" eaLnBrk="1" fontAlgn="base" hangingPunct="1">
        <a:spcBef>
          <a:spcPct val="0"/>
        </a:spcBef>
        <a:spcAft>
          <a:spcPct val="0"/>
        </a:spcAft>
        <a:defRPr kumimoji="1" sz="4400" b="1">
          <a:solidFill>
            <a:schemeClr val="tx1"/>
          </a:solidFill>
          <a:latin typeface="Arial" charset="0"/>
        </a:defRPr>
      </a:lvl9pPr>
    </p:titleStyle>
    <p:bodyStyle>
      <a:lvl1pPr marL="342900" indent="-342900" algn="l" rtl="0" fontAlgn="base">
        <a:spcBef>
          <a:spcPct val="20000"/>
        </a:spcBef>
        <a:spcAft>
          <a:spcPct val="0"/>
        </a:spcAft>
        <a:buClr>
          <a:srgbClr val="3A5047"/>
        </a:buClr>
        <a:buSzPct val="75000"/>
        <a:buFont typeface="Wingdings" panose="05000000000000000000" pitchFamily="2" charset="2"/>
        <a:buChar char="n"/>
        <a:defRPr kumimoji="1" sz="3200">
          <a:solidFill>
            <a:schemeClr val="tx1"/>
          </a:solidFill>
          <a:latin typeface="+mn-lt"/>
          <a:ea typeface="+mn-ea"/>
          <a:cs typeface="+mn-cs"/>
        </a:defRPr>
      </a:lvl1pPr>
      <a:lvl2pPr marL="742950" indent="-285750" algn="l" rtl="0" fontAlgn="base">
        <a:spcBef>
          <a:spcPct val="20000"/>
        </a:spcBef>
        <a:spcAft>
          <a:spcPct val="0"/>
        </a:spcAft>
        <a:buClr>
          <a:srgbClr val="3A5047"/>
        </a:buClr>
        <a:buSzPct val="75000"/>
        <a:buFont typeface="Wingdings" panose="05000000000000000000" pitchFamily="2" charset="2"/>
        <a:buChar char="n"/>
        <a:defRPr kumimoji="1" sz="2800">
          <a:solidFill>
            <a:schemeClr val="tx1"/>
          </a:solidFill>
          <a:latin typeface="+mn-lt"/>
        </a:defRPr>
      </a:lvl2pPr>
      <a:lvl3pPr marL="1143000" indent="-228600" algn="l" rtl="0" fontAlgn="base">
        <a:spcBef>
          <a:spcPct val="20000"/>
        </a:spcBef>
        <a:spcAft>
          <a:spcPct val="0"/>
        </a:spcAft>
        <a:buClr>
          <a:srgbClr val="3A5047"/>
        </a:buClr>
        <a:buSzPct val="75000"/>
        <a:buFont typeface="Wingdings" panose="05000000000000000000" pitchFamily="2" charset="2"/>
        <a:buChar char="n"/>
        <a:defRPr kumimoji="1" sz="2400">
          <a:solidFill>
            <a:schemeClr val="tx1"/>
          </a:solidFill>
          <a:latin typeface="+mn-lt"/>
        </a:defRPr>
      </a:lvl3pPr>
      <a:lvl4pPr marL="1600200" indent="-228600" algn="l" rtl="0" fontAlgn="base">
        <a:spcBef>
          <a:spcPct val="20000"/>
        </a:spcBef>
        <a:spcAft>
          <a:spcPct val="0"/>
        </a:spcAft>
        <a:buClr>
          <a:srgbClr val="3A5047"/>
        </a:buClr>
        <a:buSzPct val="75000"/>
        <a:buFont typeface="Wingdings" panose="05000000000000000000" pitchFamily="2" charset="2"/>
        <a:buChar char="n"/>
        <a:defRPr kumimoji="1" sz="2000">
          <a:solidFill>
            <a:schemeClr val="tx1"/>
          </a:solidFill>
          <a:latin typeface="+mn-lt"/>
        </a:defRPr>
      </a:lvl4pPr>
      <a:lvl5pPr marL="2057400" indent="-228600" algn="l" rtl="0" fontAlgn="base">
        <a:spcBef>
          <a:spcPct val="20000"/>
        </a:spcBef>
        <a:spcAft>
          <a:spcPct val="0"/>
        </a:spcAft>
        <a:buClr>
          <a:srgbClr val="3A5047"/>
        </a:buClr>
        <a:buSzPct val="75000"/>
        <a:buFont typeface="Wingdings" panose="05000000000000000000"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rgbClr val="3A5047"/>
        </a:buClr>
        <a:buSzPct val="75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rgbClr val="3A5047"/>
        </a:buClr>
        <a:buSzPct val="75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rgbClr val="3A5047"/>
        </a:buClr>
        <a:buSzPct val="75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rgbClr val="3A5047"/>
        </a:buClr>
        <a:buSzPct val="75000"/>
        <a:buFont typeface="Wingdings" pitchFamily="2" charset="2"/>
        <a:buChar char="n"/>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notesSlide" Target="../notesSlides/notesSlide1.xml"/><Relationship Id="rId7" Type="http://schemas.openxmlformats.org/officeDocument/2006/relationships/image" Target="../media/image5.gif"/><Relationship Id="rId2" Type="http://schemas.openxmlformats.org/officeDocument/2006/relationships/slideLayout" Target="../slideLayouts/slideLayout1.xml"/><Relationship Id="rId1" Type="http://schemas.openxmlformats.org/officeDocument/2006/relationships/audio" Target="file:///C:\Users\sarah\AppData\Local\Microsoft\Windows\Temporary%20Internet%20Files\Content.IE5\U638H31J\MSj04416390000%5b1%5d.wav" TargetMode="External"/><Relationship Id="rId6" Type="http://schemas.openxmlformats.org/officeDocument/2006/relationships/image" Target="../media/image4.gif"/><Relationship Id="rId5" Type="http://schemas.openxmlformats.org/officeDocument/2006/relationships/image" Target="../media/image3.gif"/><Relationship Id="rId4" Type="http://schemas.openxmlformats.org/officeDocument/2006/relationships/audio" Target="../media/audio1.wav"/><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slideLayout" Target="../slideLayouts/slideLayout2.xml"/><Relationship Id="rId7" Type="http://schemas.openxmlformats.org/officeDocument/2006/relationships/image" Target="../media/image15.gif"/><Relationship Id="rId2" Type="http://schemas.openxmlformats.org/officeDocument/2006/relationships/audio" Target="file:///C:\Users\sarah\AppData\Local\Microsoft\Windows\Temporary%20Internet%20Files\Content.IE5\U638H31J\MSj04416370000%5b1%5d.wav" TargetMode="External"/><Relationship Id="rId1" Type="http://schemas.openxmlformats.org/officeDocument/2006/relationships/video" Target="file:///C:\Users\sarah\Videos\youtube%20video%20of%20jerusalem.mpg" TargetMode="External"/><Relationship Id="rId6" Type="http://schemas.openxmlformats.org/officeDocument/2006/relationships/image" Target="../media/image23.png"/><Relationship Id="rId5" Type="http://schemas.openxmlformats.org/officeDocument/2006/relationships/image" Target="../media/image22.jpeg"/><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L4ZG19QE\MSj04416470000%5b1%5d.wav" TargetMode="External"/><Relationship Id="rId6" Type="http://schemas.openxmlformats.org/officeDocument/2006/relationships/image" Target="../media/image15.gif"/><Relationship Id="rId5" Type="http://schemas.openxmlformats.org/officeDocument/2006/relationships/image" Target="../media/image25.jpeg"/><Relationship Id="rId4" Type="http://schemas.openxmlformats.org/officeDocument/2006/relationships/image" Target="../media/image24.jpe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7.png"/><Relationship Id="rId2" Type="http://schemas.openxmlformats.org/officeDocument/2006/relationships/slideLayout" Target="../slideLayouts/slideLayout6.xml"/><Relationship Id="rId1" Type="http://schemas.openxmlformats.org/officeDocument/2006/relationships/audio" Target="file:///C:\Users\sarah\AppData\Local\Microsoft\Windows\Temporary%20Internet%20Files\Content.IE5\TZUOT238\MSj04416490000%5b1%5d.wav" TargetMode="External"/><Relationship Id="rId6" Type="http://schemas.openxmlformats.org/officeDocument/2006/relationships/image" Target="../media/image10.png"/><Relationship Id="rId5" Type="http://schemas.openxmlformats.org/officeDocument/2006/relationships/image" Target="../media/image15.gif"/><Relationship Id="rId4" Type="http://schemas.openxmlformats.org/officeDocument/2006/relationships/image" Target="../media/image26.jpeg"/></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5.xml"/><Relationship Id="rId1" Type="http://schemas.openxmlformats.org/officeDocument/2006/relationships/audio" Target="file:///C:\Users\sarah\AppData\Local\Microsoft\Windows\Temporary%20Internet%20Files\Content.IE5\KD4SYQBU\MSj04416510000%5b1%5d.wav" TargetMode="External"/><Relationship Id="rId5" Type="http://schemas.openxmlformats.org/officeDocument/2006/relationships/image" Target="../media/image10.png"/><Relationship Id="rId4" Type="http://schemas.openxmlformats.org/officeDocument/2006/relationships/image" Target="../media/image28.gif"/></Relationships>
</file>

<file path=ppt/slides/_rels/slide14.xml.rels><?xml version="1.0" encoding="UTF-8" standalone="yes"?>
<Relationships xmlns="http://schemas.openxmlformats.org/package/2006/relationships"><Relationship Id="rId3" Type="http://schemas.openxmlformats.org/officeDocument/2006/relationships/image" Target="../media/image28.gif"/><Relationship Id="rId2" Type="http://schemas.openxmlformats.org/officeDocument/2006/relationships/audio" Target="../media/audio1.wav"/><Relationship Id="rId1" Type="http://schemas.openxmlformats.org/officeDocument/2006/relationships/slideLayout" Target="../slideLayouts/slideLayout5.xml"/><Relationship Id="rId4" Type="http://schemas.openxmlformats.org/officeDocument/2006/relationships/image" Target="../media/image29.gif"/></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TZUOT238\MSj04416520000%5b1%5d.wav" TargetMode="External"/><Relationship Id="rId5" Type="http://schemas.openxmlformats.org/officeDocument/2006/relationships/image" Target="../media/image10.png"/><Relationship Id="rId4" Type="http://schemas.openxmlformats.org/officeDocument/2006/relationships/image" Target="../media/image30.gif"/></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TZUOT238\MSj04416530000%5b1%5d.wav" TargetMode="External"/><Relationship Id="rId5" Type="http://schemas.openxmlformats.org/officeDocument/2006/relationships/image" Target="../media/image7.png"/><Relationship Id="rId4" Type="http://schemas.openxmlformats.org/officeDocument/2006/relationships/image" Target="../media/image31.gif"/></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4.xml"/><Relationship Id="rId1" Type="http://schemas.openxmlformats.org/officeDocument/2006/relationships/audio" Target="file:///C:\Users\sarah\AppData\Local\Microsoft\Windows\Temporary%20Internet%20Files\Content.IE5\KD4SYQBU\MSj04416480000%5b1%5d.wav" TargetMode="External"/><Relationship Id="rId5" Type="http://schemas.openxmlformats.org/officeDocument/2006/relationships/image" Target="../media/image33.png"/><Relationship Id="rId4" Type="http://schemas.openxmlformats.org/officeDocument/2006/relationships/image" Target="../media/image32.gif"/></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TZUOT238\MSj04378740000%5b1%5d.wav" TargetMode="External"/><Relationship Id="rId6" Type="http://schemas.openxmlformats.org/officeDocument/2006/relationships/image" Target="../media/image10.png"/><Relationship Id="rId5" Type="http://schemas.openxmlformats.org/officeDocument/2006/relationships/image" Target="../media/image9.gif"/><Relationship Id="rId4" Type="http://schemas.openxmlformats.org/officeDocument/2006/relationships/image" Target="../media/image8.jpeg"/></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TZUOT238\MSj04416920000%5b1%5d.wav" TargetMode="External"/><Relationship Id="rId4" Type="http://schemas.openxmlformats.org/officeDocument/2006/relationships/image" Target="../media/image34.png"/></Relationships>
</file>

<file path=ppt/slides/_rels/slide21.xml.rels><?xml version="1.0" encoding="UTF-8" standalone="yes"?>
<Relationships xmlns="http://schemas.openxmlformats.org/package/2006/relationships"><Relationship Id="rId3" Type="http://schemas.openxmlformats.org/officeDocument/2006/relationships/hyperlink" Target="http://www.worldofteahing.com/" TargetMode="Externa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hyperlink" Target="http://www.worldofteaching.com/"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0.png"/><Relationship Id="rId2" Type="http://schemas.openxmlformats.org/officeDocument/2006/relationships/audio" Target="../media/audio2.wav"/><Relationship Id="rId1" Type="http://schemas.openxmlformats.org/officeDocument/2006/relationships/video" Target="file:///C:\Users\sarah\Videos\youtube%20viva%20la%20vida.mpg" TargetMode="External"/><Relationship Id="rId6" Type="http://schemas.openxmlformats.org/officeDocument/2006/relationships/image" Target="../media/image11.png"/><Relationship Id="rId5" Type="http://schemas.openxmlformats.org/officeDocument/2006/relationships/audio" Target="../media/audio1.wav"/><Relationship Id="rId4"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4.xml"/><Relationship Id="rId1" Type="http://schemas.openxmlformats.org/officeDocument/2006/relationships/audio" Target="file:///C:\Users\sarah\AppData\Local\Microsoft\Windows\Temporary%20Internet%20Files\Content.IE5\U638H31J\MSj04416560000%5b1%5d.wav" TargetMode="External"/><Relationship Id="rId5" Type="http://schemas.openxmlformats.org/officeDocument/2006/relationships/image" Target="../media/image10.png"/><Relationship Id="rId4" Type="http://schemas.openxmlformats.org/officeDocument/2006/relationships/image" Target="../media/image12.gif"/></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TZUOT238\MSj04416490000%5b1%5d.wav" TargetMode="External"/><Relationship Id="rId5" Type="http://schemas.openxmlformats.org/officeDocument/2006/relationships/image" Target="../media/image10.png"/><Relationship Id="rId4" Type="http://schemas.openxmlformats.org/officeDocument/2006/relationships/image" Target="../media/image13.gif"/></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0.png"/><Relationship Id="rId2" Type="http://schemas.openxmlformats.org/officeDocument/2006/relationships/audio" Target="file:///C:\Users\sarah\AppData\Local\Microsoft\Windows\Temporary%20Internet%20Files\Content.IE5\U638H31J\MSj04416500000%5b1%5d.wav" TargetMode="External"/><Relationship Id="rId1" Type="http://schemas.openxmlformats.org/officeDocument/2006/relationships/video" Target="file:///C:\Users\sarah\Videos\youtube%20moses%20parts%20the%20red%20sea.mpg" TargetMode="External"/><Relationship Id="rId6" Type="http://schemas.openxmlformats.org/officeDocument/2006/relationships/image" Target="../media/image15.gif"/><Relationship Id="rId5" Type="http://schemas.openxmlformats.org/officeDocument/2006/relationships/image" Target="../media/image14.png"/><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notesSlide" Target="../notesSlides/notesSlide3.xml"/><Relationship Id="rId7" Type="http://schemas.openxmlformats.org/officeDocument/2006/relationships/image" Target="../media/image17.gif"/><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L4ZG19QE\MSj04416750000%5b1%5d.wav" TargetMode="External"/><Relationship Id="rId6" Type="http://schemas.openxmlformats.org/officeDocument/2006/relationships/image" Target="../media/image15.gif"/><Relationship Id="rId5" Type="http://schemas.openxmlformats.org/officeDocument/2006/relationships/image" Target="../media/image16.jpeg"/><Relationship Id="rId4"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audio" Target="file:///C:\Users\sarah\AppData\Local\Microsoft\Windows\Temporary%20Internet%20Files\Content.IE5\KD4SYQBU\MSj04378860000%5b1%5d.wav" TargetMode="External"/><Relationship Id="rId6" Type="http://schemas.openxmlformats.org/officeDocument/2006/relationships/image" Target="../media/image10.png"/><Relationship Id="rId5" Type="http://schemas.openxmlformats.org/officeDocument/2006/relationships/image" Target="../media/image15.gif"/><Relationship Id="rId4" Type="http://schemas.openxmlformats.org/officeDocument/2006/relationships/image" Target="../media/image18.gif"/></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audio" Target="../media/audio1.wav"/><Relationship Id="rId7" Type="http://schemas.openxmlformats.org/officeDocument/2006/relationships/image" Target="../media/image15.gif"/><Relationship Id="rId2" Type="http://schemas.openxmlformats.org/officeDocument/2006/relationships/slideLayout" Target="../slideLayouts/slideLayout4.xml"/><Relationship Id="rId1" Type="http://schemas.openxmlformats.org/officeDocument/2006/relationships/audio" Target="file:///C:\Users\sarah\AppData\Local\Microsoft\Windows\Temporary%20Internet%20Files\Content.IE5\TZUOT238\MSj04379030000%5b1%5d.wav" TargetMode="External"/><Relationship Id="rId6" Type="http://schemas.openxmlformats.org/officeDocument/2006/relationships/image" Target="../media/image21.jpeg"/><Relationship Id="rId5" Type="http://schemas.openxmlformats.org/officeDocument/2006/relationships/image" Target="../media/image20.png"/><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A5644B8-9A21-CAEF-2348-691B03B76EB8}"/>
              </a:ext>
            </a:extLst>
          </p:cNvPr>
          <p:cNvSpPr>
            <a:spLocks noGrp="1" noChangeArrowheads="1"/>
          </p:cNvSpPr>
          <p:nvPr>
            <p:ph type="ctrTitle"/>
          </p:nvPr>
        </p:nvSpPr>
        <p:spPr/>
        <p:txBody>
          <a:bodyPr/>
          <a:lstStyle/>
          <a:p>
            <a:r>
              <a:rPr lang="en-US" altLang="en-US">
                <a:latin typeface="CarbonType"/>
              </a:rPr>
              <a:t>PART I</a:t>
            </a:r>
            <a:br>
              <a:rPr lang="en-US" altLang="en-US">
                <a:latin typeface="CarbonType"/>
              </a:rPr>
            </a:br>
            <a:r>
              <a:rPr lang="en-US" altLang="en-US">
                <a:latin typeface="CarbonType"/>
              </a:rPr>
              <a:t>Is Music Poetry?</a:t>
            </a:r>
          </a:p>
        </p:txBody>
      </p:sp>
      <p:sp>
        <p:nvSpPr>
          <p:cNvPr id="3075" name="Rectangle 3">
            <a:extLst>
              <a:ext uri="{FF2B5EF4-FFF2-40B4-BE49-F238E27FC236}">
                <a16:creationId xmlns:a16="http://schemas.microsoft.com/office/drawing/2014/main" id="{F8CF0F26-1B6B-9606-E53B-4E03A45379D8}"/>
              </a:ext>
            </a:extLst>
          </p:cNvPr>
          <p:cNvSpPr>
            <a:spLocks noGrp="1" noChangeArrowheads="1"/>
          </p:cNvSpPr>
          <p:nvPr>
            <p:ph type="subTitle" idx="1"/>
          </p:nvPr>
        </p:nvSpPr>
        <p:spPr>
          <a:xfrm>
            <a:off x="0" y="4343400"/>
            <a:ext cx="8839200" cy="1371600"/>
          </a:xfrm>
        </p:spPr>
        <p:txBody>
          <a:bodyPr/>
          <a:lstStyle/>
          <a:p>
            <a:r>
              <a:rPr lang="en-US" altLang="en-US" sz="2000">
                <a:latin typeface="CarbonType"/>
              </a:rPr>
              <a:t>Looking at lyrics in popular music</a:t>
            </a:r>
          </a:p>
        </p:txBody>
      </p:sp>
      <p:pic>
        <p:nvPicPr>
          <p:cNvPr id="3076" name="Picture 4">
            <a:extLst>
              <a:ext uri="{FF2B5EF4-FFF2-40B4-BE49-F238E27FC236}">
                <a16:creationId xmlns:a16="http://schemas.microsoft.com/office/drawing/2014/main" id="{9295AAD5-35F1-DFA1-1F5D-E90D055DF35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524000"/>
            <a:ext cx="22860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3077" name="Picture 5">
            <a:extLst>
              <a:ext uri="{FF2B5EF4-FFF2-40B4-BE49-F238E27FC236}">
                <a16:creationId xmlns:a16="http://schemas.microsoft.com/office/drawing/2014/main" id="{39488BE3-1065-B07B-EA48-3767E0E6E2B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0" y="990600"/>
            <a:ext cx="266700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3078" name="Picture 6">
            <a:extLst>
              <a:ext uri="{FF2B5EF4-FFF2-40B4-BE49-F238E27FC236}">
                <a16:creationId xmlns:a16="http://schemas.microsoft.com/office/drawing/2014/main" id="{94F9AB46-7ABC-1142-D7AD-E5BD04AF377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685800"/>
            <a:ext cx="2133600"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3079" name="Picture 7">
            <a:extLst>
              <a:ext uri="{FF2B5EF4-FFF2-40B4-BE49-F238E27FC236}">
                <a16:creationId xmlns:a16="http://schemas.microsoft.com/office/drawing/2014/main" id="{07FEE853-BBA3-294D-8730-10BA1D0BC9C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4953000"/>
            <a:ext cx="1981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3080" name="Picture 8">
            <a:extLst>
              <a:ext uri="{FF2B5EF4-FFF2-40B4-BE49-F238E27FC236}">
                <a16:creationId xmlns:a16="http://schemas.microsoft.com/office/drawing/2014/main" id="{1883FD33-DB08-3BC5-E270-5A8A3C7AE9D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34200" y="5181600"/>
            <a:ext cx="17621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9" name="MSj04416390000[1].wav">
            <a:hlinkClick r:id="" action="ppaction://media"/>
            <a:extLst>
              <a:ext uri="{FF2B5EF4-FFF2-40B4-BE49-F238E27FC236}">
                <a16:creationId xmlns:a16="http://schemas.microsoft.com/office/drawing/2014/main" id="{CA6B3DAE-2543-8744-D861-31512D8201DA}"/>
              </a:ext>
            </a:extLst>
          </p:cNvPr>
          <p:cNvPicPr>
            <a:picLocks noRot="1" noChangeAspect="1"/>
          </p:cNvPicPr>
          <p:nvPr>
            <a:audioFile r:link="rId1"/>
          </p:nvPr>
        </p:nvPicPr>
        <p:blipFill>
          <a:blip r:embed="rId9">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4"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573"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4">
            <a:extLst>
              <a:ext uri="{FF2B5EF4-FFF2-40B4-BE49-F238E27FC236}">
                <a16:creationId xmlns:a16="http://schemas.microsoft.com/office/drawing/2014/main" id="{0F8EAAD5-4FDF-ABC2-0EB9-C9E48D168D55}"/>
              </a:ext>
            </a:extLst>
          </p:cNvPr>
          <p:cNvSpPr>
            <a:spLocks noGrp="1"/>
          </p:cNvSpPr>
          <p:nvPr>
            <p:ph type="title"/>
          </p:nvPr>
        </p:nvSpPr>
        <p:spPr/>
        <p:txBody>
          <a:bodyPr/>
          <a:lstStyle/>
          <a:p>
            <a:r>
              <a:rPr lang="en-US" altLang="en-US" sz="3200"/>
              <a:t>“I hear Jerusalem bells are ringing.”</a:t>
            </a:r>
          </a:p>
        </p:txBody>
      </p:sp>
      <p:pic>
        <p:nvPicPr>
          <p:cNvPr id="12291" name="Content Placeholder 6" descr="jerusalem.jpg">
            <a:extLst>
              <a:ext uri="{FF2B5EF4-FFF2-40B4-BE49-F238E27FC236}">
                <a16:creationId xmlns:a16="http://schemas.microsoft.com/office/drawing/2014/main" id="{F9326214-D12C-C1BB-771B-B2551B105EAE}"/>
              </a:ext>
            </a:extLst>
          </p:cNvPr>
          <p:cNvPicPr>
            <a:picLocks noGrp="1" noChangeAspect="1"/>
          </p:cNvPicPr>
          <p:nvPr>
            <p:ph idx="1"/>
          </p:nvPr>
        </p:nvPicPr>
        <p:blipFill>
          <a:blip r:embed="rId5">
            <a:extLst>
              <a:ext uri="{28A0092B-C50C-407E-A947-70E740481C1C}">
                <a14:useLocalDpi xmlns:a14="http://schemas.microsoft.com/office/drawing/2010/main" val="0"/>
              </a:ext>
            </a:extLst>
          </a:blip>
          <a:srcRect/>
          <a:stretch>
            <a:fillRect/>
          </a:stretch>
        </p:blipFill>
        <p:spPr>
          <a:xfrm>
            <a:off x="228600" y="3048000"/>
            <a:ext cx="3232150" cy="2128838"/>
          </a:xfrm>
        </p:spPr>
      </p:pic>
      <p:pic>
        <p:nvPicPr>
          <p:cNvPr id="4" name="youtube video of jerusalem.mpg">
            <a:hlinkClick r:id="" action="ppaction://media"/>
            <a:extLst>
              <a:ext uri="{FF2B5EF4-FFF2-40B4-BE49-F238E27FC236}">
                <a16:creationId xmlns:a16="http://schemas.microsoft.com/office/drawing/2014/main" id="{3F78B8B7-4B30-F73A-F947-231363BF7A5D}"/>
              </a:ext>
            </a:extLst>
          </p:cNvPr>
          <p:cNvPicPr>
            <a:picLocks noRot="1" noChangeAspect="1"/>
          </p:cNvPicPr>
          <p:nvPr>
            <a:videoFile r:link="rId1"/>
          </p:nvPr>
        </p:nvPicPr>
        <p:blipFill>
          <a:blip r:embed="rId6">
            <a:extLst>
              <a:ext uri="{28A0092B-C50C-407E-A947-70E740481C1C}">
                <a14:useLocalDpi xmlns:a14="http://schemas.microsoft.com/office/drawing/2010/main" val="0"/>
              </a:ext>
            </a:extLst>
          </a:blip>
          <a:srcRect/>
          <a:stretch>
            <a:fillRect/>
          </a:stretch>
        </p:blipFill>
        <p:spPr bwMode="auto">
          <a:xfrm>
            <a:off x="3505200" y="2438400"/>
            <a:ext cx="53340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5">
            <a:extLst>
              <a:ext uri="{FF2B5EF4-FFF2-40B4-BE49-F238E27FC236}">
                <a16:creationId xmlns:a16="http://schemas.microsoft.com/office/drawing/2014/main" id="{43B3791B-1CC0-FC3F-4B12-D61E15656A5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91400" y="3048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6" name="MSj04416370000[1].wav">
            <a:hlinkClick r:id="" action="ppaction://media"/>
            <a:extLst>
              <a:ext uri="{FF2B5EF4-FFF2-40B4-BE49-F238E27FC236}">
                <a16:creationId xmlns:a16="http://schemas.microsoft.com/office/drawing/2014/main" id="{89D75F4A-ED32-01FB-C0B8-E5719547DC4F}"/>
              </a:ext>
            </a:extLst>
          </p:cNvPr>
          <p:cNvPicPr>
            <a:picLocks noRot="1" noChangeAspect="1"/>
          </p:cNvPicPr>
          <p:nvPr>
            <a:audioFile r:link="rId2"/>
          </p:nvPr>
        </p:nvPicPr>
        <p:blipFill>
          <a:blip r:embed="rId8">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4"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434"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4"/>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clickEffect">
                                  <p:stCondLst>
                                    <p:cond delay="0"/>
                                  </p:stCondLst>
                                  <p:childTnLst>
                                    <p:cmd type="call" cmd="togglePause">
                                      <p:cBhvr>
                                        <p:cTn id="11" dur="1" fill="hold"/>
                                        <p:tgtEl>
                                          <p:spTgt spid="4"/>
                                        </p:tgtEl>
                                      </p:cBhvr>
                                    </p:cmd>
                                  </p:childTnLst>
                                </p:cTn>
                              </p:par>
                            </p:childTnLst>
                          </p:cTn>
                        </p:par>
                      </p:childTnLst>
                    </p:cTn>
                  </p:par>
                </p:childTnLst>
              </p:cTn>
              <p:nextCondLst>
                <p:cond evt="onClick" delay="0">
                  <p:tgtEl>
                    <p:spTgt spid="4"/>
                  </p:tgtEl>
                </p:cond>
              </p:nextCondLst>
            </p:seq>
            <p:video>
              <p:cMediaNode>
                <p:cTn id="12" fill="hold" display="0">
                  <p:stCondLst>
                    <p:cond delay="indefinite"/>
                  </p:stCondLst>
                  <p:endCondLst>
                    <p:cond evt="onNext" delay="0">
                      <p:tgtEl>
                        <p:sldTgt/>
                      </p:tgtEl>
                    </p:cond>
                    <p:cond evt="onPrev" delay="0">
                      <p:tgtEl>
                        <p:sldTgt/>
                      </p:tgtEl>
                    </p:cond>
                  </p:endCondLst>
                </p:cTn>
                <p:tgtEl>
                  <p:spTgt spid="4"/>
                </p:tgtEl>
              </p:cMediaNode>
            </p:vide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D84CB977-F1D5-F155-55B7-514E104241FD}"/>
              </a:ext>
            </a:extLst>
          </p:cNvPr>
          <p:cNvSpPr>
            <a:spLocks noGrp="1"/>
          </p:cNvSpPr>
          <p:nvPr>
            <p:ph type="title"/>
          </p:nvPr>
        </p:nvSpPr>
        <p:spPr/>
        <p:txBody>
          <a:bodyPr/>
          <a:lstStyle/>
          <a:p>
            <a:r>
              <a:rPr lang="en-US" altLang="en-US" sz="2400"/>
              <a:t>“Revolutionaries wait for my head on a silver plate”</a:t>
            </a:r>
          </a:p>
        </p:txBody>
      </p:sp>
      <p:pic>
        <p:nvPicPr>
          <p:cNvPr id="13315" name="Content Placeholder 5" descr="beheading-of-st-john-the-baptist-3667-mid.jpg">
            <a:extLst>
              <a:ext uri="{FF2B5EF4-FFF2-40B4-BE49-F238E27FC236}">
                <a16:creationId xmlns:a16="http://schemas.microsoft.com/office/drawing/2014/main" id="{E7C42645-B248-A8CE-38EF-4C7AA85384AC}"/>
              </a:ext>
            </a:extLst>
          </p:cNvPr>
          <p:cNvPicPr>
            <a:picLocks noGrp="1" noChangeAspect="1"/>
          </p:cNvPicPr>
          <p:nvPr>
            <p:ph idx="1"/>
          </p:nvPr>
        </p:nvPicPr>
        <p:blipFill>
          <a:blip r:embed="rId4">
            <a:extLst>
              <a:ext uri="{28A0092B-C50C-407E-A947-70E740481C1C}">
                <a14:useLocalDpi xmlns:a14="http://schemas.microsoft.com/office/drawing/2010/main" val="0"/>
              </a:ext>
            </a:extLst>
          </a:blip>
          <a:srcRect/>
          <a:stretch>
            <a:fillRect/>
          </a:stretch>
        </p:blipFill>
        <p:spPr>
          <a:xfrm>
            <a:off x="3733800" y="2590800"/>
            <a:ext cx="5081588" cy="3886200"/>
          </a:xfrm>
        </p:spPr>
      </p:pic>
      <p:sp>
        <p:nvSpPr>
          <p:cNvPr id="13316" name="Rectangle 6">
            <a:extLst>
              <a:ext uri="{FF2B5EF4-FFF2-40B4-BE49-F238E27FC236}">
                <a16:creationId xmlns:a16="http://schemas.microsoft.com/office/drawing/2014/main" id="{7A9E923E-CA9C-8025-D7F4-FBCDBB2DCFC8}"/>
              </a:ext>
            </a:extLst>
          </p:cNvPr>
          <p:cNvSpPr>
            <a:spLocks noChangeArrowheads="1"/>
          </p:cNvSpPr>
          <p:nvPr/>
        </p:nvSpPr>
        <p:spPr bwMode="auto">
          <a:xfrm>
            <a:off x="0" y="1350963"/>
            <a:ext cx="91440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600" b="1"/>
              <a:t>Matthew 14:6-8 </a:t>
            </a:r>
          </a:p>
          <a:p>
            <a:pPr eaLnBrk="1" hangingPunct="1"/>
            <a:r>
              <a:rPr lang="en-US" altLang="en-US" sz="1600"/>
              <a:t> </a:t>
            </a:r>
            <a:r>
              <a:rPr lang="en-US" altLang="en-US" sz="1600" baseline="30000"/>
              <a:t>6</a:t>
            </a:r>
            <a:r>
              <a:rPr lang="en-US" altLang="en-US" sz="1600"/>
              <a:t> On Herod's birthday the daughter of Herodias danced for Herod and his guests. She pleased Herod very much. </a:t>
            </a:r>
            <a:r>
              <a:rPr lang="en-US" altLang="en-US" sz="1600" baseline="30000"/>
              <a:t>7</a:t>
            </a:r>
            <a:r>
              <a:rPr lang="en-US" altLang="en-US" sz="1600"/>
              <a:t> So he promised with an oath to give her anything she asked for. </a:t>
            </a:r>
            <a:r>
              <a:rPr lang="en-US" altLang="en-US" sz="1600" baseline="30000"/>
              <a:t>8</a:t>
            </a:r>
            <a:r>
              <a:rPr lang="en-US" altLang="en-US" sz="1600"/>
              <a:t> Her mother told her what to say. So the girl said to Herod, "Give me the head of John the Baptist on a big plate."</a:t>
            </a:r>
          </a:p>
        </p:txBody>
      </p:sp>
      <p:pic>
        <p:nvPicPr>
          <p:cNvPr id="13317" name="Picture 7" descr="John the Baptist.jpg">
            <a:extLst>
              <a:ext uri="{FF2B5EF4-FFF2-40B4-BE49-F238E27FC236}">
                <a16:creationId xmlns:a16="http://schemas.microsoft.com/office/drawing/2014/main" id="{45A8A6E7-DE4F-F2D9-F29E-C0050C76B76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33400" y="2514600"/>
            <a:ext cx="29337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6">
            <a:extLst>
              <a:ext uri="{FF2B5EF4-FFF2-40B4-BE49-F238E27FC236}">
                <a16:creationId xmlns:a16="http://schemas.microsoft.com/office/drawing/2014/main" id="{E738D2E5-A5F6-61B1-1B1E-7522A96945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96200" y="2286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7" name="MSj04416470000[1].wav">
            <a:hlinkClick r:id="" action="ppaction://media"/>
            <a:extLst>
              <a:ext uri="{FF2B5EF4-FFF2-40B4-BE49-F238E27FC236}">
                <a16:creationId xmlns:a16="http://schemas.microsoft.com/office/drawing/2014/main" id="{0354885E-EF58-2E78-B88C-5A06B25C99B3}"/>
              </a:ext>
            </a:extLst>
          </p:cNvPr>
          <p:cNvPicPr>
            <a:picLocks noRot="1" noChangeAspect="1"/>
          </p:cNvPicPr>
          <p:nvPr>
            <a:audioFile r:link="rId1"/>
          </p:nvPr>
        </p:nvPicPr>
        <p:blipFill>
          <a:blip r:embed="rId7">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9126"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A0352D3-7458-2B49-8092-8CC8E2E4C219}"/>
              </a:ext>
            </a:extLst>
          </p:cNvPr>
          <p:cNvSpPr>
            <a:spLocks noGrp="1"/>
          </p:cNvSpPr>
          <p:nvPr>
            <p:ph type="title"/>
          </p:nvPr>
        </p:nvSpPr>
        <p:spPr/>
        <p:txBody>
          <a:bodyPr/>
          <a:lstStyle/>
          <a:p>
            <a:r>
              <a:rPr lang="en-US" altLang="en-US" sz="3200"/>
              <a:t>“I know St. Peter won’t call my name”</a:t>
            </a:r>
          </a:p>
        </p:txBody>
      </p:sp>
      <p:sp>
        <p:nvSpPr>
          <p:cNvPr id="14339" name="TextBox 2">
            <a:extLst>
              <a:ext uri="{FF2B5EF4-FFF2-40B4-BE49-F238E27FC236}">
                <a16:creationId xmlns:a16="http://schemas.microsoft.com/office/drawing/2014/main" id="{C419F7A0-E5A6-2403-F8C6-939E55D3985E}"/>
              </a:ext>
            </a:extLst>
          </p:cNvPr>
          <p:cNvSpPr txBox="1">
            <a:spLocks noChangeArrowheads="1"/>
          </p:cNvSpPr>
          <p:nvPr/>
        </p:nvSpPr>
        <p:spPr bwMode="auto">
          <a:xfrm>
            <a:off x="0" y="990600"/>
            <a:ext cx="8915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A leader in the early Christian church. Roman Catholic tradition states</a:t>
            </a:r>
          </a:p>
          <a:p>
            <a:pPr eaLnBrk="1" hangingPunct="1"/>
            <a:r>
              <a:rPr lang="en-US" altLang="en-US" sz="2000"/>
              <a:t>that he was the first pope and thus holds the keys to heaven. In popular culture he is often depicted as a man who stands at the pearly gates of heaven's main entrance, acting as a sort of hotel-style doorman/ bouncer who personally interviews prospective entrants into Heaven.</a:t>
            </a:r>
          </a:p>
        </p:txBody>
      </p:sp>
      <p:pic>
        <p:nvPicPr>
          <p:cNvPr id="14340" name="Picture 3" descr="250px-Pope-peter_pprubens.jpg">
            <a:extLst>
              <a:ext uri="{FF2B5EF4-FFF2-40B4-BE49-F238E27FC236}">
                <a16:creationId xmlns:a16="http://schemas.microsoft.com/office/drawing/2014/main" id="{20761974-2569-1633-8EA4-65DABFB3C44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352800"/>
            <a:ext cx="18288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a:extLst>
              <a:ext uri="{FF2B5EF4-FFF2-40B4-BE49-F238E27FC236}">
                <a16:creationId xmlns:a16="http://schemas.microsoft.com/office/drawing/2014/main" id="{6EF284D0-CC28-E32B-D57B-58E766536AF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2286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7" name="MSj04416490000[1].wav">
            <a:hlinkClick r:id="" action="ppaction://media"/>
            <a:extLst>
              <a:ext uri="{FF2B5EF4-FFF2-40B4-BE49-F238E27FC236}">
                <a16:creationId xmlns:a16="http://schemas.microsoft.com/office/drawing/2014/main" id="{475A62AA-B8AC-3B29-86A9-A8DE00DD16DB}"/>
              </a:ext>
            </a:extLst>
          </p:cNvPr>
          <p:cNvPicPr>
            <a:picLocks noRot="1" noChangeAspect="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8" descr="Funny Cartoon - St. Peter Reviews Scroll of Sins">
            <a:extLst>
              <a:ext uri="{FF2B5EF4-FFF2-40B4-BE49-F238E27FC236}">
                <a16:creationId xmlns:a16="http://schemas.microsoft.com/office/drawing/2014/main" id="{FF32655F-D582-E1D0-2557-2668854B6D8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2743200"/>
            <a:ext cx="4114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021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1DACF0F-50E7-A6F8-C385-8BDCE9717578}"/>
              </a:ext>
            </a:extLst>
          </p:cNvPr>
          <p:cNvSpPr>
            <a:spLocks noGrp="1"/>
          </p:cNvSpPr>
          <p:nvPr>
            <p:ph type="title"/>
          </p:nvPr>
        </p:nvSpPr>
        <p:spPr/>
        <p:txBody>
          <a:bodyPr/>
          <a:lstStyle/>
          <a:p>
            <a:r>
              <a:rPr lang="en-US" altLang="en-US"/>
              <a:t>          Let’s review!!</a:t>
            </a:r>
          </a:p>
        </p:txBody>
      </p:sp>
      <p:sp>
        <p:nvSpPr>
          <p:cNvPr id="15363" name="Content Placeholder 3">
            <a:extLst>
              <a:ext uri="{FF2B5EF4-FFF2-40B4-BE49-F238E27FC236}">
                <a16:creationId xmlns:a16="http://schemas.microsoft.com/office/drawing/2014/main" id="{65FB0396-0499-54E5-F894-91E02A10EB2F}"/>
              </a:ext>
            </a:extLst>
          </p:cNvPr>
          <p:cNvSpPr>
            <a:spLocks noGrp="1"/>
          </p:cNvSpPr>
          <p:nvPr>
            <p:ph sz="half" idx="2"/>
          </p:nvPr>
        </p:nvSpPr>
        <p:spPr>
          <a:xfrm>
            <a:off x="457200" y="1676400"/>
            <a:ext cx="4040188" cy="5181600"/>
          </a:xfrm>
        </p:spPr>
        <p:txBody>
          <a:bodyPr/>
          <a:lstStyle/>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used to rule the world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Seas would rise when I gave the word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Now in the morning I sleep alone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Sweep the streets I used to own</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used to roll the dice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Feel the fear in my enemies eyes</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Listen as the crowd would sing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"Now the old king is dead! Long live the King!"</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One minute I held the key</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Next the walls were closed on me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And I discovered that my castles stand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Upon pillars of salt and pillars of sand</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hear Jerusalem bells are ringing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Roman Calvary choirs are singing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Be my mirror my sword and shield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My missionaries in a foreign field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For some reason I can not explain</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Once you know there was never, never an honest word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That was when I ruled the world</a:t>
            </a:r>
            <a:endParaRPr lang="en-US" altLang="en-US" sz="1400"/>
          </a:p>
        </p:txBody>
      </p:sp>
      <p:sp>
        <p:nvSpPr>
          <p:cNvPr id="15364" name="Content Placeholder 5">
            <a:extLst>
              <a:ext uri="{FF2B5EF4-FFF2-40B4-BE49-F238E27FC236}">
                <a16:creationId xmlns:a16="http://schemas.microsoft.com/office/drawing/2014/main" id="{C036784A-E7A3-1D45-C4B1-612F3EA6BD00}"/>
              </a:ext>
            </a:extLst>
          </p:cNvPr>
          <p:cNvSpPr>
            <a:spLocks noGrp="1"/>
          </p:cNvSpPr>
          <p:nvPr>
            <p:ph sz="quarter" idx="4"/>
          </p:nvPr>
        </p:nvSpPr>
        <p:spPr>
          <a:xfrm>
            <a:off x="4645025" y="1600200"/>
            <a:ext cx="4041775" cy="4800600"/>
          </a:xfrm>
        </p:spPr>
        <p:txBody>
          <a:bodyPr/>
          <a:lstStyle/>
          <a:p>
            <a:pPr>
              <a:buFont typeface="Wingdings" panose="05000000000000000000" pitchFamily="2" charset="2"/>
              <a:buNone/>
            </a:pPr>
            <a:r>
              <a:rPr lang="en-US" altLang="en-US" sz="1400"/>
              <a:t>-I used to rule the world</a:t>
            </a:r>
          </a:p>
          <a:p>
            <a:pPr>
              <a:buFont typeface="Wingdings" panose="05000000000000000000" pitchFamily="2" charset="2"/>
              <a:buNone/>
            </a:pPr>
            <a:r>
              <a:rPr lang="en-US" altLang="en-US" sz="1400"/>
              <a:t>-I almost had supernatural power.</a:t>
            </a:r>
          </a:p>
          <a:p>
            <a:pPr>
              <a:buFont typeface="Wingdings" panose="05000000000000000000" pitchFamily="2" charset="2"/>
              <a:buNone/>
            </a:pPr>
            <a:r>
              <a:rPr lang="en-US" altLang="en-US" sz="1400"/>
              <a:t>-Now in the morning I sleep alone.</a:t>
            </a:r>
          </a:p>
          <a:p>
            <a:pPr>
              <a:buFont typeface="Wingdings" panose="05000000000000000000" pitchFamily="2" charset="2"/>
              <a:buNone/>
            </a:pPr>
            <a:r>
              <a:rPr lang="en-US" altLang="en-US" sz="1400"/>
              <a:t>-I have to serve others. </a:t>
            </a:r>
          </a:p>
          <a:p>
            <a:pPr>
              <a:buFont typeface="Wingdings" panose="05000000000000000000" pitchFamily="2" charset="2"/>
              <a:buNone/>
            </a:pPr>
            <a:r>
              <a:rPr lang="en-US" altLang="en-US" sz="1400"/>
              <a:t>-I used to take chances.</a:t>
            </a:r>
          </a:p>
          <a:p>
            <a:pPr>
              <a:buFont typeface="Wingdings" panose="05000000000000000000" pitchFamily="2" charset="2"/>
              <a:buNone/>
            </a:pPr>
            <a:r>
              <a:rPr lang="en-US" altLang="en-US" sz="1400"/>
              <a:t>-People were frightened of me.</a:t>
            </a:r>
          </a:p>
          <a:p>
            <a:pPr>
              <a:buFont typeface="Wingdings" panose="05000000000000000000" pitchFamily="2" charset="2"/>
              <a:buNone/>
            </a:pPr>
            <a:r>
              <a:rPr lang="en-US" altLang="en-US" sz="1400"/>
              <a:t>-People proclaimed me as king when I took    over the old king’s position.</a:t>
            </a:r>
          </a:p>
          <a:p>
            <a:pPr>
              <a:buFont typeface="Wingdings" panose="05000000000000000000" pitchFamily="2" charset="2"/>
              <a:buNone/>
            </a:pPr>
            <a:r>
              <a:rPr lang="en-US" altLang="en-US" sz="1400"/>
              <a:t>-I used to be in charge.</a:t>
            </a:r>
          </a:p>
          <a:p>
            <a:pPr>
              <a:buFont typeface="Wingdings" panose="05000000000000000000" pitchFamily="2" charset="2"/>
              <a:buNone/>
            </a:pPr>
            <a:r>
              <a:rPr lang="en-US" altLang="en-US" sz="1400"/>
              <a:t>-Then everything crumbled around me.</a:t>
            </a:r>
          </a:p>
          <a:p>
            <a:pPr>
              <a:buFont typeface="Wingdings" panose="05000000000000000000" pitchFamily="2" charset="2"/>
              <a:buNone/>
            </a:pPr>
            <a:r>
              <a:rPr lang="en-US" altLang="en-US" sz="1400"/>
              <a:t>-Everything I had built and achieved  was destroyed.</a:t>
            </a:r>
          </a:p>
          <a:p>
            <a:pPr>
              <a:buFont typeface="Wingdings" panose="05000000000000000000" pitchFamily="2" charset="2"/>
              <a:buNone/>
            </a:pPr>
            <a:r>
              <a:rPr lang="en-US" altLang="en-US" sz="1400"/>
              <a:t>-Now I am turning towards spiritual help.</a:t>
            </a:r>
          </a:p>
          <a:p>
            <a:pPr>
              <a:buFont typeface="Wingdings" panose="05000000000000000000" pitchFamily="2" charset="2"/>
              <a:buNone/>
            </a:pPr>
            <a:r>
              <a:rPr lang="en-US" altLang="en-US" sz="1400"/>
              <a:t>-I need strength and protection.</a:t>
            </a:r>
          </a:p>
          <a:p>
            <a:pPr>
              <a:buFont typeface="Wingdings" panose="05000000000000000000" pitchFamily="2" charset="2"/>
              <a:buNone/>
            </a:pPr>
            <a:r>
              <a:rPr lang="en-US" altLang="en-US" sz="1400"/>
              <a:t>-I am lost and can only reflect on how it used to be.</a:t>
            </a:r>
          </a:p>
        </p:txBody>
      </p:sp>
      <p:pic>
        <p:nvPicPr>
          <p:cNvPr id="15365" name="Picture 5">
            <a:extLst>
              <a:ext uri="{FF2B5EF4-FFF2-40B4-BE49-F238E27FC236}">
                <a16:creationId xmlns:a16="http://schemas.microsoft.com/office/drawing/2014/main" id="{941D161E-C30E-EFBC-461E-1ABCD01576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152400"/>
            <a:ext cx="1676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6" name="MSj04416510000[1].wav">
            <a:hlinkClick r:id="" action="ppaction://media"/>
            <a:extLst>
              <a:ext uri="{FF2B5EF4-FFF2-40B4-BE49-F238E27FC236}">
                <a16:creationId xmlns:a16="http://schemas.microsoft.com/office/drawing/2014/main" id="{E42B7594-2DEB-3AF1-43BD-19A4F58EF6A2}"/>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7429"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BE2750E-2E8F-B707-7655-D21FB6D4EF3F}"/>
              </a:ext>
            </a:extLst>
          </p:cNvPr>
          <p:cNvSpPr>
            <a:spLocks noGrp="1"/>
          </p:cNvSpPr>
          <p:nvPr>
            <p:ph type="title"/>
          </p:nvPr>
        </p:nvSpPr>
        <p:spPr/>
        <p:txBody>
          <a:bodyPr/>
          <a:lstStyle/>
          <a:p>
            <a:r>
              <a:rPr lang="en-US" altLang="en-US"/>
              <a:t>          Let’s Review!    </a:t>
            </a:r>
          </a:p>
        </p:txBody>
      </p:sp>
      <p:sp>
        <p:nvSpPr>
          <p:cNvPr id="4" name="Content Placeholder 3">
            <a:extLst>
              <a:ext uri="{FF2B5EF4-FFF2-40B4-BE49-F238E27FC236}">
                <a16:creationId xmlns:a16="http://schemas.microsoft.com/office/drawing/2014/main" id="{466729F4-E479-9A9C-BC8A-8B4C473C1A23}"/>
              </a:ext>
            </a:extLst>
          </p:cNvPr>
          <p:cNvSpPr>
            <a:spLocks noGrp="1"/>
          </p:cNvSpPr>
          <p:nvPr>
            <p:ph sz="half" idx="2"/>
          </p:nvPr>
        </p:nvSpPr>
        <p:spPr>
          <a:xfrm>
            <a:off x="457200" y="1752600"/>
            <a:ext cx="4040188" cy="4953000"/>
          </a:xfrm>
        </p:spPr>
        <p:txBody>
          <a:bodyPr/>
          <a:lstStyle/>
          <a:p>
            <a:pPr>
              <a:buFont typeface="Wingdings" panose="05000000000000000000" pitchFamily="2" charset="2"/>
              <a:buNone/>
              <a:defRPr/>
            </a:pPr>
            <a:r>
              <a:rPr lang="en-US" sz="1400" dirty="0">
                <a:latin typeface="Verdana" pitchFamily="34" charset="0"/>
                <a:ea typeface="Verdana" pitchFamily="34" charset="0"/>
                <a:cs typeface="Verdana" pitchFamily="34" charset="0"/>
              </a:rPr>
              <a:t>It was the wicked and wild wind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Blew down </a:t>
            </a:r>
            <a:r>
              <a:rPr lang="en-US" sz="1400" u="sng" dirty="0">
                <a:solidFill>
                  <a:schemeClr val="accent4"/>
                </a:solidFill>
                <a:latin typeface="Verdana" pitchFamily="34" charset="0"/>
                <a:ea typeface="Verdana" pitchFamily="34" charset="0"/>
                <a:cs typeface="Verdana" pitchFamily="34" charset="0"/>
                <a:hlinkClick r:id="" action="ppaction://hlinkfile"/>
              </a:rPr>
              <a:t>the doors</a:t>
            </a:r>
            <a:r>
              <a:rPr lang="en-US" sz="1400" dirty="0">
                <a:solidFill>
                  <a:schemeClr val="accent4"/>
                </a:solidFill>
                <a:latin typeface="Verdana" pitchFamily="34" charset="0"/>
                <a:ea typeface="Verdana" pitchFamily="34" charset="0"/>
                <a:cs typeface="Verdana" pitchFamily="34" charset="0"/>
              </a:rPr>
              <a:t> </a:t>
            </a:r>
            <a:r>
              <a:rPr lang="en-US" sz="1400" dirty="0">
                <a:latin typeface="Verdana" pitchFamily="34" charset="0"/>
                <a:ea typeface="Verdana" pitchFamily="34" charset="0"/>
                <a:cs typeface="Verdana" pitchFamily="34" charset="0"/>
              </a:rPr>
              <a:t>to let me in</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Shattered windows and the sound of </a:t>
            </a:r>
            <a:r>
              <a:rPr lang="en-US" sz="1400" u="sng" dirty="0">
                <a:latin typeface="Verdana" pitchFamily="34" charset="0"/>
                <a:ea typeface="Verdana" pitchFamily="34" charset="0"/>
                <a:cs typeface="Verdana" pitchFamily="34" charset="0"/>
                <a:hlinkClick r:id="" action="ppaction://hlinkfile"/>
              </a:rPr>
              <a:t>drums </a:t>
            </a:r>
          </a:p>
          <a:p>
            <a:pPr>
              <a:buFont typeface="Wingdings" panose="05000000000000000000" pitchFamily="2" charset="2"/>
              <a:buNone/>
              <a:defRPr/>
            </a:pPr>
            <a:r>
              <a:rPr lang="en-US" sz="1400" dirty="0">
                <a:latin typeface="Verdana" pitchFamily="34" charset="0"/>
                <a:ea typeface="Verdana" pitchFamily="34" charset="0"/>
                <a:cs typeface="Verdana" pitchFamily="34" charset="0"/>
              </a:rPr>
              <a:t>People could not believe what I'd become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Revolutionaries wait</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For my head on a silver plate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Just a puppet on a lonely string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Oh who would ever want to be King?</a:t>
            </a:r>
          </a:p>
          <a:p>
            <a:pPr>
              <a:buFont typeface="Wingdings" panose="05000000000000000000" pitchFamily="2" charset="2"/>
              <a:buNone/>
              <a:defRPr/>
            </a:pPr>
            <a:r>
              <a:rPr lang="en-US" sz="1400" dirty="0">
                <a:latin typeface="Verdana" pitchFamily="34" charset="0"/>
                <a:ea typeface="Verdana" pitchFamily="34" charset="0"/>
                <a:cs typeface="Verdana" pitchFamily="34" charset="0"/>
              </a:rPr>
              <a:t>I hear Jerusalem bells are ringing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Roman Calvary choirs are singing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Be my mirror my sword and shield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My missionaries in a foreign field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For some reason I can not explain</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I know Saint Peter won't call my name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Never an honest word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And that was when I ruled the world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 (Repeat)</a:t>
            </a:r>
          </a:p>
          <a:p>
            <a:pPr>
              <a:defRPr/>
            </a:pPr>
            <a:endParaRPr lang="en-US" dirty="0"/>
          </a:p>
        </p:txBody>
      </p:sp>
      <p:sp>
        <p:nvSpPr>
          <p:cNvPr id="16388" name="Content Placeholder 5">
            <a:extLst>
              <a:ext uri="{FF2B5EF4-FFF2-40B4-BE49-F238E27FC236}">
                <a16:creationId xmlns:a16="http://schemas.microsoft.com/office/drawing/2014/main" id="{AA5EE9DE-DAAA-C800-1558-A88581845640}"/>
              </a:ext>
            </a:extLst>
          </p:cNvPr>
          <p:cNvSpPr>
            <a:spLocks noGrp="1"/>
          </p:cNvSpPr>
          <p:nvPr>
            <p:ph sz="quarter" idx="4"/>
          </p:nvPr>
        </p:nvSpPr>
        <p:spPr>
          <a:xfrm>
            <a:off x="4724400" y="1524000"/>
            <a:ext cx="4041775" cy="5029200"/>
          </a:xfrm>
        </p:spPr>
        <p:txBody>
          <a:bodyPr/>
          <a:lstStyle/>
          <a:p>
            <a:pPr>
              <a:buFont typeface="Wingdings" panose="05000000000000000000" pitchFamily="2" charset="2"/>
              <a:buNone/>
            </a:pPr>
            <a:endParaRPr lang="en-US" altLang="en-US" sz="1400"/>
          </a:p>
          <a:p>
            <a:pPr>
              <a:buFont typeface="Wingdings" panose="05000000000000000000" pitchFamily="2" charset="2"/>
              <a:buNone/>
            </a:pPr>
            <a:r>
              <a:rPr lang="en-US" altLang="en-US" sz="1400"/>
              <a:t>-It was like an act of God knocked everything I had down.</a:t>
            </a:r>
          </a:p>
          <a:p>
            <a:pPr>
              <a:buFont typeface="Wingdings" panose="05000000000000000000" pitchFamily="2" charset="2"/>
              <a:buNone/>
            </a:pPr>
            <a:r>
              <a:rPr lang="en-US" altLang="en-US" sz="1400"/>
              <a:t>-It shattered everything.</a:t>
            </a:r>
          </a:p>
          <a:p>
            <a:pPr>
              <a:buFont typeface="Wingdings" panose="05000000000000000000" pitchFamily="2" charset="2"/>
              <a:buNone/>
            </a:pPr>
            <a:endParaRPr lang="en-US" altLang="en-US" sz="1400"/>
          </a:p>
          <a:p>
            <a:pPr>
              <a:buFont typeface="Wingdings" panose="05000000000000000000" pitchFamily="2" charset="2"/>
              <a:buNone/>
            </a:pPr>
            <a:r>
              <a:rPr lang="en-US" altLang="en-US" sz="1400"/>
              <a:t>-People were shocked to see how far I had fallen.</a:t>
            </a:r>
          </a:p>
          <a:p>
            <a:pPr>
              <a:buFont typeface="Wingdings" panose="05000000000000000000" pitchFamily="2" charset="2"/>
              <a:buNone/>
            </a:pPr>
            <a:r>
              <a:rPr lang="en-US" altLang="en-US" sz="1400"/>
              <a:t>-I used to be so important and powerful that those against me (my enemies) wanted me dead. But, I was really just doing what other people wanted me to.  Who would want to be king?</a:t>
            </a:r>
          </a:p>
          <a:p>
            <a:pPr>
              <a:buFont typeface="Wingdings" panose="05000000000000000000" pitchFamily="2" charset="2"/>
              <a:buNone/>
            </a:pPr>
            <a:r>
              <a:rPr lang="en-US" altLang="en-US" sz="1400"/>
              <a:t>- Saint Peter won’t find me worthy to enter the gates of heaven. I will be turned away.</a:t>
            </a:r>
          </a:p>
          <a:p>
            <a:pPr>
              <a:buFont typeface="Wingdings" panose="05000000000000000000" pitchFamily="2" charset="2"/>
              <a:buNone/>
            </a:pPr>
            <a:endParaRPr lang="en-US" altLang="en-US" sz="1400"/>
          </a:p>
          <a:p>
            <a:endParaRPr lang="en-US" altLang="en-US" sz="1400"/>
          </a:p>
        </p:txBody>
      </p:sp>
      <p:pic>
        <p:nvPicPr>
          <p:cNvPr id="16389" name="Picture 5">
            <a:extLst>
              <a:ext uri="{FF2B5EF4-FFF2-40B4-BE49-F238E27FC236}">
                <a16:creationId xmlns:a16="http://schemas.microsoft.com/office/drawing/2014/main" id="{C6021210-A609-59E0-50ED-CFCB162DF9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0"/>
            <a:ext cx="18288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16390" name="Picture 5" descr="flash3.gif">
            <a:extLst>
              <a:ext uri="{FF2B5EF4-FFF2-40B4-BE49-F238E27FC236}">
                <a16:creationId xmlns:a16="http://schemas.microsoft.com/office/drawing/2014/main" id="{9A3B4977-65E1-7A56-E6FE-46947A7F0E8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5105400"/>
            <a:ext cx="190500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2" name="camera.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672C6F0-5804-CBC4-C26D-2D610ADF3556}"/>
              </a:ext>
            </a:extLst>
          </p:cNvPr>
          <p:cNvSpPr>
            <a:spLocks noGrp="1"/>
          </p:cNvSpPr>
          <p:nvPr>
            <p:ph type="title"/>
          </p:nvPr>
        </p:nvSpPr>
        <p:spPr/>
        <p:txBody>
          <a:bodyPr/>
          <a:lstStyle/>
          <a:p>
            <a:r>
              <a:rPr lang="en-US" altLang="en-US"/>
              <a:t>So what does the song mean?</a:t>
            </a:r>
          </a:p>
        </p:txBody>
      </p:sp>
      <p:sp>
        <p:nvSpPr>
          <p:cNvPr id="17411" name="Content Placeholder 2">
            <a:extLst>
              <a:ext uri="{FF2B5EF4-FFF2-40B4-BE49-F238E27FC236}">
                <a16:creationId xmlns:a16="http://schemas.microsoft.com/office/drawing/2014/main" id="{9FB9626A-7BCF-2005-8328-9C52977C8787}"/>
              </a:ext>
            </a:extLst>
          </p:cNvPr>
          <p:cNvSpPr>
            <a:spLocks noGrp="1"/>
          </p:cNvSpPr>
          <p:nvPr>
            <p:ph idx="1"/>
          </p:nvPr>
        </p:nvSpPr>
        <p:spPr/>
        <p:txBody>
          <a:bodyPr/>
          <a:lstStyle/>
          <a:p>
            <a:r>
              <a:rPr lang="en-US" altLang="en-US"/>
              <a:t>Here’s what some people think:</a:t>
            </a:r>
          </a:p>
          <a:p>
            <a:r>
              <a:rPr lang="en-US" altLang="en-US"/>
              <a:t>*a paranoid monarch (king)?</a:t>
            </a:r>
          </a:p>
          <a:p>
            <a:r>
              <a:rPr lang="en-US" altLang="en-US"/>
              <a:t>*Jesus Christ?</a:t>
            </a:r>
          </a:p>
          <a:p>
            <a:r>
              <a:rPr lang="en-US" altLang="en-US"/>
              <a:t>*Napoleon Bonaparte?</a:t>
            </a:r>
          </a:p>
          <a:p>
            <a:r>
              <a:rPr lang="en-US" altLang="en-US"/>
              <a:t>*King Louis XVI?</a:t>
            </a:r>
          </a:p>
          <a:p>
            <a:r>
              <a:rPr lang="en-US" altLang="en-US"/>
              <a:t>*Pontius Pilate</a:t>
            </a:r>
          </a:p>
          <a:p>
            <a:endParaRPr lang="en-US" altLang="en-US"/>
          </a:p>
        </p:txBody>
      </p:sp>
    </p:spTree>
  </p:cSld>
  <p:clrMapOvr>
    <a:masterClrMapping/>
  </p:clrMapOvr>
  <p:transition spd="slow">
    <p:newsflash/>
    <p:sndAc>
      <p:stSnd>
        <p:snd r:embed="rId2" name="camera.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6">
            <a:extLst>
              <a:ext uri="{FF2B5EF4-FFF2-40B4-BE49-F238E27FC236}">
                <a16:creationId xmlns:a16="http://schemas.microsoft.com/office/drawing/2014/main" id="{E0972F21-BEC4-7752-F89C-932A2C41E727}"/>
              </a:ext>
            </a:extLst>
          </p:cNvPr>
          <p:cNvSpPr>
            <a:spLocks noGrp="1"/>
          </p:cNvSpPr>
          <p:nvPr>
            <p:ph type="title"/>
          </p:nvPr>
        </p:nvSpPr>
        <p:spPr/>
        <p:txBody>
          <a:bodyPr/>
          <a:lstStyle/>
          <a:p>
            <a:r>
              <a:rPr lang="en-US" altLang="en-US"/>
              <a:t>Do your own poetic analysis.</a:t>
            </a:r>
          </a:p>
        </p:txBody>
      </p:sp>
      <p:sp>
        <p:nvSpPr>
          <p:cNvPr id="18435" name="Content Placeholder 7">
            <a:extLst>
              <a:ext uri="{FF2B5EF4-FFF2-40B4-BE49-F238E27FC236}">
                <a16:creationId xmlns:a16="http://schemas.microsoft.com/office/drawing/2014/main" id="{5F93562E-33E3-1EE0-D3CA-6D2811408E55}"/>
              </a:ext>
            </a:extLst>
          </p:cNvPr>
          <p:cNvSpPr>
            <a:spLocks noGrp="1"/>
          </p:cNvSpPr>
          <p:nvPr>
            <p:ph idx="1"/>
          </p:nvPr>
        </p:nvSpPr>
        <p:spPr/>
        <p:txBody>
          <a:bodyPr/>
          <a:lstStyle/>
          <a:p>
            <a:r>
              <a:rPr lang="en-US" altLang="en-US"/>
              <a:t>Label the rhyme scheme on your paper.</a:t>
            </a:r>
          </a:p>
          <a:p>
            <a:endParaRPr lang="en-US" altLang="en-US"/>
          </a:p>
          <a:p>
            <a:r>
              <a:rPr lang="en-US" altLang="en-US"/>
              <a:t>REMEMBER: the first line will be “A” and any other end line word that rhymes with it will be “A” no matter where it is in the poem.</a:t>
            </a:r>
          </a:p>
        </p:txBody>
      </p:sp>
      <p:pic>
        <p:nvPicPr>
          <p:cNvPr id="18436" name="Picture 8" descr="flash.gif">
            <a:extLst>
              <a:ext uri="{FF2B5EF4-FFF2-40B4-BE49-F238E27FC236}">
                <a16:creationId xmlns:a16="http://schemas.microsoft.com/office/drawing/2014/main" id="{B25E87B1-E5D2-EB4D-DC99-BB7C4AA833A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4495800"/>
            <a:ext cx="25146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MSj04416520000[1].wav">
            <a:hlinkClick r:id="" action="ppaction://media"/>
            <a:extLst>
              <a:ext uri="{FF2B5EF4-FFF2-40B4-BE49-F238E27FC236}">
                <a16:creationId xmlns:a16="http://schemas.microsoft.com/office/drawing/2014/main" id="{FE9D03D1-8CD1-4A66-2A73-906A88AB34BC}"/>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8114"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A1FE4C1-7463-277C-14A1-7A4FB9D4F1BE}"/>
              </a:ext>
            </a:extLst>
          </p:cNvPr>
          <p:cNvSpPr>
            <a:spLocks noGrp="1"/>
          </p:cNvSpPr>
          <p:nvPr>
            <p:ph type="title"/>
          </p:nvPr>
        </p:nvSpPr>
        <p:spPr/>
        <p:txBody>
          <a:bodyPr/>
          <a:lstStyle/>
          <a:p>
            <a:r>
              <a:rPr lang="en-US" altLang="en-US">
                <a:latin typeface="CarbonType"/>
              </a:rPr>
              <a:t>      Part II</a:t>
            </a:r>
          </a:p>
        </p:txBody>
      </p:sp>
      <p:sp>
        <p:nvSpPr>
          <p:cNvPr id="19459" name="Content Placeholder 2">
            <a:extLst>
              <a:ext uri="{FF2B5EF4-FFF2-40B4-BE49-F238E27FC236}">
                <a16:creationId xmlns:a16="http://schemas.microsoft.com/office/drawing/2014/main" id="{FCC14AE6-ED2F-7096-5E4E-DB9FBF4E570C}"/>
              </a:ext>
            </a:extLst>
          </p:cNvPr>
          <p:cNvSpPr>
            <a:spLocks noGrp="1"/>
          </p:cNvSpPr>
          <p:nvPr>
            <p:ph idx="1"/>
          </p:nvPr>
        </p:nvSpPr>
        <p:spPr/>
        <p:txBody>
          <a:bodyPr/>
          <a:lstStyle/>
          <a:p>
            <a:pPr>
              <a:buFont typeface="Wingdings" panose="05000000000000000000" pitchFamily="2" charset="2"/>
              <a:buNone/>
            </a:pPr>
            <a:r>
              <a:rPr lang="en-US" altLang="en-US" sz="3600"/>
              <a:t>         </a:t>
            </a:r>
            <a:r>
              <a:rPr lang="en-US" altLang="en-US" sz="3600">
                <a:latin typeface="CarbonType"/>
              </a:rPr>
              <a:t>FREE VERSE POETRY- </a:t>
            </a:r>
          </a:p>
          <a:p>
            <a:pPr>
              <a:buFont typeface="Wingdings" panose="05000000000000000000" pitchFamily="2" charset="2"/>
              <a:buNone/>
            </a:pPr>
            <a:endParaRPr lang="en-US" altLang="en-US" sz="2800">
              <a:latin typeface="CarbonType"/>
            </a:endParaRPr>
          </a:p>
          <a:p>
            <a:pPr>
              <a:buFont typeface="Wingdings" panose="05000000000000000000" pitchFamily="2" charset="2"/>
              <a:buNone/>
            </a:pPr>
            <a:endParaRPr lang="en-US" altLang="en-US" sz="2800">
              <a:latin typeface="CarbonType"/>
            </a:endParaRPr>
          </a:p>
          <a:p>
            <a:pPr>
              <a:buFont typeface="Wingdings" panose="05000000000000000000" pitchFamily="2" charset="2"/>
              <a:buNone/>
            </a:pPr>
            <a:r>
              <a:rPr lang="en-US" altLang="en-US" sz="2800">
                <a:latin typeface="CarbonType"/>
              </a:rPr>
              <a:t>a type of poetry that does not have a specific structured rhythm or rhyme and can sound very conversational.</a:t>
            </a:r>
          </a:p>
          <a:p>
            <a:endParaRPr lang="en-US" altLang="en-US" sz="2800">
              <a:latin typeface="CarbonType"/>
            </a:endParaRPr>
          </a:p>
          <a:p>
            <a:endParaRPr lang="en-US" altLang="en-US" sz="2800">
              <a:latin typeface="CarbonType"/>
            </a:endParaRPr>
          </a:p>
        </p:txBody>
      </p:sp>
      <p:pic>
        <p:nvPicPr>
          <p:cNvPr id="19460" name="Picture 2">
            <a:extLst>
              <a:ext uri="{FF2B5EF4-FFF2-40B4-BE49-F238E27FC236}">
                <a16:creationId xmlns:a16="http://schemas.microsoft.com/office/drawing/2014/main" id="{17C275D6-B8A1-995B-5897-1A207A92CDE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600200"/>
            <a:ext cx="1676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5" name="MSj04416530000[1].wav">
            <a:hlinkClick r:id="" action="ppaction://media"/>
            <a:extLst>
              <a:ext uri="{FF2B5EF4-FFF2-40B4-BE49-F238E27FC236}">
                <a16:creationId xmlns:a16="http://schemas.microsoft.com/office/drawing/2014/main" id="{3795F545-9373-D39C-605A-C72AECABC9CB}"/>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00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2C7E192B-E453-F8D4-3BFF-2E039F4C03C7}"/>
              </a:ext>
            </a:extLst>
          </p:cNvPr>
          <p:cNvSpPr>
            <a:spLocks noGrp="1"/>
          </p:cNvSpPr>
          <p:nvPr>
            <p:ph type="title"/>
          </p:nvPr>
        </p:nvSpPr>
        <p:spPr/>
        <p:txBody>
          <a:bodyPr/>
          <a:lstStyle/>
          <a:p>
            <a:r>
              <a:rPr lang="en-US" altLang="en-US"/>
              <a:t>FOUND POETRY:</a:t>
            </a:r>
          </a:p>
        </p:txBody>
      </p:sp>
      <p:sp>
        <p:nvSpPr>
          <p:cNvPr id="20483" name="Content Placeholder 2">
            <a:extLst>
              <a:ext uri="{FF2B5EF4-FFF2-40B4-BE49-F238E27FC236}">
                <a16:creationId xmlns:a16="http://schemas.microsoft.com/office/drawing/2014/main" id="{2AE4A7D6-16C5-03E4-2431-DDEDAADC8F39}"/>
              </a:ext>
            </a:extLst>
          </p:cNvPr>
          <p:cNvSpPr>
            <a:spLocks noGrp="1"/>
          </p:cNvSpPr>
          <p:nvPr>
            <p:ph sz="half" idx="2"/>
          </p:nvPr>
        </p:nvSpPr>
        <p:spPr>
          <a:xfrm>
            <a:off x="457200" y="1143000"/>
            <a:ext cx="4040188" cy="5410200"/>
          </a:xfrm>
        </p:spPr>
        <p:txBody>
          <a:bodyPr/>
          <a:lstStyle/>
          <a:p>
            <a:pPr>
              <a:buFont typeface="Wingdings" panose="05000000000000000000" pitchFamily="2" charset="2"/>
              <a:buNone/>
            </a:pPr>
            <a:endParaRPr lang="en-US" altLang="en-US" b="1"/>
          </a:p>
          <a:p>
            <a:pPr>
              <a:buFont typeface="Wingdings" panose="05000000000000000000" pitchFamily="2" charset="2"/>
              <a:buNone/>
            </a:pPr>
            <a:r>
              <a:rPr lang="en-US" altLang="en-US" i="1"/>
              <a:t>   is a specific type of Free Verse poetry created by taking specific words and phrases (sometimes whole passages) from other sources and reframing them as poetry. </a:t>
            </a:r>
          </a:p>
        </p:txBody>
      </p:sp>
      <p:sp>
        <p:nvSpPr>
          <p:cNvPr id="20484" name="Content Placeholder 5">
            <a:extLst>
              <a:ext uri="{FF2B5EF4-FFF2-40B4-BE49-F238E27FC236}">
                <a16:creationId xmlns:a16="http://schemas.microsoft.com/office/drawing/2014/main" id="{7CA5427B-3F2A-2C75-0FD4-C30FBCA2329C}"/>
              </a:ext>
            </a:extLst>
          </p:cNvPr>
          <p:cNvSpPr>
            <a:spLocks noGrp="1"/>
          </p:cNvSpPr>
          <p:nvPr>
            <p:ph sz="quarter" idx="4"/>
          </p:nvPr>
        </p:nvSpPr>
        <p:spPr>
          <a:xfrm>
            <a:off x="4648200" y="1219200"/>
            <a:ext cx="4041775" cy="5638800"/>
          </a:xfrm>
        </p:spPr>
        <p:txBody>
          <a:bodyPr/>
          <a:lstStyle/>
          <a:p>
            <a:pPr>
              <a:buFont typeface="Wingdings" panose="05000000000000000000" pitchFamily="2" charset="2"/>
              <a:buNone/>
            </a:pPr>
            <a:r>
              <a:rPr lang="en-US" altLang="en-US" sz="1600"/>
              <a:t>    </a:t>
            </a:r>
          </a:p>
          <a:p>
            <a:pPr>
              <a:buFont typeface="Wingdings" panose="05000000000000000000" pitchFamily="2" charset="2"/>
              <a:buNone/>
            </a:pPr>
            <a:endParaRPr lang="en-US" altLang="en-US" sz="1600"/>
          </a:p>
          <a:p>
            <a:pPr>
              <a:buFont typeface="Wingdings" panose="05000000000000000000" pitchFamily="2" charset="2"/>
              <a:buNone/>
            </a:pPr>
            <a:r>
              <a:rPr lang="en-US" altLang="en-US" sz="1600"/>
              <a:t>      EXAMPLE:</a:t>
            </a:r>
          </a:p>
          <a:p>
            <a:pPr>
              <a:buFont typeface="Wingdings" panose="05000000000000000000" pitchFamily="2" charset="2"/>
              <a:buNone/>
            </a:pPr>
            <a:r>
              <a:rPr lang="en-US" altLang="en-US" sz="1600"/>
              <a:t>      Written by Anonymous</a:t>
            </a:r>
            <a:br>
              <a:rPr lang="en-US" altLang="en-US" sz="1600"/>
            </a:br>
            <a:r>
              <a:rPr lang="en-US" altLang="en-US" sz="1600"/>
              <a:t>Scale in Men’s Locker Room, YMCA</a:t>
            </a:r>
            <a:br>
              <a:rPr lang="en-US" altLang="en-US" sz="1600"/>
            </a:br>
            <a:r>
              <a:rPr lang="en-US" altLang="en-US" sz="1600"/>
              <a:t>Boston, MA, 2009</a:t>
            </a:r>
          </a:p>
          <a:p>
            <a:pPr>
              <a:buFont typeface="Wingdings" panose="05000000000000000000" pitchFamily="2" charset="2"/>
              <a:buNone/>
            </a:pPr>
            <a:r>
              <a:rPr lang="en-US" altLang="en-US" sz="1600"/>
              <a:t>    </a:t>
            </a:r>
            <a:r>
              <a:rPr lang="en-US" altLang="en-US" sz="2800"/>
              <a:t>Set the scale</a:t>
            </a:r>
            <a:br>
              <a:rPr lang="en-US" altLang="en-US" sz="2800"/>
            </a:br>
            <a:r>
              <a:rPr lang="en-US" altLang="en-US" sz="2800"/>
              <a:t>to zero</a:t>
            </a:r>
            <a:br>
              <a:rPr lang="en-US" altLang="en-US" sz="2800"/>
            </a:br>
            <a:r>
              <a:rPr lang="en-US" altLang="en-US" sz="2800"/>
              <a:t>before using</a:t>
            </a:r>
          </a:p>
          <a:p>
            <a:pPr>
              <a:buFont typeface="Wingdings" panose="05000000000000000000" pitchFamily="2" charset="2"/>
              <a:buNone/>
            </a:pPr>
            <a:r>
              <a:rPr lang="en-US" altLang="en-US" sz="1600"/>
              <a:t>  </a:t>
            </a:r>
          </a:p>
          <a:p>
            <a:pPr>
              <a:buFont typeface="Wingdings" panose="05000000000000000000" pitchFamily="2" charset="2"/>
              <a:buNone/>
            </a:pPr>
            <a:r>
              <a:rPr lang="en-US" altLang="en-US" sz="1600"/>
              <a:t>     Written by Anonymous</a:t>
            </a:r>
            <a:br>
              <a:rPr lang="en-US" altLang="en-US" sz="1600"/>
            </a:br>
            <a:r>
              <a:rPr lang="en-US" altLang="en-US" sz="1600"/>
              <a:t>McDonald’s Marquee</a:t>
            </a:r>
            <a:br>
              <a:rPr lang="en-US" altLang="en-US" sz="1600"/>
            </a:br>
            <a:r>
              <a:rPr lang="en-US" altLang="en-US" sz="1600"/>
              <a:t>Stoughton, MA, 2004</a:t>
            </a:r>
          </a:p>
          <a:p>
            <a:pPr>
              <a:buFont typeface="Wingdings" panose="05000000000000000000" pitchFamily="2" charset="2"/>
              <a:buNone/>
            </a:pPr>
            <a:r>
              <a:rPr lang="en-US" altLang="en-US" sz="2800"/>
              <a:t>      August</a:t>
            </a:r>
            <a:br>
              <a:rPr lang="en-US" altLang="en-US" sz="2800"/>
            </a:br>
            <a:r>
              <a:rPr lang="en-US" altLang="en-US" sz="2800"/>
              <a:t>Seniors</a:t>
            </a:r>
            <a:br>
              <a:rPr lang="en-US" altLang="en-US" sz="2800"/>
            </a:br>
            <a:r>
              <a:rPr lang="en-US" altLang="en-US" sz="2800"/>
              <a:t>Welcome</a:t>
            </a:r>
          </a:p>
          <a:p>
            <a:pPr>
              <a:buFont typeface="Wingdings" panose="05000000000000000000" pitchFamily="2" charset="2"/>
              <a:buNone/>
            </a:pPr>
            <a:endParaRPr lang="en-US" altLang="en-US" sz="2800"/>
          </a:p>
          <a:p>
            <a:pPr>
              <a:buFont typeface="Wingdings" panose="05000000000000000000" pitchFamily="2" charset="2"/>
              <a:buNone/>
            </a:pPr>
            <a:endParaRPr lang="en-US" altLang="en-US" sz="2800"/>
          </a:p>
          <a:p>
            <a:pPr>
              <a:buFont typeface="Wingdings" panose="05000000000000000000" pitchFamily="2" charset="2"/>
              <a:buNone/>
            </a:pPr>
            <a:endParaRPr lang="en-US" altLang="en-US" sz="2800"/>
          </a:p>
        </p:txBody>
      </p:sp>
    </p:spTree>
  </p:cSld>
  <p:clrMapOvr>
    <a:masterClrMapping/>
  </p:clrMapOvr>
  <p:transition spd="slow">
    <p:newsflash/>
    <p:sndAc>
      <p:stSnd>
        <p:snd r:embed="rId2" name="camera.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a:extLst>
              <a:ext uri="{FF2B5EF4-FFF2-40B4-BE49-F238E27FC236}">
                <a16:creationId xmlns:a16="http://schemas.microsoft.com/office/drawing/2014/main" id="{B4531892-0A2B-10F0-AFDF-571324A21F18}"/>
              </a:ext>
            </a:extLst>
          </p:cNvPr>
          <p:cNvSpPr>
            <a:spLocks noGrp="1"/>
          </p:cNvSpPr>
          <p:nvPr>
            <p:ph type="title"/>
          </p:nvPr>
        </p:nvSpPr>
        <p:spPr/>
        <p:txBody>
          <a:bodyPr/>
          <a:lstStyle/>
          <a:p>
            <a:r>
              <a:rPr lang="en-US" altLang="en-US" sz="3200"/>
              <a:t>Things that Go Away and Come Back Again</a:t>
            </a:r>
            <a:br>
              <a:rPr lang="en-US" altLang="en-US" sz="3200"/>
            </a:br>
            <a:r>
              <a:rPr lang="en-US" altLang="en-US" sz="1800"/>
              <a:t>                                a Free Verse poem by Anne Waldman</a:t>
            </a:r>
          </a:p>
        </p:txBody>
      </p:sp>
      <p:sp>
        <p:nvSpPr>
          <p:cNvPr id="21507" name="Content Placeholder 4">
            <a:extLst>
              <a:ext uri="{FF2B5EF4-FFF2-40B4-BE49-F238E27FC236}">
                <a16:creationId xmlns:a16="http://schemas.microsoft.com/office/drawing/2014/main" id="{22ADC079-4577-E1B4-9323-FD3EDACF5EE3}"/>
              </a:ext>
            </a:extLst>
          </p:cNvPr>
          <p:cNvSpPr>
            <a:spLocks noGrp="1"/>
          </p:cNvSpPr>
          <p:nvPr>
            <p:ph sz="half" idx="1"/>
          </p:nvPr>
        </p:nvSpPr>
        <p:spPr>
          <a:xfrm>
            <a:off x="1600200" y="1676400"/>
            <a:ext cx="4267200" cy="5029200"/>
          </a:xfrm>
        </p:spPr>
        <p:txBody>
          <a:bodyPr/>
          <a:lstStyle/>
          <a:p>
            <a:pPr>
              <a:spcBef>
                <a:spcPct val="50000"/>
              </a:spcBef>
              <a:buFont typeface="Wingdings" panose="05000000000000000000" pitchFamily="2" charset="2"/>
              <a:buNone/>
            </a:pPr>
            <a:r>
              <a:rPr lang="en-US" altLang="en-US" sz="1600"/>
              <a:t>Thoughts</a:t>
            </a:r>
          </a:p>
          <a:p>
            <a:pPr>
              <a:spcBef>
                <a:spcPct val="50000"/>
              </a:spcBef>
              <a:buFont typeface="Wingdings" panose="05000000000000000000" pitchFamily="2" charset="2"/>
              <a:buNone/>
            </a:pPr>
            <a:r>
              <a:rPr lang="en-US" altLang="en-US" sz="1600"/>
              <a:t>Airplanes</a:t>
            </a:r>
          </a:p>
          <a:p>
            <a:pPr>
              <a:spcBef>
                <a:spcPct val="50000"/>
              </a:spcBef>
              <a:buFont typeface="Wingdings" panose="05000000000000000000" pitchFamily="2" charset="2"/>
              <a:buNone/>
            </a:pPr>
            <a:r>
              <a:rPr lang="en-US" altLang="en-US" sz="1600"/>
              <a:t>Boats</a:t>
            </a:r>
          </a:p>
          <a:p>
            <a:pPr>
              <a:spcBef>
                <a:spcPct val="50000"/>
              </a:spcBef>
              <a:buFont typeface="Wingdings" panose="05000000000000000000" pitchFamily="2" charset="2"/>
              <a:buNone/>
            </a:pPr>
            <a:r>
              <a:rPr lang="en-US" altLang="en-US" sz="1600"/>
              <a:t>Trains</a:t>
            </a:r>
          </a:p>
          <a:p>
            <a:pPr>
              <a:spcBef>
                <a:spcPct val="50000"/>
              </a:spcBef>
              <a:buFont typeface="Wingdings" panose="05000000000000000000" pitchFamily="2" charset="2"/>
              <a:buNone/>
            </a:pPr>
            <a:r>
              <a:rPr lang="en-US" altLang="en-US" sz="1600"/>
              <a:t>People </a:t>
            </a:r>
          </a:p>
          <a:p>
            <a:pPr>
              <a:spcBef>
                <a:spcPct val="50000"/>
              </a:spcBef>
              <a:buFont typeface="Wingdings" panose="05000000000000000000" pitchFamily="2" charset="2"/>
              <a:buNone/>
            </a:pPr>
            <a:r>
              <a:rPr lang="en-US" altLang="en-US" sz="1600"/>
              <a:t>Dreams</a:t>
            </a:r>
          </a:p>
          <a:p>
            <a:pPr>
              <a:spcBef>
                <a:spcPct val="50000"/>
              </a:spcBef>
              <a:buFont typeface="Wingdings" panose="05000000000000000000" pitchFamily="2" charset="2"/>
              <a:buNone/>
            </a:pPr>
            <a:r>
              <a:rPr lang="en-US" altLang="en-US" sz="1600"/>
              <a:t>Animals</a:t>
            </a:r>
          </a:p>
          <a:p>
            <a:pPr>
              <a:spcBef>
                <a:spcPct val="50000"/>
              </a:spcBef>
              <a:buFont typeface="Wingdings" panose="05000000000000000000" pitchFamily="2" charset="2"/>
              <a:buNone/>
            </a:pPr>
            <a:r>
              <a:rPr lang="en-US" altLang="en-US" sz="1600"/>
              <a:t>Songs</a:t>
            </a:r>
          </a:p>
          <a:p>
            <a:pPr>
              <a:spcBef>
                <a:spcPct val="50000"/>
              </a:spcBef>
              <a:buFont typeface="Wingdings" panose="05000000000000000000" pitchFamily="2" charset="2"/>
              <a:buNone/>
            </a:pPr>
            <a:r>
              <a:rPr lang="en-US" altLang="en-US" sz="1600"/>
              <a:t>Husbands</a:t>
            </a:r>
          </a:p>
          <a:p>
            <a:pPr>
              <a:spcBef>
                <a:spcPct val="50000"/>
              </a:spcBef>
              <a:buFont typeface="Wingdings" panose="05000000000000000000" pitchFamily="2" charset="2"/>
              <a:buNone/>
            </a:pPr>
            <a:r>
              <a:rPr lang="en-US" altLang="en-US" sz="1600"/>
              <a:t>Boomerangs</a:t>
            </a:r>
          </a:p>
          <a:p>
            <a:pPr>
              <a:spcBef>
                <a:spcPct val="50000"/>
              </a:spcBef>
              <a:buFont typeface="Wingdings" panose="05000000000000000000" pitchFamily="2" charset="2"/>
              <a:buNone/>
            </a:pPr>
            <a:r>
              <a:rPr lang="en-US" altLang="en-US" sz="1600"/>
              <a:t>Lightning</a:t>
            </a:r>
          </a:p>
          <a:p>
            <a:pPr>
              <a:spcBef>
                <a:spcPct val="50000"/>
              </a:spcBef>
              <a:buFont typeface="Wingdings" panose="05000000000000000000" pitchFamily="2" charset="2"/>
              <a:buNone/>
            </a:pPr>
            <a:r>
              <a:rPr lang="en-US" altLang="en-US" sz="1600"/>
              <a:t>The sun, the moon, the stars</a:t>
            </a:r>
          </a:p>
          <a:p>
            <a:pPr>
              <a:spcBef>
                <a:spcPct val="50000"/>
              </a:spcBef>
            </a:pPr>
            <a:endParaRPr lang="en-US" altLang="en-US"/>
          </a:p>
          <a:p>
            <a:endParaRPr lang="en-US" altLang="en-US"/>
          </a:p>
        </p:txBody>
      </p:sp>
      <p:sp>
        <p:nvSpPr>
          <p:cNvPr id="21508" name="Content Placeholder 5">
            <a:extLst>
              <a:ext uri="{FF2B5EF4-FFF2-40B4-BE49-F238E27FC236}">
                <a16:creationId xmlns:a16="http://schemas.microsoft.com/office/drawing/2014/main" id="{BAFFC674-63E7-0683-E3EF-1CC4D9B9577C}"/>
              </a:ext>
            </a:extLst>
          </p:cNvPr>
          <p:cNvSpPr>
            <a:spLocks noGrp="1"/>
          </p:cNvSpPr>
          <p:nvPr>
            <p:ph sz="half" idx="2"/>
          </p:nvPr>
        </p:nvSpPr>
        <p:spPr>
          <a:xfrm>
            <a:off x="4572000" y="1676400"/>
            <a:ext cx="4267200" cy="5029200"/>
          </a:xfrm>
        </p:spPr>
        <p:txBody>
          <a:bodyPr/>
          <a:lstStyle/>
          <a:p>
            <a:pPr>
              <a:spcBef>
                <a:spcPct val="50000"/>
              </a:spcBef>
              <a:buFont typeface="Wingdings" panose="05000000000000000000" pitchFamily="2" charset="2"/>
              <a:buNone/>
            </a:pPr>
            <a:r>
              <a:rPr lang="en-US" altLang="en-US" sz="1400"/>
              <a:t>Bad weather</a:t>
            </a:r>
          </a:p>
          <a:p>
            <a:pPr>
              <a:spcBef>
                <a:spcPct val="50000"/>
              </a:spcBef>
              <a:buFont typeface="Wingdings" panose="05000000000000000000" pitchFamily="2" charset="2"/>
              <a:buNone/>
            </a:pPr>
            <a:r>
              <a:rPr lang="en-US" altLang="en-US" sz="1400"/>
              <a:t>The seasons</a:t>
            </a:r>
          </a:p>
          <a:p>
            <a:pPr>
              <a:spcBef>
                <a:spcPct val="50000"/>
              </a:spcBef>
              <a:buFont typeface="Wingdings" panose="05000000000000000000" pitchFamily="2" charset="2"/>
              <a:buNone/>
            </a:pPr>
            <a:r>
              <a:rPr lang="en-US" altLang="en-US" sz="1400"/>
              <a:t>Soldiers</a:t>
            </a:r>
          </a:p>
          <a:p>
            <a:pPr>
              <a:spcBef>
                <a:spcPct val="50000"/>
              </a:spcBef>
              <a:buFont typeface="Wingdings" panose="05000000000000000000" pitchFamily="2" charset="2"/>
              <a:buNone/>
            </a:pPr>
            <a:r>
              <a:rPr lang="en-US" altLang="en-US" sz="1400"/>
              <a:t>Good luck</a:t>
            </a:r>
          </a:p>
          <a:p>
            <a:pPr>
              <a:spcBef>
                <a:spcPct val="50000"/>
              </a:spcBef>
              <a:buFont typeface="Wingdings" panose="05000000000000000000" pitchFamily="2" charset="2"/>
              <a:buNone/>
            </a:pPr>
            <a:r>
              <a:rPr lang="en-US" altLang="en-US" sz="1400"/>
              <a:t>Health</a:t>
            </a:r>
          </a:p>
          <a:p>
            <a:pPr>
              <a:spcBef>
                <a:spcPct val="50000"/>
              </a:spcBef>
              <a:buFont typeface="Wingdings" panose="05000000000000000000" pitchFamily="2" charset="2"/>
              <a:buNone/>
            </a:pPr>
            <a:r>
              <a:rPr lang="en-US" altLang="en-US" sz="1400"/>
              <a:t>Depression</a:t>
            </a:r>
          </a:p>
          <a:p>
            <a:pPr>
              <a:spcBef>
                <a:spcPct val="50000"/>
              </a:spcBef>
              <a:buFont typeface="Wingdings" panose="05000000000000000000" pitchFamily="2" charset="2"/>
              <a:buNone/>
            </a:pPr>
            <a:r>
              <a:rPr lang="en-US" altLang="en-US" sz="1400"/>
              <a:t>Joy Laundry</a:t>
            </a:r>
          </a:p>
          <a:p>
            <a:endParaRPr lang="en-US" altLang="en-US" sz="1400"/>
          </a:p>
        </p:txBody>
      </p:sp>
      <p:pic>
        <p:nvPicPr>
          <p:cNvPr id="21509" name="Picture 3">
            <a:extLst>
              <a:ext uri="{FF2B5EF4-FFF2-40B4-BE49-F238E27FC236}">
                <a16:creationId xmlns:a16="http://schemas.microsoft.com/office/drawing/2014/main" id="{003F88DB-0B37-B19A-75B7-E1F0939FCF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3962400"/>
            <a:ext cx="2667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9" name="MSj04416480000[1].wav">
            <a:hlinkClick r:id="" action="ppaction://media"/>
            <a:extLst>
              <a:ext uri="{FF2B5EF4-FFF2-40B4-BE49-F238E27FC236}">
                <a16:creationId xmlns:a16="http://schemas.microsoft.com/office/drawing/2014/main" id="{A86B9294-6E75-3423-9650-6B45D52F2DB0}"/>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228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272"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EDA7BDB5-CCEE-8826-5E95-B6E87B3185A4}"/>
              </a:ext>
            </a:extLst>
          </p:cNvPr>
          <p:cNvSpPr>
            <a:spLocks noGrp="1"/>
          </p:cNvSpPr>
          <p:nvPr>
            <p:ph type="title"/>
          </p:nvPr>
        </p:nvSpPr>
        <p:spPr>
          <a:xfrm>
            <a:off x="0" y="152400"/>
            <a:ext cx="8686800" cy="1219200"/>
          </a:xfrm>
        </p:spPr>
        <p:txBody>
          <a:bodyPr/>
          <a:lstStyle/>
          <a:p>
            <a:r>
              <a:rPr lang="en-US" altLang="en-US" sz="4000">
                <a:latin typeface="CarbonType"/>
              </a:rPr>
              <a:t> Coldplay’-Viva La Vida</a:t>
            </a:r>
          </a:p>
        </p:txBody>
      </p:sp>
      <p:pic>
        <p:nvPicPr>
          <p:cNvPr id="4099" name="Picture 3" descr="coldplay.jpg">
            <a:extLst>
              <a:ext uri="{FF2B5EF4-FFF2-40B4-BE49-F238E27FC236}">
                <a16:creationId xmlns:a16="http://schemas.microsoft.com/office/drawing/2014/main" id="{2A3575F6-4C9E-5054-7E47-D87735EA47C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517775"/>
            <a:ext cx="4876800" cy="373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5">
            <a:extLst>
              <a:ext uri="{FF2B5EF4-FFF2-40B4-BE49-F238E27FC236}">
                <a16:creationId xmlns:a16="http://schemas.microsoft.com/office/drawing/2014/main" id="{9C9F3E63-E3D4-8182-5BA1-C05120716D59}"/>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a:xfrm>
            <a:off x="7315200" y="3352800"/>
            <a:ext cx="1228725" cy="1171575"/>
          </a:xfrm>
        </p:spPr>
      </p:pic>
      <p:pic>
        <p:nvPicPr>
          <p:cNvPr id="4101" name="Picture 6">
            <a:extLst>
              <a:ext uri="{FF2B5EF4-FFF2-40B4-BE49-F238E27FC236}">
                <a16:creationId xmlns:a16="http://schemas.microsoft.com/office/drawing/2014/main" id="{B9B9A196-CA6D-8487-E098-2041EA00B4A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85800" y="3352800"/>
            <a:ext cx="122872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4102" name="Picture 7">
            <a:extLst>
              <a:ext uri="{FF2B5EF4-FFF2-40B4-BE49-F238E27FC236}">
                <a16:creationId xmlns:a16="http://schemas.microsoft.com/office/drawing/2014/main" id="{92A2284B-F114-A396-56EC-2CF1472C095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3857625" y="1247775"/>
            <a:ext cx="122872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8" name="MSj04378740000[1].wav">
            <a:hlinkClick r:id="" action="ppaction://media"/>
            <a:extLst>
              <a:ext uri="{FF2B5EF4-FFF2-40B4-BE49-F238E27FC236}">
                <a16:creationId xmlns:a16="http://schemas.microsoft.com/office/drawing/2014/main" id="{446D6F85-CCD1-BF91-E183-626178F08235}"/>
              </a:ext>
            </a:extLst>
          </p:cNvPr>
          <p:cNvPicPr>
            <a:picLocks noRot="1" noChangeAspect="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8610600" y="6172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732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7CFB7204-48B5-EB2C-D4DE-6B47319CBED5}"/>
              </a:ext>
            </a:extLst>
          </p:cNvPr>
          <p:cNvSpPr>
            <a:spLocks noGrp="1"/>
          </p:cNvSpPr>
          <p:nvPr>
            <p:ph type="title"/>
          </p:nvPr>
        </p:nvSpPr>
        <p:spPr/>
        <p:txBody>
          <a:bodyPr/>
          <a:lstStyle/>
          <a:p>
            <a:r>
              <a:rPr lang="en-US" altLang="en-US"/>
              <a:t>         </a:t>
            </a:r>
            <a:endParaRPr lang="en-US" altLang="en-US">
              <a:latin typeface="CarbonType"/>
            </a:endParaRPr>
          </a:p>
        </p:txBody>
      </p:sp>
      <p:sp>
        <p:nvSpPr>
          <p:cNvPr id="22531" name="Content Placeholder 4">
            <a:extLst>
              <a:ext uri="{FF2B5EF4-FFF2-40B4-BE49-F238E27FC236}">
                <a16:creationId xmlns:a16="http://schemas.microsoft.com/office/drawing/2014/main" id="{7516C69A-9C88-DD58-BDF5-95700E2574D3}"/>
              </a:ext>
            </a:extLst>
          </p:cNvPr>
          <p:cNvSpPr>
            <a:spLocks noGrp="1"/>
          </p:cNvSpPr>
          <p:nvPr>
            <p:ph idx="1"/>
          </p:nvPr>
        </p:nvSpPr>
        <p:spPr/>
        <p:txBody>
          <a:bodyPr/>
          <a:lstStyle/>
          <a:p>
            <a:pPr>
              <a:buFont typeface="Wingdings" panose="05000000000000000000" pitchFamily="2" charset="2"/>
              <a:buNone/>
            </a:pPr>
            <a:r>
              <a:rPr lang="en-US" altLang="en-US" sz="2400">
                <a:solidFill>
                  <a:srgbClr val="FFC000"/>
                </a:solidFill>
                <a:latin typeface="Cambria Math" panose="02040503050406030204" pitchFamily="18" charset="0"/>
                <a:ea typeface="Cambria Math" panose="02040503050406030204" pitchFamily="18" charset="0"/>
                <a:cs typeface="Cambria Math" panose="02040503050406030204" pitchFamily="18" charset="0"/>
              </a:rPr>
              <a:t>To create your own Free Verse poem.</a:t>
            </a:r>
          </a:p>
          <a:p>
            <a:pPr>
              <a:buFont typeface="Wingdings" panose="05000000000000000000" pitchFamily="2" charset="2"/>
              <a:buNone/>
            </a:pPr>
            <a:r>
              <a:rPr lang="en-US" altLang="en-US" sz="2400">
                <a:solidFill>
                  <a:srgbClr val="FFC000"/>
                </a:solidFill>
                <a:latin typeface="Cambria Math" panose="02040503050406030204" pitchFamily="18" charset="0"/>
                <a:ea typeface="Cambria Math" panose="02040503050406030204" pitchFamily="18" charset="0"/>
                <a:cs typeface="Cambria Math" panose="02040503050406030204" pitchFamily="18" charset="0"/>
              </a:rPr>
              <a:t>Specifically FOUND POETRY-(word snippets from magazines or newspapers)</a:t>
            </a:r>
          </a:p>
          <a:p>
            <a:pPr>
              <a:buFont typeface="Wingdings" panose="05000000000000000000" pitchFamily="2" charset="2"/>
              <a:buNone/>
            </a:pPr>
            <a:endParaRPr lang="en-US" altLang="en-US" sz="2400">
              <a:latin typeface="Cambria Math" panose="02040503050406030204" pitchFamily="18" charset="0"/>
              <a:ea typeface="Cambria Math" panose="02040503050406030204" pitchFamily="18" charset="0"/>
              <a:cs typeface="Cambria Math" panose="02040503050406030204" pitchFamily="18" charset="0"/>
            </a:endParaRPr>
          </a:p>
          <a:p>
            <a:pPr>
              <a:buFont typeface="Wingdings" panose="05000000000000000000" pitchFamily="2" charset="2"/>
              <a:buNone/>
            </a:pPr>
            <a:r>
              <a:rPr lang="en-US" altLang="en-US" sz="2400">
                <a:latin typeface="Cambria Math" panose="02040503050406030204" pitchFamily="18" charset="0"/>
                <a:ea typeface="Cambria Math" panose="02040503050406030204" pitchFamily="18" charset="0"/>
                <a:cs typeface="Cambria Math" panose="02040503050406030204" pitchFamily="18" charset="0"/>
              </a:rPr>
              <a:t>1. every group will be given:</a:t>
            </a:r>
          </a:p>
          <a:p>
            <a:pPr>
              <a:buFont typeface="Wingdings" panose="05000000000000000000" pitchFamily="2" charset="2"/>
              <a:buNone/>
            </a:pPr>
            <a:r>
              <a:rPr lang="en-US" altLang="en-US" sz="2400">
                <a:latin typeface="Cambria Math" panose="02040503050406030204" pitchFamily="18" charset="0"/>
                <a:ea typeface="Cambria Math" panose="02040503050406030204" pitchFamily="18" charset="0"/>
                <a:cs typeface="Cambria Math" panose="02040503050406030204" pitchFamily="18" charset="0"/>
              </a:rPr>
              <a:t>     *paper      *a packet of words</a:t>
            </a:r>
          </a:p>
          <a:p>
            <a:pPr>
              <a:buFont typeface="Wingdings" panose="05000000000000000000" pitchFamily="2" charset="2"/>
              <a:buNone/>
            </a:pPr>
            <a:r>
              <a:rPr lang="en-US" altLang="en-US" sz="2400">
                <a:latin typeface="Cambria Math" panose="02040503050406030204" pitchFamily="18" charset="0"/>
                <a:ea typeface="Cambria Math" panose="02040503050406030204" pitchFamily="18" charset="0"/>
                <a:cs typeface="Cambria Math" panose="02040503050406030204" pitchFamily="18" charset="0"/>
              </a:rPr>
              <a:t>     *glue stick</a:t>
            </a:r>
          </a:p>
          <a:p>
            <a:pPr>
              <a:buFont typeface="Wingdings" panose="05000000000000000000" pitchFamily="2" charset="2"/>
              <a:buNone/>
            </a:pPr>
            <a:endParaRPr lang="en-US" altLang="en-US" sz="2400">
              <a:latin typeface="Cambria Math" panose="02040503050406030204" pitchFamily="18" charset="0"/>
              <a:ea typeface="Cambria Math" panose="02040503050406030204" pitchFamily="18" charset="0"/>
              <a:cs typeface="Cambria Math" panose="02040503050406030204" pitchFamily="18" charset="0"/>
            </a:endParaRPr>
          </a:p>
          <a:p>
            <a:pPr>
              <a:buFont typeface="Wingdings" panose="05000000000000000000" pitchFamily="2" charset="2"/>
              <a:buNone/>
            </a:pPr>
            <a:r>
              <a:rPr lang="en-US" altLang="en-US" sz="2400">
                <a:latin typeface="Cambria Math" panose="02040503050406030204" pitchFamily="18" charset="0"/>
                <a:ea typeface="Cambria Math" panose="02040503050406030204" pitchFamily="18" charset="0"/>
                <a:cs typeface="Cambria Math" panose="02040503050406030204" pitchFamily="18" charset="0"/>
              </a:rPr>
              <a:t>2. Your job is to create a Free Verse poem using at least 12 of the words you have been given. Paste them on your paper and be prepared to share what you’ve FOUND!</a:t>
            </a:r>
          </a:p>
        </p:txBody>
      </p:sp>
      <p:pic>
        <p:nvPicPr>
          <p:cNvPr id="6" name="MSj04416920000[1].wav">
            <a:hlinkClick r:id="" action="ppaction://media"/>
            <a:extLst>
              <a:ext uri="{FF2B5EF4-FFF2-40B4-BE49-F238E27FC236}">
                <a16:creationId xmlns:a16="http://schemas.microsoft.com/office/drawing/2014/main" id="{8DC9A8CD-7055-B327-B4FA-7FFE37640EC4}"/>
              </a:ext>
            </a:extLst>
          </p:cNvPr>
          <p:cNvPicPr>
            <a:picLocks noRot="1" noChangeAspect="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8839200" y="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D5F6E704-6CCC-7353-63E8-2693627480E4}"/>
              </a:ext>
            </a:extLst>
          </p:cNvPr>
          <p:cNvSpPr/>
          <p:nvPr/>
        </p:nvSpPr>
        <p:spPr>
          <a:xfrm>
            <a:off x="1295400" y="381000"/>
            <a:ext cx="6747361" cy="923330"/>
          </a:xfrm>
          <a:prstGeom prst="rect">
            <a:avLst/>
          </a:prstGeom>
          <a:noFill/>
        </p:spPr>
        <p:txBody>
          <a:bodyPr wrap="none">
            <a:spAutoFit/>
            <a:scene3d>
              <a:camera prst="perspectiveRight"/>
              <a:lightRig rig="threePt" dir="t"/>
            </a:scene3d>
          </a:bodyPr>
          <a:lstStyle/>
          <a:p>
            <a:pPr algn="ctr">
              <a:defRPr/>
            </a:pPr>
            <a:r>
              <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rbonType" pitchFamily="2" charset="0"/>
              </a:rPr>
              <a:t>Your mission:</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4367"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a:extLst>
              <a:ext uri="{FF2B5EF4-FFF2-40B4-BE49-F238E27FC236}">
                <a16:creationId xmlns:a16="http://schemas.microsoft.com/office/drawing/2014/main" id="{9A333F0F-4366-1C37-91C3-6CD2B2A7AFCD}"/>
              </a:ext>
            </a:extLst>
          </p:cNvPr>
          <p:cNvSpPr txBox="1">
            <a:spLocks noChangeArrowheads="1"/>
          </p:cNvSpPr>
          <p:nvPr/>
        </p:nvSpPr>
        <p:spPr bwMode="auto">
          <a:xfrm>
            <a:off x="1447800" y="762000"/>
            <a:ext cx="6400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altLang="en-US"/>
              <a:t>This powerpoint was kindly donated to </a:t>
            </a:r>
            <a:r>
              <a:rPr lang="en-GB" altLang="en-US">
                <a:hlinkClick r:id="rId3"/>
              </a:rPr>
              <a:t>www.worldofteahing.com</a:t>
            </a:r>
            <a:endParaRPr lang="en-GB" altLang="en-US"/>
          </a:p>
          <a:p>
            <a:pPr eaLnBrk="1" hangingPunct="1"/>
            <a:endParaRPr lang="en-GB" altLang="en-US"/>
          </a:p>
          <a:p>
            <a:pPr eaLnBrk="1" hangingPunct="1"/>
            <a:r>
              <a:rPr lang="en-GB" altLang="en-US">
                <a:hlinkClick r:id="rId4"/>
              </a:rPr>
              <a:t>http://www.worldofteaching.com</a:t>
            </a:r>
            <a:r>
              <a:rPr lang="en-GB" altLang="en-US"/>
              <a:t> Is home to well over a thousand powerpoints submitted by teachers. This is a free site. Please visit and I hope it will help in your teaching</a:t>
            </a:r>
          </a:p>
        </p:txBody>
      </p:sp>
    </p:spTree>
  </p:cSld>
  <p:clrMapOvr>
    <a:masterClrMapping/>
  </p:clrMapOvr>
  <p:transition spd="slow">
    <p:newsflash/>
    <p:sndAc>
      <p:stSnd>
        <p:snd r:embed="rId2"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4">
            <a:extLst>
              <a:ext uri="{FF2B5EF4-FFF2-40B4-BE49-F238E27FC236}">
                <a16:creationId xmlns:a16="http://schemas.microsoft.com/office/drawing/2014/main" id="{5ABE8148-1C10-D59A-B716-EC773C760756}"/>
              </a:ext>
            </a:extLst>
          </p:cNvPr>
          <p:cNvSpPr>
            <a:spLocks noGrp="1"/>
          </p:cNvSpPr>
          <p:nvPr>
            <p:ph type="title"/>
          </p:nvPr>
        </p:nvSpPr>
        <p:spPr/>
        <p:txBody>
          <a:bodyPr/>
          <a:lstStyle/>
          <a:p>
            <a:endParaRPr lang="en-US" altLang="en-US"/>
          </a:p>
        </p:txBody>
      </p:sp>
      <p:pic>
        <p:nvPicPr>
          <p:cNvPr id="7" name="youtube viva la vida.mpg">
            <a:hlinkClick r:id="" action="ppaction://media"/>
            <a:extLst>
              <a:ext uri="{FF2B5EF4-FFF2-40B4-BE49-F238E27FC236}">
                <a16:creationId xmlns:a16="http://schemas.microsoft.com/office/drawing/2014/main" id="{423C1D77-CD4C-BE09-C112-8EF99E657010}"/>
              </a:ext>
            </a:extLst>
          </p:cNvPr>
          <p:cNvPicPr>
            <a:picLocks noGrp="1" noRot="1" noChangeAspect="1"/>
          </p:cNvPicPr>
          <p:nvPr>
            <p:ph idx="1"/>
            <a:videoFile r:link="rId1"/>
          </p:nvPr>
        </p:nvPicPr>
        <p:blipFill>
          <a:blip r:embed="rId6">
            <a:extLst>
              <a:ext uri="{28A0092B-C50C-407E-A947-70E740481C1C}">
                <a14:useLocalDpi xmlns:a14="http://schemas.microsoft.com/office/drawing/2010/main" val="0"/>
              </a:ext>
            </a:extLst>
          </a:blip>
          <a:srcRect/>
          <a:stretch>
            <a:fillRect/>
          </a:stretch>
        </p:blipFill>
        <p:spPr>
          <a:xfrm>
            <a:off x="228600" y="381000"/>
            <a:ext cx="8763000" cy="6248400"/>
          </a:xfrm>
        </p:spPr>
      </p:pic>
      <p:pic>
        <p:nvPicPr>
          <p:cNvPr id="4" name="j0214098.wav">
            <a:hlinkClick r:id="" action="ppaction://media"/>
            <a:extLst>
              <a:ext uri="{FF2B5EF4-FFF2-40B4-BE49-F238E27FC236}">
                <a16:creationId xmlns:a16="http://schemas.microsoft.com/office/drawing/2014/main" id="{DD5BC9BD-2EBF-F382-D671-1888BEDCDB5F}"/>
              </a:ext>
            </a:extLst>
          </p:cNvPr>
          <p:cNvPicPr>
            <a:picLocks noRot="1" noChangeAspect="1"/>
          </p:cNvPicPr>
          <p:nvPr>
            <a:wavAudioFile r:embed="rId2" name="j0214098.wav"/>
          </p:nvPr>
        </p:nvPicPr>
        <p:blipFill>
          <a:blip r:embed="rId7">
            <a:extLst>
              <a:ext uri="{28A0092B-C50C-407E-A947-70E740481C1C}">
                <a14:useLocalDpi xmlns:a14="http://schemas.microsoft.com/office/drawing/2010/main" val="0"/>
              </a:ext>
            </a:extLst>
          </a:blip>
          <a:srcRect/>
          <a:stretch>
            <a:fillRect/>
          </a:stretch>
        </p:blipFill>
        <p:spPr bwMode="auto">
          <a:xfrm>
            <a:off x="8839200" y="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5"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4745"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7"/>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clickEffect">
                                  <p:stCondLst>
                                    <p:cond delay="0"/>
                                  </p:stCondLst>
                                  <p:childTnLst>
                                    <p:cmd type="call" cmd="togglePause">
                                      <p:cBhvr>
                                        <p:cTn id="11" dur="1" fill="hold"/>
                                        <p:tgtEl>
                                          <p:spTgt spid="7"/>
                                        </p:tgtEl>
                                      </p:cBhvr>
                                    </p:cmd>
                                  </p:childTnLst>
                                </p:cTn>
                              </p:par>
                            </p:childTnLst>
                          </p:cTn>
                        </p:par>
                      </p:childTnLst>
                    </p:cTn>
                  </p:par>
                </p:childTnLst>
              </p:cTn>
              <p:nextCondLst>
                <p:cond evt="onClick" delay="0">
                  <p:tgtEl>
                    <p:spTgt spid="7"/>
                  </p:tgtEl>
                </p:cond>
              </p:nextCondLst>
            </p:seq>
            <p:video>
              <p:cMediaNode>
                <p:cTn id="12" fill="hold" display="0">
                  <p:stCondLst>
                    <p:cond delay="indefinite"/>
                  </p:stCondLst>
                  <p:endCondLst>
                    <p:cond evt="onNext" delay="0">
                      <p:tgtEl>
                        <p:sldTgt/>
                      </p:tgtEl>
                    </p:cond>
                    <p:cond evt="onPrev" delay="0">
                      <p:tgtEl>
                        <p:sldTgt/>
                      </p:tgtEl>
                    </p:cond>
                  </p:endCondLst>
                </p:cTn>
                <p:tgtEl>
                  <p:spTgt spid="7"/>
                </p:tgtEl>
              </p:cMediaNode>
            </p:vide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F89FD33-C20F-26E0-0ECD-D20E2AC9BDAD}"/>
              </a:ext>
            </a:extLst>
          </p:cNvPr>
          <p:cNvSpPr>
            <a:spLocks noGrp="1"/>
          </p:cNvSpPr>
          <p:nvPr>
            <p:ph type="title"/>
          </p:nvPr>
        </p:nvSpPr>
        <p:spPr/>
        <p:txBody>
          <a:bodyPr/>
          <a:lstStyle/>
          <a:p>
            <a:r>
              <a:rPr lang="en-US" altLang="en-US">
                <a:latin typeface="CarbonType"/>
              </a:rPr>
              <a:t>   The Lyrics to </a:t>
            </a:r>
            <a:br>
              <a:rPr lang="en-US" altLang="en-US">
                <a:latin typeface="CarbonType"/>
              </a:rPr>
            </a:br>
            <a:r>
              <a:rPr lang="en-US" altLang="en-US">
                <a:latin typeface="CarbonType"/>
              </a:rPr>
              <a:t>   Viva la Vida</a:t>
            </a:r>
          </a:p>
        </p:txBody>
      </p:sp>
      <p:sp>
        <p:nvSpPr>
          <p:cNvPr id="6147" name="Content Placeholder 3">
            <a:extLst>
              <a:ext uri="{FF2B5EF4-FFF2-40B4-BE49-F238E27FC236}">
                <a16:creationId xmlns:a16="http://schemas.microsoft.com/office/drawing/2014/main" id="{A6269021-05EB-63E9-1F62-BF64EADAC640}"/>
              </a:ext>
            </a:extLst>
          </p:cNvPr>
          <p:cNvSpPr>
            <a:spLocks noGrp="1"/>
          </p:cNvSpPr>
          <p:nvPr>
            <p:ph sz="half" idx="1"/>
          </p:nvPr>
        </p:nvSpPr>
        <p:spPr/>
        <p:txBody>
          <a:bodyPr/>
          <a:lstStyle/>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used to rule the world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Seas would rise when I gave the word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Now in the morning I sleep alone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Sweep the streets I used to own</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used to roll the dice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Feel the fear in my enemies eyes</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Listen as the crowd would sing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"Now the old king is dead! Long live the King!"</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One minute I held the key</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Next the walls were closed on me</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And I discovered that my castles stand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Upon pillars of salt and pillars of sand</a:t>
            </a:r>
          </a:p>
          <a:p>
            <a:pPr>
              <a:buFont typeface="Wingdings" panose="05000000000000000000" pitchFamily="2" charset="2"/>
              <a:buNone/>
            </a:pPr>
            <a:r>
              <a:rPr lang="en-US" altLang="en-US" sz="1400">
                <a:latin typeface="Verdana" panose="020B0604030504040204" pitchFamily="34" charset="0"/>
                <a:ea typeface="Verdana" panose="020B0604030504040204" pitchFamily="34" charset="0"/>
                <a:cs typeface="Verdana" panose="020B0604030504040204" pitchFamily="34" charset="0"/>
              </a:rPr>
              <a:t>I hear Jerusalem bells are ringing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Roman Calvary choirs are singing</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Be my mirror my sword and shield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My missionaries in a foreign field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For some reason I can’t explain</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Once you know there was never, never an honest word</a:t>
            </a:r>
            <a:br>
              <a:rPr lang="en-US" altLang="en-US" sz="1400">
                <a:latin typeface="Verdana" panose="020B0604030504040204" pitchFamily="34" charset="0"/>
                <a:ea typeface="Verdana" panose="020B0604030504040204" pitchFamily="34" charset="0"/>
                <a:cs typeface="Verdana" panose="020B0604030504040204" pitchFamily="34" charset="0"/>
              </a:rPr>
            </a:br>
            <a:r>
              <a:rPr lang="en-US" altLang="en-US" sz="1400">
                <a:latin typeface="Verdana" panose="020B0604030504040204" pitchFamily="34" charset="0"/>
                <a:ea typeface="Verdana" panose="020B0604030504040204" pitchFamily="34" charset="0"/>
                <a:cs typeface="Verdana" panose="020B0604030504040204" pitchFamily="34" charset="0"/>
              </a:rPr>
              <a:t>That was when I ruled the world</a:t>
            </a:r>
            <a:br>
              <a:rPr lang="en-US" altLang="en-US" sz="1400">
                <a:latin typeface="Andalus"/>
                <a:ea typeface="Andalus"/>
                <a:cs typeface="Andalus"/>
              </a:rPr>
            </a:br>
            <a:endParaRPr lang="en-US" altLang="en-US" sz="1400">
              <a:latin typeface="Andalus"/>
              <a:ea typeface="Andalus"/>
              <a:cs typeface="Andalus"/>
            </a:endParaRPr>
          </a:p>
          <a:p>
            <a:endParaRPr lang="en-US" altLang="en-US" sz="1400">
              <a:latin typeface="Andalus"/>
              <a:ea typeface="Andalus"/>
              <a:cs typeface="Andalus"/>
            </a:endParaRPr>
          </a:p>
        </p:txBody>
      </p:sp>
      <p:sp>
        <p:nvSpPr>
          <p:cNvPr id="5" name="Content Placeholder 4">
            <a:extLst>
              <a:ext uri="{FF2B5EF4-FFF2-40B4-BE49-F238E27FC236}">
                <a16:creationId xmlns:a16="http://schemas.microsoft.com/office/drawing/2014/main" id="{C61216AD-D746-A0EF-B873-3AC2FF603885}"/>
              </a:ext>
            </a:extLst>
          </p:cNvPr>
          <p:cNvSpPr>
            <a:spLocks noGrp="1"/>
          </p:cNvSpPr>
          <p:nvPr>
            <p:ph sz="half" idx="2"/>
          </p:nvPr>
        </p:nvSpPr>
        <p:spPr/>
        <p:txBody>
          <a:bodyPr/>
          <a:lstStyle/>
          <a:p>
            <a:pPr>
              <a:buFont typeface="Wingdings" panose="05000000000000000000" pitchFamily="2" charset="2"/>
              <a:buNone/>
              <a:defRPr/>
            </a:pPr>
            <a:r>
              <a:rPr lang="en-US" sz="1400" dirty="0">
                <a:latin typeface="Verdana" pitchFamily="34" charset="0"/>
                <a:ea typeface="Verdana" pitchFamily="34" charset="0"/>
                <a:cs typeface="Verdana" pitchFamily="34" charset="0"/>
              </a:rPr>
              <a:t>It was the wicked and wild wind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Blew down </a:t>
            </a:r>
            <a:r>
              <a:rPr lang="en-US" sz="1400" u="sng" dirty="0">
                <a:solidFill>
                  <a:schemeClr val="accent4"/>
                </a:solidFill>
                <a:latin typeface="Verdana" pitchFamily="34" charset="0"/>
                <a:ea typeface="Verdana" pitchFamily="34" charset="0"/>
                <a:cs typeface="Verdana" pitchFamily="34" charset="0"/>
                <a:hlinkClick r:id="" action="ppaction://hlinkfile"/>
              </a:rPr>
              <a:t>the doors</a:t>
            </a:r>
            <a:r>
              <a:rPr lang="en-US" sz="1400" dirty="0">
                <a:solidFill>
                  <a:schemeClr val="accent4"/>
                </a:solidFill>
                <a:latin typeface="Verdana" pitchFamily="34" charset="0"/>
                <a:ea typeface="Verdana" pitchFamily="34" charset="0"/>
                <a:cs typeface="Verdana" pitchFamily="34" charset="0"/>
              </a:rPr>
              <a:t> </a:t>
            </a:r>
            <a:r>
              <a:rPr lang="en-US" sz="1400" dirty="0">
                <a:latin typeface="Verdana" pitchFamily="34" charset="0"/>
                <a:ea typeface="Verdana" pitchFamily="34" charset="0"/>
                <a:cs typeface="Verdana" pitchFamily="34" charset="0"/>
              </a:rPr>
              <a:t>to let me in</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Shattered windows and the sound of </a:t>
            </a:r>
            <a:r>
              <a:rPr lang="en-US" sz="1400" u="sng" dirty="0">
                <a:latin typeface="Verdana" pitchFamily="34" charset="0"/>
                <a:ea typeface="Verdana" pitchFamily="34" charset="0"/>
                <a:cs typeface="Verdana" pitchFamily="34" charset="0"/>
                <a:hlinkClick r:id="" action="ppaction://hlinkfile"/>
              </a:rPr>
              <a:t>drums </a:t>
            </a:r>
          </a:p>
          <a:p>
            <a:pPr>
              <a:buFont typeface="Wingdings" panose="05000000000000000000" pitchFamily="2" charset="2"/>
              <a:buNone/>
              <a:defRPr/>
            </a:pPr>
            <a:r>
              <a:rPr lang="en-US" sz="1400" dirty="0">
                <a:latin typeface="Verdana" pitchFamily="34" charset="0"/>
                <a:ea typeface="Verdana" pitchFamily="34" charset="0"/>
                <a:cs typeface="Verdana" pitchFamily="34" charset="0"/>
              </a:rPr>
              <a:t>People could not believe what I'd become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Revolutionaries wait</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For my head on a silver plate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Just a puppet on a lonely string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Oh who would ever want to be King?</a:t>
            </a:r>
          </a:p>
          <a:p>
            <a:pPr>
              <a:buFont typeface="Wingdings" panose="05000000000000000000" pitchFamily="2" charset="2"/>
              <a:buNone/>
              <a:defRPr/>
            </a:pPr>
            <a:r>
              <a:rPr lang="en-US" sz="1400" dirty="0">
                <a:latin typeface="Verdana" pitchFamily="34" charset="0"/>
                <a:ea typeface="Verdana" pitchFamily="34" charset="0"/>
                <a:cs typeface="Verdana" pitchFamily="34" charset="0"/>
              </a:rPr>
              <a:t>I hear Jerusalem bells are ringing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Roman Calvary choirs are singing</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Be my mirror my sword and shield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My missionaries in a foreign field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For some reason I can’t explain</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I know Saint Peter won't call my name</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Never an honest word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And that was when I ruled the world</a:t>
            </a:r>
            <a:br>
              <a:rPr lang="en-US" sz="1400" dirty="0">
                <a:latin typeface="Verdana" pitchFamily="34" charset="0"/>
                <a:ea typeface="Verdana" pitchFamily="34" charset="0"/>
                <a:cs typeface="Verdana" pitchFamily="34" charset="0"/>
              </a:rPr>
            </a:br>
            <a:r>
              <a:rPr lang="en-US" sz="1400" dirty="0">
                <a:latin typeface="Verdana" pitchFamily="34" charset="0"/>
                <a:ea typeface="Verdana" pitchFamily="34" charset="0"/>
                <a:cs typeface="Verdana" pitchFamily="34" charset="0"/>
              </a:rPr>
              <a:t> (Repeat)</a:t>
            </a:r>
          </a:p>
          <a:p>
            <a:pPr>
              <a:defRPr/>
            </a:pPr>
            <a:endParaRPr lang="en-US" sz="1400" dirty="0">
              <a:latin typeface="Andalus" pitchFamily="2" charset="-78"/>
              <a:cs typeface="Andalus" pitchFamily="2" charset="-78"/>
            </a:endParaRPr>
          </a:p>
        </p:txBody>
      </p:sp>
      <p:pic>
        <p:nvPicPr>
          <p:cNvPr id="6149" name="Picture 5">
            <a:extLst>
              <a:ext uri="{FF2B5EF4-FFF2-40B4-BE49-F238E27FC236}">
                <a16:creationId xmlns:a16="http://schemas.microsoft.com/office/drawing/2014/main" id="{42480A1D-3CEF-0A28-FFE5-D9F6D26998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28600"/>
            <a:ext cx="1219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6150" name="Picture 6">
            <a:extLst>
              <a:ext uri="{FF2B5EF4-FFF2-40B4-BE49-F238E27FC236}">
                <a16:creationId xmlns:a16="http://schemas.microsoft.com/office/drawing/2014/main" id="{05DD2B8C-3CEE-0725-B514-B393A5A2BC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228600"/>
            <a:ext cx="14478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7" name="MSj04416560000[1].wav">
            <a:hlinkClick r:id="" action="ppaction://media"/>
            <a:extLst>
              <a:ext uri="{FF2B5EF4-FFF2-40B4-BE49-F238E27FC236}">
                <a16:creationId xmlns:a16="http://schemas.microsoft.com/office/drawing/2014/main" id="{3D4B8DE7-FE05-1E68-0221-9B56240382F6}"/>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8686800" y="64008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45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4">
            <a:extLst>
              <a:ext uri="{FF2B5EF4-FFF2-40B4-BE49-F238E27FC236}">
                <a16:creationId xmlns:a16="http://schemas.microsoft.com/office/drawing/2014/main" id="{01424A7C-ADB3-2029-C08C-46433D72BE18}"/>
              </a:ext>
            </a:extLst>
          </p:cNvPr>
          <p:cNvSpPr>
            <a:spLocks noGrp="1"/>
          </p:cNvSpPr>
          <p:nvPr>
            <p:ph type="title"/>
          </p:nvPr>
        </p:nvSpPr>
        <p:spPr/>
        <p:txBody>
          <a:bodyPr/>
          <a:lstStyle/>
          <a:p>
            <a:r>
              <a:rPr lang="en-US" altLang="en-US"/>
              <a:t>       Biblical allusion</a:t>
            </a:r>
          </a:p>
        </p:txBody>
      </p:sp>
      <p:sp>
        <p:nvSpPr>
          <p:cNvPr id="7171" name="Content Placeholder 5">
            <a:extLst>
              <a:ext uri="{FF2B5EF4-FFF2-40B4-BE49-F238E27FC236}">
                <a16:creationId xmlns:a16="http://schemas.microsoft.com/office/drawing/2014/main" id="{1F5AF1E3-6912-5064-738C-01537A4EFDEB}"/>
              </a:ext>
            </a:extLst>
          </p:cNvPr>
          <p:cNvSpPr>
            <a:spLocks noGrp="1"/>
          </p:cNvSpPr>
          <p:nvPr>
            <p:ph idx="1"/>
          </p:nvPr>
        </p:nvSpPr>
        <p:spPr/>
        <p:txBody>
          <a:bodyPr/>
          <a:lstStyle/>
          <a:p>
            <a:r>
              <a:rPr lang="en-US" altLang="en-US" sz="2800">
                <a:latin typeface="BRAZIL"/>
                <a:ea typeface="Arial Unicode MS" pitchFamily="34" charset="-128"/>
              </a:rPr>
              <a:t>The Bible is a powerful and influential book. Many of the worlds greatest authors, Christian or not, have recognized the Bible in their writings by using biblical allusions, or references. In fact, it is one of the common sources for </a:t>
            </a:r>
            <a:r>
              <a:rPr lang="en-US" altLang="en-US" sz="2800" b="1">
                <a:latin typeface="BRAZIL"/>
                <a:ea typeface="Arial Unicode MS" pitchFamily="34" charset="-128"/>
              </a:rPr>
              <a:t>literary allusions</a:t>
            </a:r>
            <a:r>
              <a:rPr lang="en-US" altLang="en-US" sz="2800">
                <a:latin typeface="BRAZIL"/>
                <a:ea typeface="Arial Unicode MS" pitchFamily="34" charset="-128"/>
              </a:rPr>
              <a:t>. Poems, novels, short stories, essays, and plays written by a myriad of writers include references, both direct and subtle, to the Bible.</a:t>
            </a:r>
          </a:p>
          <a:p>
            <a:pPr>
              <a:buFont typeface="Wingdings" panose="05000000000000000000" pitchFamily="2" charset="2"/>
              <a:buNone/>
            </a:pPr>
            <a:r>
              <a:rPr lang="en-US" altLang="en-US" sz="2800">
                <a:latin typeface="Rockwell" panose="02060603020205020403" pitchFamily="18" charset="0"/>
              </a:rPr>
              <a:t>But, </a:t>
            </a:r>
            <a:r>
              <a:rPr lang="en-US" altLang="en-US" sz="2800" b="1">
                <a:latin typeface="Rockwell" panose="02060603020205020403" pitchFamily="18" charset="0"/>
              </a:rPr>
              <a:t>allusions</a:t>
            </a:r>
            <a:r>
              <a:rPr lang="en-US" altLang="en-US" sz="2800">
                <a:latin typeface="Rockwell" panose="02060603020205020403" pitchFamily="18" charset="0"/>
              </a:rPr>
              <a:t> are only significant when you recognize them and their meaning. Let’s see if we can find some! </a:t>
            </a:r>
          </a:p>
        </p:txBody>
      </p:sp>
      <p:pic>
        <p:nvPicPr>
          <p:cNvPr id="7172" name="Picture 5">
            <a:extLst>
              <a:ext uri="{FF2B5EF4-FFF2-40B4-BE49-F238E27FC236}">
                <a16:creationId xmlns:a16="http://schemas.microsoft.com/office/drawing/2014/main" id="{411D076A-FC39-44AA-2794-465EAC1505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152400"/>
            <a:ext cx="1600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6" name="MSj04416490000[1].wav">
            <a:hlinkClick r:id="" action="ppaction://media"/>
            <a:extLst>
              <a:ext uri="{FF2B5EF4-FFF2-40B4-BE49-F238E27FC236}">
                <a16:creationId xmlns:a16="http://schemas.microsoft.com/office/drawing/2014/main" id="{DCCC1756-30AE-82BD-78C4-EC19A2282034}"/>
              </a:ext>
            </a:extLst>
          </p:cNvPr>
          <p:cNvPicPr>
            <a:picLocks noRot="1" noChangeAspect="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021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4402944-36A2-0B75-1534-BB1F1E13BD01}"/>
              </a:ext>
            </a:extLst>
          </p:cNvPr>
          <p:cNvSpPr>
            <a:spLocks noGrp="1"/>
          </p:cNvSpPr>
          <p:nvPr>
            <p:ph type="title"/>
          </p:nvPr>
        </p:nvSpPr>
        <p:spPr>
          <a:xfrm>
            <a:off x="0" y="152400"/>
            <a:ext cx="8686800" cy="1219200"/>
          </a:xfrm>
        </p:spPr>
        <p:txBody>
          <a:bodyPr/>
          <a:lstStyle/>
          <a:p>
            <a:r>
              <a:rPr lang="en-US" altLang="en-US" sz="3200"/>
              <a:t>“Seas would rise when I gave the word”</a:t>
            </a:r>
          </a:p>
        </p:txBody>
      </p:sp>
      <p:sp>
        <p:nvSpPr>
          <p:cNvPr id="8195" name="TextBox 4">
            <a:extLst>
              <a:ext uri="{FF2B5EF4-FFF2-40B4-BE49-F238E27FC236}">
                <a16:creationId xmlns:a16="http://schemas.microsoft.com/office/drawing/2014/main" id="{FB4EC4E6-08BB-F71C-776D-0AF737AE66BA}"/>
              </a:ext>
            </a:extLst>
          </p:cNvPr>
          <p:cNvSpPr txBox="1">
            <a:spLocks noChangeArrowheads="1"/>
          </p:cNvSpPr>
          <p:nvPr/>
        </p:nvSpPr>
        <p:spPr bwMode="auto">
          <a:xfrm>
            <a:off x="304800" y="1676400"/>
            <a:ext cx="8534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b="1"/>
              <a:t>Exodus 14:21</a:t>
            </a:r>
            <a:r>
              <a:rPr lang="en-US" altLang="en-US" sz="1800"/>
              <a:t> And Moses stretched out his hand over the sea; and the LORD caused the sea to go back by a strong east wind all the night, and made the sea dry land, and the waters were divided.</a:t>
            </a:r>
          </a:p>
        </p:txBody>
      </p:sp>
      <p:pic>
        <p:nvPicPr>
          <p:cNvPr id="6" name="youtube moses parts the red sea.mpg">
            <a:hlinkClick r:id="" action="ppaction://media"/>
            <a:extLst>
              <a:ext uri="{FF2B5EF4-FFF2-40B4-BE49-F238E27FC236}">
                <a16:creationId xmlns:a16="http://schemas.microsoft.com/office/drawing/2014/main" id="{99A481E0-546B-48DB-E90A-8DF6748743DB}"/>
              </a:ext>
            </a:extLst>
          </p:cNvPr>
          <p:cNvPicPr>
            <a:picLocks noGrp="1" noRot="1" noChangeAspect="1"/>
          </p:cNvPicPr>
          <p:nvPr>
            <p:ph idx="1"/>
            <a:videoFile r:link="rId1"/>
          </p:nvPr>
        </p:nvPicPr>
        <p:blipFill>
          <a:blip r:embed="rId5">
            <a:extLst>
              <a:ext uri="{28A0092B-C50C-407E-A947-70E740481C1C}">
                <a14:useLocalDpi xmlns:a14="http://schemas.microsoft.com/office/drawing/2010/main" val="0"/>
              </a:ext>
            </a:extLst>
          </a:blip>
          <a:srcRect/>
          <a:stretch>
            <a:fillRect/>
          </a:stretch>
        </p:blipFill>
        <p:spPr>
          <a:xfrm>
            <a:off x="304800" y="2590800"/>
            <a:ext cx="8610600" cy="4114800"/>
          </a:xfrm>
        </p:spPr>
      </p:pic>
      <p:pic>
        <p:nvPicPr>
          <p:cNvPr id="8197" name="Picture 5">
            <a:extLst>
              <a:ext uri="{FF2B5EF4-FFF2-40B4-BE49-F238E27FC236}">
                <a16:creationId xmlns:a16="http://schemas.microsoft.com/office/drawing/2014/main" id="{47850A72-4BF0-55B6-B470-E8688200407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96200" y="2286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8" name="MSj04416500000[1].wav">
            <a:hlinkClick r:id="" action="ppaction://media"/>
            <a:extLst>
              <a:ext uri="{FF2B5EF4-FFF2-40B4-BE49-F238E27FC236}">
                <a16:creationId xmlns:a16="http://schemas.microsoft.com/office/drawing/2014/main" id="{A760757E-7EE3-2502-7605-75D96FDDCC07}"/>
              </a:ext>
            </a:extLst>
          </p:cNvPr>
          <p:cNvPicPr>
            <a:picLocks noRot="1" noChangeAspect="1"/>
          </p:cNvPicPr>
          <p:nvPr>
            <a:audioFile r:link="rId2"/>
          </p:nvPr>
        </p:nvPicPr>
        <p:blipFill>
          <a:blip r:embed="rId7">
            <a:extLst>
              <a:ext uri="{28A0092B-C50C-407E-A947-70E740481C1C}">
                <a14:useLocalDpi xmlns:a14="http://schemas.microsoft.com/office/drawing/2010/main" val="0"/>
              </a:ext>
            </a:extLst>
          </a:blip>
          <a:srcRect/>
          <a:stretch>
            <a:fillRect/>
          </a:stretch>
        </p:blipFill>
        <p:spPr bwMode="auto">
          <a:xfrm>
            <a:off x="152400" y="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4"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21334"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6"/>
                    </p:tgtEl>
                  </p:cond>
                </p:stCondLst>
                <p:endSync evt="end" delay="0">
                  <p:rtn val="all"/>
                </p:endSync>
                <p:childTnLst>
                  <p:par>
                    <p:cTn id="8" fill="hold" nodeType="clickPar">
                      <p:stCondLst>
                        <p:cond delay="0"/>
                      </p:stCondLst>
                      <p:childTnLst>
                        <p:par>
                          <p:cTn id="9" fill="hold" nodeType="withGroup">
                            <p:stCondLst>
                              <p:cond delay="0"/>
                            </p:stCondLst>
                            <p:childTnLst>
                              <p:par>
                                <p:cTn id="10" presetID="2" presetClass="mediacall" presetSubtype="0" fill="hold" nodeType="clickEffect">
                                  <p:stCondLst>
                                    <p:cond delay="0"/>
                                  </p:stCondLst>
                                  <p:childTnLst>
                                    <p:cmd type="call" cmd="togglePause">
                                      <p:cBhvr>
                                        <p:cTn id="11" dur="1" fill="hold"/>
                                        <p:tgtEl>
                                          <p:spTgt spid="6"/>
                                        </p:tgtEl>
                                      </p:cBhvr>
                                    </p:cmd>
                                  </p:childTnLst>
                                </p:cTn>
                              </p:par>
                            </p:childTnLst>
                          </p:cTn>
                        </p:par>
                      </p:childTnLst>
                    </p:cTn>
                  </p:par>
                </p:childTnLst>
              </p:cTn>
              <p:nextCondLst>
                <p:cond evt="onClick" delay="0">
                  <p:tgtEl>
                    <p:spTgt spid="6"/>
                  </p:tgtEl>
                </p:cond>
              </p:nextCondLst>
            </p:seq>
            <p:video>
              <p:cMediaNode>
                <p:cTn id="12" fill="hold" display="0">
                  <p:stCondLst>
                    <p:cond delay="indefinite"/>
                  </p:stCondLst>
                  <p:endCondLst>
                    <p:cond evt="onNext" delay="0">
                      <p:tgtEl>
                        <p:sldTgt/>
                      </p:tgtEl>
                    </p:cond>
                    <p:cond evt="onPrev" delay="0">
                      <p:tgtEl>
                        <p:sldTgt/>
                      </p:tgtEl>
                    </p:cond>
                  </p:endCondLst>
                </p:cTn>
                <p:tgtEl>
                  <p:spTgt spid="6"/>
                </p:tgtEl>
              </p:cMediaNode>
            </p:vide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F4FB21-59A3-5DDA-5DDD-5AFED06E2F65}"/>
              </a:ext>
            </a:extLst>
          </p:cNvPr>
          <p:cNvSpPr>
            <a:spLocks noGrp="1"/>
          </p:cNvSpPr>
          <p:nvPr>
            <p:ph type="title"/>
          </p:nvPr>
        </p:nvSpPr>
        <p:spPr>
          <a:xfrm>
            <a:off x="0" y="304800"/>
            <a:ext cx="8686800" cy="1219200"/>
          </a:xfrm>
        </p:spPr>
        <p:txBody>
          <a:bodyPr/>
          <a:lstStyle/>
          <a:p>
            <a:r>
              <a:rPr lang="en-US" altLang="en-US" sz="3600"/>
              <a:t>“Sweep the streets I used to own.”</a:t>
            </a:r>
          </a:p>
        </p:txBody>
      </p:sp>
      <p:pic>
        <p:nvPicPr>
          <p:cNvPr id="9219" name="Picture 3" descr="street-sweeper.jpg">
            <a:extLst>
              <a:ext uri="{FF2B5EF4-FFF2-40B4-BE49-F238E27FC236}">
                <a16:creationId xmlns:a16="http://schemas.microsoft.com/office/drawing/2014/main" id="{15810538-8127-2B06-FCBF-A34BFA64B99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2667000"/>
            <a:ext cx="3429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5">
            <a:extLst>
              <a:ext uri="{FF2B5EF4-FFF2-40B4-BE49-F238E27FC236}">
                <a16:creationId xmlns:a16="http://schemas.microsoft.com/office/drawing/2014/main" id="{077DC4E7-4A70-3F34-21A7-87562D79428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0" y="3048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9221" name="Picture 7">
            <a:extLst>
              <a:ext uri="{FF2B5EF4-FFF2-40B4-BE49-F238E27FC236}">
                <a16:creationId xmlns:a16="http://schemas.microsoft.com/office/drawing/2014/main" id="{F67083E2-0C74-BB6F-CB63-CE1FECEA550A}"/>
              </a:ext>
            </a:extLst>
          </p:cNvPr>
          <p:cNvPicPr>
            <a:picLocks noGrp="1" noChangeAspect="1" noChangeArrowheads="1"/>
          </p:cNvPicPr>
          <p:nvPr>
            <p:ph idx="1"/>
          </p:nvPr>
        </p:nvPicPr>
        <p:blipFill>
          <a:blip r:embed="rId7">
            <a:extLst>
              <a:ext uri="{28A0092B-C50C-407E-A947-70E740481C1C}">
                <a14:useLocalDpi xmlns:a14="http://schemas.microsoft.com/office/drawing/2010/main" val="0"/>
              </a:ext>
            </a:extLst>
          </a:blip>
          <a:srcRect/>
          <a:stretch>
            <a:fillRect/>
          </a:stretch>
        </p:blipFill>
        <p:spPr>
          <a:xfrm rot="1032136">
            <a:off x="6121400" y="3568700"/>
            <a:ext cx="1838325" cy="2514600"/>
          </a:xfrm>
        </p:spPr>
      </p:pic>
      <p:sp>
        <p:nvSpPr>
          <p:cNvPr id="9222" name="TextBox 8">
            <a:extLst>
              <a:ext uri="{FF2B5EF4-FFF2-40B4-BE49-F238E27FC236}">
                <a16:creationId xmlns:a16="http://schemas.microsoft.com/office/drawing/2014/main" id="{2EE8284B-8891-B611-64F0-611373C57890}"/>
              </a:ext>
            </a:extLst>
          </p:cNvPr>
          <p:cNvSpPr txBox="1">
            <a:spLocks noChangeArrowheads="1"/>
          </p:cNvSpPr>
          <p:nvPr/>
        </p:nvSpPr>
        <p:spPr bwMode="auto">
          <a:xfrm>
            <a:off x="685800" y="1828800"/>
            <a:ext cx="42672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From the words of Martin Luther King, Jr., "If a man is called to be a street sweeper, he should sweep streets even as Michelangelo painted or as Beethoven composed music. He should sweep streets so well that all the host of heaven and earth will pause and say, here lived a great street sweeper who did his job well."</a:t>
            </a:r>
          </a:p>
        </p:txBody>
      </p:sp>
      <p:pic>
        <p:nvPicPr>
          <p:cNvPr id="10" name="MSj04416750000[1].wav">
            <a:hlinkClick r:id="" action="ppaction://media"/>
            <a:extLst>
              <a:ext uri="{FF2B5EF4-FFF2-40B4-BE49-F238E27FC236}">
                <a16:creationId xmlns:a16="http://schemas.microsoft.com/office/drawing/2014/main" id="{C893FD9C-1169-F983-464A-59232B72D7FA}"/>
              </a:ext>
            </a:extLst>
          </p:cNvPr>
          <p:cNvPicPr>
            <a:picLocks noRot="1" noChangeAspect="1"/>
          </p:cNvPicPr>
          <p:nvPr>
            <a:audioFile r:link="rId1"/>
          </p:nvPr>
        </p:nvPicPr>
        <p:blipFill>
          <a:blip r:embed="rId8">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4"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8810"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F28D7F51-0AC9-803E-9B41-A06407094F53}"/>
              </a:ext>
            </a:extLst>
          </p:cNvPr>
          <p:cNvSpPr>
            <a:spLocks noGrp="1"/>
          </p:cNvSpPr>
          <p:nvPr>
            <p:ph type="title"/>
          </p:nvPr>
        </p:nvSpPr>
        <p:spPr>
          <a:xfrm>
            <a:off x="152400" y="228600"/>
            <a:ext cx="8686800" cy="1219200"/>
          </a:xfrm>
        </p:spPr>
        <p:txBody>
          <a:bodyPr/>
          <a:lstStyle/>
          <a:p>
            <a:r>
              <a:rPr lang="en-US" altLang="en-US" sz="2800"/>
              <a:t>“The old king is dead. Long live the king!”</a:t>
            </a:r>
          </a:p>
        </p:txBody>
      </p:sp>
      <p:sp>
        <p:nvSpPr>
          <p:cNvPr id="10243" name="Content Placeholder 2">
            <a:extLst>
              <a:ext uri="{FF2B5EF4-FFF2-40B4-BE49-F238E27FC236}">
                <a16:creationId xmlns:a16="http://schemas.microsoft.com/office/drawing/2014/main" id="{D9E4DDB0-3732-B88F-2299-DC0702C2CC2E}"/>
              </a:ext>
            </a:extLst>
          </p:cNvPr>
          <p:cNvSpPr>
            <a:spLocks noGrp="1"/>
          </p:cNvSpPr>
          <p:nvPr>
            <p:ph idx="1"/>
          </p:nvPr>
        </p:nvSpPr>
        <p:spPr/>
        <p:txBody>
          <a:bodyPr/>
          <a:lstStyle/>
          <a:p>
            <a:r>
              <a:rPr lang="en-US" altLang="en-US"/>
              <a:t>"The King is dead. Long live the King!” is a traditional proclamation made following the succession of a new monarch in various countries, such as the United Kingdom, Canada and others.</a:t>
            </a:r>
          </a:p>
        </p:txBody>
      </p:sp>
      <p:pic>
        <p:nvPicPr>
          <p:cNvPr id="10244" name="Picture 6">
            <a:extLst>
              <a:ext uri="{FF2B5EF4-FFF2-40B4-BE49-F238E27FC236}">
                <a16:creationId xmlns:a16="http://schemas.microsoft.com/office/drawing/2014/main" id="{8A53BB96-BFB3-2427-8B51-C0659CBE18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3505200"/>
            <a:ext cx="2447925"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10245" name="Picture 7">
            <a:extLst>
              <a:ext uri="{FF2B5EF4-FFF2-40B4-BE49-F238E27FC236}">
                <a16:creationId xmlns:a16="http://schemas.microsoft.com/office/drawing/2014/main" id="{BD30947E-7E4E-0286-EAE0-583E6033815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7600" y="3048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8" name="MSj04378860000[1].wav">
            <a:hlinkClick r:id="" action="ppaction://media"/>
            <a:extLst>
              <a:ext uri="{FF2B5EF4-FFF2-40B4-BE49-F238E27FC236}">
                <a16:creationId xmlns:a16="http://schemas.microsoft.com/office/drawing/2014/main" id="{5787FE88-9F78-5CF4-53F8-046674B53F12}"/>
              </a:ext>
            </a:extLst>
          </p:cNvPr>
          <p:cNvPicPr>
            <a:picLocks noRot="1" noChangeAspect="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15240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4104"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9599A23E-F628-DD5D-DFC6-68E66412D446}"/>
              </a:ext>
            </a:extLst>
          </p:cNvPr>
          <p:cNvSpPr>
            <a:spLocks noGrp="1"/>
          </p:cNvSpPr>
          <p:nvPr>
            <p:ph type="title"/>
          </p:nvPr>
        </p:nvSpPr>
        <p:spPr/>
        <p:txBody>
          <a:bodyPr/>
          <a:lstStyle/>
          <a:p>
            <a:r>
              <a:rPr lang="en-US" altLang="en-US" sz="2800"/>
              <a:t>“Upon pillars of salt and pillars of sand.”</a:t>
            </a:r>
          </a:p>
        </p:txBody>
      </p:sp>
      <p:pic>
        <p:nvPicPr>
          <p:cNvPr id="11267" name="Content Placeholder 6" descr="pillarofsalt.jpg">
            <a:extLst>
              <a:ext uri="{FF2B5EF4-FFF2-40B4-BE49-F238E27FC236}">
                <a16:creationId xmlns:a16="http://schemas.microsoft.com/office/drawing/2014/main" id="{D59EDEB4-9360-2537-951D-B191EE9051EB}"/>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914400" y="3276600"/>
            <a:ext cx="2819400" cy="3352800"/>
          </a:xfrm>
        </p:spPr>
      </p:pic>
      <p:sp>
        <p:nvSpPr>
          <p:cNvPr id="11268" name="Content Placeholder 5">
            <a:extLst>
              <a:ext uri="{FF2B5EF4-FFF2-40B4-BE49-F238E27FC236}">
                <a16:creationId xmlns:a16="http://schemas.microsoft.com/office/drawing/2014/main" id="{F38360FF-D100-BE2E-C7CB-6CA2FF24D31C}"/>
              </a:ext>
            </a:extLst>
          </p:cNvPr>
          <p:cNvSpPr>
            <a:spLocks noGrp="1"/>
          </p:cNvSpPr>
          <p:nvPr>
            <p:ph sz="half" idx="2"/>
          </p:nvPr>
        </p:nvSpPr>
        <p:spPr/>
        <p:txBody>
          <a:bodyPr/>
          <a:lstStyle/>
          <a:p>
            <a:r>
              <a:rPr lang="en-US" altLang="en-US" sz="1600"/>
              <a:t>In a very familiar parable, Jesus tells the story of two home builders. One built a house on sand, the other on rock. The house on the rock withstood the weather. The one that built on sand did not fare so well: “The rain fell, and the floods came, and the winds blew, and they beat upon that house, and it fell, and great was the fall thereof” (Matthew 7:24-29).</a:t>
            </a:r>
          </a:p>
        </p:txBody>
      </p:sp>
      <p:sp>
        <p:nvSpPr>
          <p:cNvPr id="11269" name="Rectangle 7">
            <a:extLst>
              <a:ext uri="{FF2B5EF4-FFF2-40B4-BE49-F238E27FC236}">
                <a16:creationId xmlns:a16="http://schemas.microsoft.com/office/drawing/2014/main" id="{CE42D1A7-3D0A-F98F-7E54-1627EE1E42F2}"/>
              </a:ext>
            </a:extLst>
          </p:cNvPr>
          <p:cNvSpPr>
            <a:spLocks noChangeArrowheads="1"/>
          </p:cNvSpPr>
          <p:nvPr/>
        </p:nvSpPr>
        <p:spPr bwMode="auto">
          <a:xfrm>
            <a:off x="152400" y="1905000"/>
            <a:ext cx="45720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eaLnBrk="0" hangingPunct="0">
              <a:defRPr sz="2400">
                <a:solidFill>
                  <a:schemeClr val="tx1"/>
                </a:solidFill>
                <a:latin typeface="Times New Roman" panose="02020603050405020304" pitchFamily="18" charset="0"/>
              </a:defRPr>
            </a:lvl1pPr>
            <a:lvl2pPr marL="742950" indent="-285750" algn="ctr" eaLnBrk="0" hangingPunct="0">
              <a:defRPr sz="2400">
                <a:solidFill>
                  <a:schemeClr val="tx1"/>
                </a:solidFill>
                <a:latin typeface="Times New Roman" panose="02020603050405020304" pitchFamily="18" charset="0"/>
              </a:defRPr>
            </a:lvl2pPr>
            <a:lvl3pPr marL="1143000" indent="-228600" algn="ctr" eaLnBrk="0" hangingPunct="0">
              <a:defRPr sz="2400">
                <a:solidFill>
                  <a:schemeClr val="tx1"/>
                </a:solidFill>
                <a:latin typeface="Times New Roman" panose="02020603050405020304" pitchFamily="18" charset="0"/>
              </a:defRPr>
            </a:lvl3pPr>
            <a:lvl4pPr marL="1600200" indent="-228600" algn="ctr" eaLnBrk="0" hangingPunct="0">
              <a:defRPr sz="2400">
                <a:solidFill>
                  <a:schemeClr val="tx1"/>
                </a:solidFill>
                <a:latin typeface="Times New Roman" panose="02020603050405020304" pitchFamily="18" charset="0"/>
              </a:defRPr>
            </a:lvl4pPr>
            <a:lvl5pPr marL="2057400" indent="-228600" algn="ctr" eaLnBrk="0" hangingPunct="0">
              <a:defRPr sz="24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t>Gen. 19:23 </a:t>
            </a:r>
            <a:r>
              <a:rPr lang="en-US" altLang="en-US" sz="1200"/>
              <a:t>"</a:t>
            </a:r>
            <a:r>
              <a:rPr lang="en-US" altLang="en-US" sz="1400"/>
              <a:t>the LORD rained upon Sodom and upon Gomorrah brimstone and fire from the LORD out of heaven; (25) And he overthrew those cities, and all the plain, and all the inhabitants of the cities, and that which grew upon the ground. (26) But his wife looked back from behind him, and she became a pillar of salt." </a:t>
            </a:r>
          </a:p>
        </p:txBody>
      </p:sp>
      <p:pic>
        <p:nvPicPr>
          <p:cNvPr id="11270" name="Picture 9" descr="build on sand.png">
            <a:extLst>
              <a:ext uri="{FF2B5EF4-FFF2-40B4-BE49-F238E27FC236}">
                <a16:creationId xmlns:a16="http://schemas.microsoft.com/office/drawing/2014/main" id="{97E4DE77-6D21-7A5E-F6C0-12A5AA59A7B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67238" y="3424238"/>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10" descr="BuiltOnSand_lg.jpg">
            <a:extLst>
              <a:ext uri="{FF2B5EF4-FFF2-40B4-BE49-F238E27FC236}">
                <a16:creationId xmlns:a16="http://schemas.microsoft.com/office/drawing/2014/main" id="{9EAD5520-9A0B-64C8-1213-5091AAA1236A}"/>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029200" y="3992563"/>
            <a:ext cx="27892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8">
            <a:extLst>
              <a:ext uri="{FF2B5EF4-FFF2-40B4-BE49-F238E27FC236}">
                <a16:creationId xmlns:a16="http://schemas.microsoft.com/office/drawing/2014/main" id="{18CBB056-8667-CAB6-94CF-A4839EA5B38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91400" y="304800"/>
            <a:ext cx="12192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pic>
        <p:nvPicPr>
          <p:cNvPr id="9" name="MSj04379030000[1].wav">
            <a:hlinkClick r:id="" action="ppaction://media"/>
            <a:extLst>
              <a:ext uri="{FF2B5EF4-FFF2-40B4-BE49-F238E27FC236}">
                <a16:creationId xmlns:a16="http://schemas.microsoft.com/office/drawing/2014/main" id="{0C7FECE3-9135-8C71-7BCE-4ECFCC71E6D5}"/>
              </a:ext>
            </a:extLst>
          </p:cNvPr>
          <p:cNvPicPr>
            <a:picLocks noRot="1" noChangeAspect="1"/>
          </p:cNvPicPr>
          <p:nvPr>
            <a:audioFile r:link="rId1"/>
          </p:nvPr>
        </p:nvPicPr>
        <p:blipFill>
          <a:blip r:embed="rId8">
            <a:extLst>
              <a:ext uri="{28A0092B-C50C-407E-A947-70E740481C1C}">
                <a14:useLocalDpi xmlns:a14="http://schemas.microsoft.com/office/drawing/2010/main" val="0"/>
              </a:ext>
            </a:extLst>
          </a:blip>
          <a:srcRect/>
          <a:stretch>
            <a:fillRect/>
          </a:stretch>
        </p:blipFill>
        <p:spPr bwMode="auto">
          <a:xfrm>
            <a:off x="0" y="152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newsflash/>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4534" fill="hold"/>
                                        <p:tgtEl>
                                          <p:spTgt spid="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childTnLst>
        </p:cTn>
      </p:par>
    </p:tnLst>
  </p:timing>
</p:sld>
</file>

<file path=ppt/theme/theme1.xml><?xml version="1.0" encoding="utf-8"?>
<a:theme xmlns:a="http://schemas.openxmlformats.org/drawingml/2006/main" name="Green and white abstract design template">
  <a:themeElements>
    <a:clrScheme name="Default Design 1">
      <a:dk1>
        <a:srgbClr val="000000"/>
      </a:dk1>
      <a:lt1>
        <a:srgbClr val="FFFFFF"/>
      </a:lt1>
      <a:dk2>
        <a:srgbClr val="FFFFFF"/>
      </a:dk2>
      <a:lt2>
        <a:srgbClr val="969696"/>
      </a:lt2>
      <a:accent1>
        <a:srgbClr val="93D598"/>
      </a:accent1>
      <a:accent2>
        <a:srgbClr val="29A744"/>
      </a:accent2>
      <a:accent3>
        <a:srgbClr val="FFFFFF"/>
      </a:accent3>
      <a:accent4>
        <a:srgbClr val="000000"/>
      </a:accent4>
      <a:accent5>
        <a:srgbClr val="C8E7CA"/>
      </a:accent5>
      <a:accent6>
        <a:srgbClr val="24973D"/>
      </a:accent6>
      <a:hlink>
        <a:srgbClr val="556731"/>
      </a:hlink>
      <a:folHlink>
        <a:srgbClr val="1A3021"/>
      </a:folHlink>
    </a:clrScheme>
    <a:fontScheme name="Default Design">
      <a:majorFont>
        <a:latin typeface="Arial"/>
        <a:ea typeface=""/>
        <a:cs typeface=""/>
      </a:majorFont>
      <a:minorFont>
        <a:latin typeface="Arial"/>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FFFFFF"/>
        </a:dk2>
        <a:lt2>
          <a:srgbClr val="969696"/>
        </a:lt2>
        <a:accent1>
          <a:srgbClr val="93D598"/>
        </a:accent1>
        <a:accent2>
          <a:srgbClr val="29A744"/>
        </a:accent2>
        <a:accent3>
          <a:srgbClr val="FFFFFF"/>
        </a:accent3>
        <a:accent4>
          <a:srgbClr val="000000"/>
        </a:accent4>
        <a:accent5>
          <a:srgbClr val="C8E7CA"/>
        </a:accent5>
        <a:accent6>
          <a:srgbClr val="24973D"/>
        </a:accent6>
        <a:hlink>
          <a:srgbClr val="556731"/>
        </a:hlink>
        <a:folHlink>
          <a:srgbClr val="1A3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Green and white abstract design template</Template>
  <TotalTime>44</TotalTime>
  <Words>1790</Words>
  <Application>Microsoft Office PowerPoint</Application>
  <PresentationFormat>On-screen Show (4:3)</PresentationFormat>
  <Paragraphs>124</Paragraphs>
  <Slides>21</Slides>
  <Notes>3</Notes>
  <HiddenSlides>0</HiddenSlides>
  <MMClips>20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Times New Roman</vt:lpstr>
      <vt:lpstr>Arial</vt:lpstr>
      <vt:lpstr>Wingdings</vt:lpstr>
      <vt:lpstr>CarbonType</vt:lpstr>
      <vt:lpstr>Verdana</vt:lpstr>
      <vt:lpstr>Andalus</vt:lpstr>
      <vt:lpstr>BRAZIL</vt:lpstr>
      <vt:lpstr>Arial Unicode MS</vt:lpstr>
      <vt:lpstr>Rockwell</vt:lpstr>
      <vt:lpstr>Cambria Math</vt:lpstr>
      <vt:lpstr>Green and white abstract design template</vt:lpstr>
      <vt:lpstr>PART I Is Music Poetry?</vt:lpstr>
      <vt:lpstr> Coldplay’-Viva La Vida</vt:lpstr>
      <vt:lpstr>PowerPoint Presentation</vt:lpstr>
      <vt:lpstr>   The Lyrics to     Viva la Vida</vt:lpstr>
      <vt:lpstr>       Biblical allusion</vt:lpstr>
      <vt:lpstr>“Seas would rise when I gave the word”</vt:lpstr>
      <vt:lpstr>“Sweep the streets I used to own.”</vt:lpstr>
      <vt:lpstr>“The old king is dead. Long live the king!”</vt:lpstr>
      <vt:lpstr>“Upon pillars of salt and pillars of sand.”</vt:lpstr>
      <vt:lpstr>“I hear Jerusalem bells are ringing.”</vt:lpstr>
      <vt:lpstr>“Revolutionaries wait for my head on a silver plate”</vt:lpstr>
      <vt:lpstr>“I know St. Peter won’t call my name”</vt:lpstr>
      <vt:lpstr>          Let’s review!!</vt:lpstr>
      <vt:lpstr>          Let’s Review!    </vt:lpstr>
      <vt:lpstr>So what does the song mean?</vt:lpstr>
      <vt:lpstr>Do your own poetic analysis.</vt:lpstr>
      <vt:lpstr>      Part II</vt:lpstr>
      <vt:lpstr>FOUND POETRY:</vt:lpstr>
      <vt:lpstr>Things that Go Away and Come Back Again                                 a Free Verse poem by Anne Waldman</vt:lpstr>
      <vt:lpstr>         </vt:lpstr>
      <vt:lpstr>PowerPoint Presentation</vt:lpstr>
    </vt:vector>
  </TitlesOfParts>
  <Company>Template Central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I Is Music Poetry?</dc:title>
  <dc:creator>sarah</dc:creator>
  <cp:lastModifiedBy>Nayan GRIFFITHS</cp:lastModifiedBy>
  <cp:revision>3</cp:revision>
  <dcterms:created xsi:type="dcterms:W3CDTF">2009-10-06T02:15:50Z</dcterms:created>
  <dcterms:modified xsi:type="dcterms:W3CDTF">2023-03-21T14:27:22Z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TC011408001033</vt:lpwstr>
  </property>
</Properties>
</file>