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2"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1" r:id="rId18"/>
    <p:sldId id="273" r:id="rId19"/>
  </p:sldIdLst>
  <p:sldSz cx="9144000" cy="6858000" type="screen4x3"/>
  <p:notesSz cx="6858000" cy="9144000"/>
  <p:defaultTextStyle>
    <a:defPPr>
      <a:defRPr lang="en-US"/>
    </a:defPPr>
    <a:lvl1pPr algn="l" rtl="0" fontAlgn="base">
      <a:spcBef>
        <a:spcPct val="0"/>
      </a:spcBef>
      <a:spcAft>
        <a:spcPct val="0"/>
      </a:spcAft>
      <a:defRPr kumimoji="1" sz="2400" kern="1200">
        <a:solidFill>
          <a:schemeClr val="tx1"/>
        </a:solidFill>
        <a:latin typeface="Arial Narrow" panose="020B0606020202030204" pitchFamily="34" charset="0"/>
        <a:ea typeface="+mn-ea"/>
        <a:cs typeface="Times New Roman" panose="02020603050405020304" pitchFamily="18" charset="0"/>
      </a:defRPr>
    </a:lvl1pPr>
    <a:lvl2pPr marL="457200" algn="l" rtl="0" fontAlgn="base">
      <a:spcBef>
        <a:spcPct val="0"/>
      </a:spcBef>
      <a:spcAft>
        <a:spcPct val="0"/>
      </a:spcAft>
      <a:defRPr kumimoji="1" sz="2400" kern="1200">
        <a:solidFill>
          <a:schemeClr val="tx1"/>
        </a:solidFill>
        <a:latin typeface="Arial Narrow" panose="020B0606020202030204" pitchFamily="34" charset="0"/>
        <a:ea typeface="+mn-ea"/>
        <a:cs typeface="Times New Roman" panose="02020603050405020304" pitchFamily="18" charset="0"/>
      </a:defRPr>
    </a:lvl2pPr>
    <a:lvl3pPr marL="914400" algn="l" rtl="0" fontAlgn="base">
      <a:spcBef>
        <a:spcPct val="0"/>
      </a:spcBef>
      <a:spcAft>
        <a:spcPct val="0"/>
      </a:spcAft>
      <a:defRPr kumimoji="1" sz="2400" kern="1200">
        <a:solidFill>
          <a:schemeClr val="tx1"/>
        </a:solidFill>
        <a:latin typeface="Arial Narrow" panose="020B0606020202030204" pitchFamily="34" charset="0"/>
        <a:ea typeface="+mn-ea"/>
        <a:cs typeface="Times New Roman" panose="02020603050405020304" pitchFamily="18" charset="0"/>
      </a:defRPr>
    </a:lvl3pPr>
    <a:lvl4pPr marL="1371600" algn="l" rtl="0" fontAlgn="base">
      <a:spcBef>
        <a:spcPct val="0"/>
      </a:spcBef>
      <a:spcAft>
        <a:spcPct val="0"/>
      </a:spcAft>
      <a:defRPr kumimoji="1" sz="2400" kern="1200">
        <a:solidFill>
          <a:schemeClr val="tx1"/>
        </a:solidFill>
        <a:latin typeface="Arial Narrow" panose="020B0606020202030204" pitchFamily="34" charset="0"/>
        <a:ea typeface="+mn-ea"/>
        <a:cs typeface="Times New Roman" panose="02020603050405020304" pitchFamily="18" charset="0"/>
      </a:defRPr>
    </a:lvl4pPr>
    <a:lvl5pPr marL="1828800" algn="l" rtl="0" fontAlgn="base">
      <a:spcBef>
        <a:spcPct val="0"/>
      </a:spcBef>
      <a:spcAft>
        <a:spcPct val="0"/>
      </a:spcAft>
      <a:defRPr kumimoji="1" sz="2400" kern="1200">
        <a:solidFill>
          <a:schemeClr val="tx1"/>
        </a:solidFill>
        <a:latin typeface="Arial Narrow" panose="020B0606020202030204" pitchFamily="34" charset="0"/>
        <a:ea typeface="+mn-ea"/>
        <a:cs typeface="Times New Roman" panose="02020603050405020304" pitchFamily="18" charset="0"/>
      </a:defRPr>
    </a:lvl5pPr>
    <a:lvl6pPr marL="2286000" algn="l" defTabSz="914400" rtl="0" eaLnBrk="1" latinLnBrk="0" hangingPunct="1">
      <a:defRPr kumimoji="1" sz="2400" kern="1200">
        <a:solidFill>
          <a:schemeClr val="tx1"/>
        </a:solidFill>
        <a:latin typeface="Arial Narrow" panose="020B0606020202030204" pitchFamily="34" charset="0"/>
        <a:ea typeface="+mn-ea"/>
        <a:cs typeface="Times New Roman" panose="02020603050405020304" pitchFamily="18" charset="0"/>
      </a:defRPr>
    </a:lvl6pPr>
    <a:lvl7pPr marL="2743200" algn="l" defTabSz="914400" rtl="0" eaLnBrk="1" latinLnBrk="0" hangingPunct="1">
      <a:defRPr kumimoji="1" sz="2400" kern="1200">
        <a:solidFill>
          <a:schemeClr val="tx1"/>
        </a:solidFill>
        <a:latin typeface="Arial Narrow" panose="020B0606020202030204" pitchFamily="34" charset="0"/>
        <a:ea typeface="+mn-ea"/>
        <a:cs typeface="Times New Roman" panose="02020603050405020304" pitchFamily="18" charset="0"/>
      </a:defRPr>
    </a:lvl7pPr>
    <a:lvl8pPr marL="3200400" algn="l" defTabSz="914400" rtl="0" eaLnBrk="1" latinLnBrk="0" hangingPunct="1">
      <a:defRPr kumimoji="1" sz="2400" kern="1200">
        <a:solidFill>
          <a:schemeClr val="tx1"/>
        </a:solidFill>
        <a:latin typeface="Arial Narrow" panose="020B0606020202030204" pitchFamily="34" charset="0"/>
        <a:ea typeface="+mn-ea"/>
        <a:cs typeface="Times New Roman" panose="02020603050405020304" pitchFamily="18" charset="0"/>
      </a:defRPr>
    </a:lvl8pPr>
    <a:lvl9pPr marL="3657600" algn="l" defTabSz="914400" rtl="0" eaLnBrk="1" latinLnBrk="0" hangingPunct="1">
      <a:defRPr kumimoji="1" sz="2400" kern="1200">
        <a:solidFill>
          <a:schemeClr val="tx1"/>
        </a:solidFill>
        <a:latin typeface="Arial Narrow" panose="020B0606020202030204" pitchFamily="34" charset="0"/>
        <a:ea typeface="+mn-ea"/>
        <a:cs typeface="Times New Roman" panose="02020603050405020304"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D523"/>
    <a:srgbClr val="CC0000"/>
    <a:srgbClr val="FF6600"/>
    <a:srgbClr val="FFFF00"/>
    <a:srgbClr val="3366FF"/>
    <a:srgbClr val="6600CC"/>
    <a:srgbClr val="000099"/>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varScale="1">
        <p:scale>
          <a:sx n="116" d="100"/>
          <a:sy n="116" d="100"/>
        </p:scale>
        <p:origin x="114" y="28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8" d="100"/>
          <a:sy n="58" d="100"/>
        </p:scale>
        <p:origin x="-181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2658" name="Rectangle 2">
            <a:extLst>
              <a:ext uri="{FF2B5EF4-FFF2-40B4-BE49-F238E27FC236}">
                <a16:creationId xmlns:a16="http://schemas.microsoft.com/office/drawing/2014/main" id="{3A6051A7-3176-D1E1-D8E1-E459EB4C7E3C}"/>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Times New Roman" panose="02020603050405020304" pitchFamily="18" charset="0"/>
              </a:defRPr>
            </a:lvl1pPr>
          </a:lstStyle>
          <a:p>
            <a:endParaRPr lang="en-GB" altLang="en-US"/>
          </a:p>
        </p:txBody>
      </p:sp>
      <p:sp>
        <p:nvSpPr>
          <p:cNvPr id="582659" name="Rectangle 3">
            <a:extLst>
              <a:ext uri="{FF2B5EF4-FFF2-40B4-BE49-F238E27FC236}">
                <a16:creationId xmlns:a16="http://schemas.microsoft.com/office/drawing/2014/main" id="{41014397-F3BB-420D-C530-DBA147B00BBD}"/>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Times New Roman" panose="02020603050405020304" pitchFamily="18" charset="0"/>
              </a:defRPr>
            </a:lvl1pPr>
          </a:lstStyle>
          <a:p>
            <a:endParaRPr lang="en-GB" altLang="en-US"/>
          </a:p>
        </p:txBody>
      </p:sp>
      <p:sp>
        <p:nvSpPr>
          <p:cNvPr id="582660" name="Rectangle 4">
            <a:extLst>
              <a:ext uri="{FF2B5EF4-FFF2-40B4-BE49-F238E27FC236}">
                <a16:creationId xmlns:a16="http://schemas.microsoft.com/office/drawing/2014/main" id="{20554C81-E2F8-0529-2E86-032117A8B1B0}"/>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82661" name="Rectangle 5">
            <a:extLst>
              <a:ext uri="{FF2B5EF4-FFF2-40B4-BE49-F238E27FC236}">
                <a16:creationId xmlns:a16="http://schemas.microsoft.com/office/drawing/2014/main" id="{1226E7D5-793A-9F51-B645-BEC5AAB530F5}"/>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582662" name="Rectangle 6">
            <a:extLst>
              <a:ext uri="{FF2B5EF4-FFF2-40B4-BE49-F238E27FC236}">
                <a16:creationId xmlns:a16="http://schemas.microsoft.com/office/drawing/2014/main" id="{A8A3C82F-57C5-D5E6-4048-98554000C176}"/>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Times New Roman" panose="02020603050405020304" pitchFamily="18" charset="0"/>
              </a:defRPr>
            </a:lvl1pPr>
          </a:lstStyle>
          <a:p>
            <a:endParaRPr lang="en-GB" altLang="en-US"/>
          </a:p>
        </p:txBody>
      </p:sp>
      <p:sp>
        <p:nvSpPr>
          <p:cNvPr id="582663" name="Rectangle 7">
            <a:extLst>
              <a:ext uri="{FF2B5EF4-FFF2-40B4-BE49-F238E27FC236}">
                <a16:creationId xmlns:a16="http://schemas.microsoft.com/office/drawing/2014/main" id="{92BBD019-3178-EAC9-E436-4024A4FF723B}"/>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Times New Roman" panose="02020603050405020304" pitchFamily="18" charset="0"/>
              </a:defRPr>
            </a:lvl1pPr>
          </a:lstStyle>
          <a:p>
            <a:fld id="{E6047C06-9923-4302-AC9B-23824AD669C9}"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fontAlgn="base">
      <a:spcBef>
        <a:spcPct val="0"/>
      </a:spcBef>
      <a:spcAft>
        <a:spcPct val="0"/>
      </a:spcAft>
      <a:defRPr kumimoji="1" sz="1200" kern="1200">
        <a:solidFill>
          <a:schemeClr val="tx1"/>
        </a:solidFill>
        <a:latin typeface="Times New Roman" panose="02020603050405020304" pitchFamily="18" charset="0"/>
        <a:ea typeface="+mn-ea"/>
        <a:cs typeface="Times New Roman" panose="02020603050405020304" pitchFamily="18" charset="0"/>
      </a:defRPr>
    </a:lvl1pPr>
    <a:lvl2pPr marL="457200" algn="l" rtl="0" fontAlgn="base">
      <a:spcBef>
        <a:spcPct val="30000"/>
      </a:spcBef>
      <a:spcAft>
        <a:spcPct val="0"/>
      </a:spcAft>
      <a:defRPr kumimoji="1" sz="1200" kern="1200">
        <a:solidFill>
          <a:schemeClr val="tx1"/>
        </a:solidFill>
        <a:latin typeface="Arial Narrow" panose="020B0606020202030204" pitchFamily="34" charset="0"/>
        <a:ea typeface="+mn-ea"/>
        <a:cs typeface="Times New Roman" panose="02020603050405020304" pitchFamily="18" charset="0"/>
      </a:defRPr>
    </a:lvl2pPr>
    <a:lvl3pPr marL="914400" algn="l" rtl="0" fontAlgn="base">
      <a:spcBef>
        <a:spcPct val="30000"/>
      </a:spcBef>
      <a:spcAft>
        <a:spcPct val="0"/>
      </a:spcAft>
      <a:defRPr kumimoji="1" sz="1200" kern="1200">
        <a:solidFill>
          <a:schemeClr val="tx1"/>
        </a:solidFill>
        <a:latin typeface="Arial Narrow" panose="020B0606020202030204" pitchFamily="34" charset="0"/>
        <a:ea typeface="+mn-ea"/>
        <a:cs typeface="Times New Roman" panose="02020603050405020304" pitchFamily="18" charset="0"/>
      </a:defRPr>
    </a:lvl3pPr>
    <a:lvl4pPr marL="1371600" algn="l" rtl="0" fontAlgn="base">
      <a:spcBef>
        <a:spcPct val="30000"/>
      </a:spcBef>
      <a:spcAft>
        <a:spcPct val="0"/>
      </a:spcAft>
      <a:defRPr kumimoji="1" sz="1200" kern="1200">
        <a:solidFill>
          <a:schemeClr val="tx1"/>
        </a:solidFill>
        <a:latin typeface="Arial Narrow" panose="020B0606020202030204" pitchFamily="34" charset="0"/>
        <a:ea typeface="+mn-ea"/>
        <a:cs typeface="Times New Roman" panose="02020603050405020304" pitchFamily="18" charset="0"/>
      </a:defRPr>
    </a:lvl4pPr>
    <a:lvl5pPr marL="1828800" algn="l" rtl="0" fontAlgn="base">
      <a:spcBef>
        <a:spcPct val="30000"/>
      </a:spcBef>
      <a:spcAft>
        <a:spcPct val="0"/>
      </a:spcAft>
      <a:defRPr kumimoji="1" sz="1200" kern="1200">
        <a:solidFill>
          <a:schemeClr val="tx1"/>
        </a:solidFill>
        <a:latin typeface="Arial Narrow" panose="020B0606020202030204" pitchFamily="34" charset="0"/>
        <a:ea typeface="+mn-ea"/>
        <a:cs typeface="Times New Roman" panose="02020603050405020304"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86029C4-2F05-DDFF-7EAA-F901D26C5DF0}"/>
              </a:ext>
            </a:extLst>
          </p:cNvPr>
          <p:cNvSpPr>
            <a:spLocks noGrp="1" noChangeArrowheads="1"/>
          </p:cNvSpPr>
          <p:nvPr>
            <p:ph type="sldNum" sz="quarter" idx="5"/>
          </p:nvPr>
        </p:nvSpPr>
        <p:spPr>
          <a:ln/>
        </p:spPr>
        <p:txBody>
          <a:bodyPr/>
          <a:lstStyle/>
          <a:p>
            <a:fld id="{DC1A8FB9-FEC6-4B71-94F0-28EA305B02DF}" type="slidenum">
              <a:rPr lang="en-GB" altLang="en-US"/>
              <a:pPr/>
              <a:t>1</a:t>
            </a:fld>
            <a:endParaRPr lang="en-GB" altLang="en-US"/>
          </a:p>
        </p:txBody>
      </p:sp>
      <p:sp>
        <p:nvSpPr>
          <p:cNvPr id="583682" name="Rectangle 2">
            <a:extLst>
              <a:ext uri="{FF2B5EF4-FFF2-40B4-BE49-F238E27FC236}">
                <a16:creationId xmlns:a16="http://schemas.microsoft.com/office/drawing/2014/main" id="{911156E6-8FF0-856A-A5DD-38A0E9876081}"/>
              </a:ext>
            </a:extLst>
          </p:cNvPr>
          <p:cNvSpPr>
            <a:spLocks noRot="1" noChangeArrowheads="1" noTextEdit="1"/>
          </p:cNvSpPr>
          <p:nvPr>
            <p:ph type="sldImg"/>
          </p:nvPr>
        </p:nvSpPr>
        <p:spPr>
          <a:ln/>
        </p:spPr>
      </p:sp>
      <p:sp>
        <p:nvSpPr>
          <p:cNvPr id="583683" name="Rectangle 3">
            <a:extLst>
              <a:ext uri="{FF2B5EF4-FFF2-40B4-BE49-F238E27FC236}">
                <a16:creationId xmlns:a16="http://schemas.microsoft.com/office/drawing/2014/main" id="{BC9C5866-D5DA-FE78-D229-13B47D263146}"/>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34C4C0D-2BB9-CBB1-1C7A-F0AD46CE55A1}"/>
              </a:ext>
            </a:extLst>
          </p:cNvPr>
          <p:cNvSpPr>
            <a:spLocks noGrp="1" noChangeArrowheads="1"/>
          </p:cNvSpPr>
          <p:nvPr>
            <p:ph type="sldNum" sz="quarter" idx="5"/>
          </p:nvPr>
        </p:nvSpPr>
        <p:spPr>
          <a:ln/>
        </p:spPr>
        <p:txBody>
          <a:bodyPr/>
          <a:lstStyle/>
          <a:p>
            <a:fld id="{8C0C016A-D242-4CF7-A451-4AA97E0E454E}" type="slidenum">
              <a:rPr lang="en-GB" altLang="en-US"/>
              <a:pPr/>
              <a:t>10</a:t>
            </a:fld>
            <a:endParaRPr lang="en-GB" altLang="en-US"/>
          </a:p>
        </p:txBody>
      </p:sp>
      <p:sp>
        <p:nvSpPr>
          <p:cNvPr id="592898" name="Rectangle 2">
            <a:extLst>
              <a:ext uri="{FF2B5EF4-FFF2-40B4-BE49-F238E27FC236}">
                <a16:creationId xmlns:a16="http://schemas.microsoft.com/office/drawing/2014/main" id="{0FEBDC76-3D19-2F1F-A988-D82D3EB1E2C2}"/>
              </a:ext>
            </a:extLst>
          </p:cNvPr>
          <p:cNvSpPr>
            <a:spLocks noRot="1" noChangeArrowheads="1" noTextEdit="1"/>
          </p:cNvSpPr>
          <p:nvPr>
            <p:ph type="sldImg"/>
          </p:nvPr>
        </p:nvSpPr>
        <p:spPr>
          <a:ln/>
        </p:spPr>
      </p:sp>
      <p:sp>
        <p:nvSpPr>
          <p:cNvPr id="592899" name="Rectangle 3">
            <a:extLst>
              <a:ext uri="{FF2B5EF4-FFF2-40B4-BE49-F238E27FC236}">
                <a16:creationId xmlns:a16="http://schemas.microsoft.com/office/drawing/2014/main" id="{BDEC7C2D-657C-E2A9-8500-0B445B6685DC}"/>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8935619-5695-4E92-23F6-92FE10151E84}"/>
              </a:ext>
            </a:extLst>
          </p:cNvPr>
          <p:cNvSpPr>
            <a:spLocks noGrp="1" noChangeArrowheads="1"/>
          </p:cNvSpPr>
          <p:nvPr>
            <p:ph type="sldNum" sz="quarter" idx="5"/>
          </p:nvPr>
        </p:nvSpPr>
        <p:spPr>
          <a:ln/>
        </p:spPr>
        <p:txBody>
          <a:bodyPr/>
          <a:lstStyle/>
          <a:p>
            <a:fld id="{12C4A34F-842C-43A9-AC16-FAECF1B3FE88}" type="slidenum">
              <a:rPr lang="en-GB" altLang="en-US"/>
              <a:pPr/>
              <a:t>11</a:t>
            </a:fld>
            <a:endParaRPr lang="en-GB" altLang="en-US"/>
          </a:p>
        </p:txBody>
      </p:sp>
      <p:sp>
        <p:nvSpPr>
          <p:cNvPr id="593922" name="Rectangle 2">
            <a:extLst>
              <a:ext uri="{FF2B5EF4-FFF2-40B4-BE49-F238E27FC236}">
                <a16:creationId xmlns:a16="http://schemas.microsoft.com/office/drawing/2014/main" id="{121115DF-C2A9-97C0-00A8-E6B35A48001D}"/>
              </a:ext>
            </a:extLst>
          </p:cNvPr>
          <p:cNvSpPr>
            <a:spLocks noRot="1" noChangeArrowheads="1" noTextEdit="1"/>
          </p:cNvSpPr>
          <p:nvPr>
            <p:ph type="sldImg"/>
          </p:nvPr>
        </p:nvSpPr>
        <p:spPr>
          <a:ln/>
        </p:spPr>
      </p:sp>
      <p:sp>
        <p:nvSpPr>
          <p:cNvPr id="593923" name="Rectangle 3">
            <a:extLst>
              <a:ext uri="{FF2B5EF4-FFF2-40B4-BE49-F238E27FC236}">
                <a16:creationId xmlns:a16="http://schemas.microsoft.com/office/drawing/2014/main" id="{6376AA52-4E4C-D120-CDD6-7E298D116F7B}"/>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8376455-61A9-E133-AE90-9B4059CAED2D}"/>
              </a:ext>
            </a:extLst>
          </p:cNvPr>
          <p:cNvSpPr>
            <a:spLocks noGrp="1" noChangeArrowheads="1"/>
          </p:cNvSpPr>
          <p:nvPr>
            <p:ph type="sldNum" sz="quarter" idx="5"/>
          </p:nvPr>
        </p:nvSpPr>
        <p:spPr>
          <a:ln/>
        </p:spPr>
        <p:txBody>
          <a:bodyPr/>
          <a:lstStyle/>
          <a:p>
            <a:fld id="{760D1776-3DB2-4631-8A0A-75B5B0B7C0DC}" type="slidenum">
              <a:rPr lang="en-GB" altLang="en-US"/>
              <a:pPr/>
              <a:t>12</a:t>
            </a:fld>
            <a:endParaRPr lang="en-GB" altLang="en-US"/>
          </a:p>
        </p:txBody>
      </p:sp>
      <p:sp>
        <p:nvSpPr>
          <p:cNvPr id="594946" name="Rectangle 2">
            <a:extLst>
              <a:ext uri="{FF2B5EF4-FFF2-40B4-BE49-F238E27FC236}">
                <a16:creationId xmlns:a16="http://schemas.microsoft.com/office/drawing/2014/main" id="{F4FC7245-766A-703E-4F3C-1FBA62709873}"/>
              </a:ext>
            </a:extLst>
          </p:cNvPr>
          <p:cNvSpPr>
            <a:spLocks noRot="1" noChangeArrowheads="1" noTextEdit="1"/>
          </p:cNvSpPr>
          <p:nvPr>
            <p:ph type="sldImg"/>
          </p:nvPr>
        </p:nvSpPr>
        <p:spPr>
          <a:ln/>
        </p:spPr>
      </p:sp>
      <p:sp>
        <p:nvSpPr>
          <p:cNvPr id="594947" name="Rectangle 3">
            <a:extLst>
              <a:ext uri="{FF2B5EF4-FFF2-40B4-BE49-F238E27FC236}">
                <a16:creationId xmlns:a16="http://schemas.microsoft.com/office/drawing/2014/main" id="{50461C07-15C4-CD4F-83F7-FDC39F7467EE}"/>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0590306-4F08-1C6A-5977-CEEDDF898CFD}"/>
              </a:ext>
            </a:extLst>
          </p:cNvPr>
          <p:cNvSpPr>
            <a:spLocks noGrp="1" noChangeArrowheads="1"/>
          </p:cNvSpPr>
          <p:nvPr>
            <p:ph type="sldNum" sz="quarter" idx="5"/>
          </p:nvPr>
        </p:nvSpPr>
        <p:spPr>
          <a:ln/>
        </p:spPr>
        <p:txBody>
          <a:bodyPr/>
          <a:lstStyle/>
          <a:p>
            <a:fld id="{96A9124A-3E90-439F-89D9-87E841636D57}" type="slidenum">
              <a:rPr lang="en-GB" altLang="en-US"/>
              <a:pPr/>
              <a:t>13</a:t>
            </a:fld>
            <a:endParaRPr lang="en-GB" altLang="en-US"/>
          </a:p>
        </p:txBody>
      </p:sp>
      <p:sp>
        <p:nvSpPr>
          <p:cNvPr id="595970" name="Rectangle 2">
            <a:extLst>
              <a:ext uri="{FF2B5EF4-FFF2-40B4-BE49-F238E27FC236}">
                <a16:creationId xmlns:a16="http://schemas.microsoft.com/office/drawing/2014/main" id="{14DFE7DA-C4BF-3C6F-3F3D-A5D59BA1D404}"/>
              </a:ext>
            </a:extLst>
          </p:cNvPr>
          <p:cNvSpPr>
            <a:spLocks noRot="1" noChangeArrowheads="1" noTextEdit="1"/>
          </p:cNvSpPr>
          <p:nvPr>
            <p:ph type="sldImg"/>
          </p:nvPr>
        </p:nvSpPr>
        <p:spPr>
          <a:ln/>
        </p:spPr>
      </p:sp>
      <p:sp>
        <p:nvSpPr>
          <p:cNvPr id="595971" name="Rectangle 3">
            <a:extLst>
              <a:ext uri="{FF2B5EF4-FFF2-40B4-BE49-F238E27FC236}">
                <a16:creationId xmlns:a16="http://schemas.microsoft.com/office/drawing/2014/main" id="{5D5F54BA-E4B9-5F40-0029-274E90C9130E}"/>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7ED9F38-9673-F7EE-3549-892754CFDFE5}"/>
              </a:ext>
            </a:extLst>
          </p:cNvPr>
          <p:cNvSpPr>
            <a:spLocks noGrp="1" noChangeArrowheads="1"/>
          </p:cNvSpPr>
          <p:nvPr>
            <p:ph type="sldNum" sz="quarter" idx="5"/>
          </p:nvPr>
        </p:nvSpPr>
        <p:spPr>
          <a:ln/>
        </p:spPr>
        <p:txBody>
          <a:bodyPr/>
          <a:lstStyle/>
          <a:p>
            <a:fld id="{171F2032-7021-4B69-864E-211FB4551A8E}" type="slidenum">
              <a:rPr lang="en-GB" altLang="en-US"/>
              <a:pPr/>
              <a:t>14</a:t>
            </a:fld>
            <a:endParaRPr lang="en-GB" altLang="en-US"/>
          </a:p>
        </p:txBody>
      </p:sp>
      <p:sp>
        <p:nvSpPr>
          <p:cNvPr id="596994" name="Rectangle 2">
            <a:extLst>
              <a:ext uri="{FF2B5EF4-FFF2-40B4-BE49-F238E27FC236}">
                <a16:creationId xmlns:a16="http://schemas.microsoft.com/office/drawing/2014/main" id="{33DF0BC3-6096-8312-8973-AD0333986002}"/>
              </a:ext>
            </a:extLst>
          </p:cNvPr>
          <p:cNvSpPr>
            <a:spLocks noRot="1" noChangeArrowheads="1" noTextEdit="1"/>
          </p:cNvSpPr>
          <p:nvPr>
            <p:ph type="sldImg"/>
          </p:nvPr>
        </p:nvSpPr>
        <p:spPr>
          <a:ln/>
        </p:spPr>
      </p:sp>
      <p:sp>
        <p:nvSpPr>
          <p:cNvPr id="596995" name="Rectangle 3">
            <a:extLst>
              <a:ext uri="{FF2B5EF4-FFF2-40B4-BE49-F238E27FC236}">
                <a16:creationId xmlns:a16="http://schemas.microsoft.com/office/drawing/2014/main" id="{5FB1BC83-FCF5-DC4C-760E-1C8D5A2DFF3A}"/>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D0B7A56-9B03-3937-8B42-3ED42E164844}"/>
              </a:ext>
            </a:extLst>
          </p:cNvPr>
          <p:cNvSpPr>
            <a:spLocks noGrp="1" noChangeArrowheads="1"/>
          </p:cNvSpPr>
          <p:nvPr>
            <p:ph type="sldNum" sz="quarter" idx="5"/>
          </p:nvPr>
        </p:nvSpPr>
        <p:spPr>
          <a:ln/>
        </p:spPr>
        <p:txBody>
          <a:bodyPr/>
          <a:lstStyle/>
          <a:p>
            <a:fld id="{9B13B64A-461F-4F09-9EC5-A229E857EC56}" type="slidenum">
              <a:rPr lang="en-GB" altLang="en-US"/>
              <a:pPr/>
              <a:t>15</a:t>
            </a:fld>
            <a:endParaRPr lang="en-GB" altLang="en-US"/>
          </a:p>
        </p:txBody>
      </p:sp>
      <p:sp>
        <p:nvSpPr>
          <p:cNvPr id="598018" name="Rectangle 2">
            <a:extLst>
              <a:ext uri="{FF2B5EF4-FFF2-40B4-BE49-F238E27FC236}">
                <a16:creationId xmlns:a16="http://schemas.microsoft.com/office/drawing/2014/main" id="{28614543-2961-772A-933A-3C6986AFC40D}"/>
              </a:ext>
            </a:extLst>
          </p:cNvPr>
          <p:cNvSpPr>
            <a:spLocks noRot="1" noChangeArrowheads="1" noTextEdit="1"/>
          </p:cNvSpPr>
          <p:nvPr>
            <p:ph type="sldImg"/>
          </p:nvPr>
        </p:nvSpPr>
        <p:spPr>
          <a:ln/>
        </p:spPr>
      </p:sp>
      <p:sp>
        <p:nvSpPr>
          <p:cNvPr id="598019" name="Rectangle 3">
            <a:extLst>
              <a:ext uri="{FF2B5EF4-FFF2-40B4-BE49-F238E27FC236}">
                <a16:creationId xmlns:a16="http://schemas.microsoft.com/office/drawing/2014/main" id="{B0E41567-E1A2-8F47-F9F3-9292DC90316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2170327-5AF1-57C3-CABC-E778F1A5AEF3}"/>
              </a:ext>
            </a:extLst>
          </p:cNvPr>
          <p:cNvSpPr>
            <a:spLocks noGrp="1" noChangeArrowheads="1"/>
          </p:cNvSpPr>
          <p:nvPr>
            <p:ph type="sldNum" sz="quarter" idx="5"/>
          </p:nvPr>
        </p:nvSpPr>
        <p:spPr>
          <a:ln/>
        </p:spPr>
        <p:txBody>
          <a:bodyPr/>
          <a:lstStyle/>
          <a:p>
            <a:fld id="{1A346B79-4FFD-4DDF-A131-2379CA0305F5}" type="slidenum">
              <a:rPr lang="en-GB" altLang="en-US"/>
              <a:pPr/>
              <a:t>16</a:t>
            </a:fld>
            <a:endParaRPr lang="en-GB" altLang="en-US"/>
          </a:p>
        </p:txBody>
      </p:sp>
      <p:sp>
        <p:nvSpPr>
          <p:cNvPr id="599042" name="Rectangle 2">
            <a:extLst>
              <a:ext uri="{FF2B5EF4-FFF2-40B4-BE49-F238E27FC236}">
                <a16:creationId xmlns:a16="http://schemas.microsoft.com/office/drawing/2014/main" id="{594B1B91-32FA-DCC5-D8DD-FACB212247C3}"/>
              </a:ext>
            </a:extLst>
          </p:cNvPr>
          <p:cNvSpPr>
            <a:spLocks noRot="1" noChangeArrowheads="1" noTextEdit="1"/>
          </p:cNvSpPr>
          <p:nvPr>
            <p:ph type="sldImg"/>
          </p:nvPr>
        </p:nvSpPr>
        <p:spPr>
          <a:ln/>
        </p:spPr>
      </p:sp>
      <p:sp>
        <p:nvSpPr>
          <p:cNvPr id="599043" name="Rectangle 3">
            <a:extLst>
              <a:ext uri="{FF2B5EF4-FFF2-40B4-BE49-F238E27FC236}">
                <a16:creationId xmlns:a16="http://schemas.microsoft.com/office/drawing/2014/main" id="{BBC22CC4-EF78-37F1-2C5A-DE649B5557AB}"/>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30CAFF2-ABE3-72EE-B43B-6CF893393311}"/>
              </a:ext>
            </a:extLst>
          </p:cNvPr>
          <p:cNvSpPr>
            <a:spLocks noGrp="1" noChangeArrowheads="1"/>
          </p:cNvSpPr>
          <p:nvPr>
            <p:ph type="sldNum" sz="quarter" idx="5"/>
          </p:nvPr>
        </p:nvSpPr>
        <p:spPr>
          <a:ln/>
        </p:spPr>
        <p:txBody>
          <a:bodyPr/>
          <a:lstStyle/>
          <a:p>
            <a:fld id="{30540422-721E-4D01-BE23-0466DE18128D}" type="slidenum">
              <a:rPr lang="en-GB" altLang="en-US"/>
              <a:pPr/>
              <a:t>17</a:t>
            </a:fld>
            <a:endParaRPr lang="en-GB" altLang="en-US"/>
          </a:p>
        </p:txBody>
      </p:sp>
      <p:sp>
        <p:nvSpPr>
          <p:cNvPr id="600066" name="Rectangle 2">
            <a:extLst>
              <a:ext uri="{FF2B5EF4-FFF2-40B4-BE49-F238E27FC236}">
                <a16:creationId xmlns:a16="http://schemas.microsoft.com/office/drawing/2014/main" id="{760DFB7E-8428-7B84-EA38-6B81E93ED781}"/>
              </a:ext>
            </a:extLst>
          </p:cNvPr>
          <p:cNvSpPr>
            <a:spLocks noRot="1" noChangeArrowheads="1" noTextEdit="1"/>
          </p:cNvSpPr>
          <p:nvPr>
            <p:ph type="sldImg"/>
          </p:nvPr>
        </p:nvSpPr>
        <p:spPr>
          <a:ln/>
        </p:spPr>
      </p:sp>
      <p:sp>
        <p:nvSpPr>
          <p:cNvPr id="600067" name="Rectangle 3">
            <a:extLst>
              <a:ext uri="{FF2B5EF4-FFF2-40B4-BE49-F238E27FC236}">
                <a16:creationId xmlns:a16="http://schemas.microsoft.com/office/drawing/2014/main" id="{EB586D58-8338-5E46-3891-8FDF797E8CE3}"/>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305F2AA-F6EC-C34C-BCAB-8BD44D59E655}"/>
              </a:ext>
            </a:extLst>
          </p:cNvPr>
          <p:cNvSpPr>
            <a:spLocks noGrp="1" noChangeArrowheads="1"/>
          </p:cNvSpPr>
          <p:nvPr>
            <p:ph type="sldNum" sz="quarter" idx="5"/>
          </p:nvPr>
        </p:nvSpPr>
        <p:spPr>
          <a:ln/>
        </p:spPr>
        <p:txBody>
          <a:bodyPr/>
          <a:lstStyle/>
          <a:p>
            <a:fld id="{6927AD70-3715-4DAD-8BB7-CAFF74954D1F}" type="slidenum">
              <a:rPr lang="en-GB" altLang="en-US"/>
              <a:pPr/>
              <a:t>18</a:t>
            </a:fld>
            <a:endParaRPr lang="en-GB" altLang="en-US"/>
          </a:p>
        </p:txBody>
      </p:sp>
      <p:sp>
        <p:nvSpPr>
          <p:cNvPr id="602114" name="Rectangle 2">
            <a:extLst>
              <a:ext uri="{FF2B5EF4-FFF2-40B4-BE49-F238E27FC236}">
                <a16:creationId xmlns:a16="http://schemas.microsoft.com/office/drawing/2014/main" id="{763F985F-4E73-8A6A-09D7-483EC46B4CE1}"/>
              </a:ext>
            </a:extLst>
          </p:cNvPr>
          <p:cNvSpPr>
            <a:spLocks noRot="1" noChangeArrowheads="1" noTextEdit="1"/>
          </p:cNvSpPr>
          <p:nvPr>
            <p:ph type="sldImg"/>
          </p:nvPr>
        </p:nvSpPr>
        <p:spPr>
          <a:xfrm>
            <a:off x="1144588" y="685800"/>
            <a:ext cx="4572000" cy="3429000"/>
          </a:xfrm>
          <a:ln/>
        </p:spPr>
      </p:sp>
      <p:sp>
        <p:nvSpPr>
          <p:cNvPr id="602115" name="Rectangle 3">
            <a:extLst>
              <a:ext uri="{FF2B5EF4-FFF2-40B4-BE49-F238E27FC236}">
                <a16:creationId xmlns:a16="http://schemas.microsoft.com/office/drawing/2014/main" id="{BCEEDBB2-2376-8D8D-9C8C-B485BAFF8728}"/>
              </a:ext>
            </a:extLst>
          </p:cNvPr>
          <p:cNvSpPr>
            <a:spLocks noGrp="1" noChangeArrowheads="1"/>
          </p:cNvSpPr>
          <p:nvPr>
            <p:ph type="body" idx="1"/>
          </p:nvPr>
        </p:nvSpPr>
        <p:spPr>
          <a:xfrm>
            <a:off x="914400" y="4343400"/>
            <a:ext cx="5029200" cy="4114800"/>
          </a:xfrm>
        </p:spPr>
        <p:txBody>
          <a:bodyPr/>
          <a:lstStyle/>
          <a:p>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7DB8688-3A2E-6E18-9CFA-CB584B639A67}"/>
              </a:ext>
            </a:extLst>
          </p:cNvPr>
          <p:cNvSpPr>
            <a:spLocks noGrp="1" noChangeArrowheads="1"/>
          </p:cNvSpPr>
          <p:nvPr>
            <p:ph type="sldNum" sz="quarter" idx="5"/>
          </p:nvPr>
        </p:nvSpPr>
        <p:spPr>
          <a:ln/>
        </p:spPr>
        <p:txBody>
          <a:bodyPr/>
          <a:lstStyle/>
          <a:p>
            <a:fld id="{20406418-8015-414E-BB0C-8CA635DD0143}" type="slidenum">
              <a:rPr lang="en-GB" altLang="en-US"/>
              <a:pPr/>
              <a:t>2</a:t>
            </a:fld>
            <a:endParaRPr lang="en-GB" altLang="en-US"/>
          </a:p>
        </p:txBody>
      </p:sp>
      <p:sp>
        <p:nvSpPr>
          <p:cNvPr id="584706" name="Rectangle 2">
            <a:extLst>
              <a:ext uri="{FF2B5EF4-FFF2-40B4-BE49-F238E27FC236}">
                <a16:creationId xmlns:a16="http://schemas.microsoft.com/office/drawing/2014/main" id="{977CB66B-A97A-6ACA-5116-D8596334862E}"/>
              </a:ext>
            </a:extLst>
          </p:cNvPr>
          <p:cNvSpPr>
            <a:spLocks noRot="1" noChangeArrowheads="1" noTextEdit="1"/>
          </p:cNvSpPr>
          <p:nvPr>
            <p:ph type="sldImg"/>
          </p:nvPr>
        </p:nvSpPr>
        <p:spPr>
          <a:ln/>
        </p:spPr>
      </p:sp>
      <p:sp>
        <p:nvSpPr>
          <p:cNvPr id="584707" name="Rectangle 3">
            <a:extLst>
              <a:ext uri="{FF2B5EF4-FFF2-40B4-BE49-F238E27FC236}">
                <a16:creationId xmlns:a16="http://schemas.microsoft.com/office/drawing/2014/main" id="{087256A2-3575-F6FD-164A-3331C01D9447}"/>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20D5300-E3D4-37D0-38A7-EC514419B1D6}"/>
              </a:ext>
            </a:extLst>
          </p:cNvPr>
          <p:cNvSpPr>
            <a:spLocks noGrp="1" noChangeArrowheads="1"/>
          </p:cNvSpPr>
          <p:nvPr>
            <p:ph type="sldNum" sz="quarter" idx="5"/>
          </p:nvPr>
        </p:nvSpPr>
        <p:spPr>
          <a:ln/>
        </p:spPr>
        <p:txBody>
          <a:bodyPr/>
          <a:lstStyle/>
          <a:p>
            <a:fld id="{70567C29-FCC8-421F-8ECE-1B551683115E}" type="slidenum">
              <a:rPr lang="en-GB" altLang="en-US"/>
              <a:pPr/>
              <a:t>3</a:t>
            </a:fld>
            <a:endParaRPr lang="en-GB" altLang="en-US"/>
          </a:p>
        </p:txBody>
      </p:sp>
      <p:sp>
        <p:nvSpPr>
          <p:cNvPr id="585730" name="Rectangle 2">
            <a:extLst>
              <a:ext uri="{FF2B5EF4-FFF2-40B4-BE49-F238E27FC236}">
                <a16:creationId xmlns:a16="http://schemas.microsoft.com/office/drawing/2014/main" id="{FD9A624F-F434-A2B5-3611-6F38FC2E694D}"/>
              </a:ext>
            </a:extLst>
          </p:cNvPr>
          <p:cNvSpPr>
            <a:spLocks noRot="1" noChangeArrowheads="1" noTextEdit="1"/>
          </p:cNvSpPr>
          <p:nvPr>
            <p:ph type="sldImg"/>
          </p:nvPr>
        </p:nvSpPr>
        <p:spPr>
          <a:ln/>
        </p:spPr>
      </p:sp>
      <p:sp>
        <p:nvSpPr>
          <p:cNvPr id="585731" name="Rectangle 3">
            <a:extLst>
              <a:ext uri="{FF2B5EF4-FFF2-40B4-BE49-F238E27FC236}">
                <a16:creationId xmlns:a16="http://schemas.microsoft.com/office/drawing/2014/main" id="{F6277DD1-ECB8-CE75-CC89-57D943DF3E71}"/>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71A24BF-5C6B-099E-7CDE-6229770B0DFC}"/>
              </a:ext>
            </a:extLst>
          </p:cNvPr>
          <p:cNvSpPr>
            <a:spLocks noGrp="1" noChangeArrowheads="1"/>
          </p:cNvSpPr>
          <p:nvPr>
            <p:ph type="sldNum" sz="quarter" idx="5"/>
          </p:nvPr>
        </p:nvSpPr>
        <p:spPr>
          <a:ln/>
        </p:spPr>
        <p:txBody>
          <a:bodyPr/>
          <a:lstStyle/>
          <a:p>
            <a:fld id="{05ED796E-E552-4753-B7C5-340770CA59E7}" type="slidenum">
              <a:rPr lang="en-GB" altLang="en-US"/>
              <a:pPr/>
              <a:t>4</a:t>
            </a:fld>
            <a:endParaRPr lang="en-GB" altLang="en-US"/>
          </a:p>
        </p:txBody>
      </p:sp>
      <p:sp>
        <p:nvSpPr>
          <p:cNvPr id="586754" name="Rectangle 2">
            <a:extLst>
              <a:ext uri="{FF2B5EF4-FFF2-40B4-BE49-F238E27FC236}">
                <a16:creationId xmlns:a16="http://schemas.microsoft.com/office/drawing/2014/main" id="{6C49AA69-FA3F-B12E-4809-AD39A7DFDDFF}"/>
              </a:ext>
            </a:extLst>
          </p:cNvPr>
          <p:cNvSpPr>
            <a:spLocks noRot="1" noChangeArrowheads="1" noTextEdit="1"/>
          </p:cNvSpPr>
          <p:nvPr>
            <p:ph type="sldImg"/>
          </p:nvPr>
        </p:nvSpPr>
        <p:spPr>
          <a:ln/>
        </p:spPr>
      </p:sp>
      <p:sp>
        <p:nvSpPr>
          <p:cNvPr id="586755" name="Rectangle 3">
            <a:extLst>
              <a:ext uri="{FF2B5EF4-FFF2-40B4-BE49-F238E27FC236}">
                <a16:creationId xmlns:a16="http://schemas.microsoft.com/office/drawing/2014/main" id="{E143F49B-0629-7C5B-B9CA-93E0E6293721}"/>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FF07D57-D95A-A109-4DE4-BECBC55C7C65}"/>
              </a:ext>
            </a:extLst>
          </p:cNvPr>
          <p:cNvSpPr>
            <a:spLocks noGrp="1" noChangeArrowheads="1"/>
          </p:cNvSpPr>
          <p:nvPr>
            <p:ph type="sldNum" sz="quarter" idx="5"/>
          </p:nvPr>
        </p:nvSpPr>
        <p:spPr>
          <a:ln/>
        </p:spPr>
        <p:txBody>
          <a:bodyPr/>
          <a:lstStyle/>
          <a:p>
            <a:fld id="{C86DF64A-AA87-4971-BCCF-8E1210CD0FA3}" type="slidenum">
              <a:rPr lang="en-GB" altLang="en-US"/>
              <a:pPr/>
              <a:t>5</a:t>
            </a:fld>
            <a:endParaRPr lang="en-GB" altLang="en-US"/>
          </a:p>
        </p:txBody>
      </p:sp>
      <p:sp>
        <p:nvSpPr>
          <p:cNvPr id="587778" name="Rectangle 2">
            <a:extLst>
              <a:ext uri="{FF2B5EF4-FFF2-40B4-BE49-F238E27FC236}">
                <a16:creationId xmlns:a16="http://schemas.microsoft.com/office/drawing/2014/main" id="{CF9C7652-999F-1A7C-6AE8-7EC387A7CB68}"/>
              </a:ext>
            </a:extLst>
          </p:cNvPr>
          <p:cNvSpPr>
            <a:spLocks noRot="1" noChangeArrowheads="1" noTextEdit="1"/>
          </p:cNvSpPr>
          <p:nvPr>
            <p:ph type="sldImg"/>
          </p:nvPr>
        </p:nvSpPr>
        <p:spPr>
          <a:ln/>
        </p:spPr>
      </p:sp>
      <p:sp>
        <p:nvSpPr>
          <p:cNvPr id="587779" name="Rectangle 3">
            <a:extLst>
              <a:ext uri="{FF2B5EF4-FFF2-40B4-BE49-F238E27FC236}">
                <a16:creationId xmlns:a16="http://schemas.microsoft.com/office/drawing/2014/main" id="{4AA975DA-9C4B-88FB-0A0C-1952BDC04FB7}"/>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3DBB2F5-C391-35B9-3219-AAC4839BA25E}"/>
              </a:ext>
            </a:extLst>
          </p:cNvPr>
          <p:cNvSpPr>
            <a:spLocks noGrp="1" noChangeArrowheads="1"/>
          </p:cNvSpPr>
          <p:nvPr>
            <p:ph type="sldNum" sz="quarter" idx="5"/>
          </p:nvPr>
        </p:nvSpPr>
        <p:spPr>
          <a:ln/>
        </p:spPr>
        <p:txBody>
          <a:bodyPr/>
          <a:lstStyle/>
          <a:p>
            <a:fld id="{045A1224-4D4E-4CF5-8B00-1EB048E946D7}" type="slidenum">
              <a:rPr lang="en-GB" altLang="en-US"/>
              <a:pPr/>
              <a:t>6</a:t>
            </a:fld>
            <a:endParaRPr lang="en-GB" altLang="en-US"/>
          </a:p>
        </p:txBody>
      </p:sp>
      <p:sp>
        <p:nvSpPr>
          <p:cNvPr id="588802" name="Rectangle 2">
            <a:extLst>
              <a:ext uri="{FF2B5EF4-FFF2-40B4-BE49-F238E27FC236}">
                <a16:creationId xmlns:a16="http://schemas.microsoft.com/office/drawing/2014/main" id="{D68F394A-85F6-53F7-EDCC-D689927FF959}"/>
              </a:ext>
            </a:extLst>
          </p:cNvPr>
          <p:cNvSpPr>
            <a:spLocks noRot="1" noChangeArrowheads="1" noTextEdit="1"/>
          </p:cNvSpPr>
          <p:nvPr>
            <p:ph type="sldImg"/>
          </p:nvPr>
        </p:nvSpPr>
        <p:spPr>
          <a:ln/>
        </p:spPr>
      </p:sp>
      <p:sp>
        <p:nvSpPr>
          <p:cNvPr id="588803" name="Rectangle 3">
            <a:extLst>
              <a:ext uri="{FF2B5EF4-FFF2-40B4-BE49-F238E27FC236}">
                <a16:creationId xmlns:a16="http://schemas.microsoft.com/office/drawing/2014/main" id="{F8764317-9A27-6E22-2365-E2C665E6F7CC}"/>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A60BABD-8BE4-80F8-BD7A-B2060FB2DBFE}"/>
              </a:ext>
            </a:extLst>
          </p:cNvPr>
          <p:cNvSpPr>
            <a:spLocks noGrp="1" noChangeArrowheads="1"/>
          </p:cNvSpPr>
          <p:nvPr>
            <p:ph type="sldNum" sz="quarter" idx="5"/>
          </p:nvPr>
        </p:nvSpPr>
        <p:spPr>
          <a:ln/>
        </p:spPr>
        <p:txBody>
          <a:bodyPr/>
          <a:lstStyle/>
          <a:p>
            <a:fld id="{2DB814BB-7C85-45F1-A4BE-916180C2A729}" type="slidenum">
              <a:rPr lang="en-GB" altLang="en-US"/>
              <a:pPr/>
              <a:t>7</a:t>
            </a:fld>
            <a:endParaRPr lang="en-GB" altLang="en-US"/>
          </a:p>
        </p:txBody>
      </p:sp>
      <p:sp>
        <p:nvSpPr>
          <p:cNvPr id="589826" name="Rectangle 2">
            <a:extLst>
              <a:ext uri="{FF2B5EF4-FFF2-40B4-BE49-F238E27FC236}">
                <a16:creationId xmlns:a16="http://schemas.microsoft.com/office/drawing/2014/main" id="{682043FE-7015-C9FC-1108-2C0F4BF43A1F}"/>
              </a:ext>
            </a:extLst>
          </p:cNvPr>
          <p:cNvSpPr>
            <a:spLocks noRot="1" noChangeArrowheads="1" noTextEdit="1"/>
          </p:cNvSpPr>
          <p:nvPr>
            <p:ph type="sldImg"/>
          </p:nvPr>
        </p:nvSpPr>
        <p:spPr>
          <a:ln/>
        </p:spPr>
      </p:sp>
      <p:sp>
        <p:nvSpPr>
          <p:cNvPr id="589827" name="Rectangle 3">
            <a:extLst>
              <a:ext uri="{FF2B5EF4-FFF2-40B4-BE49-F238E27FC236}">
                <a16:creationId xmlns:a16="http://schemas.microsoft.com/office/drawing/2014/main" id="{488B5ACB-619F-C36E-ADF5-ACBEE7FADE3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4A4347C-70A6-EB4D-38ED-A4DBCCF5F43D}"/>
              </a:ext>
            </a:extLst>
          </p:cNvPr>
          <p:cNvSpPr>
            <a:spLocks noGrp="1" noChangeArrowheads="1"/>
          </p:cNvSpPr>
          <p:nvPr>
            <p:ph type="sldNum" sz="quarter" idx="5"/>
          </p:nvPr>
        </p:nvSpPr>
        <p:spPr>
          <a:ln/>
        </p:spPr>
        <p:txBody>
          <a:bodyPr/>
          <a:lstStyle/>
          <a:p>
            <a:fld id="{A55B34EB-53A6-42AC-9119-195E5D597118}" type="slidenum">
              <a:rPr lang="en-GB" altLang="en-US"/>
              <a:pPr/>
              <a:t>8</a:t>
            </a:fld>
            <a:endParaRPr lang="en-GB" altLang="en-US"/>
          </a:p>
        </p:txBody>
      </p:sp>
      <p:sp>
        <p:nvSpPr>
          <p:cNvPr id="590850" name="Rectangle 2">
            <a:extLst>
              <a:ext uri="{FF2B5EF4-FFF2-40B4-BE49-F238E27FC236}">
                <a16:creationId xmlns:a16="http://schemas.microsoft.com/office/drawing/2014/main" id="{770A12CB-94A6-DC6A-1FAE-FB1B3D9DD792}"/>
              </a:ext>
            </a:extLst>
          </p:cNvPr>
          <p:cNvSpPr>
            <a:spLocks noRot="1" noChangeArrowheads="1" noTextEdit="1"/>
          </p:cNvSpPr>
          <p:nvPr>
            <p:ph type="sldImg"/>
          </p:nvPr>
        </p:nvSpPr>
        <p:spPr>
          <a:ln/>
        </p:spPr>
      </p:sp>
      <p:sp>
        <p:nvSpPr>
          <p:cNvPr id="590851" name="Rectangle 3">
            <a:extLst>
              <a:ext uri="{FF2B5EF4-FFF2-40B4-BE49-F238E27FC236}">
                <a16:creationId xmlns:a16="http://schemas.microsoft.com/office/drawing/2014/main" id="{19BA41AD-01F9-41F6-A46D-BD11418A2DCB}"/>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37BBE68-2324-416B-B8E2-9BDAC40165C1}"/>
              </a:ext>
            </a:extLst>
          </p:cNvPr>
          <p:cNvSpPr>
            <a:spLocks noGrp="1" noChangeArrowheads="1"/>
          </p:cNvSpPr>
          <p:nvPr>
            <p:ph type="sldNum" sz="quarter" idx="5"/>
          </p:nvPr>
        </p:nvSpPr>
        <p:spPr>
          <a:ln/>
        </p:spPr>
        <p:txBody>
          <a:bodyPr/>
          <a:lstStyle/>
          <a:p>
            <a:fld id="{0469617E-86A9-4004-BD8E-F1F47F606714}" type="slidenum">
              <a:rPr lang="en-GB" altLang="en-US"/>
              <a:pPr/>
              <a:t>9</a:t>
            </a:fld>
            <a:endParaRPr lang="en-GB" altLang="en-US"/>
          </a:p>
        </p:txBody>
      </p:sp>
      <p:sp>
        <p:nvSpPr>
          <p:cNvPr id="591874" name="Rectangle 2">
            <a:extLst>
              <a:ext uri="{FF2B5EF4-FFF2-40B4-BE49-F238E27FC236}">
                <a16:creationId xmlns:a16="http://schemas.microsoft.com/office/drawing/2014/main" id="{F88D660A-104B-9B45-14BB-69FC618B77F6}"/>
              </a:ext>
            </a:extLst>
          </p:cNvPr>
          <p:cNvSpPr>
            <a:spLocks noRot="1" noChangeArrowheads="1" noTextEdit="1"/>
          </p:cNvSpPr>
          <p:nvPr>
            <p:ph type="sldImg"/>
          </p:nvPr>
        </p:nvSpPr>
        <p:spPr>
          <a:ln/>
        </p:spPr>
      </p:sp>
      <p:sp>
        <p:nvSpPr>
          <p:cNvPr id="591875" name="Rectangle 3">
            <a:extLst>
              <a:ext uri="{FF2B5EF4-FFF2-40B4-BE49-F238E27FC236}">
                <a16:creationId xmlns:a16="http://schemas.microsoft.com/office/drawing/2014/main" id="{B73A21C4-0AD5-3846-D099-7D2059D5C389}"/>
              </a:ext>
            </a:extLst>
          </p:cNvPr>
          <p:cNvSpPr>
            <a:spLocks noGrp="1" noChangeArrowheads="1"/>
          </p:cNvSpPr>
          <p:nvPr>
            <p:ph type="body" idx="1"/>
          </p:nvPr>
        </p:nvSpPr>
        <p:spPr/>
        <p:txBody>
          <a:bodyPr/>
          <a:lstStyle/>
          <a:p>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37604" name="Freeform 4">
            <a:extLst>
              <a:ext uri="{FF2B5EF4-FFF2-40B4-BE49-F238E27FC236}">
                <a16:creationId xmlns:a16="http://schemas.microsoft.com/office/drawing/2014/main" id="{37538BEA-9273-A999-DC33-6027D7937454}"/>
              </a:ext>
            </a:extLst>
          </p:cNvPr>
          <p:cNvSpPr>
            <a:spLocks/>
          </p:cNvSpPr>
          <p:nvPr/>
        </p:nvSpPr>
        <p:spPr bwMode="hidden">
          <a:xfrm>
            <a:off x="-11113" y="1836738"/>
            <a:ext cx="2268538" cy="2709862"/>
          </a:xfrm>
          <a:custGeom>
            <a:avLst/>
            <a:gdLst>
              <a:gd name="T0" fmla="*/ 808 w 1429"/>
              <a:gd name="T1" fmla="*/ 283 h 1707"/>
              <a:gd name="T2" fmla="*/ 673 w 1429"/>
              <a:gd name="T3" fmla="*/ 252 h 1707"/>
              <a:gd name="T4" fmla="*/ 654 w 1429"/>
              <a:gd name="T5" fmla="*/ 0 h 1707"/>
              <a:gd name="T6" fmla="*/ 488 w 1429"/>
              <a:gd name="T7" fmla="*/ 13 h 1707"/>
              <a:gd name="T8" fmla="*/ 476 w 1429"/>
              <a:gd name="T9" fmla="*/ 252 h 1707"/>
              <a:gd name="T10" fmla="*/ 365 w 1429"/>
              <a:gd name="T11" fmla="*/ 290 h 1707"/>
              <a:gd name="T12" fmla="*/ 206 w 1429"/>
              <a:gd name="T13" fmla="*/ 86 h 1707"/>
              <a:gd name="T14" fmla="*/ 95 w 1429"/>
              <a:gd name="T15" fmla="*/ 148 h 1707"/>
              <a:gd name="T16" fmla="*/ 200 w 1429"/>
              <a:gd name="T17" fmla="*/ 376 h 1707"/>
              <a:gd name="T18" fmla="*/ 126 w 1429"/>
              <a:gd name="T19" fmla="*/ 450 h 1707"/>
              <a:gd name="T20" fmla="*/ 0 w 1429"/>
              <a:gd name="T21" fmla="*/ 423 h 1707"/>
              <a:gd name="T22" fmla="*/ 0 w 1429"/>
              <a:gd name="T23" fmla="*/ 1273 h 1707"/>
              <a:gd name="T24" fmla="*/ 101 w 1429"/>
              <a:gd name="T25" fmla="*/ 1226 h 1707"/>
              <a:gd name="T26" fmla="*/ 181 w 1429"/>
              <a:gd name="T27" fmla="*/ 1306 h 1707"/>
              <a:gd name="T28" fmla="*/ 70 w 1429"/>
              <a:gd name="T29" fmla="*/ 1509 h 1707"/>
              <a:gd name="T30" fmla="*/ 175 w 1429"/>
              <a:gd name="T31" fmla="*/ 1596 h 1707"/>
              <a:gd name="T32" fmla="*/ 365 w 1429"/>
              <a:gd name="T33" fmla="*/ 1411 h 1707"/>
              <a:gd name="T34" fmla="*/ 476 w 1429"/>
              <a:gd name="T35" fmla="*/ 1448 h 1707"/>
              <a:gd name="T36" fmla="*/ 501 w 1429"/>
              <a:gd name="T37" fmla="*/ 1700 h 1707"/>
              <a:gd name="T38" fmla="*/ 667 w 1429"/>
              <a:gd name="T39" fmla="*/ 1707 h 1707"/>
              <a:gd name="T40" fmla="*/ 685 w 1429"/>
              <a:gd name="T41" fmla="*/ 1442 h 1707"/>
              <a:gd name="T42" fmla="*/ 826 w 1429"/>
              <a:gd name="T43" fmla="*/ 1405 h 1707"/>
              <a:gd name="T44" fmla="*/ 993 w 1429"/>
              <a:gd name="T45" fmla="*/ 1590 h 1707"/>
              <a:gd name="T46" fmla="*/ 1103 w 1429"/>
              <a:gd name="T47" fmla="*/ 1522 h 1707"/>
              <a:gd name="T48" fmla="*/ 993 w 1429"/>
              <a:gd name="T49" fmla="*/ 1300 h 1707"/>
              <a:gd name="T50" fmla="*/ 1067 w 1429"/>
              <a:gd name="T51" fmla="*/ 1207 h 1707"/>
              <a:gd name="T52" fmla="*/ 1288 w 1429"/>
              <a:gd name="T53" fmla="*/ 1312 h 1707"/>
              <a:gd name="T54" fmla="*/ 1355 w 1429"/>
              <a:gd name="T55" fmla="*/ 1196 h 1707"/>
              <a:gd name="T56" fmla="*/ 1153 w 1429"/>
              <a:gd name="T57" fmla="*/ 1047 h 1707"/>
              <a:gd name="T58" fmla="*/ 1177 w 1429"/>
              <a:gd name="T59" fmla="*/ 918 h 1707"/>
              <a:gd name="T60" fmla="*/ 1429 w 1429"/>
              <a:gd name="T61" fmla="*/ 894 h 1707"/>
              <a:gd name="T62" fmla="*/ 1423 w 1429"/>
              <a:gd name="T63" fmla="*/ 764 h 1707"/>
              <a:gd name="T64" fmla="*/ 1171 w 1429"/>
              <a:gd name="T65" fmla="*/ 727 h 1707"/>
              <a:gd name="T66" fmla="*/ 1146 w 1429"/>
              <a:gd name="T67" fmla="*/ 629 h 1707"/>
              <a:gd name="T68" fmla="*/ 1349 w 1429"/>
              <a:gd name="T69" fmla="*/ 487 h 1707"/>
              <a:gd name="T70" fmla="*/ 1282 w 1429"/>
              <a:gd name="T71" fmla="*/ 370 h 1707"/>
              <a:gd name="T72" fmla="*/ 1054 w 1429"/>
              <a:gd name="T73" fmla="*/ 462 h 1707"/>
              <a:gd name="T74" fmla="*/ 980 w 1429"/>
              <a:gd name="T75" fmla="*/ 388 h 1707"/>
              <a:gd name="T76" fmla="*/ 1097 w 1429"/>
              <a:gd name="T77" fmla="*/ 173 h 1707"/>
              <a:gd name="T78" fmla="*/ 986 w 1429"/>
              <a:gd name="T79" fmla="*/ 105 h 1707"/>
              <a:gd name="T80" fmla="*/ 808 w 1429"/>
              <a:gd name="T81" fmla="*/ 283 h 17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429" h="1707">
                <a:moveTo>
                  <a:pt x="808" y="283"/>
                </a:moveTo>
                <a:lnTo>
                  <a:pt x="673" y="252"/>
                </a:lnTo>
                <a:lnTo>
                  <a:pt x="654" y="0"/>
                </a:lnTo>
                <a:lnTo>
                  <a:pt x="488" y="13"/>
                </a:lnTo>
                <a:lnTo>
                  <a:pt x="476" y="252"/>
                </a:lnTo>
                <a:lnTo>
                  <a:pt x="365" y="290"/>
                </a:lnTo>
                <a:lnTo>
                  <a:pt x="206" y="86"/>
                </a:lnTo>
                <a:lnTo>
                  <a:pt x="95" y="148"/>
                </a:lnTo>
                <a:lnTo>
                  <a:pt x="200" y="376"/>
                </a:lnTo>
                <a:lnTo>
                  <a:pt x="126" y="450"/>
                </a:lnTo>
                <a:lnTo>
                  <a:pt x="0" y="423"/>
                </a:lnTo>
                <a:lnTo>
                  <a:pt x="0" y="1273"/>
                </a:lnTo>
                <a:lnTo>
                  <a:pt x="101" y="1226"/>
                </a:lnTo>
                <a:lnTo>
                  <a:pt x="181" y="1306"/>
                </a:lnTo>
                <a:lnTo>
                  <a:pt x="70" y="1509"/>
                </a:lnTo>
                <a:lnTo>
                  <a:pt x="175" y="1596"/>
                </a:lnTo>
                <a:lnTo>
                  <a:pt x="365" y="1411"/>
                </a:lnTo>
                <a:lnTo>
                  <a:pt x="476" y="1448"/>
                </a:lnTo>
                <a:lnTo>
                  <a:pt x="501" y="1700"/>
                </a:lnTo>
                <a:lnTo>
                  <a:pt x="667" y="1707"/>
                </a:lnTo>
                <a:lnTo>
                  <a:pt x="685" y="1442"/>
                </a:lnTo>
                <a:lnTo>
                  <a:pt x="826" y="1405"/>
                </a:lnTo>
                <a:lnTo>
                  <a:pt x="993" y="1590"/>
                </a:lnTo>
                <a:lnTo>
                  <a:pt x="1103" y="1522"/>
                </a:lnTo>
                <a:lnTo>
                  <a:pt x="993" y="1300"/>
                </a:lnTo>
                <a:lnTo>
                  <a:pt x="1067" y="1207"/>
                </a:lnTo>
                <a:lnTo>
                  <a:pt x="1288" y="1312"/>
                </a:lnTo>
                <a:lnTo>
                  <a:pt x="1355" y="1196"/>
                </a:lnTo>
                <a:lnTo>
                  <a:pt x="1153" y="1047"/>
                </a:lnTo>
                <a:lnTo>
                  <a:pt x="1177" y="918"/>
                </a:lnTo>
                <a:lnTo>
                  <a:pt x="1429" y="894"/>
                </a:lnTo>
                <a:lnTo>
                  <a:pt x="1423" y="764"/>
                </a:lnTo>
                <a:lnTo>
                  <a:pt x="1171" y="727"/>
                </a:lnTo>
                <a:lnTo>
                  <a:pt x="1146" y="629"/>
                </a:lnTo>
                <a:lnTo>
                  <a:pt x="1349" y="487"/>
                </a:lnTo>
                <a:lnTo>
                  <a:pt x="1282" y="370"/>
                </a:lnTo>
                <a:lnTo>
                  <a:pt x="1054" y="462"/>
                </a:lnTo>
                <a:lnTo>
                  <a:pt x="980" y="388"/>
                </a:lnTo>
                <a:lnTo>
                  <a:pt x="1097" y="173"/>
                </a:lnTo>
                <a:lnTo>
                  <a:pt x="986" y="105"/>
                </a:lnTo>
                <a:lnTo>
                  <a:pt x="808" y="283"/>
                </a:lnTo>
                <a:close/>
              </a:path>
            </a:pathLst>
          </a:cu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37605" name="Freeform 5">
            <a:extLst>
              <a:ext uri="{FF2B5EF4-FFF2-40B4-BE49-F238E27FC236}">
                <a16:creationId xmlns:a16="http://schemas.microsoft.com/office/drawing/2014/main" id="{B30A3D61-7385-D041-68E2-02B1A23F7FA5}"/>
              </a:ext>
            </a:extLst>
          </p:cNvPr>
          <p:cNvSpPr>
            <a:spLocks/>
          </p:cNvSpPr>
          <p:nvPr/>
        </p:nvSpPr>
        <p:spPr bwMode="hidden">
          <a:xfrm>
            <a:off x="107950" y="15875"/>
            <a:ext cx="838200" cy="787400"/>
          </a:xfrm>
          <a:custGeom>
            <a:avLst/>
            <a:gdLst>
              <a:gd name="T0" fmla="*/ 335 w 528"/>
              <a:gd name="T1" fmla="*/ 56 h 496"/>
              <a:gd name="T2" fmla="*/ 293 w 528"/>
              <a:gd name="T3" fmla="*/ 46 h 496"/>
              <a:gd name="T4" fmla="*/ 288 w 528"/>
              <a:gd name="T5" fmla="*/ 0 h 496"/>
              <a:gd name="T6" fmla="*/ 238 w 528"/>
              <a:gd name="T7" fmla="*/ 0 h 496"/>
              <a:gd name="T8" fmla="*/ 232 w 528"/>
              <a:gd name="T9" fmla="*/ 46 h 496"/>
              <a:gd name="T10" fmla="*/ 198 w 528"/>
              <a:gd name="T11" fmla="*/ 58 h 496"/>
              <a:gd name="T12" fmla="*/ 146 w 528"/>
              <a:gd name="T13" fmla="*/ 0 h 496"/>
              <a:gd name="T14" fmla="*/ 114 w 528"/>
              <a:gd name="T15" fmla="*/ 14 h 496"/>
              <a:gd name="T16" fmla="*/ 147 w 528"/>
              <a:gd name="T17" fmla="*/ 84 h 496"/>
              <a:gd name="T18" fmla="*/ 124 w 528"/>
              <a:gd name="T19" fmla="*/ 107 h 496"/>
              <a:gd name="T20" fmla="*/ 50 w 528"/>
              <a:gd name="T21" fmla="*/ 81 h 496"/>
              <a:gd name="T22" fmla="*/ 32 w 528"/>
              <a:gd name="T23" fmla="*/ 109 h 496"/>
              <a:gd name="T24" fmla="*/ 90 w 528"/>
              <a:gd name="T25" fmla="*/ 159 h 496"/>
              <a:gd name="T26" fmla="*/ 80 w 528"/>
              <a:gd name="T27" fmla="*/ 197 h 496"/>
              <a:gd name="T28" fmla="*/ 2 w 528"/>
              <a:gd name="T29" fmla="*/ 202 h 496"/>
              <a:gd name="T30" fmla="*/ 0 w 528"/>
              <a:gd name="T31" fmla="*/ 244 h 496"/>
              <a:gd name="T32" fmla="*/ 80 w 528"/>
              <a:gd name="T33" fmla="*/ 256 h 496"/>
              <a:gd name="T34" fmla="*/ 88 w 528"/>
              <a:gd name="T35" fmla="*/ 292 h 496"/>
              <a:gd name="T36" fmla="*/ 29 w 528"/>
              <a:gd name="T37" fmla="*/ 345 h 496"/>
              <a:gd name="T38" fmla="*/ 50 w 528"/>
              <a:gd name="T39" fmla="*/ 378 h 496"/>
              <a:gd name="T40" fmla="*/ 116 w 528"/>
              <a:gd name="T41" fmla="*/ 347 h 496"/>
              <a:gd name="T42" fmla="*/ 141 w 528"/>
              <a:gd name="T43" fmla="*/ 372 h 496"/>
              <a:gd name="T44" fmla="*/ 107 w 528"/>
              <a:gd name="T45" fmla="*/ 435 h 496"/>
              <a:gd name="T46" fmla="*/ 139 w 528"/>
              <a:gd name="T47" fmla="*/ 462 h 496"/>
              <a:gd name="T48" fmla="*/ 198 w 528"/>
              <a:gd name="T49" fmla="*/ 404 h 496"/>
              <a:gd name="T50" fmla="*/ 232 w 528"/>
              <a:gd name="T51" fmla="*/ 416 h 496"/>
              <a:gd name="T52" fmla="*/ 240 w 528"/>
              <a:gd name="T53" fmla="*/ 494 h 496"/>
              <a:gd name="T54" fmla="*/ 292 w 528"/>
              <a:gd name="T55" fmla="*/ 496 h 496"/>
              <a:gd name="T56" fmla="*/ 297 w 528"/>
              <a:gd name="T57" fmla="*/ 414 h 496"/>
              <a:gd name="T58" fmla="*/ 341 w 528"/>
              <a:gd name="T59" fmla="*/ 403 h 496"/>
              <a:gd name="T60" fmla="*/ 393 w 528"/>
              <a:gd name="T61" fmla="*/ 460 h 496"/>
              <a:gd name="T62" fmla="*/ 427 w 528"/>
              <a:gd name="T63" fmla="*/ 439 h 496"/>
              <a:gd name="T64" fmla="*/ 393 w 528"/>
              <a:gd name="T65" fmla="*/ 370 h 496"/>
              <a:gd name="T66" fmla="*/ 416 w 528"/>
              <a:gd name="T67" fmla="*/ 341 h 496"/>
              <a:gd name="T68" fmla="*/ 484 w 528"/>
              <a:gd name="T69" fmla="*/ 374 h 496"/>
              <a:gd name="T70" fmla="*/ 505 w 528"/>
              <a:gd name="T71" fmla="*/ 338 h 496"/>
              <a:gd name="T72" fmla="*/ 442 w 528"/>
              <a:gd name="T73" fmla="*/ 292 h 496"/>
              <a:gd name="T74" fmla="*/ 450 w 528"/>
              <a:gd name="T75" fmla="*/ 252 h 496"/>
              <a:gd name="T76" fmla="*/ 528 w 528"/>
              <a:gd name="T77" fmla="*/ 244 h 496"/>
              <a:gd name="T78" fmla="*/ 526 w 528"/>
              <a:gd name="T79" fmla="*/ 204 h 496"/>
              <a:gd name="T80" fmla="*/ 448 w 528"/>
              <a:gd name="T81" fmla="*/ 193 h 496"/>
              <a:gd name="T82" fmla="*/ 440 w 528"/>
              <a:gd name="T83" fmla="*/ 162 h 496"/>
              <a:gd name="T84" fmla="*/ 503 w 528"/>
              <a:gd name="T85" fmla="*/ 119 h 496"/>
              <a:gd name="T86" fmla="*/ 482 w 528"/>
              <a:gd name="T87" fmla="*/ 82 h 496"/>
              <a:gd name="T88" fmla="*/ 412 w 528"/>
              <a:gd name="T89" fmla="*/ 111 h 496"/>
              <a:gd name="T90" fmla="*/ 389 w 528"/>
              <a:gd name="T91" fmla="*/ 88 h 496"/>
              <a:gd name="T92" fmla="*/ 425 w 528"/>
              <a:gd name="T93" fmla="*/ 21 h 496"/>
              <a:gd name="T94" fmla="*/ 391 w 528"/>
              <a:gd name="T95" fmla="*/ 0 h 496"/>
              <a:gd name="T96" fmla="*/ 335 w 528"/>
              <a:gd name="T97" fmla="*/ 56 h 4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528" h="496">
                <a:moveTo>
                  <a:pt x="335" y="56"/>
                </a:moveTo>
                <a:lnTo>
                  <a:pt x="293" y="46"/>
                </a:lnTo>
                <a:lnTo>
                  <a:pt x="288" y="0"/>
                </a:lnTo>
                <a:lnTo>
                  <a:pt x="238" y="0"/>
                </a:lnTo>
                <a:lnTo>
                  <a:pt x="232" y="46"/>
                </a:lnTo>
                <a:lnTo>
                  <a:pt x="198" y="58"/>
                </a:lnTo>
                <a:lnTo>
                  <a:pt x="146" y="0"/>
                </a:lnTo>
                <a:lnTo>
                  <a:pt x="114" y="14"/>
                </a:lnTo>
                <a:lnTo>
                  <a:pt x="147" y="84"/>
                </a:lnTo>
                <a:lnTo>
                  <a:pt x="124" y="107"/>
                </a:lnTo>
                <a:lnTo>
                  <a:pt x="50" y="81"/>
                </a:lnTo>
                <a:lnTo>
                  <a:pt x="32" y="109"/>
                </a:lnTo>
                <a:lnTo>
                  <a:pt x="90" y="159"/>
                </a:lnTo>
                <a:lnTo>
                  <a:pt x="80" y="197"/>
                </a:lnTo>
                <a:lnTo>
                  <a:pt x="2" y="202"/>
                </a:lnTo>
                <a:lnTo>
                  <a:pt x="0" y="244"/>
                </a:lnTo>
                <a:lnTo>
                  <a:pt x="80" y="256"/>
                </a:lnTo>
                <a:lnTo>
                  <a:pt x="88" y="292"/>
                </a:lnTo>
                <a:lnTo>
                  <a:pt x="29" y="345"/>
                </a:lnTo>
                <a:lnTo>
                  <a:pt x="50" y="378"/>
                </a:lnTo>
                <a:lnTo>
                  <a:pt x="116" y="347"/>
                </a:lnTo>
                <a:lnTo>
                  <a:pt x="141" y="372"/>
                </a:lnTo>
                <a:lnTo>
                  <a:pt x="107" y="435"/>
                </a:lnTo>
                <a:lnTo>
                  <a:pt x="139" y="462"/>
                </a:lnTo>
                <a:lnTo>
                  <a:pt x="198" y="404"/>
                </a:lnTo>
                <a:lnTo>
                  <a:pt x="232" y="416"/>
                </a:lnTo>
                <a:lnTo>
                  <a:pt x="240" y="494"/>
                </a:lnTo>
                <a:lnTo>
                  <a:pt x="292" y="496"/>
                </a:lnTo>
                <a:lnTo>
                  <a:pt x="297" y="414"/>
                </a:lnTo>
                <a:lnTo>
                  <a:pt x="341" y="403"/>
                </a:lnTo>
                <a:lnTo>
                  <a:pt x="393" y="460"/>
                </a:lnTo>
                <a:lnTo>
                  <a:pt x="427" y="439"/>
                </a:lnTo>
                <a:lnTo>
                  <a:pt x="393" y="370"/>
                </a:lnTo>
                <a:lnTo>
                  <a:pt x="416" y="341"/>
                </a:lnTo>
                <a:lnTo>
                  <a:pt x="484" y="374"/>
                </a:lnTo>
                <a:lnTo>
                  <a:pt x="505" y="338"/>
                </a:lnTo>
                <a:lnTo>
                  <a:pt x="442" y="292"/>
                </a:lnTo>
                <a:lnTo>
                  <a:pt x="450" y="252"/>
                </a:lnTo>
                <a:lnTo>
                  <a:pt x="528" y="244"/>
                </a:lnTo>
                <a:lnTo>
                  <a:pt x="526" y="204"/>
                </a:lnTo>
                <a:lnTo>
                  <a:pt x="448" y="193"/>
                </a:lnTo>
                <a:lnTo>
                  <a:pt x="440" y="162"/>
                </a:lnTo>
                <a:lnTo>
                  <a:pt x="503" y="119"/>
                </a:lnTo>
                <a:lnTo>
                  <a:pt x="482" y="82"/>
                </a:lnTo>
                <a:lnTo>
                  <a:pt x="412" y="111"/>
                </a:lnTo>
                <a:lnTo>
                  <a:pt x="389" y="88"/>
                </a:lnTo>
                <a:lnTo>
                  <a:pt x="425" y="21"/>
                </a:lnTo>
                <a:lnTo>
                  <a:pt x="391" y="0"/>
                </a:lnTo>
                <a:lnTo>
                  <a:pt x="335" y="56"/>
                </a:lnTo>
                <a:close/>
              </a:path>
            </a:pathLst>
          </a:custGeom>
          <a:gradFill rotWithShape="0">
            <a:gsLst>
              <a:gs pos="0">
                <a:schemeClr val="accent1"/>
              </a:gs>
              <a:gs pos="100000">
                <a:schemeClr val="bg1"/>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37606" name="Freeform 6">
            <a:extLst>
              <a:ext uri="{FF2B5EF4-FFF2-40B4-BE49-F238E27FC236}">
                <a16:creationId xmlns:a16="http://schemas.microsoft.com/office/drawing/2014/main" id="{FFE9B8AD-5110-C0B7-3EE4-3BBEE742B76C}"/>
              </a:ext>
            </a:extLst>
          </p:cNvPr>
          <p:cNvSpPr>
            <a:spLocks/>
          </p:cNvSpPr>
          <p:nvPr/>
        </p:nvSpPr>
        <p:spPr bwMode="hidden">
          <a:xfrm>
            <a:off x="1192213" y="354013"/>
            <a:ext cx="2266950" cy="2270125"/>
          </a:xfrm>
          <a:custGeom>
            <a:avLst/>
            <a:gdLst>
              <a:gd name="T0" fmla="*/ 1469 w 2312"/>
              <a:gd name="T1" fmla="*/ 384 h 2313"/>
              <a:gd name="T2" fmla="*/ 1285 w 2312"/>
              <a:gd name="T3" fmla="*/ 342 h 2313"/>
              <a:gd name="T4" fmla="*/ 1260 w 2312"/>
              <a:gd name="T5" fmla="*/ 0 h 2313"/>
              <a:gd name="T6" fmla="*/ 1035 w 2312"/>
              <a:gd name="T7" fmla="*/ 17 h 2313"/>
              <a:gd name="T8" fmla="*/ 1018 w 2312"/>
              <a:gd name="T9" fmla="*/ 342 h 2313"/>
              <a:gd name="T10" fmla="*/ 868 w 2312"/>
              <a:gd name="T11" fmla="*/ 393 h 2313"/>
              <a:gd name="T12" fmla="*/ 651 w 2312"/>
              <a:gd name="T13" fmla="*/ 117 h 2313"/>
              <a:gd name="T14" fmla="*/ 501 w 2312"/>
              <a:gd name="T15" fmla="*/ 201 h 2313"/>
              <a:gd name="T16" fmla="*/ 643 w 2312"/>
              <a:gd name="T17" fmla="*/ 509 h 2313"/>
              <a:gd name="T18" fmla="*/ 543 w 2312"/>
              <a:gd name="T19" fmla="*/ 610 h 2313"/>
              <a:gd name="T20" fmla="*/ 217 w 2312"/>
              <a:gd name="T21" fmla="*/ 493 h 2313"/>
              <a:gd name="T22" fmla="*/ 142 w 2312"/>
              <a:gd name="T23" fmla="*/ 618 h 2313"/>
              <a:gd name="T24" fmla="*/ 392 w 2312"/>
              <a:gd name="T25" fmla="*/ 835 h 2313"/>
              <a:gd name="T26" fmla="*/ 351 w 2312"/>
              <a:gd name="T27" fmla="*/ 1002 h 2313"/>
              <a:gd name="T28" fmla="*/ 8 w 2312"/>
              <a:gd name="T29" fmla="*/ 1027 h 2313"/>
              <a:gd name="T30" fmla="*/ 0 w 2312"/>
              <a:gd name="T31" fmla="*/ 1211 h 2313"/>
              <a:gd name="T32" fmla="*/ 351 w 2312"/>
              <a:gd name="T33" fmla="*/ 1261 h 2313"/>
              <a:gd name="T34" fmla="*/ 384 w 2312"/>
              <a:gd name="T35" fmla="*/ 1419 h 2313"/>
              <a:gd name="T36" fmla="*/ 125 w 2312"/>
              <a:gd name="T37" fmla="*/ 1653 h 2313"/>
              <a:gd name="T38" fmla="*/ 217 w 2312"/>
              <a:gd name="T39" fmla="*/ 1795 h 2313"/>
              <a:gd name="T40" fmla="*/ 509 w 2312"/>
              <a:gd name="T41" fmla="*/ 1661 h 2313"/>
              <a:gd name="T42" fmla="*/ 618 w 2312"/>
              <a:gd name="T43" fmla="*/ 1770 h 2313"/>
              <a:gd name="T44" fmla="*/ 467 w 2312"/>
              <a:gd name="T45" fmla="*/ 2045 h 2313"/>
              <a:gd name="T46" fmla="*/ 609 w 2312"/>
              <a:gd name="T47" fmla="*/ 2162 h 2313"/>
              <a:gd name="T48" fmla="*/ 868 w 2312"/>
              <a:gd name="T49" fmla="*/ 1912 h 2313"/>
              <a:gd name="T50" fmla="*/ 1018 w 2312"/>
              <a:gd name="T51" fmla="*/ 1962 h 2313"/>
              <a:gd name="T52" fmla="*/ 1052 w 2312"/>
              <a:gd name="T53" fmla="*/ 2304 h 2313"/>
              <a:gd name="T54" fmla="*/ 1277 w 2312"/>
              <a:gd name="T55" fmla="*/ 2313 h 2313"/>
              <a:gd name="T56" fmla="*/ 1302 w 2312"/>
              <a:gd name="T57" fmla="*/ 1954 h 2313"/>
              <a:gd name="T58" fmla="*/ 1494 w 2312"/>
              <a:gd name="T59" fmla="*/ 1904 h 2313"/>
              <a:gd name="T60" fmla="*/ 1720 w 2312"/>
              <a:gd name="T61" fmla="*/ 2154 h 2313"/>
              <a:gd name="T62" fmla="*/ 1870 w 2312"/>
              <a:gd name="T63" fmla="*/ 2062 h 2313"/>
              <a:gd name="T64" fmla="*/ 1720 w 2312"/>
              <a:gd name="T65" fmla="*/ 1762 h 2313"/>
              <a:gd name="T66" fmla="*/ 1820 w 2312"/>
              <a:gd name="T67" fmla="*/ 1636 h 2313"/>
              <a:gd name="T68" fmla="*/ 2120 w 2312"/>
              <a:gd name="T69" fmla="*/ 1778 h 2313"/>
              <a:gd name="T70" fmla="*/ 2212 w 2312"/>
              <a:gd name="T71" fmla="*/ 1620 h 2313"/>
              <a:gd name="T72" fmla="*/ 1937 w 2312"/>
              <a:gd name="T73" fmla="*/ 1419 h 2313"/>
              <a:gd name="T74" fmla="*/ 1970 w 2312"/>
              <a:gd name="T75" fmla="*/ 1244 h 2313"/>
              <a:gd name="T76" fmla="*/ 2312 w 2312"/>
              <a:gd name="T77" fmla="*/ 1211 h 2313"/>
              <a:gd name="T78" fmla="*/ 2304 w 2312"/>
              <a:gd name="T79" fmla="*/ 1035 h 2313"/>
              <a:gd name="T80" fmla="*/ 1962 w 2312"/>
              <a:gd name="T81" fmla="*/ 985 h 2313"/>
              <a:gd name="T82" fmla="*/ 1928 w 2312"/>
              <a:gd name="T83" fmla="*/ 852 h 2313"/>
              <a:gd name="T84" fmla="*/ 2204 w 2312"/>
              <a:gd name="T85" fmla="*/ 660 h 2313"/>
              <a:gd name="T86" fmla="*/ 2112 w 2312"/>
              <a:gd name="T87" fmla="*/ 501 h 2313"/>
              <a:gd name="T88" fmla="*/ 1803 w 2312"/>
              <a:gd name="T89" fmla="*/ 626 h 2313"/>
              <a:gd name="T90" fmla="*/ 1703 w 2312"/>
              <a:gd name="T91" fmla="*/ 526 h 2313"/>
              <a:gd name="T92" fmla="*/ 1861 w 2312"/>
              <a:gd name="T93" fmla="*/ 234 h 2313"/>
              <a:gd name="T94" fmla="*/ 1711 w 2312"/>
              <a:gd name="T95" fmla="*/ 142 h 2313"/>
              <a:gd name="T96" fmla="*/ 1469 w 2312"/>
              <a:gd name="T97" fmla="*/ 384 h 2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2"/>
              </a:gs>
              <a:gs pos="100000">
                <a:schemeClr val="bg1"/>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37607" name="Freeform 7">
            <a:extLst>
              <a:ext uri="{FF2B5EF4-FFF2-40B4-BE49-F238E27FC236}">
                <a16:creationId xmlns:a16="http://schemas.microsoft.com/office/drawing/2014/main" id="{5E3385A6-BED0-1CB1-03E2-D0FEA5F4F110}"/>
              </a:ext>
            </a:extLst>
          </p:cNvPr>
          <p:cNvSpPr>
            <a:spLocks/>
          </p:cNvSpPr>
          <p:nvPr/>
        </p:nvSpPr>
        <p:spPr bwMode="hidden">
          <a:xfrm>
            <a:off x="2532063" y="1270000"/>
            <a:ext cx="3670300" cy="3671888"/>
          </a:xfrm>
          <a:custGeom>
            <a:avLst/>
            <a:gdLst>
              <a:gd name="T0" fmla="*/ 1469 w 2312"/>
              <a:gd name="T1" fmla="*/ 384 h 2313"/>
              <a:gd name="T2" fmla="*/ 1285 w 2312"/>
              <a:gd name="T3" fmla="*/ 342 h 2313"/>
              <a:gd name="T4" fmla="*/ 1260 w 2312"/>
              <a:gd name="T5" fmla="*/ 0 h 2313"/>
              <a:gd name="T6" fmla="*/ 1035 w 2312"/>
              <a:gd name="T7" fmla="*/ 17 h 2313"/>
              <a:gd name="T8" fmla="*/ 1018 w 2312"/>
              <a:gd name="T9" fmla="*/ 342 h 2313"/>
              <a:gd name="T10" fmla="*/ 868 w 2312"/>
              <a:gd name="T11" fmla="*/ 393 h 2313"/>
              <a:gd name="T12" fmla="*/ 651 w 2312"/>
              <a:gd name="T13" fmla="*/ 117 h 2313"/>
              <a:gd name="T14" fmla="*/ 501 w 2312"/>
              <a:gd name="T15" fmla="*/ 201 h 2313"/>
              <a:gd name="T16" fmla="*/ 643 w 2312"/>
              <a:gd name="T17" fmla="*/ 509 h 2313"/>
              <a:gd name="T18" fmla="*/ 543 w 2312"/>
              <a:gd name="T19" fmla="*/ 610 h 2313"/>
              <a:gd name="T20" fmla="*/ 217 w 2312"/>
              <a:gd name="T21" fmla="*/ 493 h 2313"/>
              <a:gd name="T22" fmla="*/ 142 w 2312"/>
              <a:gd name="T23" fmla="*/ 618 h 2313"/>
              <a:gd name="T24" fmla="*/ 392 w 2312"/>
              <a:gd name="T25" fmla="*/ 835 h 2313"/>
              <a:gd name="T26" fmla="*/ 351 w 2312"/>
              <a:gd name="T27" fmla="*/ 1002 h 2313"/>
              <a:gd name="T28" fmla="*/ 8 w 2312"/>
              <a:gd name="T29" fmla="*/ 1027 h 2313"/>
              <a:gd name="T30" fmla="*/ 0 w 2312"/>
              <a:gd name="T31" fmla="*/ 1211 h 2313"/>
              <a:gd name="T32" fmla="*/ 351 w 2312"/>
              <a:gd name="T33" fmla="*/ 1261 h 2313"/>
              <a:gd name="T34" fmla="*/ 384 w 2312"/>
              <a:gd name="T35" fmla="*/ 1419 h 2313"/>
              <a:gd name="T36" fmla="*/ 125 w 2312"/>
              <a:gd name="T37" fmla="*/ 1653 h 2313"/>
              <a:gd name="T38" fmla="*/ 217 w 2312"/>
              <a:gd name="T39" fmla="*/ 1795 h 2313"/>
              <a:gd name="T40" fmla="*/ 509 w 2312"/>
              <a:gd name="T41" fmla="*/ 1661 h 2313"/>
              <a:gd name="T42" fmla="*/ 618 w 2312"/>
              <a:gd name="T43" fmla="*/ 1770 h 2313"/>
              <a:gd name="T44" fmla="*/ 467 w 2312"/>
              <a:gd name="T45" fmla="*/ 2045 h 2313"/>
              <a:gd name="T46" fmla="*/ 609 w 2312"/>
              <a:gd name="T47" fmla="*/ 2162 h 2313"/>
              <a:gd name="T48" fmla="*/ 868 w 2312"/>
              <a:gd name="T49" fmla="*/ 1912 h 2313"/>
              <a:gd name="T50" fmla="*/ 1018 w 2312"/>
              <a:gd name="T51" fmla="*/ 1962 h 2313"/>
              <a:gd name="T52" fmla="*/ 1052 w 2312"/>
              <a:gd name="T53" fmla="*/ 2304 h 2313"/>
              <a:gd name="T54" fmla="*/ 1277 w 2312"/>
              <a:gd name="T55" fmla="*/ 2313 h 2313"/>
              <a:gd name="T56" fmla="*/ 1302 w 2312"/>
              <a:gd name="T57" fmla="*/ 1954 h 2313"/>
              <a:gd name="T58" fmla="*/ 1494 w 2312"/>
              <a:gd name="T59" fmla="*/ 1904 h 2313"/>
              <a:gd name="T60" fmla="*/ 1720 w 2312"/>
              <a:gd name="T61" fmla="*/ 2154 h 2313"/>
              <a:gd name="T62" fmla="*/ 1870 w 2312"/>
              <a:gd name="T63" fmla="*/ 2062 h 2313"/>
              <a:gd name="T64" fmla="*/ 1720 w 2312"/>
              <a:gd name="T65" fmla="*/ 1762 h 2313"/>
              <a:gd name="T66" fmla="*/ 1820 w 2312"/>
              <a:gd name="T67" fmla="*/ 1636 h 2313"/>
              <a:gd name="T68" fmla="*/ 2120 w 2312"/>
              <a:gd name="T69" fmla="*/ 1778 h 2313"/>
              <a:gd name="T70" fmla="*/ 2212 w 2312"/>
              <a:gd name="T71" fmla="*/ 1620 h 2313"/>
              <a:gd name="T72" fmla="*/ 1937 w 2312"/>
              <a:gd name="T73" fmla="*/ 1419 h 2313"/>
              <a:gd name="T74" fmla="*/ 1970 w 2312"/>
              <a:gd name="T75" fmla="*/ 1244 h 2313"/>
              <a:gd name="T76" fmla="*/ 2312 w 2312"/>
              <a:gd name="T77" fmla="*/ 1211 h 2313"/>
              <a:gd name="T78" fmla="*/ 2304 w 2312"/>
              <a:gd name="T79" fmla="*/ 1035 h 2313"/>
              <a:gd name="T80" fmla="*/ 1962 w 2312"/>
              <a:gd name="T81" fmla="*/ 985 h 2313"/>
              <a:gd name="T82" fmla="*/ 1928 w 2312"/>
              <a:gd name="T83" fmla="*/ 852 h 2313"/>
              <a:gd name="T84" fmla="*/ 2204 w 2312"/>
              <a:gd name="T85" fmla="*/ 660 h 2313"/>
              <a:gd name="T86" fmla="*/ 2112 w 2312"/>
              <a:gd name="T87" fmla="*/ 501 h 2313"/>
              <a:gd name="T88" fmla="*/ 1803 w 2312"/>
              <a:gd name="T89" fmla="*/ 626 h 2313"/>
              <a:gd name="T90" fmla="*/ 1703 w 2312"/>
              <a:gd name="T91" fmla="*/ 526 h 2313"/>
              <a:gd name="T92" fmla="*/ 1861 w 2312"/>
              <a:gd name="T93" fmla="*/ 234 h 2313"/>
              <a:gd name="T94" fmla="*/ 1711 w 2312"/>
              <a:gd name="T95" fmla="*/ 142 h 2313"/>
              <a:gd name="T96" fmla="*/ 1469 w 2312"/>
              <a:gd name="T97" fmla="*/ 384 h 2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1"/>
              </a:gs>
              <a:gs pos="100000">
                <a:schemeClr val="bg2"/>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37608" name="Freeform 8">
            <a:extLst>
              <a:ext uri="{FF2B5EF4-FFF2-40B4-BE49-F238E27FC236}">
                <a16:creationId xmlns:a16="http://schemas.microsoft.com/office/drawing/2014/main" id="{7C13997C-BB22-9BA0-884F-9FDC0B1D1933}"/>
              </a:ext>
            </a:extLst>
          </p:cNvPr>
          <p:cNvSpPr>
            <a:spLocks/>
          </p:cNvSpPr>
          <p:nvPr/>
        </p:nvSpPr>
        <p:spPr bwMode="hidden">
          <a:xfrm>
            <a:off x="3175" y="4797425"/>
            <a:ext cx="3417888" cy="2097088"/>
          </a:xfrm>
          <a:custGeom>
            <a:avLst/>
            <a:gdLst>
              <a:gd name="T0" fmla="*/ 1368 w 2153"/>
              <a:gd name="T1" fmla="*/ 358 h 1321"/>
              <a:gd name="T2" fmla="*/ 1197 w 2153"/>
              <a:gd name="T3" fmla="*/ 318 h 1321"/>
              <a:gd name="T4" fmla="*/ 1173 w 2153"/>
              <a:gd name="T5" fmla="*/ 0 h 1321"/>
              <a:gd name="T6" fmla="*/ 964 w 2153"/>
              <a:gd name="T7" fmla="*/ 16 h 1321"/>
              <a:gd name="T8" fmla="*/ 948 w 2153"/>
              <a:gd name="T9" fmla="*/ 318 h 1321"/>
              <a:gd name="T10" fmla="*/ 808 w 2153"/>
              <a:gd name="T11" fmla="*/ 366 h 1321"/>
              <a:gd name="T12" fmla="*/ 606 w 2153"/>
              <a:gd name="T13" fmla="*/ 109 h 1321"/>
              <a:gd name="T14" fmla="*/ 467 w 2153"/>
              <a:gd name="T15" fmla="*/ 187 h 1321"/>
              <a:gd name="T16" fmla="*/ 599 w 2153"/>
              <a:gd name="T17" fmla="*/ 474 h 1321"/>
              <a:gd name="T18" fmla="*/ 506 w 2153"/>
              <a:gd name="T19" fmla="*/ 568 h 1321"/>
              <a:gd name="T20" fmla="*/ 202 w 2153"/>
              <a:gd name="T21" fmla="*/ 459 h 1321"/>
              <a:gd name="T22" fmla="*/ 132 w 2153"/>
              <a:gd name="T23" fmla="*/ 576 h 1321"/>
              <a:gd name="T24" fmla="*/ 365 w 2153"/>
              <a:gd name="T25" fmla="*/ 778 h 1321"/>
              <a:gd name="T26" fmla="*/ 327 w 2153"/>
              <a:gd name="T27" fmla="*/ 933 h 1321"/>
              <a:gd name="T28" fmla="*/ 7 w 2153"/>
              <a:gd name="T29" fmla="*/ 956 h 1321"/>
              <a:gd name="T30" fmla="*/ 0 w 2153"/>
              <a:gd name="T31" fmla="*/ 1128 h 1321"/>
              <a:gd name="T32" fmla="*/ 327 w 2153"/>
              <a:gd name="T33" fmla="*/ 1174 h 1321"/>
              <a:gd name="T34" fmla="*/ 358 w 2153"/>
              <a:gd name="T35" fmla="*/ 1321 h 1321"/>
              <a:gd name="T36" fmla="*/ 1804 w 2153"/>
              <a:gd name="T37" fmla="*/ 1321 h 1321"/>
              <a:gd name="T38" fmla="*/ 1835 w 2153"/>
              <a:gd name="T39" fmla="*/ 1158 h 1321"/>
              <a:gd name="T40" fmla="*/ 2153 w 2153"/>
              <a:gd name="T41" fmla="*/ 1128 h 1321"/>
              <a:gd name="T42" fmla="*/ 2146 w 2153"/>
              <a:gd name="T43" fmla="*/ 964 h 1321"/>
              <a:gd name="T44" fmla="*/ 1827 w 2153"/>
              <a:gd name="T45" fmla="*/ 917 h 1321"/>
              <a:gd name="T46" fmla="*/ 1795 w 2153"/>
              <a:gd name="T47" fmla="*/ 793 h 1321"/>
              <a:gd name="T48" fmla="*/ 2052 w 2153"/>
              <a:gd name="T49" fmla="*/ 615 h 1321"/>
              <a:gd name="T50" fmla="*/ 1967 w 2153"/>
              <a:gd name="T51" fmla="*/ 467 h 1321"/>
              <a:gd name="T52" fmla="*/ 1679 w 2153"/>
              <a:gd name="T53" fmla="*/ 583 h 1321"/>
              <a:gd name="T54" fmla="*/ 1586 w 2153"/>
              <a:gd name="T55" fmla="*/ 490 h 1321"/>
              <a:gd name="T56" fmla="*/ 1733 w 2153"/>
              <a:gd name="T57" fmla="*/ 218 h 1321"/>
              <a:gd name="T58" fmla="*/ 1593 w 2153"/>
              <a:gd name="T59" fmla="*/ 132 h 1321"/>
              <a:gd name="T60" fmla="*/ 1368 w 2153"/>
              <a:gd name="T61" fmla="*/ 358 h 1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2153" h="1321">
                <a:moveTo>
                  <a:pt x="1368" y="358"/>
                </a:moveTo>
                <a:lnTo>
                  <a:pt x="1197" y="318"/>
                </a:lnTo>
                <a:lnTo>
                  <a:pt x="1173" y="0"/>
                </a:lnTo>
                <a:lnTo>
                  <a:pt x="964" y="16"/>
                </a:lnTo>
                <a:lnTo>
                  <a:pt x="948" y="318"/>
                </a:lnTo>
                <a:lnTo>
                  <a:pt x="808" y="366"/>
                </a:lnTo>
                <a:lnTo>
                  <a:pt x="606" y="109"/>
                </a:lnTo>
                <a:lnTo>
                  <a:pt x="467" y="187"/>
                </a:lnTo>
                <a:lnTo>
                  <a:pt x="599" y="474"/>
                </a:lnTo>
                <a:lnTo>
                  <a:pt x="506" y="568"/>
                </a:lnTo>
                <a:lnTo>
                  <a:pt x="202" y="459"/>
                </a:lnTo>
                <a:lnTo>
                  <a:pt x="132" y="576"/>
                </a:lnTo>
                <a:lnTo>
                  <a:pt x="365" y="778"/>
                </a:lnTo>
                <a:lnTo>
                  <a:pt x="327" y="933"/>
                </a:lnTo>
                <a:lnTo>
                  <a:pt x="7" y="956"/>
                </a:lnTo>
                <a:lnTo>
                  <a:pt x="0" y="1128"/>
                </a:lnTo>
                <a:lnTo>
                  <a:pt x="327" y="1174"/>
                </a:lnTo>
                <a:lnTo>
                  <a:pt x="358" y="1321"/>
                </a:lnTo>
                <a:lnTo>
                  <a:pt x="1804" y="1321"/>
                </a:lnTo>
                <a:lnTo>
                  <a:pt x="1835" y="1158"/>
                </a:lnTo>
                <a:lnTo>
                  <a:pt x="2153" y="1128"/>
                </a:lnTo>
                <a:lnTo>
                  <a:pt x="2146" y="964"/>
                </a:lnTo>
                <a:lnTo>
                  <a:pt x="1827" y="917"/>
                </a:lnTo>
                <a:lnTo>
                  <a:pt x="1795" y="793"/>
                </a:lnTo>
                <a:lnTo>
                  <a:pt x="2052" y="615"/>
                </a:lnTo>
                <a:lnTo>
                  <a:pt x="1967" y="467"/>
                </a:lnTo>
                <a:lnTo>
                  <a:pt x="1679" y="583"/>
                </a:lnTo>
                <a:lnTo>
                  <a:pt x="1586" y="490"/>
                </a:lnTo>
                <a:lnTo>
                  <a:pt x="1733" y="218"/>
                </a:lnTo>
                <a:lnTo>
                  <a:pt x="1593" y="132"/>
                </a:lnTo>
                <a:lnTo>
                  <a:pt x="1368" y="358"/>
                </a:lnTo>
                <a:close/>
              </a:path>
            </a:pathLst>
          </a:custGeom>
          <a:solidFill>
            <a:schemeClr val="bg1">
              <a:alpha val="50000"/>
            </a:scheme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37609" name="Freeform 9">
            <a:extLst>
              <a:ext uri="{FF2B5EF4-FFF2-40B4-BE49-F238E27FC236}">
                <a16:creationId xmlns:a16="http://schemas.microsoft.com/office/drawing/2014/main" id="{8865BBC2-4FE4-8A68-F83D-5D0B5D3B6E6F}"/>
              </a:ext>
            </a:extLst>
          </p:cNvPr>
          <p:cNvSpPr>
            <a:spLocks/>
          </p:cNvSpPr>
          <p:nvPr/>
        </p:nvSpPr>
        <p:spPr bwMode="hidden">
          <a:xfrm>
            <a:off x="4494213" y="4425950"/>
            <a:ext cx="2263775" cy="2263775"/>
          </a:xfrm>
          <a:custGeom>
            <a:avLst/>
            <a:gdLst>
              <a:gd name="T0" fmla="*/ 1469 w 2312"/>
              <a:gd name="T1" fmla="*/ 384 h 2313"/>
              <a:gd name="T2" fmla="*/ 1285 w 2312"/>
              <a:gd name="T3" fmla="*/ 342 h 2313"/>
              <a:gd name="T4" fmla="*/ 1260 w 2312"/>
              <a:gd name="T5" fmla="*/ 0 h 2313"/>
              <a:gd name="T6" fmla="*/ 1035 w 2312"/>
              <a:gd name="T7" fmla="*/ 17 h 2313"/>
              <a:gd name="T8" fmla="*/ 1018 w 2312"/>
              <a:gd name="T9" fmla="*/ 342 h 2313"/>
              <a:gd name="T10" fmla="*/ 868 w 2312"/>
              <a:gd name="T11" fmla="*/ 393 h 2313"/>
              <a:gd name="T12" fmla="*/ 651 w 2312"/>
              <a:gd name="T13" fmla="*/ 117 h 2313"/>
              <a:gd name="T14" fmla="*/ 501 w 2312"/>
              <a:gd name="T15" fmla="*/ 201 h 2313"/>
              <a:gd name="T16" fmla="*/ 643 w 2312"/>
              <a:gd name="T17" fmla="*/ 509 h 2313"/>
              <a:gd name="T18" fmla="*/ 543 w 2312"/>
              <a:gd name="T19" fmla="*/ 610 h 2313"/>
              <a:gd name="T20" fmla="*/ 217 w 2312"/>
              <a:gd name="T21" fmla="*/ 493 h 2313"/>
              <a:gd name="T22" fmla="*/ 142 w 2312"/>
              <a:gd name="T23" fmla="*/ 618 h 2313"/>
              <a:gd name="T24" fmla="*/ 392 w 2312"/>
              <a:gd name="T25" fmla="*/ 835 h 2313"/>
              <a:gd name="T26" fmla="*/ 351 w 2312"/>
              <a:gd name="T27" fmla="*/ 1002 h 2313"/>
              <a:gd name="T28" fmla="*/ 8 w 2312"/>
              <a:gd name="T29" fmla="*/ 1027 h 2313"/>
              <a:gd name="T30" fmla="*/ 0 w 2312"/>
              <a:gd name="T31" fmla="*/ 1211 h 2313"/>
              <a:gd name="T32" fmla="*/ 351 w 2312"/>
              <a:gd name="T33" fmla="*/ 1261 h 2313"/>
              <a:gd name="T34" fmla="*/ 384 w 2312"/>
              <a:gd name="T35" fmla="*/ 1419 h 2313"/>
              <a:gd name="T36" fmla="*/ 125 w 2312"/>
              <a:gd name="T37" fmla="*/ 1653 h 2313"/>
              <a:gd name="T38" fmla="*/ 217 w 2312"/>
              <a:gd name="T39" fmla="*/ 1795 h 2313"/>
              <a:gd name="T40" fmla="*/ 509 w 2312"/>
              <a:gd name="T41" fmla="*/ 1661 h 2313"/>
              <a:gd name="T42" fmla="*/ 618 w 2312"/>
              <a:gd name="T43" fmla="*/ 1770 h 2313"/>
              <a:gd name="T44" fmla="*/ 467 w 2312"/>
              <a:gd name="T45" fmla="*/ 2045 h 2313"/>
              <a:gd name="T46" fmla="*/ 609 w 2312"/>
              <a:gd name="T47" fmla="*/ 2162 h 2313"/>
              <a:gd name="T48" fmla="*/ 868 w 2312"/>
              <a:gd name="T49" fmla="*/ 1912 h 2313"/>
              <a:gd name="T50" fmla="*/ 1018 w 2312"/>
              <a:gd name="T51" fmla="*/ 1962 h 2313"/>
              <a:gd name="T52" fmla="*/ 1052 w 2312"/>
              <a:gd name="T53" fmla="*/ 2304 h 2313"/>
              <a:gd name="T54" fmla="*/ 1277 w 2312"/>
              <a:gd name="T55" fmla="*/ 2313 h 2313"/>
              <a:gd name="T56" fmla="*/ 1302 w 2312"/>
              <a:gd name="T57" fmla="*/ 1954 h 2313"/>
              <a:gd name="T58" fmla="*/ 1494 w 2312"/>
              <a:gd name="T59" fmla="*/ 1904 h 2313"/>
              <a:gd name="T60" fmla="*/ 1720 w 2312"/>
              <a:gd name="T61" fmla="*/ 2154 h 2313"/>
              <a:gd name="T62" fmla="*/ 1870 w 2312"/>
              <a:gd name="T63" fmla="*/ 2062 h 2313"/>
              <a:gd name="T64" fmla="*/ 1720 w 2312"/>
              <a:gd name="T65" fmla="*/ 1762 h 2313"/>
              <a:gd name="T66" fmla="*/ 1820 w 2312"/>
              <a:gd name="T67" fmla="*/ 1636 h 2313"/>
              <a:gd name="T68" fmla="*/ 2120 w 2312"/>
              <a:gd name="T69" fmla="*/ 1778 h 2313"/>
              <a:gd name="T70" fmla="*/ 2212 w 2312"/>
              <a:gd name="T71" fmla="*/ 1620 h 2313"/>
              <a:gd name="T72" fmla="*/ 1937 w 2312"/>
              <a:gd name="T73" fmla="*/ 1419 h 2313"/>
              <a:gd name="T74" fmla="*/ 1970 w 2312"/>
              <a:gd name="T75" fmla="*/ 1244 h 2313"/>
              <a:gd name="T76" fmla="*/ 2312 w 2312"/>
              <a:gd name="T77" fmla="*/ 1211 h 2313"/>
              <a:gd name="T78" fmla="*/ 2304 w 2312"/>
              <a:gd name="T79" fmla="*/ 1035 h 2313"/>
              <a:gd name="T80" fmla="*/ 1962 w 2312"/>
              <a:gd name="T81" fmla="*/ 985 h 2313"/>
              <a:gd name="T82" fmla="*/ 1928 w 2312"/>
              <a:gd name="T83" fmla="*/ 852 h 2313"/>
              <a:gd name="T84" fmla="*/ 2204 w 2312"/>
              <a:gd name="T85" fmla="*/ 660 h 2313"/>
              <a:gd name="T86" fmla="*/ 2112 w 2312"/>
              <a:gd name="T87" fmla="*/ 501 h 2313"/>
              <a:gd name="T88" fmla="*/ 1803 w 2312"/>
              <a:gd name="T89" fmla="*/ 626 h 2313"/>
              <a:gd name="T90" fmla="*/ 1703 w 2312"/>
              <a:gd name="T91" fmla="*/ 526 h 2313"/>
              <a:gd name="T92" fmla="*/ 1861 w 2312"/>
              <a:gd name="T93" fmla="*/ 234 h 2313"/>
              <a:gd name="T94" fmla="*/ 1711 w 2312"/>
              <a:gd name="T95" fmla="*/ 142 h 2313"/>
              <a:gd name="T96" fmla="*/ 1469 w 2312"/>
              <a:gd name="T97" fmla="*/ 384 h 2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2"/>
              </a:gs>
              <a:gs pos="100000">
                <a:schemeClr val="bg1"/>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37610" name="Freeform 10">
            <a:extLst>
              <a:ext uri="{FF2B5EF4-FFF2-40B4-BE49-F238E27FC236}">
                <a16:creationId xmlns:a16="http://schemas.microsoft.com/office/drawing/2014/main" id="{1294B99F-2876-4096-B4F3-DA050A3E517D}"/>
              </a:ext>
            </a:extLst>
          </p:cNvPr>
          <p:cNvSpPr>
            <a:spLocks/>
          </p:cNvSpPr>
          <p:nvPr/>
        </p:nvSpPr>
        <p:spPr bwMode="hidden">
          <a:xfrm>
            <a:off x="5646738" y="487363"/>
            <a:ext cx="2928937" cy="2930525"/>
          </a:xfrm>
          <a:custGeom>
            <a:avLst/>
            <a:gdLst>
              <a:gd name="T0" fmla="*/ 1469 w 2312"/>
              <a:gd name="T1" fmla="*/ 384 h 2313"/>
              <a:gd name="T2" fmla="*/ 1285 w 2312"/>
              <a:gd name="T3" fmla="*/ 342 h 2313"/>
              <a:gd name="T4" fmla="*/ 1260 w 2312"/>
              <a:gd name="T5" fmla="*/ 0 h 2313"/>
              <a:gd name="T6" fmla="*/ 1035 w 2312"/>
              <a:gd name="T7" fmla="*/ 17 h 2313"/>
              <a:gd name="T8" fmla="*/ 1018 w 2312"/>
              <a:gd name="T9" fmla="*/ 342 h 2313"/>
              <a:gd name="T10" fmla="*/ 868 w 2312"/>
              <a:gd name="T11" fmla="*/ 393 h 2313"/>
              <a:gd name="T12" fmla="*/ 651 w 2312"/>
              <a:gd name="T13" fmla="*/ 117 h 2313"/>
              <a:gd name="T14" fmla="*/ 501 w 2312"/>
              <a:gd name="T15" fmla="*/ 201 h 2313"/>
              <a:gd name="T16" fmla="*/ 643 w 2312"/>
              <a:gd name="T17" fmla="*/ 509 h 2313"/>
              <a:gd name="T18" fmla="*/ 543 w 2312"/>
              <a:gd name="T19" fmla="*/ 610 h 2313"/>
              <a:gd name="T20" fmla="*/ 217 w 2312"/>
              <a:gd name="T21" fmla="*/ 493 h 2313"/>
              <a:gd name="T22" fmla="*/ 142 w 2312"/>
              <a:gd name="T23" fmla="*/ 618 h 2313"/>
              <a:gd name="T24" fmla="*/ 392 w 2312"/>
              <a:gd name="T25" fmla="*/ 835 h 2313"/>
              <a:gd name="T26" fmla="*/ 351 w 2312"/>
              <a:gd name="T27" fmla="*/ 1002 h 2313"/>
              <a:gd name="T28" fmla="*/ 8 w 2312"/>
              <a:gd name="T29" fmla="*/ 1027 h 2313"/>
              <a:gd name="T30" fmla="*/ 0 w 2312"/>
              <a:gd name="T31" fmla="*/ 1211 h 2313"/>
              <a:gd name="T32" fmla="*/ 351 w 2312"/>
              <a:gd name="T33" fmla="*/ 1261 h 2313"/>
              <a:gd name="T34" fmla="*/ 384 w 2312"/>
              <a:gd name="T35" fmla="*/ 1419 h 2313"/>
              <a:gd name="T36" fmla="*/ 125 w 2312"/>
              <a:gd name="T37" fmla="*/ 1653 h 2313"/>
              <a:gd name="T38" fmla="*/ 217 w 2312"/>
              <a:gd name="T39" fmla="*/ 1795 h 2313"/>
              <a:gd name="T40" fmla="*/ 509 w 2312"/>
              <a:gd name="T41" fmla="*/ 1661 h 2313"/>
              <a:gd name="T42" fmla="*/ 618 w 2312"/>
              <a:gd name="T43" fmla="*/ 1770 h 2313"/>
              <a:gd name="T44" fmla="*/ 467 w 2312"/>
              <a:gd name="T45" fmla="*/ 2045 h 2313"/>
              <a:gd name="T46" fmla="*/ 609 w 2312"/>
              <a:gd name="T47" fmla="*/ 2162 h 2313"/>
              <a:gd name="T48" fmla="*/ 868 w 2312"/>
              <a:gd name="T49" fmla="*/ 1912 h 2313"/>
              <a:gd name="T50" fmla="*/ 1018 w 2312"/>
              <a:gd name="T51" fmla="*/ 1962 h 2313"/>
              <a:gd name="T52" fmla="*/ 1052 w 2312"/>
              <a:gd name="T53" fmla="*/ 2304 h 2313"/>
              <a:gd name="T54" fmla="*/ 1277 w 2312"/>
              <a:gd name="T55" fmla="*/ 2313 h 2313"/>
              <a:gd name="T56" fmla="*/ 1302 w 2312"/>
              <a:gd name="T57" fmla="*/ 1954 h 2313"/>
              <a:gd name="T58" fmla="*/ 1494 w 2312"/>
              <a:gd name="T59" fmla="*/ 1904 h 2313"/>
              <a:gd name="T60" fmla="*/ 1720 w 2312"/>
              <a:gd name="T61" fmla="*/ 2154 h 2313"/>
              <a:gd name="T62" fmla="*/ 1870 w 2312"/>
              <a:gd name="T63" fmla="*/ 2062 h 2313"/>
              <a:gd name="T64" fmla="*/ 1720 w 2312"/>
              <a:gd name="T65" fmla="*/ 1762 h 2313"/>
              <a:gd name="T66" fmla="*/ 1820 w 2312"/>
              <a:gd name="T67" fmla="*/ 1636 h 2313"/>
              <a:gd name="T68" fmla="*/ 2120 w 2312"/>
              <a:gd name="T69" fmla="*/ 1778 h 2313"/>
              <a:gd name="T70" fmla="*/ 2212 w 2312"/>
              <a:gd name="T71" fmla="*/ 1620 h 2313"/>
              <a:gd name="T72" fmla="*/ 1937 w 2312"/>
              <a:gd name="T73" fmla="*/ 1419 h 2313"/>
              <a:gd name="T74" fmla="*/ 1970 w 2312"/>
              <a:gd name="T75" fmla="*/ 1244 h 2313"/>
              <a:gd name="T76" fmla="*/ 2312 w 2312"/>
              <a:gd name="T77" fmla="*/ 1211 h 2313"/>
              <a:gd name="T78" fmla="*/ 2304 w 2312"/>
              <a:gd name="T79" fmla="*/ 1035 h 2313"/>
              <a:gd name="T80" fmla="*/ 1962 w 2312"/>
              <a:gd name="T81" fmla="*/ 985 h 2313"/>
              <a:gd name="T82" fmla="*/ 1928 w 2312"/>
              <a:gd name="T83" fmla="*/ 852 h 2313"/>
              <a:gd name="T84" fmla="*/ 2204 w 2312"/>
              <a:gd name="T85" fmla="*/ 660 h 2313"/>
              <a:gd name="T86" fmla="*/ 2112 w 2312"/>
              <a:gd name="T87" fmla="*/ 501 h 2313"/>
              <a:gd name="T88" fmla="*/ 1803 w 2312"/>
              <a:gd name="T89" fmla="*/ 626 h 2313"/>
              <a:gd name="T90" fmla="*/ 1703 w 2312"/>
              <a:gd name="T91" fmla="*/ 526 h 2313"/>
              <a:gd name="T92" fmla="*/ 1861 w 2312"/>
              <a:gd name="T93" fmla="*/ 234 h 2313"/>
              <a:gd name="T94" fmla="*/ 1711 w 2312"/>
              <a:gd name="T95" fmla="*/ 142 h 2313"/>
              <a:gd name="T96" fmla="*/ 1469 w 2312"/>
              <a:gd name="T97" fmla="*/ 384 h 2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1"/>
              </a:gs>
              <a:gs pos="100000">
                <a:schemeClr val="bg2"/>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37611" name="Freeform 11">
            <a:extLst>
              <a:ext uri="{FF2B5EF4-FFF2-40B4-BE49-F238E27FC236}">
                <a16:creationId xmlns:a16="http://schemas.microsoft.com/office/drawing/2014/main" id="{04AE1C2B-A2C6-4D84-FB0C-A7300064014A}"/>
              </a:ext>
            </a:extLst>
          </p:cNvPr>
          <p:cNvSpPr>
            <a:spLocks/>
          </p:cNvSpPr>
          <p:nvPr/>
        </p:nvSpPr>
        <p:spPr bwMode="hidden">
          <a:xfrm>
            <a:off x="7146925" y="2555875"/>
            <a:ext cx="2008188" cy="3997325"/>
          </a:xfrm>
          <a:custGeom>
            <a:avLst/>
            <a:gdLst>
              <a:gd name="T0" fmla="*/ 1265 w 1265"/>
              <a:gd name="T1" fmla="*/ 0 h 2518"/>
              <a:gd name="T2" fmla="*/ 1128 w 1265"/>
              <a:gd name="T3" fmla="*/ 18 h 2518"/>
              <a:gd name="T4" fmla="*/ 1110 w 1265"/>
              <a:gd name="T5" fmla="*/ 372 h 2518"/>
              <a:gd name="T6" fmla="*/ 946 w 1265"/>
              <a:gd name="T7" fmla="*/ 428 h 2518"/>
              <a:gd name="T8" fmla="*/ 710 w 1265"/>
              <a:gd name="T9" fmla="*/ 127 h 2518"/>
              <a:gd name="T10" fmla="*/ 546 w 1265"/>
              <a:gd name="T11" fmla="*/ 219 h 2518"/>
              <a:gd name="T12" fmla="*/ 701 w 1265"/>
              <a:gd name="T13" fmla="*/ 555 h 2518"/>
              <a:gd name="T14" fmla="*/ 592 w 1265"/>
              <a:gd name="T15" fmla="*/ 665 h 2518"/>
              <a:gd name="T16" fmla="*/ 237 w 1265"/>
              <a:gd name="T17" fmla="*/ 537 h 2518"/>
              <a:gd name="T18" fmla="*/ 155 w 1265"/>
              <a:gd name="T19" fmla="*/ 674 h 2518"/>
              <a:gd name="T20" fmla="*/ 427 w 1265"/>
              <a:gd name="T21" fmla="*/ 911 h 2518"/>
              <a:gd name="T22" fmla="*/ 383 w 1265"/>
              <a:gd name="T23" fmla="*/ 1093 h 2518"/>
              <a:gd name="T24" fmla="*/ 9 w 1265"/>
              <a:gd name="T25" fmla="*/ 1121 h 2518"/>
              <a:gd name="T26" fmla="*/ 0 w 1265"/>
              <a:gd name="T27" fmla="*/ 1322 h 2518"/>
              <a:gd name="T28" fmla="*/ 383 w 1265"/>
              <a:gd name="T29" fmla="*/ 1376 h 2518"/>
              <a:gd name="T30" fmla="*/ 419 w 1265"/>
              <a:gd name="T31" fmla="*/ 1549 h 2518"/>
              <a:gd name="T32" fmla="*/ 136 w 1265"/>
              <a:gd name="T33" fmla="*/ 1804 h 2518"/>
              <a:gd name="T34" fmla="*/ 237 w 1265"/>
              <a:gd name="T35" fmla="*/ 1959 h 2518"/>
              <a:gd name="T36" fmla="*/ 555 w 1265"/>
              <a:gd name="T37" fmla="*/ 1813 h 2518"/>
              <a:gd name="T38" fmla="*/ 674 w 1265"/>
              <a:gd name="T39" fmla="*/ 1932 h 2518"/>
              <a:gd name="T40" fmla="*/ 509 w 1265"/>
              <a:gd name="T41" fmla="*/ 2232 h 2518"/>
              <a:gd name="T42" fmla="*/ 664 w 1265"/>
              <a:gd name="T43" fmla="*/ 2360 h 2518"/>
              <a:gd name="T44" fmla="*/ 946 w 1265"/>
              <a:gd name="T45" fmla="*/ 2087 h 2518"/>
              <a:gd name="T46" fmla="*/ 1110 w 1265"/>
              <a:gd name="T47" fmla="*/ 2142 h 2518"/>
              <a:gd name="T48" fmla="*/ 1147 w 1265"/>
              <a:gd name="T49" fmla="*/ 2515 h 2518"/>
              <a:gd name="T50" fmla="*/ 1265 w 1265"/>
              <a:gd name="T51" fmla="*/ 2518 h 2518"/>
              <a:gd name="T52" fmla="*/ 1265 w 1265"/>
              <a:gd name="T53" fmla="*/ 0 h 25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265" h="2518">
                <a:moveTo>
                  <a:pt x="1265" y="0"/>
                </a:moveTo>
                <a:lnTo>
                  <a:pt x="1128" y="18"/>
                </a:lnTo>
                <a:lnTo>
                  <a:pt x="1110" y="372"/>
                </a:lnTo>
                <a:lnTo>
                  <a:pt x="946" y="428"/>
                </a:lnTo>
                <a:lnTo>
                  <a:pt x="710" y="127"/>
                </a:lnTo>
                <a:lnTo>
                  <a:pt x="546" y="219"/>
                </a:lnTo>
                <a:lnTo>
                  <a:pt x="701" y="555"/>
                </a:lnTo>
                <a:lnTo>
                  <a:pt x="592" y="665"/>
                </a:lnTo>
                <a:lnTo>
                  <a:pt x="237" y="537"/>
                </a:lnTo>
                <a:lnTo>
                  <a:pt x="155" y="674"/>
                </a:lnTo>
                <a:lnTo>
                  <a:pt x="427" y="911"/>
                </a:lnTo>
                <a:lnTo>
                  <a:pt x="383" y="1093"/>
                </a:lnTo>
                <a:lnTo>
                  <a:pt x="9" y="1121"/>
                </a:lnTo>
                <a:lnTo>
                  <a:pt x="0" y="1322"/>
                </a:lnTo>
                <a:lnTo>
                  <a:pt x="383" y="1376"/>
                </a:lnTo>
                <a:lnTo>
                  <a:pt x="419" y="1549"/>
                </a:lnTo>
                <a:lnTo>
                  <a:pt x="136" y="1804"/>
                </a:lnTo>
                <a:lnTo>
                  <a:pt x="237" y="1959"/>
                </a:lnTo>
                <a:lnTo>
                  <a:pt x="555" y="1813"/>
                </a:lnTo>
                <a:lnTo>
                  <a:pt x="674" y="1932"/>
                </a:lnTo>
                <a:lnTo>
                  <a:pt x="509" y="2232"/>
                </a:lnTo>
                <a:lnTo>
                  <a:pt x="664" y="2360"/>
                </a:lnTo>
                <a:lnTo>
                  <a:pt x="946" y="2087"/>
                </a:lnTo>
                <a:lnTo>
                  <a:pt x="1110" y="2142"/>
                </a:lnTo>
                <a:lnTo>
                  <a:pt x="1147" y="2515"/>
                </a:lnTo>
                <a:lnTo>
                  <a:pt x="1265" y="2518"/>
                </a:lnTo>
                <a:lnTo>
                  <a:pt x="1265" y="0"/>
                </a:lnTo>
                <a:close/>
              </a:path>
            </a:pathLst>
          </a:custGeom>
          <a:gradFill rotWithShape="0">
            <a:gsLst>
              <a:gs pos="0">
                <a:schemeClr val="bg1"/>
              </a:gs>
              <a:gs pos="100000">
                <a:schemeClr val="accent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37612" name="Freeform 12">
            <a:extLst>
              <a:ext uri="{FF2B5EF4-FFF2-40B4-BE49-F238E27FC236}">
                <a16:creationId xmlns:a16="http://schemas.microsoft.com/office/drawing/2014/main" id="{E355D6D7-E795-1B9D-6589-F1A32128C310}"/>
              </a:ext>
            </a:extLst>
          </p:cNvPr>
          <p:cNvSpPr>
            <a:spLocks/>
          </p:cNvSpPr>
          <p:nvPr/>
        </p:nvSpPr>
        <p:spPr bwMode="hidden">
          <a:xfrm rot="-5400000">
            <a:off x="3977481" y="-853281"/>
            <a:ext cx="1722438" cy="3429000"/>
          </a:xfrm>
          <a:custGeom>
            <a:avLst/>
            <a:gdLst>
              <a:gd name="T0" fmla="*/ 1265 w 1265"/>
              <a:gd name="T1" fmla="*/ 0 h 2518"/>
              <a:gd name="T2" fmla="*/ 1128 w 1265"/>
              <a:gd name="T3" fmla="*/ 18 h 2518"/>
              <a:gd name="T4" fmla="*/ 1110 w 1265"/>
              <a:gd name="T5" fmla="*/ 372 h 2518"/>
              <a:gd name="T6" fmla="*/ 946 w 1265"/>
              <a:gd name="T7" fmla="*/ 428 h 2518"/>
              <a:gd name="T8" fmla="*/ 710 w 1265"/>
              <a:gd name="T9" fmla="*/ 127 h 2518"/>
              <a:gd name="T10" fmla="*/ 546 w 1265"/>
              <a:gd name="T11" fmla="*/ 219 h 2518"/>
              <a:gd name="T12" fmla="*/ 701 w 1265"/>
              <a:gd name="T13" fmla="*/ 555 h 2518"/>
              <a:gd name="T14" fmla="*/ 592 w 1265"/>
              <a:gd name="T15" fmla="*/ 665 h 2518"/>
              <a:gd name="T16" fmla="*/ 237 w 1265"/>
              <a:gd name="T17" fmla="*/ 537 h 2518"/>
              <a:gd name="T18" fmla="*/ 155 w 1265"/>
              <a:gd name="T19" fmla="*/ 674 h 2518"/>
              <a:gd name="T20" fmla="*/ 427 w 1265"/>
              <a:gd name="T21" fmla="*/ 911 h 2518"/>
              <a:gd name="T22" fmla="*/ 383 w 1265"/>
              <a:gd name="T23" fmla="*/ 1093 h 2518"/>
              <a:gd name="T24" fmla="*/ 9 w 1265"/>
              <a:gd name="T25" fmla="*/ 1121 h 2518"/>
              <a:gd name="T26" fmla="*/ 0 w 1265"/>
              <a:gd name="T27" fmla="*/ 1322 h 2518"/>
              <a:gd name="T28" fmla="*/ 383 w 1265"/>
              <a:gd name="T29" fmla="*/ 1376 h 2518"/>
              <a:gd name="T30" fmla="*/ 419 w 1265"/>
              <a:gd name="T31" fmla="*/ 1549 h 2518"/>
              <a:gd name="T32" fmla="*/ 136 w 1265"/>
              <a:gd name="T33" fmla="*/ 1804 h 2518"/>
              <a:gd name="T34" fmla="*/ 237 w 1265"/>
              <a:gd name="T35" fmla="*/ 1959 h 2518"/>
              <a:gd name="T36" fmla="*/ 555 w 1265"/>
              <a:gd name="T37" fmla="*/ 1813 h 2518"/>
              <a:gd name="T38" fmla="*/ 674 w 1265"/>
              <a:gd name="T39" fmla="*/ 1932 h 2518"/>
              <a:gd name="T40" fmla="*/ 509 w 1265"/>
              <a:gd name="T41" fmla="*/ 2232 h 2518"/>
              <a:gd name="T42" fmla="*/ 664 w 1265"/>
              <a:gd name="T43" fmla="*/ 2360 h 2518"/>
              <a:gd name="T44" fmla="*/ 946 w 1265"/>
              <a:gd name="T45" fmla="*/ 2087 h 2518"/>
              <a:gd name="T46" fmla="*/ 1110 w 1265"/>
              <a:gd name="T47" fmla="*/ 2142 h 2518"/>
              <a:gd name="T48" fmla="*/ 1147 w 1265"/>
              <a:gd name="T49" fmla="*/ 2515 h 2518"/>
              <a:gd name="T50" fmla="*/ 1265 w 1265"/>
              <a:gd name="T51" fmla="*/ 2518 h 2518"/>
              <a:gd name="T52" fmla="*/ 1265 w 1265"/>
              <a:gd name="T53" fmla="*/ 0 h 25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265" h="2518">
                <a:moveTo>
                  <a:pt x="1265" y="0"/>
                </a:moveTo>
                <a:lnTo>
                  <a:pt x="1128" y="18"/>
                </a:lnTo>
                <a:lnTo>
                  <a:pt x="1110" y="372"/>
                </a:lnTo>
                <a:lnTo>
                  <a:pt x="946" y="428"/>
                </a:lnTo>
                <a:lnTo>
                  <a:pt x="710" y="127"/>
                </a:lnTo>
                <a:lnTo>
                  <a:pt x="546" y="219"/>
                </a:lnTo>
                <a:lnTo>
                  <a:pt x="701" y="555"/>
                </a:lnTo>
                <a:lnTo>
                  <a:pt x="592" y="665"/>
                </a:lnTo>
                <a:lnTo>
                  <a:pt x="237" y="537"/>
                </a:lnTo>
                <a:lnTo>
                  <a:pt x="155" y="674"/>
                </a:lnTo>
                <a:lnTo>
                  <a:pt x="427" y="911"/>
                </a:lnTo>
                <a:lnTo>
                  <a:pt x="383" y="1093"/>
                </a:lnTo>
                <a:lnTo>
                  <a:pt x="9" y="1121"/>
                </a:lnTo>
                <a:lnTo>
                  <a:pt x="0" y="1322"/>
                </a:lnTo>
                <a:lnTo>
                  <a:pt x="383" y="1376"/>
                </a:lnTo>
                <a:lnTo>
                  <a:pt x="419" y="1549"/>
                </a:lnTo>
                <a:lnTo>
                  <a:pt x="136" y="1804"/>
                </a:lnTo>
                <a:lnTo>
                  <a:pt x="237" y="1959"/>
                </a:lnTo>
                <a:lnTo>
                  <a:pt x="555" y="1813"/>
                </a:lnTo>
                <a:lnTo>
                  <a:pt x="674" y="1932"/>
                </a:lnTo>
                <a:lnTo>
                  <a:pt x="509" y="2232"/>
                </a:lnTo>
                <a:lnTo>
                  <a:pt x="664" y="2360"/>
                </a:lnTo>
                <a:lnTo>
                  <a:pt x="946" y="2087"/>
                </a:lnTo>
                <a:lnTo>
                  <a:pt x="1110" y="2142"/>
                </a:lnTo>
                <a:lnTo>
                  <a:pt x="1147" y="2515"/>
                </a:lnTo>
                <a:lnTo>
                  <a:pt x="1265" y="2518"/>
                </a:lnTo>
                <a:lnTo>
                  <a:pt x="1265" y="0"/>
                </a:lnTo>
                <a:close/>
              </a:path>
            </a:pathLst>
          </a:custGeom>
          <a:gradFill rotWithShape="0">
            <a:gsLst>
              <a:gs pos="0">
                <a:schemeClr val="bg1"/>
              </a:gs>
              <a:gs pos="100000">
                <a:schemeClr val="accent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pic>
        <p:nvPicPr>
          <p:cNvPr id="537613" name="Picture 13">
            <a:extLst>
              <a:ext uri="{FF2B5EF4-FFF2-40B4-BE49-F238E27FC236}">
                <a16:creationId xmlns:a16="http://schemas.microsoft.com/office/drawing/2014/main" id="{982DBCB8-B559-E27D-8F9F-9D8C12A17D1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invGray">
          <a:xfrm>
            <a:off x="3175" y="-3175"/>
            <a:ext cx="803275" cy="6858000"/>
          </a:xfrm>
          <a:prstGeom prst="rect">
            <a:avLst/>
          </a:prstGeom>
          <a:noFill/>
          <a:extLst>
            <a:ext uri="{909E8E84-426E-40DD-AFC4-6F175D3DCCD1}">
              <a14:hiddenFill xmlns:a14="http://schemas.microsoft.com/office/drawing/2010/main">
                <a:solidFill>
                  <a:srgbClr val="FFFFFF"/>
                </a:solidFill>
              </a14:hiddenFill>
            </a:ext>
          </a:extLst>
        </p:spPr>
      </p:pic>
      <p:sp>
        <p:nvSpPr>
          <p:cNvPr id="537614" name="Rectangle 14">
            <a:extLst>
              <a:ext uri="{FF2B5EF4-FFF2-40B4-BE49-F238E27FC236}">
                <a16:creationId xmlns:a16="http://schemas.microsoft.com/office/drawing/2014/main" id="{3D25DE06-3347-AB5E-0B78-B9843F3180D3}"/>
              </a:ext>
            </a:extLst>
          </p:cNvPr>
          <p:cNvSpPr>
            <a:spLocks noGrp="1" noChangeArrowheads="1"/>
          </p:cNvSpPr>
          <p:nvPr>
            <p:ph type="ctrTitle"/>
          </p:nvPr>
        </p:nvSpPr>
        <p:spPr>
          <a:xfrm>
            <a:off x="1143000" y="2286000"/>
            <a:ext cx="7772400" cy="1143000"/>
          </a:xfrm>
        </p:spPr>
        <p:txBody>
          <a:bodyPr/>
          <a:lstStyle>
            <a:lvl1pPr>
              <a:defRPr/>
            </a:lvl1pPr>
          </a:lstStyle>
          <a:p>
            <a:pPr lvl="0"/>
            <a:r>
              <a:rPr lang="en-US" altLang="en-US" noProof="0"/>
              <a:t>Click to edit Master title style</a:t>
            </a:r>
          </a:p>
        </p:txBody>
      </p:sp>
      <p:sp>
        <p:nvSpPr>
          <p:cNvPr id="537615" name="Rectangle 15">
            <a:extLst>
              <a:ext uri="{FF2B5EF4-FFF2-40B4-BE49-F238E27FC236}">
                <a16:creationId xmlns:a16="http://schemas.microsoft.com/office/drawing/2014/main" id="{E1CE5F47-BCA8-7CC4-763C-1DAF65AEB694}"/>
              </a:ext>
            </a:extLst>
          </p:cNvPr>
          <p:cNvSpPr>
            <a:spLocks noGrp="1" noChangeArrowheads="1"/>
          </p:cNvSpPr>
          <p:nvPr>
            <p:ph type="subTitle" idx="1"/>
          </p:nvPr>
        </p:nvSpPr>
        <p:spPr>
          <a:xfrm>
            <a:off x="2133600" y="4114800"/>
            <a:ext cx="6400800" cy="1752600"/>
          </a:xfrm>
        </p:spPr>
        <p:txBody>
          <a:bodyPr/>
          <a:lstStyle>
            <a:lvl1pPr marL="0" indent="0">
              <a:buFont typeface="Wingdings" panose="05000000000000000000" pitchFamily="2" charset="2"/>
              <a:buNone/>
              <a:defRPr/>
            </a:lvl1pPr>
          </a:lstStyle>
          <a:p>
            <a:pPr lvl="0"/>
            <a:r>
              <a:rPr lang="en-US" altLang="en-US" noProof="0"/>
              <a:t>Click to edit Master subtitle style</a:t>
            </a:r>
          </a:p>
        </p:txBody>
      </p:sp>
      <p:sp>
        <p:nvSpPr>
          <p:cNvPr id="537616" name="Rectangle 16">
            <a:extLst>
              <a:ext uri="{FF2B5EF4-FFF2-40B4-BE49-F238E27FC236}">
                <a16:creationId xmlns:a16="http://schemas.microsoft.com/office/drawing/2014/main" id="{E316E431-222F-7541-67BD-E656D72A9024}"/>
              </a:ext>
            </a:extLst>
          </p:cNvPr>
          <p:cNvSpPr>
            <a:spLocks noGrp="1" noChangeArrowheads="1"/>
          </p:cNvSpPr>
          <p:nvPr>
            <p:ph type="dt" sz="half" idx="2"/>
          </p:nvPr>
        </p:nvSpPr>
        <p:spPr>
          <a:xfrm>
            <a:off x="1143000" y="6248400"/>
            <a:ext cx="1905000" cy="457200"/>
          </a:xfrm>
        </p:spPr>
        <p:txBody>
          <a:bodyPr/>
          <a:lstStyle>
            <a:lvl1pPr>
              <a:defRPr/>
            </a:lvl1pPr>
          </a:lstStyle>
          <a:p>
            <a:endParaRPr lang="en-US" altLang="en-US"/>
          </a:p>
        </p:txBody>
      </p:sp>
      <p:sp>
        <p:nvSpPr>
          <p:cNvPr id="537617" name="Rectangle 17">
            <a:extLst>
              <a:ext uri="{FF2B5EF4-FFF2-40B4-BE49-F238E27FC236}">
                <a16:creationId xmlns:a16="http://schemas.microsoft.com/office/drawing/2014/main" id="{2C6B22A9-6194-FFC3-3D99-5A875778262E}"/>
              </a:ext>
            </a:extLst>
          </p:cNvPr>
          <p:cNvSpPr>
            <a:spLocks noGrp="1" noChangeArrowheads="1"/>
          </p:cNvSpPr>
          <p:nvPr>
            <p:ph type="ftr" sz="quarter" idx="3"/>
          </p:nvPr>
        </p:nvSpPr>
        <p:spPr>
          <a:xfrm>
            <a:off x="3581400" y="6248400"/>
            <a:ext cx="2895600" cy="457200"/>
          </a:xfrm>
        </p:spPr>
        <p:txBody>
          <a:bodyPr/>
          <a:lstStyle>
            <a:lvl1pPr>
              <a:defRPr/>
            </a:lvl1pPr>
          </a:lstStyle>
          <a:p>
            <a:endParaRPr lang="en-US" altLang="en-US"/>
          </a:p>
        </p:txBody>
      </p:sp>
      <p:sp>
        <p:nvSpPr>
          <p:cNvPr id="537618" name="Rectangle 18">
            <a:extLst>
              <a:ext uri="{FF2B5EF4-FFF2-40B4-BE49-F238E27FC236}">
                <a16:creationId xmlns:a16="http://schemas.microsoft.com/office/drawing/2014/main" id="{87B16AF2-6D79-5983-327C-742214D7CC47}"/>
              </a:ext>
            </a:extLst>
          </p:cNvPr>
          <p:cNvSpPr>
            <a:spLocks noGrp="1" noChangeArrowheads="1"/>
          </p:cNvSpPr>
          <p:nvPr>
            <p:ph type="sldNum" sz="quarter" idx="4"/>
          </p:nvPr>
        </p:nvSpPr>
        <p:spPr>
          <a:xfrm>
            <a:off x="7010400" y="6248400"/>
            <a:ext cx="1905000" cy="457200"/>
          </a:xfrm>
        </p:spPr>
        <p:txBody>
          <a:bodyPr/>
          <a:lstStyle>
            <a:lvl1pPr>
              <a:defRPr/>
            </a:lvl1pPr>
          </a:lstStyle>
          <a:p>
            <a:fld id="{F1F2A130-9804-4EDF-B686-056EEFC7A5C6}" type="slidenum">
              <a:rPr lang="en-US" altLang="en-US"/>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CB7C3-5931-31E5-DF11-B6CB77FCFB0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BEEDC6C-3CF7-221F-8A50-89E6638E02D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A0674F0-11D0-B852-2AE3-2C38BA242AA4}"/>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42631984-0639-63FA-0E72-E593BCD38257}"/>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79FBAFA4-3FE1-E40B-2937-F30713D960AA}"/>
              </a:ext>
            </a:extLst>
          </p:cNvPr>
          <p:cNvSpPr>
            <a:spLocks noGrp="1"/>
          </p:cNvSpPr>
          <p:nvPr>
            <p:ph type="sldNum" sz="quarter" idx="12"/>
          </p:nvPr>
        </p:nvSpPr>
        <p:spPr/>
        <p:txBody>
          <a:bodyPr/>
          <a:lstStyle>
            <a:lvl1pPr>
              <a:defRPr/>
            </a:lvl1pPr>
          </a:lstStyle>
          <a:p>
            <a:fld id="{5FA26B95-2165-4555-9EB0-9C0FDE266FAC}" type="slidenum">
              <a:rPr lang="en-US" altLang="en-US"/>
              <a:pPr/>
              <a:t>‹#›</a:t>
            </a:fld>
            <a:endParaRPr lang="en-US" altLang="en-US"/>
          </a:p>
        </p:txBody>
      </p:sp>
    </p:spTree>
    <p:extLst>
      <p:ext uri="{BB962C8B-B14F-4D97-AF65-F5344CB8AC3E}">
        <p14:creationId xmlns:p14="http://schemas.microsoft.com/office/powerpoint/2010/main" val="12623155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DFDFDD4-D4A5-6D0C-3AD8-0A076905DE92}"/>
              </a:ext>
            </a:extLst>
          </p:cNvPr>
          <p:cNvSpPr>
            <a:spLocks noGrp="1"/>
          </p:cNvSpPr>
          <p:nvPr>
            <p:ph type="title" orient="vert"/>
          </p:nvPr>
        </p:nvSpPr>
        <p:spPr>
          <a:xfrm>
            <a:off x="6896100" y="304800"/>
            <a:ext cx="1943100" cy="5486400"/>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BA80706-1FB9-006A-63B6-5BC305F215FA}"/>
              </a:ext>
            </a:extLst>
          </p:cNvPr>
          <p:cNvSpPr>
            <a:spLocks noGrp="1"/>
          </p:cNvSpPr>
          <p:nvPr>
            <p:ph type="body" orient="vert" idx="1"/>
          </p:nvPr>
        </p:nvSpPr>
        <p:spPr>
          <a:xfrm>
            <a:off x="1066800" y="3048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78C0AFD-4F17-0635-09F1-3632A2C0A675}"/>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5EA4F1EF-ECEF-B203-E7E7-DEBB6E3433BD}"/>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5BA8D039-43FC-B1AF-0812-C512463B8E1A}"/>
              </a:ext>
            </a:extLst>
          </p:cNvPr>
          <p:cNvSpPr>
            <a:spLocks noGrp="1"/>
          </p:cNvSpPr>
          <p:nvPr>
            <p:ph type="sldNum" sz="quarter" idx="12"/>
          </p:nvPr>
        </p:nvSpPr>
        <p:spPr/>
        <p:txBody>
          <a:bodyPr/>
          <a:lstStyle>
            <a:lvl1pPr>
              <a:defRPr/>
            </a:lvl1pPr>
          </a:lstStyle>
          <a:p>
            <a:fld id="{55408E9E-46E6-453F-AACA-B5FA93202E93}" type="slidenum">
              <a:rPr lang="en-US" altLang="en-US"/>
              <a:pPr/>
              <a:t>‹#›</a:t>
            </a:fld>
            <a:endParaRPr lang="en-US" altLang="en-US"/>
          </a:p>
        </p:txBody>
      </p:sp>
    </p:spTree>
    <p:extLst>
      <p:ext uri="{BB962C8B-B14F-4D97-AF65-F5344CB8AC3E}">
        <p14:creationId xmlns:p14="http://schemas.microsoft.com/office/powerpoint/2010/main" val="146882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BBCFEA-AC1B-4E00-CF5C-47E1089EAD2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5ED6235-EE26-B80C-6627-021AA8E727C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BEA25B8-264D-F112-5DDF-6379D1866AB6}"/>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15B247C6-369B-74BA-6F74-A40DB3D78D00}"/>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19980866-18FF-7FCE-DB09-05BE84B9198F}"/>
              </a:ext>
            </a:extLst>
          </p:cNvPr>
          <p:cNvSpPr>
            <a:spLocks noGrp="1"/>
          </p:cNvSpPr>
          <p:nvPr>
            <p:ph type="sldNum" sz="quarter" idx="12"/>
          </p:nvPr>
        </p:nvSpPr>
        <p:spPr/>
        <p:txBody>
          <a:bodyPr/>
          <a:lstStyle>
            <a:lvl1pPr>
              <a:defRPr/>
            </a:lvl1pPr>
          </a:lstStyle>
          <a:p>
            <a:fld id="{7ECFD2F6-C666-43AB-871C-261AA93F55AA}" type="slidenum">
              <a:rPr lang="en-US" altLang="en-US"/>
              <a:pPr/>
              <a:t>‹#›</a:t>
            </a:fld>
            <a:endParaRPr lang="en-US" altLang="en-US"/>
          </a:p>
        </p:txBody>
      </p:sp>
    </p:spTree>
    <p:extLst>
      <p:ext uri="{BB962C8B-B14F-4D97-AF65-F5344CB8AC3E}">
        <p14:creationId xmlns:p14="http://schemas.microsoft.com/office/powerpoint/2010/main" val="21359147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104D30-85DC-7DF5-051E-08D3F944FCDE}"/>
              </a:ext>
            </a:extLst>
          </p:cNvPr>
          <p:cNvSpPr>
            <a:spLocks noGrp="1"/>
          </p:cNvSpPr>
          <p:nvPr>
            <p:ph type="title"/>
          </p:nvPr>
        </p:nvSpPr>
        <p:spPr>
          <a:xfrm>
            <a:off x="623888" y="1709738"/>
            <a:ext cx="7886700" cy="2852737"/>
          </a:xfrm>
        </p:spPr>
        <p:txBody>
          <a:bodyPr/>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AF0A621-8A17-F488-7A12-9C43D143085C}"/>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2BCF5655-AF7E-2562-AAEC-4F3DCAE15E97}"/>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0C663771-F972-1FDC-F7FE-0B61E439EFFC}"/>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AC02B5BA-82AB-ECD7-726B-051EBE4D601A}"/>
              </a:ext>
            </a:extLst>
          </p:cNvPr>
          <p:cNvSpPr>
            <a:spLocks noGrp="1"/>
          </p:cNvSpPr>
          <p:nvPr>
            <p:ph type="sldNum" sz="quarter" idx="12"/>
          </p:nvPr>
        </p:nvSpPr>
        <p:spPr/>
        <p:txBody>
          <a:bodyPr/>
          <a:lstStyle>
            <a:lvl1pPr>
              <a:defRPr/>
            </a:lvl1pPr>
          </a:lstStyle>
          <a:p>
            <a:fld id="{D9C06BEA-A751-4F4D-BFBF-133F7BD86DBA}" type="slidenum">
              <a:rPr lang="en-US" altLang="en-US"/>
              <a:pPr/>
              <a:t>‹#›</a:t>
            </a:fld>
            <a:endParaRPr lang="en-US" altLang="en-US"/>
          </a:p>
        </p:txBody>
      </p:sp>
    </p:spTree>
    <p:extLst>
      <p:ext uri="{BB962C8B-B14F-4D97-AF65-F5344CB8AC3E}">
        <p14:creationId xmlns:p14="http://schemas.microsoft.com/office/powerpoint/2010/main" val="21587313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31D918-496B-E37B-D8AF-F7E2F7B5F02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ED31A0D-CEEE-9BF1-63BD-9564F3653DD7}"/>
              </a:ext>
            </a:extLst>
          </p:cNvPr>
          <p:cNvSpPr>
            <a:spLocks noGrp="1"/>
          </p:cNvSpPr>
          <p:nvPr>
            <p:ph sz="half" idx="1"/>
          </p:nvPr>
        </p:nvSpPr>
        <p:spPr>
          <a:xfrm>
            <a:off x="1066800" y="16764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F2CA7A4-646A-8F2C-3713-8B238BF66FFD}"/>
              </a:ext>
            </a:extLst>
          </p:cNvPr>
          <p:cNvSpPr>
            <a:spLocks noGrp="1"/>
          </p:cNvSpPr>
          <p:nvPr>
            <p:ph sz="half" idx="2"/>
          </p:nvPr>
        </p:nvSpPr>
        <p:spPr>
          <a:xfrm>
            <a:off x="5029200" y="16764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8064FBD-F5D4-E1D0-6F7E-6558F7B62EB6}"/>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923AB096-4C17-6AD7-9C50-EA4BC3F6B567}"/>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59A2FF6F-CE9F-E57C-659C-135CAFC65D50}"/>
              </a:ext>
            </a:extLst>
          </p:cNvPr>
          <p:cNvSpPr>
            <a:spLocks noGrp="1"/>
          </p:cNvSpPr>
          <p:nvPr>
            <p:ph type="sldNum" sz="quarter" idx="12"/>
          </p:nvPr>
        </p:nvSpPr>
        <p:spPr/>
        <p:txBody>
          <a:bodyPr/>
          <a:lstStyle>
            <a:lvl1pPr>
              <a:defRPr/>
            </a:lvl1pPr>
          </a:lstStyle>
          <a:p>
            <a:fld id="{C24FA939-97FD-4395-AD16-2D520C1D6618}" type="slidenum">
              <a:rPr lang="en-US" altLang="en-US"/>
              <a:pPr/>
              <a:t>‹#›</a:t>
            </a:fld>
            <a:endParaRPr lang="en-US" altLang="en-US"/>
          </a:p>
        </p:txBody>
      </p:sp>
    </p:spTree>
    <p:extLst>
      <p:ext uri="{BB962C8B-B14F-4D97-AF65-F5344CB8AC3E}">
        <p14:creationId xmlns:p14="http://schemas.microsoft.com/office/powerpoint/2010/main" val="2352036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8E0EA-E913-997B-6660-A554B9045BA9}"/>
              </a:ext>
            </a:extLst>
          </p:cNvPr>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7C400FA-0107-B091-91DD-628B3C8E7400}"/>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C4E12B4-E5A5-CA20-9635-B10DDCAAA3DD}"/>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9DFF12F-C82E-A774-BAE5-ABB2FE187258}"/>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CD05E96-2808-335F-34CF-009A89B60DB7}"/>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246C00C-28B4-12AE-EB02-C482A9C6883C}"/>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20E850E6-86EB-AB84-1D2E-C60F16A6361D}"/>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BA413242-E9EB-8AC3-B879-034DE1570721}"/>
              </a:ext>
            </a:extLst>
          </p:cNvPr>
          <p:cNvSpPr>
            <a:spLocks noGrp="1"/>
          </p:cNvSpPr>
          <p:nvPr>
            <p:ph type="sldNum" sz="quarter" idx="12"/>
          </p:nvPr>
        </p:nvSpPr>
        <p:spPr/>
        <p:txBody>
          <a:bodyPr/>
          <a:lstStyle>
            <a:lvl1pPr>
              <a:defRPr/>
            </a:lvl1pPr>
          </a:lstStyle>
          <a:p>
            <a:fld id="{BB67CA67-089D-44A6-A149-F6BE7D8414C4}" type="slidenum">
              <a:rPr lang="en-US" altLang="en-US"/>
              <a:pPr/>
              <a:t>‹#›</a:t>
            </a:fld>
            <a:endParaRPr lang="en-US" altLang="en-US"/>
          </a:p>
        </p:txBody>
      </p:sp>
    </p:spTree>
    <p:extLst>
      <p:ext uri="{BB962C8B-B14F-4D97-AF65-F5344CB8AC3E}">
        <p14:creationId xmlns:p14="http://schemas.microsoft.com/office/powerpoint/2010/main" val="40193848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9BA90E-C622-5196-06C8-9B6C2F504AC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FB4B4CF-8C69-7521-C78A-27C1E120FAB4}"/>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B1A40AE1-F974-92F0-5041-F5827903ADF0}"/>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8382050F-5C90-B005-BE31-0208E1691CD5}"/>
              </a:ext>
            </a:extLst>
          </p:cNvPr>
          <p:cNvSpPr>
            <a:spLocks noGrp="1"/>
          </p:cNvSpPr>
          <p:nvPr>
            <p:ph type="sldNum" sz="quarter" idx="12"/>
          </p:nvPr>
        </p:nvSpPr>
        <p:spPr/>
        <p:txBody>
          <a:bodyPr/>
          <a:lstStyle>
            <a:lvl1pPr>
              <a:defRPr/>
            </a:lvl1pPr>
          </a:lstStyle>
          <a:p>
            <a:fld id="{391E40F6-EBE5-4AE1-B2ED-244C8DA905DD}" type="slidenum">
              <a:rPr lang="en-US" altLang="en-US"/>
              <a:pPr/>
              <a:t>‹#›</a:t>
            </a:fld>
            <a:endParaRPr lang="en-US" altLang="en-US"/>
          </a:p>
        </p:txBody>
      </p:sp>
    </p:spTree>
    <p:extLst>
      <p:ext uri="{BB962C8B-B14F-4D97-AF65-F5344CB8AC3E}">
        <p14:creationId xmlns:p14="http://schemas.microsoft.com/office/powerpoint/2010/main" val="32708603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C665EE6-2812-4F09-5116-EB2D72AE6723}"/>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4C5A3D72-AB53-2DA2-2A1B-CEE1257CC44A}"/>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9200BD5A-53A3-E907-C1D9-00DA194389B7}"/>
              </a:ext>
            </a:extLst>
          </p:cNvPr>
          <p:cNvSpPr>
            <a:spLocks noGrp="1"/>
          </p:cNvSpPr>
          <p:nvPr>
            <p:ph type="sldNum" sz="quarter" idx="12"/>
          </p:nvPr>
        </p:nvSpPr>
        <p:spPr/>
        <p:txBody>
          <a:bodyPr/>
          <a:lstStyle>
            <a:lvl1pPr>
              <a:defRPr/>
            </a:lvl1pPr>
          </a:lstStyle>
          <a:p>
            <a:fld id="{3B83609A-8404-45D0-B5BF-BA930D1155BD}" type="slidenum">
              <a:rPr lang="en-US" altLang="en-US"/>
              <a:pPr/>
              <a:t>‹#›</a:t>
            </a:fld>
            <a:endParaRPr lang="en-US" altLang="en-US"/>
          </a:p>
        </p:txBody>
      </p:sp>
    </p:spTree>
    <p:extLst>
      <p:ext uri="{BB962C8B-B14F-4D97-AF65-F5344CB8AC3E}">
        <p14:creationId xmlns:p14="http://schemas.microsoft.com/office/powerpoint/2010/main" val="3353471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93006F-B1CC-1DCB-FE8E-5B14677287AD}"/>
              </a:ext>
            </a:extLst>
          </p:cNvPr>
          <p:cNvSpPr>
            <a:spLocks noGrp="1"/>
          </p:cNvSpPr>
          <p:nvPr>
            <p:ph type="title"/>
          </p:nvPr>
        </p:nvSpPr>
        <p:spPr>
          <a:xfrm>
            <a:off x="630238" y="457200"/>
            <a:ext cx="2949575" cy="1600200"/>
          </a:xfrm>
        </p:spPr>
        <p:txBody>
          <a:bodyPr/>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787F5D0-CF22-CC55-88BD-5C397F9526AC}"/>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BE34084-BADB-6754-E999-DBF763C12B9C}"/>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4C37974-7E6C-DB10-C159-43AC033B423D}"/>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1400E742-FEA9-DF67-75BA-E2529AA87480}"/>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50F7ED03-DF6B-B580-F986-4CE179170565}"/>
              </a:ext>
            </a:extLst>
          </p:cNvPr>
          <p:cNvSpPr>
            <a:spLocks noGrp="1"/>
          </p:cNvSpPr>
          <p:nvPr>
            <p:ph type="sldNum" sz="quarter" idx="12"/>
          </p:nvPr>
        </p:nvSpPr>
        <p:spPr/>
        <p:txBody>
          <a:bodyPr/>
          <a:lstStyle>
            <a:lvl1pPr>
              <a:defRPr/>
            </a:lvl1pPr>
          </a:lstStyle>
          <a:p>
            <a:fld id="{3949BD2D-2CA9-47F1-A306-3EC6B501CA30}" type="slidenum">
              <a:rPr lang="en-US" altLang="en-US"/>
              <a:pPr/>
              <a:t>‹#›</a:t>
            </a:fld>
            <a:endParaRPr lang="en-US" altLang="en-US"/>
          </a:p>
        </p:txBody>
      </p:sp>
    </p:spTree>
    <p:extLst>
      <p:ext uri="{BB962C8B-B14F-4D97-AF65-F5344CB8AC3E}">
        <p14:creationId xmlns:p14="http://schemas.microsoft.com/office/powerpoint/2010/main" val="3803533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8E39F-2C9D-76F3-1BE6-5830C0F83555}"/>
              </a:ext>
            </a:extLst>
          </p:cNvPr>
          <p:cNvSpPr>
            <a:spLocks noGrp="1"/>
          </p:cNvSpPr>
          <p:nvPr>
            <p:ph type="title"/>
          </p:nvPr>
        </p:nvSpPr>
        <p:spPr>
          <a:xfrm>
            <a:off x="630238" y="457200"/>
            <a:ext cx="2949575" cy="1600200"/>
          </a:xfrm>
        </p:spPr>
        <p:txBody>
          <a:bodyPr/>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8EF4BC5-8F53-3BE5-6610-898F82E43EF6}"/>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24751D4-D1B8-DEB1-A773-5CE9043CD742}"/>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D19E98C-3F07-0F46-0F89-7C9551873643}"/>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6F5D59DC-B8B3-7796-5EA8-61E30208794C}"/>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F7EAE5D1-A95B-4045-9EB1-F4582511FBEB}"/>
              </a:ext>
            </a:extLst>
          </p:cNvPr>
          <p:cNvSpPr>
            <a:spLocks noGrp="1"/>
          </p:cNvSpPr>
          <p:nvPr>
            <p:ph type="sldNum" sz="quarter" idx="12"/>
          </p:nvPr>
        </p:nvSpPr>
        <p:spPr/>
        <p:txBody>
          <a:bodyPr/>
          <a:lstStyle>
            <a:lvl1pPr>
              <a:defRPr/>
            </a:lvl1pPr>
          </a:lstStyle>
          <a:p>
            <a:fld id="{8EAF9F53-4C49-4E75-912F-4E1ED3983211}" type="slidenum">
              <a:rPr lang="en-US" altLang="en-US"/>
              <a:pPr/>
              <a:t>‹#›</a:t>
            </a:fld>
            <a:endParaRPr lang="en-US" altLang="en-US"/>
          </a:p>
        </p:txBody>
      </p:sp>
    </p:spTree>
    <p:extLst>
      <p:ext uri="{BB962C8B-B14F-4D97-AF65-F5344CB8AC3E}">
        <p14:creationId xmlns:p14="http://schemas.microsoft.com/office/powerpoint/2010/main" val="16917994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50000">
              <a:schemeClr val="bg1"/>
            </a:gs>
            <a:gs pos="100000">
              <a:schemeClr val="bg2"/>
            </a:gs>
          </a:gsLst>
          <a:lin ang="5400000" scaled="1"/>
        </a:gradFill>
        <a:effectLst/>
      </p:bgPr>
    </p:bg>
    <p:spTree>
      <p:nvGrpSpPr>
        <p:cNvPr id="1" name=""/>
        <p:cNvGrpSpPr/>
        <p:nvPr/>
      </p:nvGrpSpPr>
      <p:grpSpPr>
        <a:xfrm>
          <a:off x="0" y="0"/>
          <a:ext cx="0" cy="0"/>
          <a:chOff x="0" y="0"/>
          <a:chExt cx="0" cy="0"/>
        </a:xfrm>
      </p:grpSpPr>
      <p:sp>
        <p:nvSpPr>
          <p:cNvPr id="536580" name="Freeform 4">
            <a:extLst>
              <a:ext uri="{FF2B5EF4-FFF2-40B4-BE49-F238E27FC236}">
                <a16:creationId xmlns:a16="http://schemas.microsoft.com/office/drawing/2014/main" id="{93AF904C-72C1-BD62-0530-B7E4BDB237F7}"/>
              </a:ext>
            </a:extLst>
          </p:cNvPr>
          <p:cNvSpPr>
            <a:spLocks/>
          </p:cNvSpPr>
          <p:nvPr/>
        </p:nvSpPr>
        <p:spPr bwMode="hidden">
          <a:xfrm>
            <a:off x="-11113" y="1836738"/>
            <a:ext cx="2268538" cy="2709862"/>
          </a:xfrm>
          <a:custGeom>
            <a:avLst/>
            <a:gdLst>
              <a:gd name="T0" fmla="*/ 808 w 1429"/>
              <a:gd name="T1" fmla="*/ 283 h 1707"/>
              <a:gd name="T2" fmla="*/ 673 w 1429"/>
              <a:gd name="T3" fmla="*/ 252 h 1707"/>
              <a:gd name="T4" fmla="*/ 654 w 1429"/>
              <a:gd name="T5" fmla="*/ 0 h 1707"/>
              <a:gd name="T6" fmla="*/ 488 w 1429"/>
              <a:gd name="T7" fmla="*/ 13 h 1707"/>
              <a:gd name="T8" fmla="*/ 476 w 1429"/>
              <a:gd name="T9" fmla="*/ 252 h 1707"/>
              <a:gd name="T10" fmla="*/ 365 w 1429"/>
              <a:gd name="T11" fmla="*/ 290 h 1707"/>
              <a:gd name="T12" fmla="*/ 206 w 1429"/>
              <a:gd name="T13" fmla="*/ 86 h 1707"/>
              <a:gd name="T14" fmla="*/ 95 w 1429"/>
              <a:gd name="T15" fmla="*/ 148 h 1707"/>
              <a:gd name="T16" fmla="*/ 200 w 1429"/>
              <a:gd name="T17" fmla="*/ 376 h 1707"/>
              <a:gd name="T18" fmla="*/ 126 w 1429"/>
              <a:gd name="T19" fmla="*/ 450 h 1707"/>
              <a:gd name="T20" fmla="*/ 0 w 1429"/>
              <a:gd name="T21" fmla="*/ 423 h 1707"/>
              <a:gd name="T22" fmla="*/ 0 w 1429"/>
              <a:gd name="T23" fmla="*/ 1273 h 1707"/>
              <a:gd name="T24" fmla="*/ 101 w 1429"/>
              <a:gd name="T25" fmla="*/ 1226 h 1707"/>
              <a:gd name="T26" fmla="*/ 181 w 1429"/>
              <a:gd name="T27" fmla="*/ 1306 h 1707"/>
              <a:gd name="T28" fmla="*/ 70 w 1429"/>
              <a:gd name="T29" fmla="*/ 1509 h 1707"/>
              <a:gd name="T30" fmla="*/ 175 w 1429"/>
              <a:gd name="T31" fmla="*/ 1596 h 1707"/>
              <a:gd name="T32" fmla="*/ 365 w 1429"/>
              <a:gd name="T33" fmla="*/ 1411 h 1707"/>
              <a:gd name="T34" fmla="*/ 476 w 1429"/>
              <a:gd name="T35" fmla="*/ 1448 h 1707"/>
              <a:gd name="T36" fmla="*/ 501 w 1429"/>
              <a:gd name="T37" fmla="*/ 1700 h 1707"/>
              <a:gd name="T38" fmla="*/ 667 w 1429"/>
              <a:gd name="T39" fmla="*/ 1707 h 1707"/>
              <a:gd name="T40" fmla="*/ 685 w 1429"/>
              <a:gd name="T41" fmla="*/ 1442 h 1707"/>
              <a:gd name="T42" fmla="*/ 826 w 1429"/>
              <a:gd name="T43" fmla="*/ 1405 h 1707"/>
              <a:gd name="T44" fmla="*/ 993 w 1429"/>
              <a:gd name="T45" fmla="*/ 1590 h 1707"/>
              <a:gd name="T46" fmla="*/ 1103 w 1429"/>
              <a:gd name="T47" fmla="*/ 1522 h 1707"/>
              <a:gd name="T48" fmla="*/ 993 w 1429"/>
              <a:gd name="T49" fmla="*/ 1300 h 1707"/>
              <a:gd name="T50" fmla="*/ 1067 w 1429"/>
              <a:gd name="T51" fmla="*/ 1207 h 1707"/>
              <a:gd name="T52" fmla="*/ 1288 w 1429"/>
              <a:gd name="T53" fmla="*/ 1312 h 1707"/>
              <a:gd name="T54" fmla="*/ 1355 w 1429"/>
              <a:gd name="T55" fmla="*/ 1196 h 1707"/>
              <a:gd name="T56" fmla="*/ 1153 w 1429"/>
              <a:gd name="T57" fmla="*/ 1047 h 1707"/>
              <a:gd name="T58" fmla="*/ 1177 w 1429"/>
              <a:gd name="T59" fmla="*/ 918 h 1707"/>
              <a:gd name="T60" fmla="*/ 1429 w 1429"/>
              <a:gd name="T61" fmla="*/ 894 h 1707"/>
              <a:gd name="T62" fmla="*/ 1423 w 1429"/>
              <a:gd name="T63" fmla="*/ 764 h 1707"/>
              <a:gd name="T64" fmla="*/ 1171 w 1429"/>
              <a:gd name="T65" fmla="*/ 727 h 1707"/>
              <a:gd name="T66" fmla="*/ 1146 w 1429"/>
              <a:gd name="T67" fmla="*/ 629 h 1707"/>
              <a:gd name="T68" fmla="*/ 1349 w 1429"/>
              <a:gd name="T69" fmla="*/ 487 h 1707"/>
              <a:gd name="T70" fmla="*/ 1282 w 1429"/>
              <a:gd name="T71" fmla="*/ 370 h 1707"/>
              <a:gd name="T72" fmla="*/ 1054 w 1429"/>
              <a:gd name="T73" fmla="*/ 462 h 1707"/>
              <a:gd name="T74" fmla="*/ 980 w 1429"/>
              <a:gd name="T75" fmla="*/ 388 h 1707"/>
              <a:gd name="T76" fmla="*/ 1097 w 1429"/>
              <a:gd name="T77" fmla="*/ 173 h 1707"/>
              <a:gd name="T78" fmla="*/ 986 w 1429"/>
              <a:gd name="T79" fmla="*/ 105 h 1707"/>
              <a:gd name="T80" fmla="*/ 808 w 1429"/>
              <a:gd name="T81" fmla="*/ 283 h 17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429" h="1707">
                <a:moveTo>
                  <a:pt x="808" y="283"/>
                </a:moveTo>
                <a:lnTo>
                  <a:pt x="673" y="252"/>
                </a:lnTo>
                <a:lnTo>
                  <a:pt x="654" y="0"/>
                </a:lnTo>
                <a:lnTo>
                  <a:pt x="488" y="13"/>
                </a:lnTo>
                <a:lnTo>
                  <a:pt x="476" y="252"/>
                </a:lnTo>
                <a:lnTo>
                  <a:pt x="365" y="290"/>
                </a:lnTo>
                <a:lnTo>
                  <a:pt x="206" y="86"/>
                </a:lnTo>
                <a:lnTo>
                  <a:pt x="95" y="148"/>
                </a:lnTo>
                <a:lnTo>
                  <a:pt x="200" y="376"/>
                </a:lnTo>
                <a:lnTo>
                  <a:pt x="126" y="450"/>
                </a:lnTo>
                <a:lnTo>
                  <a:pt x="0" y="423"/>
                </a:lnTo>
                <a:lnTo>
                  <a:pt x="0" y="1273"/>
                </a:lnTo>
                <a:lnTo>
                  <a:pt x="101" y="1226"/>
                </a:lnTo>
                <a:lnTo>
                  <a:pt x="181" y="1306"/>
                </a:lnTo>
                <a:lnTo>
                  <a:pt x="70" y="1509"/>
                </a:lnTo>
                <a:lnTo>
                  <a:pt x="175" y="1596"/>
                </a:lnTo>
                <a:lnTo>
                  <a:pt x="365" y="1411"/>
                </a:lnTo>
                <a:lnTo>
                  <a:pt x="476" y="1448"/>
                </a:lnTo>
                <a:lnTo>
                  <a:pt x="501" y="1700"/>
                </a:lnTo>
                <a:lnTo>
                  <a:pt x="667" y="1707"/>
                </a:lnTo>
                <a:lnTo>
                  <a:pt x="685" y="1442"/>
                </a:lnTo>
                <a:lnTo>
                  <a:pt x="826" y="1405"/>
                </a:lnTo>
                <a:lnTo>
                  <a:pt x="993" y="1590"/>
                </a:lnTo>
                <a:lnTo>
                  <a:pt x="1103" y="1522"/>
                </a:lnTo>
                <a:lnTo>
                  <a:pt x="993" y="1300"/>
                </a:lnTo>
                <a:lnTo>
                  <a:pt x="1067" y="1207"/>
                </a:lnTo>
                <a:lnTo>
                  <a:pt x="1288" y="1312"/>
                </a:lnTo>
                <a:lnTo>
                  <a:pt x="1355" y="1196"/>
                </a:lnTo>
                <a:lnTo>
                  <a:pt x="1153" y="1047"/>
                </a:lnTo>
                <a:lnTo>
                  <a:pt x="1177" y="918"/>
                </a:lnTo>
                <a:lnTo>
                  <a:pt x="1429" y="894"/>
                </a:lnTo>
                <a:lnTo>
                  <a:pt x="1423" y="764"/>
                </a:lnTo>
                <a:lnTo>
                  <a:pt x="1171" y="727"/>
                </a:lnTo>
                <a:lnTo>
                  <a:pt x="1146" y="629"/>
                </a:lnTo>
                <a:lnTo>
                  <a:pt x="1349" y="487"/>
                </a:lnTo>
                <a:lnTo>
                  <a:pt x="1282" y="370"/>
                </a:lnTo>
                <a:lnTo>
                  <a:pt x="1054" y="462"/>
                </a:lnTo>
                <a:lnTo>
                  <a:pt x="980" y="388"/>
                </a:lnTo>
                <a:lnTo>
                  <a:pt x="1097" y="173"/>
                </a:lnTo>
                <a:lnTo>
                  <a:pt x="986" y="105"/>
                </a:lnTo>
                <a:lnTo>
                  <a:pt x="808" y="283"/>
                </a:lnTo>
                <a:close/>
              </a:path>
            </a:pathLst>
          </a:cu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36581" name="Freeform 5">
            <a:extLst>
              <a:ext uri="{FF2B5EF4-FFF2-40B4-BE49-F238E27FC236}">
                <a16:creationId xmlns:a16="http://schemas.microsoft.com/office/drawing/2014/main" id="{B8E000D6-558F-DA4F-DEA5-9F1D24D3B209}"/>
              </a:ext>
            </a:extLst>
          </p:cNvPr>
          <p:cNvSpPr>
            <a:spLocks/>
          </p:cNvSpPr>
          <p:nvPr/>
        </p:nvSpPr>
        <p:spPr bwMode="hidden">
          <a:xfrm>
            <a:off x="107950" y="15875"/>
            <a:ext cx="838200" cy="787400"/>
          </a:xfrm>
          <a:custGeom>
            <a:avLst/>
            <a:gdLst>
              <a:gd name="T0" fmla="*/ 335 w 528"/>
              <a:gd name="T1" fmla="*/ 56 h 496"/>
              <a:gd name="T2" fmla="*/ 293 w 528"/>
              <a:gd name="T3" fmla="*/ 46 h 496"/>
              <a:gd name="T4" fmla="*/ 288 w 528"/>
              <a:gd name="T5" fmla="*/ 0 h 496"/>
              <a:gd name="T6" fmla="*/ 238 w 528"/>
              <a:gd name="T7" fmla="*/ 0 h 496"/>
              <a:gd name="T8" fmla="*/ 232 w 528"/>
              <a:gd name="T9" fmla="*/ 46 h 496"/>
              <a:gd name="T10" fmla="*/ 198 w 528"/>
              <a:gd name="T11" fmla="*/ 58 h 496"/>
              <a:gd name="T12" fmla="*/ 146 w 528"/>
              <a:gd name="T13" fmla="*/ 0 h 496"/>
              <a:gd name="T14" fmla="*/ 114 w 528"/>
              <a:gd name="T15" fmla="*/ 14 h 496"/>
              <a:gd name="T16" fmla="*/ 147 w 528"/>
              <a:gd name="T17" fmla="*/ 84 h 496"/>
              <a:gd name="T18" fmla="*/ 124 w 528"/>
              <a:gd name="T19" fmla="*/ 107 h 496"/>
              <a:gd name="T20" fmla="*/ 50 w 528"/>
              <a:gd name="T21" fmla="*/ 81 h 496"/>
              <a:gd name="T22" fmla="*/ 32 w 528"/>
              <a:gd name="T23" fmla="*/ 109 h 496"/>
              <a:gd name="T24" fmla="*/ 90 w 528"/>
              <a:gd name="T25" fmla="*/ 159 h 496"/>
              <a:gd name="T26" fmla="*/ 80 w 528"/>
              <a:gd name="T27" fmla="*/ 197 h 496"/>
              <a:gd name="T28" fmla="*/ 2 w 528"/>
              <a:gd name="T29" fmla="*/ 202 h 496"/>
              <a:gd name="T30" fmla="*/ 0 w 528"/>
              <a:gd name="T31" fmla="*/ 244 h 496"/>
              <a:gd name="T32" fmla="*/ 80 w 528"/>
              <a:gd name="T33" fmla="*/ 256 h 496"/>
              <a:gd name="T34" fmla="*/ 88 w 528"/>
              <a:gd name="T35" fmla="*/ 292 h 496"/>
              <a:gd name="T36" fmla="*/ 29 w 528"/>
              <a:gd name="T37" fmla="*/ 345 h 496"/>
              <a:gd name="T38" fmla="*/ 50 w 528"/>
              <a:gd name="T39" fmla="*/ 378 h 496"/>
              <a:gd name="T40" fmla="*/ 116 w 528"/>
              <a:gd name="T41" fmla="*/ 347 h 496"/>
              <a:gd name="T42" fmla="*/ 141 w 528"/>
              <a:gd name="T43" fmla="*/ 372 h 496"/>
              <a:gd name="T44" fmla="*/ 107 w 528"/>
              <a:gd name="T45" fmla="*/ 435 h 496"/>
              <a:gd name="T46" fmla="*/ 139 w 528"/>
              <a:gd name="T47" fmla="*/ 462 h 496"/>
              <a:gd name="T48" fmla="*/ 198 w 528"/>
              <a:gd name="T49" fmla="*/ 404 h 496"/>
              <a:gd name="T50" fmla="*/ 232 w 528"/>
              <a:gd name="T51" fmla="*/ 416 h 496"/>
              <a:gd name="T52" fmla="*/ 240 w 528"/>
              <a:gd name="T53" fmla="*/ 494 h 496"/>
              <a:gd name="T54" fmla="*/ 292 w 528"/>
              <a:gd name="T55" fmla="*/ 496 h 496"/>
              <a:gd name="T56" fmla="*/ 297 w 528"/>
              <a:gd name="T57" fmla="*/ 414 h 496"/>
              <a:gd name="T58" fmla="*/ 341 w 528"/>
              <a:gd name="T59" fmla="*/ 403 h 496"/>
              <a:gd name="T60" fmla="*/ 393 w 528"/>
              <a:gd name="T61" fmla="*/ 460 h 496"/>
              <a:gd name="T62" fmla="*/ 427 w 528"/>
              <a:gd name="T63" fmla="*/ 439 h 496"/>
              <a:gd name="T64" fmla="*/ 393 w 528"/>
              <a:gd name="T65" fmla="*/ 370 h 496"/>
              <a:gd name="T66" fmla="*/ 416 w 528"/>
              <a:gd name="T67" fmla="*/ 341 h 496"/>
              <a:gd name="T68" fmla="*/ 484 w 528"/>
              <a:gd name="T69" fmla="*/ 374 h 496"/>
              <a:gd name="T70" fmla="*/ 505 w 528"/>
              <a:gd name="T71" fmla="*/ 338 h 496"/>
              <a:gd name="T72" fmla="*/ 442 w 528"/>
              <a:gd name="T73" fmla="*/ 292 h 496"/>
              <a:gd name="T74" fmla="*/ 450 w 528"/>
              <a:gd name="T75" fmla="*/ 252 h 496"/>
              <a:gd name="T76" fmla="*/ 528 w 528"/>
              <a:gd name="T77" fmla="*/ 244 h 496"/>
              <a:gd name="T78" fmla="*/ 526 w 528"/>
              <a:gd name="T79" fmla="*/ 204 h 496"/>
              <a:gd name="T80" fmla="*/ 448 w 528"/>
              <a:gd name="T81" fmla="*/ 193 h 496"/>
              <a:gd name="T82" fmla="*/ 440 w 528"/>
              <a:gd name="T83" fmla="*/ 162 h 496"/>
              <a:gd name="T84" fmla="*/ 503 w 528"/>
              <a:gd name="T85" fmla="*/ 119 h 496"/>
              <a:gd name="T86" fmla="*/ 482 w 528"/>
              <a:gd name="T87" fmla="*/ 82 h 496"/>
              <a:gd name="T88" fmla="*/ 412 w 528"/>
              <a:gd name="T89" fmla="*/ 111 h 496"/>
              <a:gd name="T90" fmla="*/ 389 w 528"/>
              <a:gd name="T91" fmla="*/ 88 h 496"/>
              <a:gd name="T92" fmla="*/ 425 w 528"/>
              <a:gd name="T93" fmla="*/ 21 h 496"/>
              <a:gd name="T94" fmla="*/ 391 w 528"/>
              <a:gd name="T95" fmla="*/ 0 h 496"/>
              <a:gd name="T96" fmla="*/ 335 w 528"/>
              <a:gd name="T97" fmla="*/ 56 h 4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528" h="496">
                <a:moveTo>
                  <a:pt x="335" y="56"/>
                </a:moveTo>
                <a:lnTo>
                  <a:pt x="293" y="46"/>
                </a:lnTo>
                <a:lnTo>
                  <a:pt x="288" y="0"/>
                </a:lnTo>
                <a:lnTo>
                  <a:pt x="238" y="0"/>
                </a:lnTo>
                <a:lnTo>
                  <a:pt x="232" y="46"/>
                </a:lnTo>
                <a:lnTo>
                  <a:pt x="198" y="58"/>
                </a:lnTo>
                <a:lnTo>
                  <a:pt x="146" y="0"/>
                </a:lnTo>
                <a:lnTo>
                  <a:pt x="114" y="14"/>
                </a:lnTo>
                <a:lnTo>
                  <a:pt x="147" y="84"/>
                </a:lnTo>
                <a:lnTo>
                  <a:pt x="124" y="107"/>
                </a:lnTo>
                <a:lnTo>
                  <a:pt x="50" y="81"/>
                </a:lnTo>
                <a:lnTo>
                  <a:pt x="32" y="109"/>
                </a:lnTo>
                <a:lnTo>
                  <a:pt x="90" y="159"/>
                </a:lnTo>
                <a:lnTo>
                  <a:pt x="80" y="197"/>
                </a:lnTo>
                <a:lnTo>
                  <a:pt x="2" y="202"/>
                </a:lnTo>
                <a:lnTo>
                  <a:pt x="0" y="244"/>
                </a:lnTo>
                <a:lnTo>
                  <a:pt x="80" y="256"/>
                </a:lnTo>
                <a:lnTo>
                  <a:pt x="88" y="292"/>
                </a:lnTo>
                <a:lnTo>
                  <a:pt x="29" y="345"/>
                </a:lnTo>
                <a:lnTo>
                  <a:pt x="50" y="378"/>
                </a:lnTo>
                <a:lnTo>
                  <a:pt x="116" y="347"/>
                </a:lnTo>
                <a:lnTo>
                  <a:pt x="141" y="372"/>
                </a:lnTo>
                <a:lnTo>
                  <a:pt x="107" y="435"/>
                </a:lnTo>
                <a:lnTo>
                  <a:pt x="139" y="462"/>
                </a:lnTo>
                <a:lnTo>
                  <a:pt x="198" y="404"/>
                </a:lnTo>
                <a:lnTo>
                  <a:pt x="232" y="416"/>
                </a:lnTo>
                <a:lnTo>
                  <a:pt x="240" y="494"/>
                </a:lnTo>
                <a:lnTo>
                  <a:pt x="292" y="496"/>
                </a:lnTo>
                <a:lnTo>
                  <a:pt x="297" y="414"/>
                </a:lnTo>
                <a:lnTo>
                  <a:pt x="341" y="403"/>
                </a:lnTo>
                <a:lnTo>
                  <a:pt x="393" y="460"/>
                </a:lnTo>
                <a:lnTo>
                  <a:pt x="427" y="439"/>
                </a:lnTo>
                <a:lnTo>
                  <a:pt x="393" y="370"/>
                </a:lnTo>
                <a:lnTo>
                  <a:pt x="416" y="341"/>
                </a:lnTo>
                <a:lnTo>
                  <a:pt x="484" y="374"/>
                </a:lnTo>
                <a:lnTo>
                  <a:pt x="505" y="338"/>
                </a:lnTo>
                <a:lnTo>
                  <a:pt x="442" y="292"/>
                </a:lnTo>
                <a:lnTo>
                  <a:pt x="450" y="252"/>
                </a:lnTo>
                <a:lnTo>
                  <a:pt x="528" y="244"/>
                </a:lnTo>
                <a:lnTo>
                  <a:pt x="526" y="204"/>
                </a:lnTo>
                <a:lnTo>
                  <a:pt x="448" y="193"/>
                </a:lnTo>
                <a:lnTo>
                  <a:pt x="440" y="162"/>
                </a:lnTo>
                <a:lnTo>
                  <a:pt x="503" y="119"/>
                </a:lnTo>
                <a:lnTo>
                  <a:pt x="482" y="82"/>
                </a:lnTo>
                <a:lnTo>
                  <a:pt x="412" y="111"/>
                </a:lnTo>
                <a:lnTo>
                  <a:pt x="389" y="88"/>
                </a:lnTo>
                <a:lnTo>
                  <a:pt x="425" y="21"/>
                </a:lnTo>
                <a:lnTo>
                  <a:pt x="391" y="0"/>
                </a:lnTo>
                <a:lnTo>
                  <a:pt x="335" y="56"/>
                </a:lnTo>
                <a:close/>
              </a:path>
            </a:pathLst>
          </a:custGeom>
          <a:gradFill rotWithShape="0">
            <a:gsLst>
              <a:gs pos="0">
                <a:schemeClr val="accent1"/>
              </a:gs>
              <a:gs pos="100000">
                <a:schemeClr val="bg1"/>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36582" name="Freeform 6">
            <a:extLst>
              <a:ext uri="{FF2B5EF4-FFF2-40B4-BE49-F238E27FC236}">
                <a16:creationId xmlns:a16="http://schemas.microsoft.com/office/drawing/2014/main" id="{75A6666F-E8C1-796F-1FC5-E085D357EC8E}"/>
              </a:ext>
            </a:extLst>
          </p:cNvPr>
          <p:cNvSpPr>
            <a:spLocks/>
          </p:cNvSpPr>
          <p:nvPr/>
        </p:nvSpPr>
        <p:spPr bwMode="hidden">
          <a:xfrm>
            <a:off x="1192213" y="354013"/>
            <a:ext cx="2266950" cy="2270125"/>
          </a:xfrm>
          <a:custGeom>
            <a:avLst/>
            <a:gdLst>
              <a:gd name="T0" fmla="*/ 1469 w 2312"/>
              <a:gd name="T1" fmla="*/ 384 h 2313"/>
              <a:gd name="T2" fmla="*/ 1285 w 2312"/>
              <a:gd name="T3" fmla="*/ 342 h 2313"/>
              <a:gd name="T4" fmla="*/ 1260 w 2312"/>
              <a:gd name="T5" fmla="*/ 0 h 2313"/>
              <a:gd name="T6" fmla="*/ 1035 w 2312"/>
              <a:gd name="T7" fmla="*/ 17 h 2313"/>
              <a:gd name="T8" fmla="*/ 1018 w 2312"/>
              <a:gd name="T9" fmla="*/ 342 h 2313"/>
              <a:gd name="T10" fmla="*/ 868 w 2312"/>
              <a:gd name="T11" fmla="*/ 393 h 2313"/>
              <a:gd name="T12" fmla="*/ 651 w 2312"/>
              <a:gd name="T13" fmla="*/ 117 h 2313"/>
              <a:gd name="T14" fmla="*/ 501 w 2312"/>
              <a:gd name="T15" fmla="*/ 201 h 2313"/>
              <a:gd name="T16" fmla="*/ 643 w 2312"/>
              <a:gd name="T17" fmla="*/ 509 h 2313"/>
              <a:gd name="T18" fmla="*/ 543 w 2312"/>
              <a:gd name="T19" fmla="*/ 610 h 2313"/>
              <a:gd name="T20" fmla="*/ 217 w 2312"/>
              <a:gd name="T21" fmla="*/ 493 h 2313"/>
              <a:gd name="T22" fmla="*/ 142 w 2312"/>
              <a:gd name="T23" fmla="*/ 618 h 2313"/>
              <a:gd name="T24" fmla="*/ 392 w 2312"/>
              <a:gd name="T25" fmla="*/ 835 h 2313"/>
              <a:gd name="T26" fmla="*/ 351 w 2312"/>
              <a:gd name="T27" fmla="*/ 1002 h 2313"/>
              <a:gd name="T28" fmla="*/ 8 w 2312"/>
              <a:gd name="T29" fmla="*/ 1027 h 2313"/>
              <a:gd name="T30" fmla="*/ 0 w 2312"/>
              <a:gd name="T31" fmla="*/ 1211 h 2313"/>
              <a:gd name="T32" fmla="*/ 351 w 2312"/>
              <a:gd name="T33" fmla="*/ 1261 h 2313"/>
              <a:gd name="T34" fmla="*/ 384 w 2312"/>
              <a:gd name="T35" fmla="*/ 1419 h 2313"/>
              <a:gd name="T36" fmla="*/ 125 w 2312"/>
              <a:gd name="T37" fmla="*/ 1653 h 2313"/>
              <a:gd name="T38" fmla="*/ 217 w 2312"/>
              <a:gd name="T39" fmla="*/ 1795 h 2313"/>
              <a:gd name="T40" fmla="*/ 509 w 2312"/>
              <a:gd name="T41" fmla="*/ 1661 h 2313"/>
              <a:gd name="T42" fmla="*/ 618 w 2312"/>
              <a:gd name="T43" fmla="*/ 1770 h 2313"/>
              <a:gd name="T44" fmla="*/ 467 w 2312"/>
              <a:gd name="T45" fmla="*/ 2045 h 2313"/>
              <a:gd name="T46" fmla="*/ 609 w 2312"/>
              <a:gd name="T47" fmla="*/ 2162 h 2313"/>
              <a:gd name="T48" fmla="*/ 868 w 2312"/>
              <a:gd name="T49" fmla="*/ 1912 h 2313"/>
              <a:gd name="T50" fmla="*/ 1018 w 2312"/>
              <a:gd name="T51" fmla="*/ 1962 h 2313"/>
              <a:gd name="T52" fmla="*/ 1052 w 2312"/>
              <a:gd name="T53" fmla="*/ 2304 h 2313"/>
              <a:gd name="T54" fmla="*/ 1277 w 2312"/>
              <a:gd name="T55" fmla="*/ 2313 h 2313"/>
              <a:gd name="T56" fmla="*/ 1302 w 2312"/>
              <a:gd name="T57" fmla="*/ 1954 h 2313"/>
              <a:gd name="T58" fmla="*/ 1494 w 2312"/>
              <a:gd name="T59" fmla="*/ 1904 h 2313"/>
              <a:gd name="T60" fmla="*/ 1720 w 2312"/>
              <a:gd name="T61" fmla="*/ 2154 h 2313"/>
              <a:gd name="T62" fmla="*/ 1870 w 2312"/>
              <a:gd name="T63" fmla="*/ 2062 h 2313"/>
              <a:gd name="T64" fmla="*/ 1720 w 2312"/>
              <a:gd name="T65" fmla="*/ 1762 h 2313"/>
              <a:gd name="T66" fmla="*/ 1820 w 2312"/>
              <a:gd name="T67" fmla="*/ 1636 h 2313"/>
              <a:gd name="T68" fmla="*/ 2120 w 2312"/>
              <a:gd name="T69" fmla="*/ 1778 h 2313"/>
              <a:gd name="T70" fmla="*/ 2212 w 2312"/>
              <a:gd name="T71" fmla="*/ 1620 h 2313"/>
              <a:gd name="T72" fmla="*/ 1937 w 2312"/>
              <a:gd name="T73" fmla="*/ 1419 h 2313"/>
              <a:gd name="T74" fmla="*/ 1970 w 2312"/>
              <a:gd name="T75" fmla="*/ 1244 h 2313"/>
              <a:gd name="T76" fmla="*/ 2312 w 2312"/>
              <a:gd name="T77" fmla="*/ 1211 h 2313"/>
              <a:gd name="T78" fmla="*/ 2304 w 2312"/>
              <a:gd name="T79" fmla="*/ 1035 h 2313"/>
              <a:gd name="T80" fmla="*/ 1962 w 2312"/>
              <a:gd name="T81" fmla="*/ 985 h 2313"/>
              <a:gd name="T82" fmla="*/ 1928 w 2312"/>
              <a:gd name="T83" fmla="*/ 852 h 2313"/>
              <a:gd name="T84" fmla="*/ 2204 w 2312"/>
              <a:gd name="T85" fmla="*/ 660 h 2313"/>
              <a:gd name="T86" fmla="*/ 2112 w 2312"/>
              <a:gd name="T87" fmla="*/ 501 h 2313"/>
              <a:gd name="T88" fmla="*/ 1803 w 2312"/>
              <a:gd name="T89" fmla="*/ 626 h 2313"/>
              <a:gd name="T90" fmla="*/ 1703 w 2312"/>
              <a:gd name="T91" fmla="*/ 526 h 2313"/>
              <a:gd name="T92" fmla="*/ 1861 w 2312"/>
              <a:gd name="T93" fmla="*/ 234 h 2313"/>
              <a:gd name="T94" fmla="*/ 1711 w 2312"/>
              <a:gd name="T95" fmla="*/ 142 h 2313"/>
              <a:gd name="T96" fmla="*/ 1469 w 2312"/>
              <a:gd name="T97" fmla="*/ 384 h 2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2"/>
              </a:gs>
              <a:gs pos="100000">
                <a:schemeClr val="bg1"/>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36583" name="Freeform 7">
            <a:extLst>
              <a:ext uri="{FF2B5EF4-FFF2-40B4-BE49-F238E27FC236}">
                <a16:creationId xmlns:a16="http://schemas.microsoft.com/office/drawing/2014/main" id="{8AA61CA3-299C-105C-8EF1-D327C828E15B}"/>
              </a:ext>
            </a:extLst>
          </p:cNvPr>
          <p:cNvSpPr>
            <a:spLocks/>
          </p:cNvSpPr>
          <p:nvPr/>
        </p:nvSpPr>
        <p:spPr bwMode="hidden">
          <a:xfrm>
            <a:off x="2532063" y="1270000"/>
            <a:ext cx="3670300" cy="3671888"/>
          </a:xfrm>
          <a:custGeom>
            <a:avLst/>
            <a:gdLst>
              <a:gd name="T0" fmla="*/ 1469 w 2312"/>
              <a:gd name="T1" fmla="*/ 384 h 2313"/>
              <a:gd name="T2" fmla="*/ 1285 w 2312"/>
              <a:gd name="T3" fmla="*/ 342 h 2313"/>
              <a:gd name="T4" fmla="*/ 1260 w 2312"/>
              <a:gd name="T5" fmla="*/ 0 h 2313"/>
              <a:gd name="T6" fmla="*/ 1035 w 2312"/>
              <a:gd name="T7" fmla="*/ 17 h 2313"/>
              <a:gd name="T8" fmla="*/ 1018 w 2312"/>
              <a:gd name="T9" fmla="*/ 342 h 2313"/>
              <a:gd name="T10" fmla="*/ 868 w 2312"/>
              <a:gd name="T11" fmla="*/ 393 h 2313"/>
              <a:gd name="T12" fmla="*/ 651 w 2312"/>
              <a:gd name="T13" fmla="*/ 117 h 2313"/>
              <a:gd name="T14" fmla="*/ 501 w 2312"/>
              <a:gd name="T15" fmla="*/ 201 h 2313"/>
              <a:gd name="T16" fmla="*/ 643 w 2312"/>
              <a:gd name="T17" fmla="*/ 509 h 2313"/>
              <a:gd name="T18" fmla="*/ 543 w 2312"/>
              <a:gd name="T19" fmla="*/ 610 h 2313"/>
              <a:gd name="T20" fmla="*/ 217 w 2312"/>
              <a:gd name="T21" fmla="*/ 493 h 2313"/>
              <a:gd name="T22" fmla="*/ 142 w 2312"/>
              <a:gd name="T23" fmla="*/ 618 h 2313"/>
              <a:gd name="T24" fmla="*/ 392 w 2312"/>
              <a:gd name="T25" fmla="*/ 835 h 2313"/>
              <a:gd name="T26" fmla="*/ 351 w 2312"/>
              <a:gd name="T27" fmla="*/ 1002 h 2313"/>
              <a:gd name="T28" fmla="*/ 8 w 2312"/>
              <a:gd name="T29" fmla="*/ 1027 h 2313"/>
              <a:gd name="T30" fmla="*/ 0 w 2312"/>
              <a:gd name="T31" fmla="*/ 1211 h 2313"/>
              <a:gd name="T32" fmla="*/ 351 w 2312"/>
              <a:gd name="T33" fmla="*/ 1261 h 2313"/>
              <a:gd name="T34" fmla="*/ 384 w 2312"/>
              <a:gd name="T35" fmla="*/ 1419 h 2313"/>
              <a:gd name="T36" fmla="*/ 125 w 2312"/>
              <a:gd name="T37" fmla="*/ 1653 h 2313"/>
              <a:gd name="T38" fmla="*/ 217 w 2312"/>
              <a:gd name="T39" fmla="*/ 1795 h 2313"/>
              <a:gd name="T40" fmla="*/ 509 w 2312"/>
              <a:gd name="T41" fmla="*/ 1661 h 2313"/>
              <a:gd name="T42" fmla="*/ 618 w 2312"/>
              <a:gd name="T43" fmla="*/ 1770 h 2313"/>
              <a:gd name="T44" fmla="*/ 467 w 2312"/>
              <a:gd name="T45" fmla="*/ 2045 h 2313"/>
              <a:gd name="T46" fmla="*/ 609 w 2312"/>
              <a:gd name="T47" fmla="*/ 2162 h 2313"/>
              <a:gd name="T48" fmla="*/ 868 w 2312"/>
              <a:gd name="T49" fmla="*/ 1912 h 2313"/>
              <a:gd name="T50" fmla="*/ 1018 w 2312"/>
              <a:gd name="T51" fmla="*/ 1962 h 2313"/>
              <a:gd name="T52" fmla="*/ 1052 w 2312"/>
              <a:gd name="T53" fmla="*/ 2304 h 2313"/>
              <a:gd name="T54" fmla="*/ 1277 w 2312"/>
              <a:gd name="T55" fmla="*/ 2313 h 2313"/>
              <a:gd name="T56" fmla="*/ 1302 w 2312"/>
              <a:gd name="T57" fmla="*/ 1954 h 2313"/>
              <a:gd name="T58" fmla="*/ 1494 w 2312"/>
              <a:gd name="T59" fmla="*/ 1904 h 2313"/>
              <a:gd name="T60" fmla="*/ 1720 w 2312"/>
              <a:gd name="T61" fmla="*/ 2154 h 2313"/>
              <a:gd name="T62" fmla="*/ 1870 w 2312"/>
              <a:gd name="T63" fmla="*/ 2062 h 2313"/>
              <a:gd name="T64" fmla="*/ 1720 w 2312"/>
              <a:gd name="T65" fmla="*/ 1762 h 2313"/>
              <a:gd name="T66" fmla="*/ 1820 w 2312"/>
              <a:gd name="T67" fmla="*/ 1636 h 2313"/>
              <a:gd name="T68" fmla="*/ 2120 w 2312"/>
              <a:gd name="T69" fmla="*/ 1778 h 2313"/>
              <a:gd name="T70" fmla="*/ 2212 w 2312"/>
              <a:gd name="T71" fmla="*/ 1620 h 2313"/>
              <a:gd name="T72" fmla="*/ 1937 w 2312"/>
              <a:gd name="T73" fmla="*/ 1419 h 2313"/>
              <a:gd name="T74" fmla="*/ 1970 w 2312"/>
              <a:gd name="T75" fmla="*/ 1244 h 2313"/>
              <a:gd name="T76" fmla="*/ 2312 w 2312"/>
              <a:gd name="T77" fmla="*/ 1211 h 2313"/>
              <a:gd name="T78" fmla="*/ 2304 w 2312"/>
              <a:gd name="T79" fmla="*/ 1035 h 2313"/>
              <a:gd name="T80" fmla="*/ 1962 w 2312"/>
              <a:gd name="T81" fmla="*/ 985 h 2313"/>
              <a:gd name="T82" fmla="*/ 1928 w 2312"/>
              <a:gd name="T83" fmla="*/ 852 h 2313"/>
              <a:gd name="T84" fmla="*/ 2204 w 2312"/>
              <a:gd name="T85" fmla="*/ 660 h 2313"/>
              <a:gd name="T86" fmla="*/ 2112 w 2312"/>
              <a:gd name="T87" fmla="*/ 501 h 2313"/>
              <a:gd name="T88" fmla="*/ 1803 w 2312"/>
              <a:gd name="T89" fmla="*/ 626 h 2313"/>
              <a:gd name="T90" fmla="*/ 1703 w 2312"/>
              <a:gd name="T91" fmla="*/ 526 h 2313"/>
              <a:gd name="T92" fmla="*/ 1861 w 2312"/>
              <a:gd name="T93" fmla="*/ 234 h 2313"/>
              <a:gd name="T94" fmla="*/ 1711 w 2312"/>
              <a:gd name="T95" fmla="*/ 142 h 2313"/>
              <a:gd name="T96" fmla="*/ 1469 w 2312"/>
              <a:gd name="T97" fmla="*/ 384 h 2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1"/>
              </a:gs>
              <a:gs pos="100000">
                <a:schemeClr val="bg2"/>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36584" name="Freeform 8">
            <a:extLst>
              <a:ext uri="{FF2B5EF4-FFF2-40B4-BE49-F238E27FC236}">
                <a16:creationId xmlns:a16="http://schemas.microsoft.com/office/drawing/2014/main" id="{9FF7BB7D-9173-09EB-0031-8DBEFF0DCFEC}"/>
              </a:ext>
            </a:extLst>
          </p:cNvPr>
          <p:cNvSpPr>
            <a:spLocks/>
          </p:cNvSpPr>
          <p:nvPr/>
        </p:nvSpPr>
        <p:spPr bwMode="hidden">
          <a:xfrm>
            <a:off x="3175" y="4797425"/>
            <a:ext cx="3417888" cy="2097088"/>
          </a:xfrm>
          <a:custGeom>
            <a:avLst/>
            <a:gdLst>
              <a:gd name="T0" fmla="*/ 1368 w 2153"/>
              <a:gd name="T1" fmla="*/ 358 h 1321"/>
              <a:gd name="T2" fmla="*/ 1197 w 2153"/>
              <a:gd name="T3" fmla="*/ 318 h 1321"/>
              <a:gd name="T4" fmla="*/ 1173 w 2153"/>
              <a:gd name="T5" fmla="*/ 0 h 1321"/>
              <a:gd name="T6" fmla="*/ 964 w 2153"/>
              <a:gd name="T7" fmla="*/ 16 h 1321"/>
              <a:gd name="T8" fmla="*/ 948 w 2153"/>
              <a:gd name="T9" fmla="*/ 318 h 1321"/>
              <a:gd name="T10" fmla="*/ 808 w 2153"/>
              <a:gd name="T11" fmla="*/ 366 h 1321"/>
              <a:gd name="T12" fmla="*/ 606 w 2153"/>
              <a:gd name="T13" fmla="*/ 109 h 1321"/>
              <a:gd name="T14" fmla="*/ 467 w 2153"/>
              <a:gd name="T15" fmla="*/ 187 h 1321"/>
              <a:gd name="T16" fmla="*/ 599 w 2153"/>
              <a:gd name="T17" fmla="*/ 474 h 1321"/>
              <a:gd name="T18" fmla="*/ 506 w 2153"/>
              <a:gd name="T19" fmla="*/ 568 h 1321"/>
              <a:gd name="T20" fmla="*/ 202 w 2153"/>
              <a:gd name="T21" fmla="*/ 459 h 1321"/>
              <a:gd name="T22" fmla="*/ 132 w 2153"/>
              <a:gd name="T23" fmla="*/ 576 h 1321"/>
              <a:gd name="T24" fmla="*/ 365 w 2153"/>
              <a:gd name="T25" fmla="*/ 778 h 1321"/>
              <a:gd name="T26" fmla="*/ 327 w 2153"/>
              <a:gd name="T27" fmla="*/ 933 h 1321"/>
              <a:gd name="T28" fmla="*/ 7 w 2153"/>
              <a:gd name="T29" fmla="*/ 956 h 1321"/>
              <a:gd name="T30" fmla="*/ 0 w 2153"/>
              <a:gd name="T31" fmla="*/ 1128 h 1321"/>
              <a:gd name="T32" fmla="*/ 327 w 2153"/>
              <a:gd name="T33" fmla="*/ 1174 h 1321"/>
              <a:gd name="T34" fmla="*/ 358 w 2153"/>
              <a:gd name="T35" fmla="*/ 1321 h 1321"/>
              <a:gd name="T36" fmla="*/ 1804 w 2153"/>
              <a:gd name="T37" fmla="*/ 1321 h 1321"/>
              <a:gd name="T38" fmla="*/ 1835 w 2153"/>
              <a:gd name="T39" fmla="*/ 1158 h 1321"/>
              <a:gd name="T40" fmla="*/ 2153 w 2153"/>
              <a:gd name="T41" fmla="*/ 1128 h 1321"/>
              <a:gd name="T42" fmla="*/ 2146 w 2153"/>
              <a:gd name="T43" fmla="*/ 964 h 1321"/>
              <a:gd name="T44" fmla="*/ 1827 w 2153"/>
              <a:gd name="T45" fmla="*/ 917 h 1321"/>
              <a:gd name="T46" fmla="*/ 1795 w 2153"/>
              <a:gd name="T47" fmla="*/ 793 h 1321"/>
              <a:gd name="T48" fmla="*/ 2052 w 2153"/>
              <a:gd name="T49" fmla="*/ 615 h 1321"/>
              <a:gd name="T50" fmla="*/ 1967 w 2153"/>
              <a:gd name="T51" fmla="*/ 467 h 1321"/>
              <a:gd name="T52" fmla="*/ 1679 w 2153"/>
              <a:gd name="T53" fmla="*/ 583 h 1321"/>
              <a:gd name="T54" fmla="*/ 1586 w 2153"/>
              <a:gd name="T55" fmla="*/ 490 h 1321"/>
              <a:gd name="T56" fmla="*/ 1733 w 2153"/>
              <a:gd name="T57" fmla="*/ 218 h 1321"/>
              <a:gd name="T58" fmla="*/ 1593 w 2153"/>
              <a:gd name="T59" fmla="*/ 132 h 1321"/>
              <a:gd name="T60" fmla="*/ 1368 w 2153"/>
              <a:gd name="T61" fmla="*/ 358 h 1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2153" h="1321">
                <a:moveTo>
                  <a:pt x="1368" y="358"/>
                </a:moveTo>
                <a:lnTo>
                  <a:pt x="1197" y="318"/>
                </a:lnTo>
                <a:lnTo>
                  <a:pt x="1173" y="0"/>
                </a:lnTo>
                <a:lnTo>
                  <a:pt x="964" y="16"/>
                </a:lnTo>
                <a:lnTo>
                  <a:pt x="948" y="318"/>
                </a:lnTo>
                <a:lnTo>
                  <a:pt x="808" y="366"/>
                </a:lnTo>
                <a:lnTo>
                  <a:pt x="606" y="109"/>
                </a:lnTo>
                <a:lnTo>
                  <a:pt x="467" y="187"/>
                </a:lnTo>
                <a:lnTo>
                  <a:pt x="599" y="474"/>
                </a:lnTo>
                <a:lnTo>
                  <a:pt x="506" y="568"/>
                </a:lnTo>
                <a:lnTo>
                  <a:pt x="202" y="459"/>
                </a:lnTo>
                <a:lnTo>
                  <a:pt x="132" y="576"/>
                </a:lnTo>
                <a:lnTo>
                  <a:pt x="365" y="778"/>
                </a:lnTo>
                <a:lnTo>
                  <a:pt x="327" y="933"/>
                </a:lnTo>
                <a:lnTo>
                  <a:pt x="7" y="956"/>
                </a:lnTo>
                <a:lnTo>
                  <a:pt x="0" y="1128"/>
                </a:lnTo>
                <a:lnTo>
                  <a:pt x="327" y="1174"/>
                </a:lnTo>
                <a:lnTo>
                  <a:pt x="358" y="1321"/>
                </a:lnTo>
                <a:lnTo>
                  <a:pt x="1804" y="1321"/>
                </a:lnTo>
                <a:lnTo>
                  <a:pt x="1835" y="1158"/>
                </a:lnTo>
                <a:lnTo>
                  <a:pt x="2153" y="1128"/>
                </a:lnTo>
                <a:lnTo>
                  <a:pt x="2146" y="964"/>
                </a:lnTo>
                <a:lnTo>
                  <a:pt x="1827" y="917"/>
                </a:lnTo>
                <a:lnTo>
                  <a:pt x="1795" y="793"/>
                </a:lnTo>
                <a:lnTo>
                  <a:pt x="2052" y="615"/>
                </a:lnTo>
                <a:lnTo>
                  <a:pt x="1967" y="467"/>
                </a:lnTo>
                <a:lnTo>
                  <a:pt x="1679" y="583"/>
                </a:lnTo>
                <a:lnTo>
                  <a:pt x="1586" y="490"/>
                </a:lnTo>
                <a:lnTo>
                  <a:pt x="1733" y="218"/>
                </a:lnTo>
                <a:lnTo>
                  <a:pt x="1593" y="132"/>
                </a:lnTo>
                <a:lnTo>
                  <a:pt x="1368" y="358"/>
                </a:lnTo>
                <a:close/>
              </a:path>
            </a:pathLst>
          </a:custGeom>
          <a:solidFill>
            <a:schemeClr val="bg1">
              <a:alpha val="50000"/>
            </a:scheme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36585" name="Freeform 9">
            <a:extLst>
              <a:ext uri="{FF2B5EF4-FFF2-40B4-BE49-F238E27FC236}">
                <a16:creationId xmlns:a16="http://schemas.microsoft.com/office/drawing/2014/main" id="{874942A6-561D-1BFB-E0E6-F2E1B64D4BAC}"/>
              </a:ext>
            </a:extLst>
          </p:cNvPr>
          <p:cNvSpPr>
            <a:spLocks/>
          </p:cNvSpPr>
          <p:nvPr/>
        </p:nvSpPr>
        <p:spPr bwMode="hidden">
          <a:xfrm>
            <a:off x="4494213" y="4425950"/>
            <a:ext cx="2263775" cy="2263775"/>
          </a:xfrm>
          <a:custGeom>
            <a:avLst/>
            <a:gdLst>
              <a:gd name="T0" fmla="*/ 1469 w 2312"/>
              <a:gd name="T1" fmla="*/ 384 h 2313"/>
              <a:gd name="T2" fmla="*/ 1285 w 2312"/>
              <a:gd name="T3" fmla="*/ 342 h 2313"/>
              <a:gd name="T4" fmla="*/ 1260 w 2312"/>
              <a:gd name="T5" fmla="*/ 0 h 2313"/>
              <a:gd name="T6" fmla="*/ 1035 w 2312"/>
              <a:gd name="T7" fmla="*/ 17 h 2313"/>
              <a:gd name="T8" fmla="*/ 1018 w 2312"/>
              <a:gd name="T9" fmla="*/ 342 h 2313"/>
              <a:gd name="T10" fmla="*/ 868 w 2312"/>
              <a:gd name="T11" fmla="*/ 393 h 2313"/>
              <a:gd name="T12" fmla="*/ 651 w 2312"/>
              <a:gd name="T13" fmla="*/ 117 h 2313"/>
              <a:gd name="T14" fmla="*/ 501 w 2312"/>
              <a:gd name="T15" fmla="*/ 201 h 2313"/>
              <a:gd name="T16" fmla="*/ 643 w 2312"/>
              <a:gd name="T17" fmla="*/ 509 h 2313"/>
              <a:gd name="T18" fmla="*/ 543 w 2312"/>
              <a:gd name="T19" fmla="*/ 610 h 2313"/>
              <a:gd name="T20" fmla="*/ 217 w 2312"/>
              <a:gd name="T21" fmla="*/ 493 h 2313"/>
              <a:gd name="T22" fmla="*/ 142 w 2312"/>
              <a:gd name="T23" fmla="*/ 618 h 2313"/>
              <a:gd name="T24" fmla="*/ 392 w 2312"/>
              <a:gd name="T25" fmla="*/ 835 h 2313"/>
              <a:gd name="T26" fmla="*/ 351 w 2312"/>
              <a:gd name="T27" fmla="*/ 1002 h 2313"/>
              <a:gd name="T28" fmla="*/ 8 w 2312"/>
              <a:gd name="T29" fmla="*/ 1027 h 2313"/>
              <a:gd name="T30" fmla="*/ 0 w 2312"/>
              <a:gd name="T31" fmla="*/ 1211 h 2313"/>
              <a:gd name="T32" fmla="*/ 351 w 2312"/>
              <a:gd name="T33" fmla="*/ 1261 h 2313"/>
              <a:gd name="T34" fmla="*/ 384 w 2312"/>
              <a:gd name="T35" fmla="*/ 1419 h 2313"/>
              <a:gd name="T36" fmla="*/ 125 w 2312"/>
              <a:gd name="T37" fmla="*/ 1653 h 2313"/>
              <a:gd name="T38" fmla="*/ 217 w 2312"/>
              <a:gd name="T39" fmla="*/ 1795 h 2313"/>
              <a:gd name="T40" fmla="*/ 509 w 2312"/>
              <a:gd name="T41" fmla="*/ 1661 h 2313"/>
              <a:gd name="T42" fmla="*/ 618 w 2312"/>
              <a:gd name="T43" fmla="*/ 1770 h 2313"/>
              <a:gd name="T44" fmla="*/ 467 w 2312"/>
              <a:gd name="T45" fmla="*/ 2045 h 2313"/>
              <a:gd name="T46" fmla="*/ 609 w 2312"/>
              <a:gd name="T47" fmla="*/ 2162 h 2313"/>
              <a:gd name="T48" fmla="*/ 868 w 2312"/>
              <a:gd name="T49" fmla="*/ 1912 h 2313"/>
              <a:gd name="T50" fmla="*/ 1018 w 2312"/>
              <a:gd name="T51" fmla="*/ 1962 h 2313"/>
              <a:gd name="T52" fmla="*/ 1052 w 2312"/>
              <a:gd name="T53" fmla="*/ 2304 h 2313"/>
              <a:gd name="T54" fmla="*/ 1277 w 2312"/>
              <a:gd name="T55" fmla="*/ 2313 h 2313"/>
              <a:gd name="T56" fmla="*/ 1302 w 2312"/>
              <a:gd name="T57" fmla="*/ 1954 h 2313"/>
              <a:gd name="T58" fmla="*/ 1494 w 2312"/>
              <a:gd name="T59" fmla="*/ 1904 h 2313"/>
              <a:gd name="T60" fmla="*/ 1720 w 2312"/>
              <a:gd name="T61" fmla="*/ 2154 h 2313"/>
              <a:gd name="T62" fmla="*/ 1870 w 2312"/>
              <a:gd name="T63" fmla="*/ 2062 h 2313"/>
              <a:gd name="T64" fmla="*/ 1720 w 2312"/>
              <a:gd name="T65" fmla="*/ 1762 h 2313"/>
              <a:gd name="T66" fmla="*/ 1820 w 2312"/>
              <a:gd name="T67" fmla="*/ 1636 h 2313"/>
              <a:gd name="T68" fmla="*/ 2120 w 2312"/>
              <a:gd name="T69" fmla="*/ 1778 h 2313"/>
              <a:gd name="T70" fmla="*/ 2212 w 2312"/>
              <a:gd name="T71" fmla="*/ 1620 h 2313"/>
              <a:gd name="T72" fmla="*/ 1937 w 2312"/>
              <a:gd name="T73" fmla="*/ 1419 h 2313"/>
              <a:gd name="T74" fmla="*/ 1970 w 2312"/>
              <a:gd name="T75" fmla="*/ 1244 h 2313"/>
              <a:gd name="T76" fmla="*/ 2312 w 2312"/>
              <a:gd name="T77" fmla="*/ 1211 h 2313"/>
              <a:gd name="T78" fmla="*/ 2304 w 2312"/>
              <a:gd name="T79" fmla="*/ 1035 h 2313"/>
              <a:gd name="T80" fmla="*/ 1962 w 2312"/>
              <a:gd name="T81" fmla="*/ 985 h 2313"/>
              <a:gd name="T82" fmla="*/ 1928 w 2312"/>
              <a:gd name="T83" fmla="*/ 852 h 2313"/>
              <a:gd name="T84" fmla="*/ 2204 w 2312"/>
              <a:gd name="T85" fmla="*/ 660 h 2313"/>
              <a:gd name="T86" fmla="*/ 2112 w 2312"/>
              <a:gd name="T87" fmla="*/ 501 h 2313"/>
              <a:gd name="T88" fmla="*/ 1803 w 2312"/>
              <a:gd name="T89" fmla="*/ 626 h 2313"/>
              <a:gd name="T90" fmla="*/ 1703 w 2312"/>
              <a:gd name="T91" fmla="*/ 526 h 2313"/>
              <a:gd name="T92" fmla="*/ 1861 w 2312"/>
              <a:gd name="T93" fmla="*/ 234 h 2313"/>
              <a:gd name="T94" fmla="*/ 1711 w 2312"/>
              <a:gd name="T95" fmla="*/ 142 h 2313"/>
              <a:gd name="T96" fmla="*/ 1469 w 2312"/>
              <a:gd name="T97" fmla="*/ 384 h 2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2"/>
              </a:gs>
              <a:gs pos="100000">
                <a:schemeClr val="bg1"/>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36586" name="Freeform 10">
            <a:extLst>
              <a:ext uri="{FF2B5EF4-FFF2-40B4-BE49-F238E27FC236}">
                <a16:creationId xmlns:a16="http://schemas.microsoft.com/office/drawing/2014/main" id="{5598DB40-35D6-C1CF-C323-7F4C10C6A783}"/>
              </a:ext>
            </a:extLst>
          </p:cNvPr>
          <p:cNvSpPr>
            <a:spLocks/>
          </p:cNvSpPr>
          <p:nvPr/>
        </p:nvSpPr>
        <p:spPr bwMode="hidden">
          <a:xfrm>
            <a:off x="5646738" y="487363"/>
            <a:ext cx="2928937" cy="2930525"/>
          </a:xfrm>
          <a:custGeom>
            <a:avLst/>
            <a:gdLst>
              <a:gd name="T0" fmla="*/ 1469 w 2312"/>
              <a:gd name="T1" fmla="*/ 384 h 2313"/>
              <a:gd name="T2" fmla="*/ 1285 w 2312"/>
              <a:gd name="T3" fmla="*/ 342 h 2313"/>
              <a:gd name="T4" fmla="*/ 1260 w 2312"/>
              <a:gd name="T5" fmla="*/ 0 h 2313"/>
              <a:gd name="T6" fmla="*/ 1035 w 2312"/>
              <a:gd name="T7" fmla="*/ 17 h 2313"/>
              <a:gd name="T8" fmla="*/ 1018 w 2312"/>
              <a:gd name="T9" fmla="*/ 342 h 2313"/>
              <a:gd name="T10" fmla="*/ 868 w 2312"/>
              <a:gd name="T11" fmla="*/ 393 h 2313"/>
              <a:gd name="T12" fmla="*/ 651 w 2312"/>
              <a:gd name="T13" fmla="*/ 117 h 2313"/>
              <a:gd name="T14" fmla="*/ 501 w 2312"/>
              <a:gd name="T15" fmla="*/ 201 h 2313"/>
              <a:gd name="T16" fmla="*/ 643 w 2312"/>
              <a:gd name="T17" fmla="*/ 509 h 2313"/>
              <a:gd name="T18" fmla="*/ 543 w 2312"/>
              <a:gd name="T19" fmla="*/ 610 h 2313"/>
              <a:gd name="T20" fmla="*/ 217 w 2312"/>
              <a:gd name="T21" fmla="*/ 493 h 2313"/>
              <a:gd name="T22" fmla="*/ 142 w 2312"/>
              <a:gd name="T23" fmla="*/ 618 h 2313"/>
              <a:gd name="T24" fmla="*/ 392 w 2312"/>
              <a:gd name="T25" fmla="*/ 835 h 2313"/>
              <a:gd name="T26" fmla="*/ 351 w 2312"/>
              <a:gd name="T27" fmla="*/ 1002 h 2313"/>
              <a:gd name="T28" fmla="*/ 8 w 2312"/>
              <a:gd name="T29" fmla="*/ 1027 h 2313"/>
              <a:gd name="T30" fmla="*/ 0 w 2312"/>
              <a:gd name="T31" fmla="*/ 1211 h 2313"/>
              <a:gd name="T32" fmla="*/ 351 w 2312"/>
              <a:gd name="T33" fmla="*/ 1261 h 2313"/>
              <a:gd name="T34" fmla="*/ 384 w 2312"/>
              <a:gd name="T35" fmla="*/ 1419 h 2313"/>
              <a:gd name="T36" fmla="*/ 125 w 2312"/>
              <a:gd name="T37" fmla="*/ 1653 h 2313"/>
              <a:gd name="T38" fmla="*/ 217 w 2312"/>
              <a:gd name="T39" fmla="*/ 1795 h 2313"/>
              <a:gd name="T40" fmla="*/ 509 w 2312"/>
              <a:gd name="T41" fmla="*/ 1661 h 2313"/>
              <a:gd name="T42" fmla="*/ 618 w 2312"/>
              <a:gd name="T43" fmla="*/ 1770 h 2313"/>
              <a:gd name="T44" fmla="*/ 467 w 2312"/>
              <a:gd name="T45" fmla="*/ 2045 h 2313"/>
              <a:gd name="T46" fmla="*/ 609 w 2312"/>
              <a:gd name="T47" fmla="*/ 2162 h 2313"/>
              <a:gd name="T48" fmla="*/ 868 w 2312"/>
              <a:gd name="T49" fmla="*/ 1912 h 2313"/>
              <a:gd name="T50" fmla="*/ 1018 w 2312"/>
              <a:gd name="T51" fmla="*/ 1962 h 2313"/>
              <a:gd name="T52" fmla="*/ 1052 w 2312"/>
              <a:gd name="T53" fmla="*/ 2304 h 2313"/>
              <a:gd name="T54" fmla="*/ 1277 w 2312"/>
              <a:gd name="T55" fmla="*/ 2313 h 2313"/>
              <a:gd name="T56" fmla="*/ 1302 w 2312"/>
              <a:gd name="T57" fmla="*/ 1954 h 2313"/>
              <a:gd name="T58" fmla="*/ 1494 w 2312"/>
              <a:gd name="T59" fmla="*/ 1904 h 2313"/>
              <a:gd name="T60" fmla="*/ 1720 w 2312"/>
              <a:gd name="T61" fmla="*/ 2154 h 2313"/>
              <a:gd name="T62" fmla="*/ 1870 w 2312"/>
              <a:gd name="T63" fmla="*/ 2062 h 2313"/>
              <a:gd name="T64" fmla="*/ 1720 w 2312"/>
              <a:gd name="T65" fmla="*/ 1762 h 2313"/>
              <a:gd name="T66" fmla="*/ 1820 w 2312"/>
              <a:gd name="T67" fmla="*/ 1636 h 2313"/>
              <a:gd name="T68" fmla="*/ 2120 w 2312"/>
              <a:gd name="T69" fmla="*/ 1778 h 2313"/>
              <a:gd name="T70" fmla="*/ 2212 w 2312"/>
              <a:gd name="T71" fmla="*/ 1620 h 2313"/>
              <a:gd name="T72" fmla="*/ 1937 w 2312"/>
              <a:gd name="T73" fmla="*/ 1419 h 2313"/>
              <a:gd name="T74" fmla="*/ 1970 w 2312"/>
              <a:gd name="T75" fmla="*/ 1244 h 2313"/>
              <a:gd name="T76" fmla="*/ 2312 w 2312"/>
              <a:gd name="T77" fmla="*/ 1211 h 2313"/>
              <a:gd name="T78" fmla="*/ 2304 w 2312"/>
              <a:gd name="T79" fmla="*/ 1035 h 2313"/>
              <a:gd name="T80" fmla="*/ 1962 w 2312"/>
              <a:gd name="T81" fmla="*/ 985 h 2313"/>
              <a:gd name="T82" fmla="*/ 1928 w 2312"/>
              <a:gd name="T83" fmla="*/ 852 h 2313"/>
              <a:gd name="T84" fmla="*/ 2204 w 2312"/>
              <a:gd name="T85" fmla="*/ 660 h 2313"/>
              <a:gd name="T86" fmla="*/ 2112 w 2312"/>
              <a:gd name="T87" fmla="*/ 501 h 2313"/>
              <a:gd name="T88" fmla="*/ 1803 w 2312"/>
              <a:gd name="T89" fmla="*/ 626 h 2313"/>
              <a:gd name="T90" fmla="*/ 1703 w 2312"/>
              <a:gd name="T91" fmla="*/ 526 h 2313"/>
              <a:gd name="T92" fmla="*/ 1861 w 2312"/>
              <a:gd name="T93" fmla="*/ 234 h 2313"/>
              <a:gd name="T94" fmla="*/ 1711 w 2312"/>
              <a:gd name="T95" fmla="*/ 142 h 2313"/>
              <a:gd name="T96" fmla="*/ 1469 w 2312"/>
              <a:gd name="T97" fmla="*/ 384 h 2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1"/>
              </a:gs>
              <a:gs pos="100000">
                <a:schemeClr val="bg2"/>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36587" name="Freeform 11">
            <a:extLst>
              <a:ext uri="{FF2B5EF4-FFF2-40B4-BE49-F238E27FC236}">
                <a16:creationId xmlns:a16="http://schemas.microsoft.com/office/drawing/2014/main" id="{62F03F18-82A4-4904-5A06-9EFAF7FDBA8B}"/>
              </a:ext>
            </a:extLst>
          </p:cNvPr>
          <p:cNvSpPr>
            <a:spLocks/>
          </p:cNvSpPr>
          <p:nvPr/>
        </p:nvSpPr>
        <p:spPr bwMode="hidden">
          <a:xfrm>
            <a:off x="7146925" y="2555875"/>
            <a:ext cx="2008188" cy="3997325"/>
          </a:xfrm>
          <a:custGeom>
            <a:avLst/>
            <a:gdLst>
              <a:gd name="T0" fmla="*/ 1265 w 1265"/>
              <a:gd name="T1" fmla="*/ 0 h 2518"/>
              <a:gd name="T2" fmla="*/ 1128 w 1265"/>
              <a:gd name="T3" fmla="*/ 18 h 2518"/>
              <a:gd name="T4" fmla="*/ 1110 w 1265"/>
              <a:gd name="T5" fmla="*/ 372 h 2518"/>
              <a:gd name="T6" fmla="*/ 946 w 1265"/>
              <a:gd name="T7" fmla="*/ 428 h 2518"/>
              <a:gd name="T8" fmla="*/ 710 w 1265"/>
              <a:gd name="T9" fmla="*/ 127 h 2518"/>
              <a:gd name="T10" fmla="*/ 546 w 1265"/>
              <a:gd name="T11" fmla="*/ 219 h 2518"/>
              <a:gd name="T12" fmla="*/ 701 w 1265"/>
              <a:gd name="T13" fmla="*/ 555 h 2518"/>
              <a:gd name="T14" fmla="*/ 592 w 1265"/>
              <a:gd name="T15" fmla="*/ 665 h 2518"/>
              <a:gd name="T16" fmla="*/ 237 w 1265"/>
              <a:gd name="T17" fmla="*/ 537 h 2518"/>
              <a:gd name="T18" fmla="*/ 155 w 1265"/>
              <a:gd name="T19" fmla="*/ 674 h 2518"/>
              <a:gd name="T20" fmla="*/ 427 w 1265"/>
              <a:gd name="T21" fmla="*/ 911 h 2518"/>
              <a:gd name="T22" fmla="*/ 383 w 1265"/>
              <a:gd name="T23" fmla="*/ 1093 h 2518"/>
              <a:gd name="T24" fmla="*/ 9 w 1265"/>
              <a:gd name="T25" fmla="*/ 1121 h 2518"/>
              <a:gd name="T26" fmla="*/ 0 w 1265"/>
              <a:gd name="T27" fmla="*/ 1322 h 2518"/>
              <a:gd name="T28" fmla="*/ 383 w 1265"/>
              <a:gd name="T29" fmla="*/ 1376 h 2518"/>
              <a:gd name="T30" fmla="*/ 419 w 1265"/>
              <a:gd name="T31" fmla="*/ 1549 h 2518"/>
              <a:gd name="T32" fmla="*/ 136 w 1265"/>
              <a:gd name="T33" fmla="*/ 1804 h 2518"/>
              <a:gd name="T34" fmla="*/ 237 w 1265"/>
              <a:gd name="T35" fmla="*/ 1959 h 2518"/>
              <a:gd name="T36" fmla="*/ 555 w 1265"/>
              <a:gd name="T37" fmla="*/ 1813 h 2518"/>
              <a:gd name="T38" fmla="*/ 674 w 1265"/>
              <a:gd name="T39" fmla="*/ 1932 h 2518"/>
              <a:gd name="T40" fmla="*/ 509 w 1265"/>
              <a:gd name="T41" fmla="*/ 2232 h 2518"/>
              <a:gd name="T42" fmla="*/ 664 w 1265"/>
              <a:gd name="T43" fmla="*/ 2360 h 2518"/>
              <a:gd name="T44" fmla="*/ 946 w 1265"/>
              <a:gd name="T45" fmla="*/ 2087 h 2518"/>
              <a:gd name="T46" fmla="*/ 1110 w 1265"/>
              <a:gd name="T47" fmla="*/ 2142 h 2518"/>
              <a:gd name="T48" fmla="*/ 1147 w 1265"/>
              <a:gd name="T49" fmla="*/ 2515 h 2518"/>
              <a:gd name="T50" fmla="*/ 1265 w 1265"/>
              <a:gd name="T51" fmla="*/ 2518 h 2518"/>
              <a:gd name="T52" fmla="*/ 1265 w 1265"/>
              <a:gd name="T53" fmla="*/ 0 h 25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265" h="2518">
                <a:moveTo>
                  <a:pt x="1265" y="0"/>
                </a:moveTo>
                <a:lnTo>
                  <a:pt x="1128" y="18"/>
                </a:lnTo>
                <a:lnTo>
                  <a:pt x="1110" y="372"/>
                </a:lnTo>
                <a:lnTo>
                  <a:pt x="946" y="428"/>
                </a:lnTo>
                <a:lnTo>
                  <a:pt x="710" y="127"/>
                </a:lnTo>
                <a:lnTo>
                  <a:pt x="546" y="219"/>
                </a:lnTo>
                <a:lnTo>
                  <a:pt x="701" y="555"/>
                </a:lnTo>
                <a:lnTo>
                  <a:pt x="592" y="665"/>
                </a:lnTo>
                <a:lnTo>
                  <a:pt x="237" y="537"/>
                </a:lnTo>
                <a:lnTo>
                  <a:pt x="155" y="674"/>
                </a:lnTo>
                <a:lnTo>
                  <a:pt x="427" y="911"/>
                </a:lnTo>
                <a:lnTo>
                  <a:pt x="383" y="1093"/>
                </a:lnTo>
                <a:lnTo>
                  <a:pt x="9" y="1121"/>
                </a:lnTo>
                <a:lnTo>
                  <a:pt x="0" y="1322"/>
                </a:lnTo>
                <a:lnTo>
                  <a:pt x="383" y="1376"/>
                </a:lnTo>
                <a:lnTo>
                  <a:pt x="419" y="1549"/>
                </a:lnTo>
                <a:lnTo>
                  <a:pt x="136" y="1804"/>
                </a:lnTo>
                <a:lnTo>
                  <a:pt x="237" y="1959"/>
                </a:lnTo>
                <a:lnTo>
                  <a:pt x="555" y="1813"/>
                </a:lnTo>
                <a:lnTo>
                  <a:pt x="674" y="1932"/>
                </a:lnTo>
                <a:lnTo>
                  <a:pt x="509" y="2232"/>
                </a:lnTo>
                <a:lnTo>
                  <a:pt x="664" y="2360"/>
                </a:lnTo>
                <a:lnTo>
                  <a:pt x="946" y="2087"/>
                </a:lnTo>
                <a:lnTo>
                  <a:pt x="1110" y="2142"/>
                </a:lnTo>
                <a:lnTo>
                  <a:pt x="1147" y="2515"/>
                </a:lnTo>
                <a:lnTo>
                  <a:pt x="1265" y="2518"/>
                </a:lnTo>
                <a:lnTo>
                  <a:pt x="1265" y="0"/>
                </a:lnTo>
                <a:close/>
              </a:path>
            </a:pathLst>
          </a:custGeom>
          <a:gradFill rotWithShape="0">
            <a:gsLst>
              <a:gs pos="0">
                <a:schemeClr val="bg1"/>
              </a:gs>
              <a:gs pos="100000">
                <a:schemeClr val="accent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pic>
        <p:nvPicPr>
          <p:cNvPr id="536588" name="Picture 12">
            <a:extLst>
              <a:ext uri="{FF2B5EF4-FFF2-40B4-BE49-F238E27FC236}">
                <a16:creationId xmlns:a16="http://schemas.microsoft.com/office/drawing/2014/main" id="{FB772C81-CE68-D058-A84F-7761D02E3B8B}"/>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invGray">
          <a:xfrm>
            <a:off x="3175" y="-3175"/>
            <a:ext cx="803275" cy="6858000"/>
          </a:xfrm>
          <a:prstGeom prst="rect">
            <a:avLst/>
          </a:prstGeom>
          <a:noFill/>
          <a:extLst>
            <a:ext uri="{909E8E84-426E-40DD-AFC4-6F175D3DCCD1}">
              <a14:hiddenFill xmlns:a14="http://schemas.microsoft.com/office/drawing/2010/main">
                <a:solidFill>
                  <a:srgbClr val="FFFFFF"/>
                </a:solidFill>
              </a14:hiddenFill>
            </a:ext>
          </a:extLst>
        </p:spPr>
      </p:pic>
      <p:sp>
        <p:nvSpPr>
          <p:cNvPr id="536589" name="Rectangle 13">
            <a:extLst>
              <a:ext uri="{FF2B5EF4-FFF2-40B4-BE49-F238E27FC236}">
                <a16:creationId xmlns:a16="http://schemas.microsoft.com/office/drawing/2014/main" id="{A0CCC8AA-D7D7-F872-9A8F-8F2249EEF3FE}"/>
              </a:ext>
            </a:extLst>
          </p:cNvPr>
          <p:cNvSpPr>
            <a:spLocks noGrp="1" noChangeArrowheads="1"/>
          </p:cNvSpPr>
          <p:nvPr>
            <p:ph type="title"/>
          </p:nvPr>
        </p:nvSpPr>
        <p:spPr bwMode="auto">
          <a:xfrm>
            <a:off x="1066800" y="3048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536590" name="Rectangle 14">
            <a:extLst>
              <a:ext uri="{FF2B5EF4-FFF2-40B4-BE49-F238E27FC236}">
                <a16:creationId xmlns:a16="http://schemas.microsoft.com/office/drawing/2014/main" id="{C274697D-3958-3741-C721-CBAEAE65596C}"/>
              </a:ext>
            </a:extLst>
          </p:cNvPr>
          <p:cNvSpPr>
            <a:spLocks noGrp="1" noChangeArrowheads="1"/>
          </p:cNvSpPr>
          <p:nvPr>
            <p:ph type="body" idx="1"/>
          </p:nvPr>
        </p:nvSpPr>
        <p:spPr bwMode="auto">
          <a:xfrm>
            <a:off x="1066800" y="16764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36591" name="Rectangle 15">
            <a:extLst>
              <a:ext uri="{FF2B5EF4-FFF2-40B4-BE49-F238E27FC236}">
                <a16:creationId xmlns:a16="http://schemas.microsoft.com/office/drawing/2014/main" id="{EB3768F1-DF6E-5FAF-F3A6-084FF6A1E790}"/>
              </a:ext>
            </a:extLst>
          </p:cNvPr>
          <p:cNvSpPr>
            <a:spLocks noGrp="1" noChangeArrowheads="1"/>
          </p:cNvSpPr>
          <p:nvPr>
            <p:ph type="dt" sz="half" idx="2"/>
          </p:nvPr>
        </p:nvSpPr>
        <p:spPr bwMode="auto">
          <a:xfrm>
            <a:off x="1066800" y="6324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kumimoji="0" sz="1400">
                <a:solidFill>
                  <a:schemeClr val="tx2"/>
                </a:solidFill>
                <a:latin typeface="+mn-lt"/>
              </a:defRPr>
            </a:lvl1pPr>
          </a:lstStyle>
          <a:p>
            <a:endParaRPr lang="en-US" altLang="en-US"/>
          </a:p>
        </p:txBody>
      </p:sp>
      <p:sp>
        <p:nvSpPr>
          <p:cNvPr id="536592" name="Rectangle 16">
            <a:extLst>
              <a:ext uri="{FF2B5EF4-FFF2-40B4-BE49-F238E27FC236}">
                <a16:creationId xmlns:a16="http://schemas.microsoft.com/office/drawing/2014/main" id="{3AD2C250-AA95-9125-3DF1-2EF688659973}"/>
              </a:ext>
            </a:extLst>
          </p:cNvPr>
          <p:cNvSpPr>
            <a:spLocks noGrp="1" noChangeArrowheads="1"/>
          </p:cNvSpPr>
          <p:nvPr>
            <p:ph type="ftr" sz="quarter" idx="3"/>
          </p:nvPr>
        </p:nvSpPr>
        <p:spPr bwMode="auto">
          <a:xfrm>
            <a:off x="3505200" y="63246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kumimoji="0" sz="1400">
                <a:solidFill>
                  <a:schemeClr val="tx2"/>
                </a:solidFill>
                <a:latin typeface="+mn-lt"/>
              </a:defRPr>
            </a:lvl1pPr>
          </a:lstStyle>
          <a:p>
            <a:endParaRPr lang="en-US" altLang="en-US"/>
          </a:p>
        </p:txBody>
      </p:sp>
      <p:sp>
        <p:nvSpPr>
          <p:cNvPr id="536593" name="Rectangle 17">
            <a:extLst>
              <a:ext uri="{FF2B5EF4-FFF2-40B4-BE49-F238E27FC236}">
                <a16:creationId xmlns:a16="http://schemas.microsoft.com/office/drawing/2014/main" id="{3885F5D6-6E12-CDD8-351B-C211AE962242}"/>
              </a:ext>
            </a:extLst>
          </p:cNvPr>
          <p:cNvSpPr>
            <a:spLocks noGrp="1" noChangeArrowheads="1"/>
          </p:cNvSpPr>
          <p:nvPr>
            <p:ph type="sldNum" sz="quarter" idx="4"/>
          </p:nvPr>
        </p:nvSpPr>
        <p:spPr bwMode="auto">
          <a:xfrm>
            <a:off x="6934200" y="6324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kumimoji="0" sz="1400">
                <a:solidFill>
                  <a:schemeClr val="tx2"/>
                </a:solidFill>
                <a:latin typeface="+mn-lt"/>
              </a:defRPr>
            </a:lvl1pPr>
          </a:lstStyle>
          <a:p>
            <a:fld id="{67CBF2D3-4179-438B-A10A-19F913AACD02}"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813" r:id="rId1"/>
    <p:sldLayoutId id="2147483814" r:id="rId2"/>
    <p:sldLayoutId id="2147483815" r:id="rId3"/>
    <p:sldLayoutId id="2147483816" r:id="rId4"/>
    <p:sldLayoutId id="2147483817" r:id="rId5"/>
    <p:sldLayoutId id="2147483818" r:id="rId6"/>
    <p:sldLayoutId id="2147483819" r:id="rId7"/>
    <p:sldLayoutId id="2147483820" r:id="rId8"/>
    <p:sldLayoutId id="2147483821" r:id="rId9"/>
    <p:sldLayoutId id="2147483822" r:id="rId10"/>
    <p:sldLayoutId id="2147483823" r:id="rId11"/>
  </p:sldLayoutIdLst>
  <p:txStyles>
    <p:titleStyle>
      <a:lvl1pPr algn="l" rtl="0" fontAlgn="base">
        <a:spcBef>
          <a:spcPct val="0"/>
        </a:spcBef>
        <a:spcAft>
          <a:spcPct val="0"/>
        </a:spcAft>
        <a:defRPr sz="4400" kern="1200">
          <a:solidFill>
            <a:schemeClr val="tx2"/>
          </a:solidFill>
          <a:latin typeface="+mj-lt"/>
          <a:ea typeface="+mj-ea"/>
          <a:cs typeface="+mj-cs"/>
        </a:defRPr>
      </a:lvl1pPr>
      <a:lvl2pPr algn="l" rtl="0" fontAlgn="base">
        <a:spcBef>
          <a:spcPct val="0"/>
        </a:spcBef>
        <a:spcAft>
          <a:spcPct val="0"/>
        </a:spcAft>
        <a:defRPr sz="4400">
          <a:solidFill>
            <a:schemeClr val="tx2"/>
          </a:solidFill>
          <a:latin typeface="Arial" panose="020B0604020202020204" pitchFamily="34" charset="0"/>
          <a:cs typeface="Times New Roman" panose="02020603050405020304" pitchFamily="18" charset="0"/>
        </a:defRPr>
      </a:lvl2pPr>
      <a:lvl3pPr algn="l" rtl="0" fontAlgn="base">
        <a:spcBef>
          <a:spcPct val="0"/>
        </a:spcBef>
        <a:spcAft>
          <a:spcPct val="0"/>
        </a:spcAft>
        <a:defRPr sz="4400">
          <a:solidFill>
            <a:schemeClr val="tx2"/>
          </a:solidFill>
          <a:latin typeface="Arial" panose="020B0604020202020204" pitchFamily="34" charset="0"/>
          <a:cs typeface="Times New Roman" panose="02020603050405020304" pitchFamily="18" charset="0"/>
        </a:defRPr>
      </a:lvl3pPr>
      <a:lvl4pPr algn="l" rtl="0" fontAlgn="base">
        <a:spcBef>
          <a:spcPct val="0"/>
        </a:spcBef>
        <a:spcAft>
          <a:spcPct val="0"/>
        </a:spcAft>
        <a:defRPr sz="4400">
          <a:solidFill>
            <a:schemeClr val="tx2"/>
          </a:solidFill>
          <a:latin typeface="Arial" panose="020B0604020202020204" pitchFamily="34" charset="0"/>
          <a:cs typeface="Times New Roman" panose="02020603050405020304" pitchFamily="18" charset="0"/>
        </a:defRPr>
      </a:lvl4pPr>
      <a:lvl5pPr algn="l" rtl="0" fontAlgn="base">
        <a:spcBef>
          <a:spcPct val="0"/>
        </a:spcBef>
        <a:spcAft>
          <a:spcPct val="0"/>
        </a:spcAft>
        <a:defRPr sz="4400">
          <a:solidFill>
            <a:schemeClr val="tx2"/>
          </a:solidFill>
          <a:latin typeface="Arial" panose="020B0604020202020204" pitchFamily="34" charset="0"/>
          <a:cs typeface="Times New Roman" panose="02020603050405020304" pitchFamily="18" charset="0"/>
        </a:defRPr>
      </a:lvl5pPr>
      <a:lvl6pPr marL="457200" algn="l" rtl="0" fontAlgn="base">
        <a:spcBef>
          <a:spcPct val="0"/>
        </a:spcBef>
        <a:spcAft>
          <a:spcPct val="0"/>
        </a:spcAft>
        <a:defRPr sz="4400">
          <a:solidFill>
            <a:schemeClr val="tx2"/>
          </a:solidFill>
          <a:latin typeface="Arial" panose="020B0604020202020204" pitchFamily="34" charset="0"/>
          <a:cs typeface="Times New Roman" panose="02020603050405020304" pitchFamily="18" charset="0"/>
        </a:defRPr>
      </a:lvl6pPr>
      <a:lvl7pPr marL="914400" algn="l" rtl="0" fontAlgn="base">
        <a:spcBef>
          <a:spcPct val="0"/>
        </a:spcBef>
        <a:spcAft>
          <a:spcPct val="0"/>
        </a:spcAft>
        <a:defRPr sz="4400">
          <a:solidFill>
            <a:schemeClr val="tx2"/>
          </a:solidFill>
          <a:latin typeface="Arial" panose="020B0604020202020204" pitchFamily="34" charset="0"/>
          <a:cs typeface="Times New Roman" panose="02020603050405020304" pitchFamily="18" charset="0"/>
        </a:defRPr>
      </a:lvl7pPr>
      <a:lvl8pPr marL="1371600" algn="l" rtl="0" fontAlgn="base">
        <a:spcBef>
          <a:spcPct val="0"/>
        </a:spcBef>
        <a:spcAft>
          <a:spcPct val="0"/>
        </a:spcAft>
        <a:defRPr sz="4400">
          <a:solidFill>
            <a:schemeClr val="tx2"/>
          </a:solidFill>
          <a:latin typeface="Arial" panose="020B0604020202020204" pitchFamily="34" charset="0"/>
          <a:cs typeface="Times New Roman" panose="02020603050405020304" pitchFamily="18" charset="0"/>
        </a:defRPr>
      </a:lvl8pPr>
      <a:lvl9pPr marL="1828800" algn="l" rtl="0" fontAlgn="base">
        <a:spcBef>
          <a:spcPct val="0"/>
        </a:spcBef>
        <a:spcAft>
          <a:spcPct val="0"/>
        </a:spcAft>
        <a:defRPr sz="4400">
          <a:solidFill>
            <a:schemeClr val="tx2"/>
          </a:solidFill>
          <a:latin typeface="Arial" panose="020B0604020202020204" pitchFamily="34" charset="0"/>
          <a:cs typeface="Times New Roman" panose="02020603050405020304" pitchFamily="18" charset="0"/>
        </a:defRPr>
      </a:lvl9pPr>
    </p:titleStyle>
    <p:bodyStyle>
      <a:lvl1pPr marL="342900" indent="-342900" algn="l" rtl="0" fontAlgn="base">
        <a:spcBef>
          <a:spcPct val="20000"/>
        </a:spcBef>
        <a:spcAft>
          <a:spcPct val="0"/>
        </a:spcAft>
        <a:buClr>
          <a:srgbClr val="FFFF00"/>
        </a:buClr>
        <a:buSzPct val="80000"/>
        <a:buFont typeface="Wingdings" panose="05000000000000000000" pitchFamily="2" charset="2"/>
        <a:buChar char="®"/>
        <a:defRPr sz="3200" kern="1200">
          <a:solidFill>
            <a:schemeClr val="tx1"/>
          </a:solidFill>
          <a:latin typeface="+mn-lt"/>
          <a:ea typeface="+mn-ea"/>
          <a:cs typeface="+mn-cs"/>
        </a:defRPr>
      </a:lvl1pPr>
      <a:lvl2pPr marL="742950" indent="-285750" algn="l" rtl="0" fontAlgn="base">
        <a:spcBef>
          <a:spcPct val="20000"/>
        </a:spcBef>
        <a:spcAft>
          <a:spcPct val="0"/>
        </a:spcAft>
        <a:buClr>
          <a:srgbClr val="CC0000"/>
        </a:buClr>
        <a:buSzPct val="70000"/>
        <a:buFont typeface="Wingdings" panose="05000000000000000000" pitchFamily="2" charset="2"/>
        <a:buChar char="®"/>
        <a:defRPr sz="2800" kern="1200">
          <a:solidFill>
            <a:schemeClr val="tx1"/>
          </a:solidFill>
          <a:latin typeface="+mn-lt"/>
          <a:ea typeface="+mn-ea"/>
          <a:cs typeface="+mn-cs"/>
        </a:defRPr>
      </a:lvl2pPr>
      <a:lvl3pPr marL="1143000" indent="-228600" algn="l" rtl="0" fontAlgn="base">
        <a:spcBef>
          <a:spcPct val="20000"/>
        </a:spcBef>
        <a:spcAft>
          <a:spcPct val="0"/>
        </a:spcAft>
        <a:buClr>
          <a:srgbClr val="009900"/>
        </a:buClr>
        <a:buSzPct val="60000"/>
        <a:buFont typeface="Wingdings" panose="05000000000000000000" pitchFamily="2" charset="2"/>
        <a:buChar char="®"/>
        <a:defRPr sz="2400" kern="1200">
          <a:solidFill>
            <a:schemeClr val="tx1"/>
          </a:solidFill>
          <a:latin typeface="+mn-lt"/>
          <a:ea typeface="+mn-ea"/>
          <a:cs typeface="+mn-cs"/>
        </a:defRPr>
      </a:lvl3pPr>
      <a:lvl4pPr marL="1600200" indent="-228600" algn="l" rtl="0" fontAlgn="base">
        <a:spcBef>
          <a:spcPct val="20000"/>
        </a:spcBef>
        <a:spcAft>
          <a:spcPct val="0"/>
        </a:spcAft>
        <a:buClr>
          <a:schemeClr val="hlink"/>
        </a:buClr>
        <a:buSzPct val="60000"/>
        <a:buFont typeface="Wingdings" panose="05000000000000000000" pitchFamily="2" charset="2"/>
        <a:buChar char="l"/>
        <a:defRPr sz="2000" kern="1200">
          <a:solidFill>
            <a:schemeClr val="tx1"/>
          </a:solidFill>
          <a:latin typeface="+mn-lt"/>
          <a:ea typeface="+mn-ea"/>
          <a:cs typeface="+mn-cs"/>
        </a:defRPr>
      </a:lvl4pPr>
      <a:lvl5pPr marL="2057400" indent="-228600" algn="l" rtl="0" fontAlgn="base">
        <a:spcBef>
          <a:spcPct val="20000"/>
        </a:spcBef>
        <a:spcAft>
          <a:spcPct val="0"/>
        </a:spcAft>
        <a:buClr>
          <a:schemeClr val="accent2"/>
        </a:buClr>
        <a:buSzPct val="55000"/>
        <a:buFont typeface="Wingdings" panose="05000000000000000000" pitchFamily="2" charset="2"/>
        <a:buChar char="l"/>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audio" Target="../media/audio4.wav"/><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audio" Target="../media/audio5.wav"/><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worldofteaching.com/"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audio" Target="../media/audio4.wav"/><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5250" name="Rectangle 2">
            <a:extLst>
              <a:ext uri="{FF2B5EF4-FFF2-40B4-BE49-F238E27FC236}">
                <a16:creationId xmlns:a16="http://schemas.microsoft.com/office/drawing/2014/main" id="{69C1DE16-0B29-444D-C590-A4B6362A141E}"/>
              </a:ext>
            </a:extLst>
          </p:cNvPr>
          <p:cNvSpPr>
            <a:spLocks noGrp="1" noChangeArrowheads="1"/>
          </p:cNvSpPr>
          <p:nvPr>
            <p:ph type="ctrTitle"/>
          </p:nvPr>
        </p:nvSpPr>
        <p:spPr/>
        <p:txBody>
          <a:bodyPr/>
          <a:lstStyle/>
          <a:p>
            <a:r>
              <a:rPr lang="en-US" altLang="en-US"/>
              <a:t>Poetry and Art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4467" name="Rectangle 3">
            <a:extLst>
              <a:ext uri="{FF2B5EF4-FFF2-40B4-BE49-F238E27FC236}">
                <a16:creationId xmlns:a16="http://schemas.microsoft.com/office/drawing/2014/main" id="{07695C5C-02DF-C054-23ED-7B0ACECCAE4D}"/>
              </a:ext>
            </a:extLst>
          </p:cNvPr>
          <p:cNvSpPr>
            <a:spLocks noGrp="1" noChangeArrowheads="1"/>
          </p:cNvSpPr>
          <p:nvPr>
            <p:ph type="body" idx="1"/>
          </p:nvPr>
        </p:nvSpPr>
        <p:spPr>
          <a:xfrm>
            <a:off x="838200" y="304800"/>
            <a:ext cx="8001000" cy="5486400"/>
          </a:xfrm>
        </p:spPr>
        <p:txBody>
          <a:bodyPr/>
          <a:lstStyle/>
          <a:p>
            <a:r>
              <a:rPr lang="en-US" altLang="en-US">
                <a:solidFill>
                  <a:srgbClr val="3366FF"/>
                </a:solidFill>
                <a:latin typeface="Comic Sans MS" panose="030F0702030302020204" pitchFamily="66" charset="0"/>
              </a:rPr>
              <a:t>Blue</a:t>
            </a:r>
            <a:r>
              <a:rPr lang="en-US" altLang="en-US">
                <a:solidFill>
                  <a:srgbClr val="3366FF"/>
                </a:solidFill>
              </a:rPr>
              <a:t> </a:t>
            </a:r>
            <a:br>
              <a:rPr lang="en-US" altLang="en-US">
                <a:solidFill>
                  <a:srgbClr val="3366FF"/>
                </a:solidFill>
              </a:rPr>
            </a:br>
            <a:r>
              <a:rPr lang="en-US" altLang="en-US">
                <a:solidFill>
                  <a:srgbClr val="3366FF"/>
                </a:solidFill>
                <a:latin typeface="Comic Sans MS" panose="030F0702030302020204" pitchFamily="66" charset="0"/>
              </a:rPr>
              <a:t>Quiet, highly spiritual, religious, peace, healing, patience, happiness, relaxation and calm. Symbolizes the communicative force, speech, messages and ideas. It relaxes and opens the mind to share thoughts and ideas.  Idealism, sincerity, mental empathy and brings out affection, loyalty and inspiration.</a:t>
            </a:r>
            <a:r>
              <a:rPr lang="en-US" altLang="en-US">
                <a:solidFill>
                  <a:srgbClr val="3366FF"/>
                </a:solidFill>
                <a:latin typeface="Times New Roman" panose="02020603050405020304" pitchFamily="18" charset="0"/>
              </a:rPr>
              <a:t> </a:t>
            </a:r>
            <a:r>
              <a:rPr lang="en-US" altLang="en-US">
                <a:solidFill>
                  <a:srgbClr val="3366FF"/>
                </a:solidFill>
                <a:latin typeface="Comic Sans MS" panose="030F0702030302020204" pitchFamily="66" charset="0"/>
              </a:rPr>
              <a:t> Blue may also represent a tendency to be moody and depressed.</a:t>
            </a:r>
            <a:endParaRPr lang="en-US" altLang="en-US">
              <a:solidFill>
                <a:srgbClr val="3366FF"/>
              </a:solidFill>
            </a:endParaRPr>
          </a:p>
          <a:p>
            <a:pPr>
              <a:buFont typeface="Wingdings" panose="05000000000000000000" pitchFamily="2" charset="2"/>
              <a:buNone/>
            </a:pPr>
            <a:endParaRPr lang="en-US" altLang="en-US">
              <a:solidFill>
                <a:srgbClr val="3366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iterate type="lt">
                                    <p:tmPct val="100000"/>
                                  </p:iterate>
                                  <p:childTnLst>
                                    <p:set>
                                      <p:cBhvr>
                                        <p:cTn id="6" dur="1" fill="hold">
                                          <p:stCondLst>
                                            <p:cond delay="0"/>
                                          </p:stCondLst>
                                        </p:cTn>
                                        <p:tgtEl>
                                          <p:spTgt spid="574467">
                                            <p:txEl>
                                              <p:pRg st="0" end="0"/>
                                            </p:txEl>
                                          </p:spTgt>
                                        </p:tgtEl>
                                        <p:attrNameLst>
                                          <p:attrName>style.visibility</p:attrName>
                                        </p:attrNameLst>
                                      </p:cBhvr>
                                      <p:to>
                                        <p:strVal val="visible"/>
                                      </p:to>
                                    </p:set>
                                    <p:animEffect transition="in" filter="wipe(up)">
                                      <p:cBhvr>
                                        <p:cTn id="7" dur="75"/>
                                        <p:tgtEl>
                                          <p:spTgt spid="574467">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3" name="typ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4467"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5491" name="Rectangle 3">
            <a:extLst>
              <a:ext uri="{FF2B5EF4-FFF2-40B4-BE49-F238E27FC236}">
                <a16:creationId xmlns:a16="http://schemas.microsoft.com/office/drawing/2014/main" id="{1DC15695-3933-4C33-E18A-15AE08F5C621}"/>
              </a:ext>
            </a:extLst>
          </p:cNvPr>
          <p:cNvSpPr>
            <a:spLocks noGrp="1" noChangeArrowheads="1"/>
          </p:cNvSpPr>
          <p:nvPr>
            <p:ph type="body" idx="1"/>
          </p:nvPr>
        </p:nvSpPr>
        <p:spPr>
          <a:xfrm>
            <a:off x="762000" y="228600"/>
            <a:ext cx="8153400" cy="5562600"/>
          </a:xfrm>
        </p:spPr>
        <p:txBody>
          <a:bodyPr/>
          <a:lstStyle/>
          <a:p>
            <a:r>
              <a:rPr lang="en-US" altLang="en-US" sz="2800">
                <a:solidFill>
                  <a:srgbClr val="000099"/>
                </a:solidFill>
                <a:latin typeface="Comic Sans MS" panose="030F0702030302020204" pitchFamily="66" charset="0"/>
              </a:rPr>
              <a:t>Indigo </a:t>
            </a:r>
            <a:r>
              <a:rPr lang="en-US" altLang="en-US" sz="2800">
                <a:solidFill>
                  <a:srgbClr val="000099"/>
                </a:solidFill>
                <a:latin typeface="Times New Roman" panose="02020603050405020304" pitchFamily="18" charset="0"/>
              </a:rPr>
              <a:t>–</a:t>
            </a:r>
            <a:r>
              <a:rPr lang="en-US" altLang="en-US" sz="2800">
                <a:solidFill>
                  <a:srgbClr val="000099"/>
                </a:solidFill>
                <a:latin typeface="Comic Sans MS" panose="030F0702030302020204" pitchFamily="66" charset="0"/>
              </a:rPr>
              <a:t> symbolizes the intuitive force, dreams, the unconscious and the invisible.  Associated with empathy and imagination</a:t>
            </a:r>
            <a:r>
              <a:rPr lang="en-US" altLang="en-US" sz="2800">
                <a:solidFill>
                  <a:srgbClr val="000099"/>
                </a:solidFill>
              </a:rPr>
              <a:t> </a:t>
            </a:r>
          </a:p>
          <a:p>
            <a:pPr>
              <a:buFont typeface="Wingdings" panose="05000000000000000000" pitchFamily="2" charset="2"/>
              <a:buNone/>
            </a:pPr>
            <a:endParaRPr lang="en-US" altLang="en-US" sz="2800">
              <a:solidFill>
                <a:srgbClr val="000099"/>
              </a:solidFill>
            </a:endParaRPr>
          </a:p>
          <a:p>
            <a:r>
              <a:rPr lang="en-US" altLang="en-US" sz="2800">
                <a:solidFill>
                  <a:srgbClr val="6600CC"/>
                </a:solidFill>
                <a:latin typeface="Comic Sans MS" panose="030F0702030302020204" pitchFamily="66" charset="0"/>
              </a:rPr>
              <a:t>Violet - Symbolizes the creative force, beauty, inspiration and artistry.  Energetically inspires the receptive soul to express itself in art, music, spiritual ideals and selfless acts of love  It is the universal call to excellence.  Dark shades may indicate that the person has obstacles to overcome and is feeling misunderstood.</a:t>
            </a:r>
            <a:r>
              <a:rPr lang="en-US" altLang="en-US" sz="2800">
                <a:solidFill>
                  <a:srgbClr val="6600CC"/>
                </a:solidFill>
                <a:latin typeface="Times New Roman" panose="02020603050405020304" pitchFamily="18" charset="0"/>
              </a:rPr>
              <a:t> </a:t>
            </a:r>
            <a:r>
              <a:rPr lang="en-US" altLang="en-US" sz="2800"/>
              <a:t> </a:t>
            </a:r>
          </a:p>
          <a:p>
            <a:endParaRPr lang="en-US" altLang="en-US" sz="2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nodeType="clickEffect">
                                  <p:stCondLst>
                                    <p:cond delay="0"/>
                                  </p:stCondLst>
                                  <p:childTnLst>
                                    <p:set>
                                      <p:cBhvr>
                                        <p:cTn id="6" dur="1" fill="hold">
                                          <p:stCondLst>
                                            <p:cond delay="0"/>
                                          </p:stCondLst>
                                        </p:cTn>
                                        <p:tgtEl>
                                          <p:spTgt spid="575491">
                                            <p:txEl>
                                              <p:pRg st="0" end="0"/>
                                            </p:txEl>
                                          </p:spTgt>
                                        </p:tgtEl>
                                        <p:attrNameLst>
                                          <p:attrName>style.visibility</p:attrName>
                                        </p:attrNameLst>
                                      </p:cBhvr>
                                      <p:to>
                                        <p:strVal val="visible"/>
                                      </p:to>
                                    </p:set>
                                    <p:animEffect transition="in" filter="box(out)">
                                      <p:cBhvr>
                                        <p:cTn id="7" dur="500"/>
                                        <p:tgtEl>
                                          <p:spTgt spid="575491">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3"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nodeType="clickEffect">
                                  <p:stCondLst>
                                    <p:cond delay="0"/>
                                  </p:stCondLst>
                                  <p:childTnLst>
                                    <p:set>
                                      <p:cBhvr>
                                        <p:cTn id="11" dur="1" fill="hold">
                                          <p:stCondLst>
                                            <p:cond delay="0"/>
                                          </p:stCondLst>
                                        </p:cTn>
                                        <p:tgtEl>
                                          <p:spTgt spid="575491">
                                            <p:txEl>
                                              <p:pRg st="2" end="2"/>
                                            </p:txEl>
                                          </p:spTgt>
                                        </p:tgtEl>
                                        <p:attrNameLst>
                                          <p:attrName>style.visibility</p:attrName>
                                        </p:attrNameLst>
                                      </p:cBhvr>
                                      <p:to>
                                        <p:strVal val="visible"/>
                                      </p:to>
                                    </p:set>
                                    <p:animEffect transition="in" filter="box(out)">
                                      <p:cBhvr>
                                        <p:cTn id="12" dur="500"/>
                                        <p:tgtEl>
                                          <p:spTgt spid="575491">
                                            <p:txEl>
                                              <p:pRg st="2" end="2"/>
                                            </p:txEl>
                                          </p:spTgt>
                                        </p:tgtEl>
                                      </p:cBhvr>
                                    </p:animEffect>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5491"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6515" name="Rectangle 3">
            <a:extLst>
              <a:ext uri="{FF2B5EF4-FFF2-40B4-BE49-F238E27FC236}">
                <a16:creationId xmlns:a16="http://schemas.microsoft.com/office/drawing/2014/main" id="{43461A20-B285-763B-AD94-EA2C351BF639}"/>
              </a:ext>
            </a:extLst>
          </p:cNvPr>
          <p:cNvSpPr>
            <a:spLocks noGrp="1" noChangeArrowheads="1"/>
          </p:cNvSpPr>
          <p:nvPr>
            <p:ph type="body" idx="1"/>
          </p:nvPr>
        </p:nvSpPr>
        <p:spPr>
          <a:xfrm>
            <a:off x="914400" y="228600"/>
            <a:ext cx="7924800" cy="5334000"/>
          </a:xfrm>
        </p:spPr>
        <p:txBody>
          <a:bodyPr/>
          <a:lstStyle/>
          <a:p>
            <a:r>
              <a:rPr lang="en-US" altLang="en-US">
                <a:solidFill>
                  <a:srgbClr val="000000"/>
                </a:solidFill>
                <a:latin typeface="Comic Sans MS" panose="030F0702030302020204" pitchFamily="66" charset="0"/>
              </a:rPr>
              <a:t>Black</a:t>
            </a:r>
            <a:br>
              <a:rPr lang="en-US" altLang="en-US">
                <a:solidFill>
                  <a:srgbClr val="000000"/>
                </a:solidFill>
              </a:rPr>
            </a:br>
            <a:r>
              <a:rPr lang="en-US" altLang="en-US">
                <a:solidFill>
                  <a:srgbClr val="000000"/>
                </a:solidFill>
                <a:latin typeface="Comic Sans MS" panose="030F0702030302020204" pitchFamily="66" charset="0"/>
              </a:rPr>
              <a:t>Protection, banishing negativity or absorbing negativity.</a:t>
            </a:r>
            <a:r>
              <a:rPr lang="en-US" altLang="en-US">
                <a:solidFill>
                  <a:srgbClr val="000000"/>
                </a:solidFill>
              </a:rPr>
              <a:t>  </a:t>
            </a:r>
            <a:r>
              <a:rPr lang="en-US" altLang="en-US">
                <a:solidFill>
                  <a:srgbClr val="000000"/>
                </a:solidFill>
                <a:latin typeface="Comic Sans MS" panose="030F0702030302020204" pitchFamily="66" charset="0"/>
              </a:rPr>
              <a:t>Absence of colour, colour of potential, of mystery; goes with everything (eg: little black dress and accessories)</a:t>
            </a:r>
          </a:p>
          <a:p>
            <a:pPr>
              <a:buFont typeface="Wingdings" panose="05000000000000000000" pitchFamily="2" charset="2"/>
              <a:buNone/>
            </a:pPr>
            <a:endParaRPr lang="en-US" altLang="en-US">
              <a:solidFill>
                <a:srgbClr val="000000"/>
              </a:solidFill>
            </a:endParaRPr>
          </a:p>
          <a:p>
            <a:r>
              <a:rPr lang="en-US" altLang="en-US">
                <a:solidFill>
                  <a:srgbClr val="808080"/>
                </a:solidFill>
                <a:latin typeface="Comic Sans MS" panose="030F0702030302020204" pitchFamily="66" charset="0"/>
              </a:rPr>
              <a:t>Grey </a:t>
            </a:r>
            <a:r>
              <a:rPr lang="en-US" altLang="en-US">
                <a:solidFill>
                  <a:srgbClr val="808080"/>
                </a:solidFill>
                <a:latin typeface="Times New Roman" panose="02020603050405020304" pitchFamily="18" charset="0"/>
              </a:rPr>
              <a:t>–</a:t>
            </a:r>
            <a:r>
              <a:rPr lang="en-US" altLang="en-US">
                <a:solidFill>
                  <a:srgbClr val="808080"/>
                </a:solidFill>
                <a:latin typeface="Comic Sans MS" panose="030F0702030302020204" pitchFamily="66" charset="0"/>
              </a:rPr>
              <a:t> neutrality, something you want neutralized.</a:t>
            </a:r>
            <a:endParaRPr lang="en-US" altLang="en-US">
              <a:solidFill>
                <a:srgbClr val="808080"/>
              </a:solidFill>
            </a:endParaRPr>
          </a:p>
          <a:p>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576515">
                                            <p:txEl>
                                              <p:pRg st="2" end="2"/>
                                            </p:txEl>
                                          </p:spTgt>
                                        </p:tgtEl>
                                        <p:attrNameLst>
                                          <p:attrName>style.visibility</p:attrName>
                                        </p:attrNameLst>
                                      </p:cBhvr>
                                      <p:to>
                                        <p:strVal val="visible"/>
                                      </p:to>
                                    </p:set>
                                    <p:animEffect transition="in" filter="wipe(left)">
                                      <p:cBhvr>
                                        <p:cTn id="7" dur="500"/>
                                        <p:tgtEl>
                                          <p:spTgt spid="576515">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576515">
                                            <p:txEl>
                                              <p:pRg st="0" end="0"/>
                                            </p:txEl>
                                          </p:spTgt>
                                        </p:tgtEl>
                                        <p:attrNameLst>
                                          <p:attrName>style.visibility</p:attrName>
                                        </p:attrNameLst>
                                      </p:cBhvr>
                                      <p:to>
                                        <p:strVal val="visible"/>
                                      </p:to>
                                    </p:set>
                                    <p:animEffect transition="in" filter="wipe(left)">
                                      <p:cBhvr>
                                        <p:cTn id="12" dur="500"/>
                                        <p:tgtEl>
                                          <p:spTgt spid="57651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6515" grpId="0" build="p" autoUpdateAnimBg="0" rev="1"/>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7539" name="Rectangle 3">
            <a:extLst>
              <a:ext uri="{FF2B5EF4-FFF2-40B4-BE49-F238E27FC236}">
                <a16:creationId xmlns:a16="http://schemas.microsoft.com/office/drawing/2014/main" id="{49944DE0-9F91-A4FE-6C12-76071F4E52B8}"/>
              </a:ext>
            </a:extLst>
          </p:cNvPr>
          <p:cNvSpPr>
            <a:spLocks noGrp="1" noChangeArrowheads="1"/>
          </p:cNvSpPr>
          <p:nvPr>
            <p:ph type="body" idx="1"/>
          </p:nvPr>
        </p:nvSpPr>
        <p:spPr>
          <a:xfrm>
            <a:off x="1066800" y="609600"/>
            <a:ext cx="7772400" cy="5181600"/>
          </a:xfrm>
        </p:spPr>
        <p:txBody>
          <a:bodyPr/>
          <a:lstStyle/>
          <a:p>
            <a:r>
              <a:rPr lang="en-US" altLang="en-US">
                <a:solidFill>
                  <a:schemeClr val="accent2"/>
                </a:solidFill>
                <a:latin typeface="Comic Sans MS" panose="030F0702030302020204" pitchFamily="66" charset="0"/>
              </a:rPr>
              <a:t>Aqua</a:t>
            </a:r>
          </a:p>
          <a:p>
            <a:pPr>
              <a:buFont typeface="Wingdings" panose="05000000000000000000" pitchFamily="2" charset="2"/>
              <a:buNone/>
            </a:pPr>
            <a:r>
              <a:rPr lang="en-US" altLang="en-US">
                <a:solidFill>
                  <a:schemeClr val="accent2"/>
                </a:solidFill>
                <a:latin typeface="Comic Sans MS" panose="030F0702030302020204" pitchFamily="66" charset="0"/>
              </a:rPr>
              <a:t>   symbolizes freshness, the pristine and unspoiled, vigor and movement.  Vivacious, extroverted and dramatic.  Confidence, strength, and strong individualism bordering on eccentricity.  Fearless and creative, festive and celebratory.  Has close association with water.</a:t>
            </a:r>
            <a:r>
              <a:rPr lang="en-US" altLang="en-US">
                <a:solidFill>
                  <a:schemeClr val="accent2"/>
                </a:solidFill>
                <a:latin typeface="Times New Roman" panose="02020603050405020304" pitchFamily="18" charset="0"/>
              </a:rPr>
              <a:t> </a:t>
            </a:r>
            <a:r>
              <a:rPr lang="en-US" altLang="en-US">
                <a:solidFill>
                  <a:schemeClr val="accent2"/>
                </a:solidFill>
                <a:latin typeface="Comic Sans MS" panose="030F0702030302020204" pitchFamily="66"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nodeType="clickEffect">
                                  <p:stCondLst>
                                    <p:cond delay="0"/>
                                  </p:stCondLst>
                                  <p:childTnLst>
                                    <p:set>
                                      <p:cBhvr>
                                        <p:cTn id="6" dur="1" fill="hold">
                                          <p:stCondLst>
                                            <p:cond delay="0"/>
                                          </p:stCondLst>
                                        </p:cTn>
                                        <p:tgtEl>
                                          <p:spTgt spid="577539">
                                            <p:txEl>
                                              <p:pRg st="0" end="0"/>
                                            </p:txEl>
                                          </p:spTgt>
                                        </p:tgtEl>
                                        <p:attrNameLst>
                                          <p:attrName>style.visibility</p:attrName>
                                        </p:attrNameLst>
                                      </p:cBhvr>
                                      <p:to>
                                        <p:strVal val="visible"/>
                                      </p:to>
                                    </p:set>
                                    <p:anim calcmode="lin" valueType="num">
                                      <p:cBhvr additive="base">
                                        <p:cTn id="7" dur="500" fill="hold"/>
                                        <p:tgtEl>
                                          <p:spTgt spid="577539">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577539">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arbrake.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nodeType="clickEffect">
                                  <p:stCondLst>
                                    <p:cond delay="0"/>
                                  </p:stCondLst>
                                  <p:childTnLst>
                                    <p:set>
                                      <p:cBhvr>
                                        <p:cTn id="12" dur="1" fill="hold">
                                          <p:stCondLst>
                                            <p:cond delay="0"/>
                                          </p:stCondLst>
                                        </p:cTn>
                                        <p:tgtEl>
                                          <p:spTgt spid="577539">
                                            <p:txEl>
                                              <p:pRg st="1" end="1"/>
                                            </p:txEl>
                                          </p:spTgt>
                                        </p:tgtEl>
                                        <p:attrNameLst>
                                          <p:attrName>style.visibility</p:attrName>
                                        </p:attrNameLst>
                                      </p:cBhvr>
                                      <p:to>
                                        <p:strVal val="visible"/>
                                      </p:to>
                                    </p:set>
                                    <p:anim calcmode="lin" valueType="num">
                                      <p:cBhvr additive="base">
                                        <p:cTn id="13" dur="500" fill="hold"/>
                                        <p:tgtEl>
                                          <p:spTgt spid="577539">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577539">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arbrak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7539"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8563" name="Rectangle 3">
            <a:extLst>
              <a:ext uri="{FF2B5EF4-FFF2-40B4-BE49-F238E27FC236}">
                <a16:creationId xmlns:a16="http://schemas.microsoft.com/office/drawing/2014/main" id="{FAA82885-316B-9422-9A19-065000964365}"/>
              </a:ext>
            </a:extLst>
          </p:cNvPr>
          <p:cNvSpPr>
            <a:spLocks noGrp="1" noChangeArrowheads="1"/>
          </p:cNvSpPr>
          <p:nvPr>
            <p:ph type="body" idx="1"/>
          </p:nvPr>
        </p:nvSpPr>
        <p:spPr>
          <a:xfrm>
            <a:off x="838200" y="381000"/>
            <a:ext cx="8001000" cy="5410200"/>
          </a:xfrm>
        </p:spPr>
        <p:txBody>
          <a:bodyPr/>
          <a:lstStyle/>
          <a:p>
            <a:pPr>
              <a:lnSpc>
                <a:spcPct val="90000"/>
              </a:lnSpc>
            </a:pPr>
            <a:r>
              <a:rPr lang="en-US" altLang="en-US">
                <a:solidFill>
                  <a:schemeClr val="hlink"/>
                </a:solidFill>
                <a:latin typeface="Comic Sans MS" panose="030F0702030302020204" pitchFamily="66" charset="0"/>
              </a:rPr>
              <a:t>Brown</a:t>
            </a:r>
            <a:r>
              <a:rPr lang="en-US" altLang="en-US">
                <a:solidFill>
                  <a:schemeClr val="hlink"/>
                </a:solidFill>
              </a:rPr>
              <a:t> </a:t>
            </a:r>
            <a:br>
              <a:rPr lang="en-US" altLang="en-US">
                <a:solidFill>
                  <a:schemeClr val="hlink"/>
                </a:solidFill>
              </a:rPr>
            </a:br>
            <a:r>
              <a:rPr lang="en-US" altLang="en-US">
                <a:solidFill>
                  <a:schemeClr val="hlink"/>
                </a:solidFill>
                <a:latin typeface="Comic Sans MS" panose="030F0702030302020204" pitchFamily="66" charset="0"/>
              </a:rPr>
              <a:t>Symbolizes the earth, nurturing, contented sensuality and productivity.  Passive, sensual, fertile and generous qualities are associated with brown.  Being grounded and belonging to, feeling.  This could reflect a person who is very "earthy" or that a person is establishing new roots, or even one who is very centered with themselves and their surroundings.</a:t>
            </a:r>
            <a:r>
              <a:rPr lang="en-US" altLang="en-US"/>
              <a:t> </a:t>
            </a:r>
          </a:p>
          <a:p>
            <a:pPr>
              <a:lnSpc>
                <a:spcPct val="90000"/>
              </a:lnSpc>
            </a:pPr>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578563">
                                            <p:txEl>
                                              <p:pRg st="0" end="0"/>
                                            </p:txEl>
                                          </p:spTgt>
                                        </p:tgtEl>
                                        <p:attrNameLst>
                                          <p:attrName>style.visibility</p:attrName>
                                        </p:attrNameLst>
                                      </p:cBhvr>
                                      <p:to>
                                        <p:strVal val="visible"/>
                                      </p:to>
                                    </p:set>
                                    <p:anim calcmode="lin" valueType="num">
                                      <p:cBhvr additive="base">
                                        <p:cTn id="7" dur="500" fill="hold"/>
                                        <p:tgtEl>
                                          <p:spTgt spid="57856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78563">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8563"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9587" name="Rectangle 3">
            <a:extLst>
              <a:ext uri="{FF2B5EF4-FFF2-40B4-BE49-F238E27FC236}">
                <a16:creationId xmlns:a16="http://schemas.microsoft.com/office/drawing/2014/main" id="{13A9AFAD-5C7B-838D-B34E-F261CBDAD27A}"/>
              </a:ext>
            </a:extLst>
          </p:cNvPr>
          <p:cNvSpPr>
            <a:spLocks noGrp="1" noChangeArrowheads="1"/>
          </p:cNvSpPr>
          <p:nvPr>
            <p:ph type="body" idx="1"/>
          </p:nvPr>
        </p:nvSpPr>
        <p:spPr>
          <a:xfrm>
            <a:off x="838200" y="0"/>
            <a:ext cx="8001000" cy="6400800"/>
          </a:xfrm>
        </p:spPr>
        <p:txBody>
          <a:bodyPr/>
          <a:lstStyle/>
          <a:p>
            <a:r>
              <a:rPr lang="en-US" altLang="en-US" sz="2800">
                <a:solidFill>
                  <a:schemeClr val="tx2"/>
                </a:solidFill>
                <a:latin typeface="Comic Sans MS" panose="030F0702030302020204" pitchFamily="66" charset="0"/>
              </a:rPr>
              <a:t>Pink</a:t>
            </a:r>
            <a:r>
              <a:rPr lang="en-US" altLang="en-US" sz="2800">
                <a:solidFill>
                  <a:schemeClr val="tx2"/>
                </a:solidFill>
              </a:rPr>
              <a:t> </a:t>
            </a:r>
            <a:br>
              <a:rPr lang="en-US" altLang="en-US" sz="2800">
                <a:solidFill>
                  <a:schemeClr val="tx2"/>
                </a:solidFill>
              </a:rPr>
            </a:br>
            <a:r>
              <a:rPr lang="en-US" altLang="en-US" sz="2800">
                <a:solidFill>
                  <a:schemeClr val="tx2"/>
                </a:solidFill>
                <a:latin typeface="Comic Sans MS" panose="030F0702030302020204" pitchFamily="66" charset="0"/>
              </a:rPr>
              <a:t>Love and deep friendship.</a:t>
            </a:r>
            <a:r>
              <a:rPr lang="en-US" altLang="en-US" sz="2800">
                <a:solidFill>
                  <a:schemeClr val="tx2"/>
                </a:solidFill>
                <a:latin typeface="Times New Roman" panose="02020603050405020304" pitchFamily="18" charset="0"/>
              </a:rPr>
              <a:t> </a:t>
            </a:r>
            <a:r>
              <a:rPr lang="en-US" altLang="en-US" sz="2800">
                <a:solidFill>
                  <a:schemeClr val="tx2"/>
                </a:solidFill>
                <a:latin typeface="Comic Sans MS" panose="030F0702030302020204" pitchFamily="66" charset="0"/>
              </a:rPr>
              <a:t> It represents compassion, and possibly a love of beauty.</a:t>
            </a:r>
            <a:r>
              <a:rPr lang="en-US" altLang="en-US" sz="2800">
                <a:solidFill>
                  <a:schemeClr val="tx2"/>
                </a:solidFill>
                <a:latin typeface="Times New Roman" panose="02020603050405020304" pitchFamily="18" charset="0"/>
              </a:rPr>
              <a:t> </a:t>
            </a:r>
            <a:r>
              <a:rPr lang="en-US" altLang="en-US" sz="2800">
                <a:solidFill>
                  <a:schemeClr val="tx2"/>
                </a:solidFill>
                <a:latin typeface="Comic Sans MS" panose="030F0702030302020204" pitchFamily="66" charset="0"/>
              </a:rPr>
              <a:t> Darker or muddier shades of pink may point to immaturity.</a:t>
            </a:r>
            <a:r>
              <a:rPr lang="en-US" altLang="en-US" sz="2800">
                <a:latin typeface="Comic Sans MS" panose="030F0702030302020204" pitchFamily="66" charset="0"/>
              </a:rPr>
              <a:t> </a:t>
            </a:r>
          </a:p>
          <a:p>
            <a:pPr>
              <a:buFont typeface="Wingdings" panose="05000000000000000000" pitchFamily="2" charset="2"/>
              <a:buNone/>
            </a:pPr>
            <a:endParaRPr lang="en-US" altLang="en-US" sz="2800">
              <a:latin typeface="Comic Sans MS" panose="030F0702030302020204" pitchFamily="66" charset="0"/>
            </a:endParaRPr>
          </a:p>
          <a:p>
            <a:r>
              <a:rPr lang="en-US" altLang="en-US" sz="2800">
                <a:solidFill>
                  <a:srgbClr val="FFD523"/>
                </a:solidFill>
                <a:latin typeface="Comic Sans MS" panose="030F0702030302020204" pitchFamily="66" charset="0"/>
              </a:rPr>
              <a:t>Gold </a:t>
            </a:r>
          </a:p>
          <a:p>
            <a:pPr>
              <a:buFont typeface="Wingdings" panose="05000000000000000000" pitchFamily="2" charset="2"/>
              <a:buNone/>
            </a:pPr>
            <a:r>
              <a:rPr lang="en-US" altLang="en-US" sz="2800">
                <a:solidFill>
                  <a:srgbClr val="FFD523"/>
                </a:solidFill>
                <a:latin typeface="Comic Sans MS" panose="030F0702030302020204" pitchFamily="66" charset="0"/>
              </a:rPr>
              <a:t>   Symbolizes love of spirit, the meaning, purpose and spiritual love.  All quests of the heart are associated with this colour.  Has a ancient connection to the hearts desire for power and mysteries.  Gold is the color of attainment and profound concentration.</a:t>
            </a:r>
          </a:p>
          <a:p>
            <a:pPr>
              <a:buFont typeface="Wingdings" panose="05000000000000000000" pitchFamily="2" charset="2"/>
              <a:buNone/>
            </a:pPr>
            <a:endParaRPr lang="en-US" altLang="en-US" sz="2800">
              <a:solidFill>
                <a:srgbClr val="FFD523"/>
              </a:solidFill>
              <a:latin typeface="Comic Sans MS" panose="030F0702030302020204" pitchFamily="66"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1635" name="Rectangle 3">
            <a:extLst>
              <a:ext uri="{FF2B5EF4-FFF2-40B4-BE49-F238E27FC236}">
                <a16:creationId xmlns:a16="http://schemas.microsoft.com/office/drawing/2014/main" id="{2481BD77-0313-0146-9EED-F22B1109D05C}"/>
              </a:ext>
            </a:extLst>
          </p:cNvPr>
          <p:cNvSpPr>
            <a:spLocks noGrp="1" noChangeArrowheads="1"/>
          </p:cNvSpPr>
          <p:nvPr>
            <p:ph type="body" idx="1"/>
          </p:nvPr>
        </p:nvSpPr>
        <p:spPr/>
        <p:txBody>
          <a:bodyPr/>
          <a:lstStyle/>
          <a:p>
            <a:r>
              <a:rPr lang="en-US" altLang="en-US">
                <a:latin typeface="Comic Sans MS" panose="030F0702030302020204" pitchFamily="66" charset="0"/>
              </a:rPr>
              <a:t>~colour information from Ted Andrews'</a:t>
            </a:r>
            <a:r>
              <a:rPr lang="en-US" altLang="en-US"/>
              <a:t> </a:t>
            </a:r>
            <a:br>
              <a:rPr lang="en-US" altLang="en-US"/>
            </a:br>
            <a:r>
              <a:rPr lang="en-US" altLang="en-US">
                <a:latin typeface="Comic Sans MS" panose="030F0702030302020204" pitchFamily="66" charset="0"/>
              </a:rPr>
              <a:t>"How to See, and Read the Aura"</a:t>
            </a:r>
            <a:r>
              <a:rPr lang="en-US" altLang="en-US"/>
              <a:t> </a:t>
            </a:r>
          </a:p>
          <a:p>
            <a:pPr>
              <a:buFont typeface="Wingdings" panose="05000000000000000000" pitchFamily="2" charset="2"/>
              <a:buNone/>
            </a:pPr>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nodeType="clickEffect">
                                  <p:stCondLst>
                                    <p:cond delay="0"/>
                                  </p:stCondLst>
                                  <p:childTnLst>
                                    <p:set>
                                      <p:cBhvr>
                                        <p:cTn id="6" dur="1" fill="hold">
                                          <p:stCondLst>
                                            <p:cond delay="0"/>
                                          </p:stCondLst>
                                        </p:cTn>
                                        <p:tgtEl>
                                          <p:spTgt spid="581635">
                                            <p:txEl>
                                              <p:pRg st="0" end="0"/>
                                            </p:txEl>
                                          </p:spTgt>
                                        </p:tgtEl>
                                        <p:attrNameLst>
                                          <p:attrName>style.visibility</p:attrName>
                                        </p:attrNameLst>
                                      </p:cBhvr>
                                      <p:to>
                                        <p:strVal val="visible"/>
                                      </p:to>
                                    </p:set>
                                    <p:animEffect transition="in" filter="box(out)">
                                      <p:cBhvr>
                                        <p:cTn id="7" dur="500"/>
                                        <p:tgtEl>
                                          <p:spTgt spid="581635">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1635"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0611" name="Rectangle 3">
            <a:extLst>
              <a:ext uri="{FF2B5EF4-FFF2-40B4-BE49-F238E27FC236}">
                <a16:creationId xmlns:a16="http://schemas.microsoft.com/office/drawing/2014/main" id="{9FEA7D87-E6A7-9B5E-2292-EB772C293BF2}"/>
              </a:ext>
            </a:extLst>
          </p:cNvPr>
          <p:cNvSpPr>
            <a:spLocks noGrp="1" noChangeArrowheads="1"/>
          </p:cNvSpPr>
          <p:nvPr>
            <p:ph type="body" idx="1"/>
          </p:nvPr>
        </p:nvSpPr>
        <p:spPr>
          <a:xfrm>
            <a:off x="914400" y="304800"/>
            <a:ext cx="8229600" cy="5029200"/>
          </a:xfrm>
        </p:spPr>
        <p:txBody>
          <a:bodyPr/>
          <a:lstStyle/>
          <a:p>
            <a:r>
              <a:rPr lang="en-US" altLang="en-US" sz="2800">
                <a:latin typeface="Comic Sans MS" panose="030F0702030302020204" pitchFamily="66" charset="0"/>
              </a:rPr>
              <a:t>White</a:t>
            </a:r>
            <a:r>
              <a:rPr lang="en-US" altLang="en-US" sz="2800"/>
              <a:t> </a:t>
            </a:r>
            <a:br>
              <a:rPr lang="en-US" altLang="en-US" sz="2800"/>
            </a:br>
            <a:r>
              <a:rPr lang="en-US" altLang="en-US" sz="2800"/>
              <a:t>I</a:t>
            </a:r>
            <a:r>
              <a:rPr lang="en-US" altLang="en-US" sz="2800">
                <a:latin typeface="Comic Sans MS" panose="030F0702030302020204" pitchFamily="66" charset="0"/>
              </a:rPr>
              <a:t>t reflects purity, union, innocence and truth.  Holiness and divinity in its feminine aspects are associated with white.  It omits the presence from the event and takes on what there is to learn from it.</a:t>
            </a:r>
            <a:r>
              <a:rPr lang="en-US" altLang="en-US" sz="2800"/>
              <a:t> </a:t>
            </a:r>
          </a:p>
          <a:p>
            <a:r>
              <a:rPr lang="en-US" altLang="en-US" sz="2800">
                <a:latin typeface="Comic Sans MS" panose="030F0702030302020204" pitchFamily="66" charset="0"/>
              </a:rPr>
              <a:t> it encompasses all colours;</a:t>
            </a:r>
            <a:r>
              <a:rPr lang="en-US" altLang="en-US" sz="2800">
                <a:latin typeface="Times New Roman" panose="02020603050405020304" pitchFamily="18" charset="0"/>
              </a:rPr>
              <a:t> </a:t>
            </a:r>
            <a:r>
              <a:rPr lang="en-US" altLang="en-US" sz="2800">
                <a:latin typeface="Comic Sans MS" panose="030F0702030302020204" pitchFamily="66" charset="0"/>
              </a:rPr>
              <a:t>colour of spiritual mastery </a:t>
            </a:r>
            <a:r>
              <a:rPr lang="en-US" altLang="en-US" sz="2800">
                <a:latin typeface="Times New Roman" panose="02020603050405020304" pitchFamily="18" charset="0"/>
              </a:rPr>
              <a:t>–</a:t>
            </a:r>
            <a:r>
              <a:rPr lang="en-US" altLang="en-US" sz="2800">
                <a:latin typeface="Comic Sans MS" panose="030F0702030302020204" pitchFamily="66" charset="0"/>
              </a:rPr>
              <a:t> all religions</a:t>
            </a:r>
            <a:endParaRPr lang="en-US" altLang="en-US" sz="2800"/>
          </a:p>
          <a:p>
            <a:r>
              <a:rPr lang="en-US" altLang="en-US" sz="2800">
                <a:latin typeface="Comic Sans MS" panose="030F0702030302020204" pitchFamily="66" charset="0"/>
              </a:rPr>
              <a:t>other colours have been attained, embodied, perfected (levels in martial arts, religious attainment, levels of consciousness)</a:t>
            </a:r>
            <a:endParaRPr lang="en-US" altLang="en-US" sz="2800"/>
          </a:p>
          <a:p>
            <a:endParaRPr lang="en-US" altLang="en-US" sz="2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nodeType="clickEffect">
                                  <p:stCondLst>
                                    <p:cond delay="0"/>
                                  </p:stCondLst>
                                  <p:iterate type="lt">
                                    <p:tmPct val="100000"/>
                                  </p:iterate>
                                  <p:childTnLst>
                                    <p:set>
                                      <p:cBhvr>
                                        <p:cTn id="6" dur="1" fill="hold">
                                          <p:stCondLst>
                                            <p:cond delay="0"/>
                                          </p:stCondLst>
                                        </p:cTn>
                                        <p:tgtEl>
                                          <p:spTgt spid="580611">
                                            <p:txEl>
                                              <p:pRg st="0" end="0"/>
                                            </p:txEl>
                                          </p:spTgt>
                                        </p:tgtEl>
                                        <p:attrNameLst>
                                          <p:attrName>style.visibility</p:attrName>
                                        </p:attrNameLst>
                                      </p:cBhvr>
                                      <p:to>
                                        <p:strVal val="visible"/>
                                      </p:to>
                                    </p:set>
                                    <p:anim calcmode="lin" valueType="num">
                                      <p:cBhvr additive="base">
                                        <p:cTn id="7" dur="75" fill="hold"/>
                                        <p:tgtEl>
                                          <p:spTgt spid="580611">
                                            <p:txEl>
                                              <p:pRg st="0" end="0"/>
                                            </p:txEl>
                                          </p:spTgt>
                                        </p:tgtEl>
                                        <p:attrNameLst>
                                          <p:attrName>ppt_x</p:attrName>
                                        </p:attrNameLst>
                                      </p:cBhvr>
                                      <p:tavLst>
                                        <p:tav tm="0">
                                          <p:val>
                                            <p:strVal val="1+#ppt_w/2"/>
                                          </p:val>
                                        </p:tav>
                                        <p:tav tm="100000">
                                          <p:val>
                                            <p:strVal val="#ppt_x"/>
                                          </p:val>
                                        </p:tav>
                                      </p:tavLst>
                                    </p:anim>
                                    <p:anim calcmode="lin" valueType="num">
                                      <p:cBhvr additive="base">
                                        <p:cTn id="8" dur="75" fill="hold"/>
                                        <p:tgtEl>
                                          <p:spTgt spid="580611">
                                            <p:txEl>
                                              <p:pRg st="0" end="0"/>
                                            </p:txEl>
                                          </p:spTgt>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laser.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nodeType="clickEffect">
                                  <p:stCondLst>
                                    <p:cond delay="0"/>
                                  </p:stCondLst>
                                  <p:iterate type="lt">
                                    <p:tmPct val="100000"/>
                                  </p:iterate>
                                  <p:childTnLst>
                                    <p:set>
                                      <p:cBhvr>
                                        <p:cTn id="12" dur="1" fill="hold">
                                          <p:stCondLst>
                                            <p:cond delay="0"/>
                                          </p:stCondLst>
                                        </p:cTn>
                                        <p:tgtEl>
                                          <p:spTgt spid="580611">
                                            <p:txEl>
                                              <p:pRg st="1" end="1"/>
                                            </p:txEl>
                                          </p:spTgt>
                                        </p:tgtEl>
                                        <p:attrNameLst>
                                          <p:attrName>style.visibility</p:attrName>
                                        </p:attrNameLst>
                                      </p:cBhvr>
                                      <p:to>
                                        <p:strVal val="visible"/>
                                      </p:to>
                                    </p:set>
                                    <p:anim calcmode="lin" valueType="num">
                                      <p:cBhvr additive="base">
                                        <p:cTn id="13" dur="75" fill="hold"/>
                                        <p:tgtEl>
                                          <p:spTgt spid="580611">
                                            <p:txEl>
                                              <p:pRg st="1" end="1"/>
                                            </p:txEl>
                                          </p:spTgt>
                                        </p:tgtEl>
                                        <p:attrNameLst>
                                          <p:attrName>ppt_x</p:attrName>
                                        </p:attrNameLst>
                                      </p:cBhvr>
                                      <p:tavLst>
                                        <p:tav tm="0">
                                          <p:val>
                                            <p:strVal val="1+#ppt_w/2"/>
                                          </p:val>
                                        </p:tav>
                                        <p:tav tm="100000">
                                          <p:val>
                                            <p:strVal val="#ppt_x"/>
                                          </p:val>
                                        </p:tav>
                                      </p:tavLst>
                                    </p:anim>
                                    <p:anim calcmode="lin" valueType="num">
                                      <p:cBhvr additive="base">
                                        <p:cTn id="14" dur="75" fill="hold"/>
                                        <p:tgtEl>
                                          <p:spTgt spid="580611">
                                            <p:txEl>
                                              <p:pRg st="1" end="1"/>
                                            </p:txEl>
                                          </p:spTgt>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laser.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3" fill="hold" nodeType="clickEffect">
                                  <p:stCondLst>
                                    <p:cond delay="0"/>
                                  </p:stCondLst>
                                  <p:iterate type="lt">
                                    <p:tmPct val="100000"/>
                                  </p:iterate>
                                  <p:childTnLst>
                                    <p:set>
                                      <p:cBhvr>
                                        <p:cTn id="18" dur="1" fill="hold">
                                          <p:stCondLst>
                                            <p:cond delay="0"/>
                                          </p:stCondLst>
                                        </p:cTn>
                                        <p:tgtEl>
                                          <p:spTgt spid="580611">
                                            <p:txEl>
                                              <p:pRg st="2" end="2"/>
                                            </p:txEl>
                                          </p:spTgt>
                                        </p:tgtEl>
                                        <p:attrNameLst>
                                          <p:attrName>style.visibility</p:attrName>
                                        </p:attrNameLst>
                                      </p:cBhvr>
                                      <p:to>
                                        <p:strVal val="visible"/>
                                      </p:to>
                                    </p:set>
                                    <p:anim calcmode="lin" valueType="num">
                                      <p:cBhvr additive="base">
                                        <p:cTn id="19" dur="75" fill="hold"/>
                                        <p:tgtEl>
                                          <p:spTgt spid="580611">
                                            <p:txEl>
                                              <p:pRg st="2" end="2"/>
                                            </p:txEl>
                                          </p:spTgt>
                                        </p:tgtEl>
                                        <p:attrNameLst>
                                          <p:attrName>ppt_x</p:attrName>
                                        </p:attrNameLst>
                                      </p:cBhvr>
                                      <p:tavLst>
                                        <p:tav tm="0">
                                          <p:val>
                                            <p:strVal val="1+#ppt_w/2"/>
                                          </p:val>
                                        </p:tav>
                                        <p:tav tm="100000">
                                          <p:val>
                                            <p:strVal val="#ppt_x"/>
                                          </p:val>
                                        </p:tav>
                                      </p:tavLst>
                                    </p:anim>
                                    <p:anim calcmode="lin" valueType="num">
                                      <p:cBhvr additive="base">
                                        <p:cTn id="20" dur="75" fill="hold"/>
                                        <p:tgtEl>
                                          <p:spTgt spid="580611">
                                            <p:txEl>
                                              <p:pRg st="2" end="2"/>
                                            </p:txEl>
                                          </p:spTgt>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0611"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1090" name="Text Box 2">
            <a:extLst>
              <a:ext uri="{FF2B5EF4-FFF2-40B4-BE49-F238E27FC236}">
                <a16:creationId xmlns:a16="http://schemas.microsoft.com/office/drawing/2014/main" id="{ACBB583E-1B84-8AE5-D053-860E8357D594}"/>
              </a:ext>
            </a:extLst>
          </p:cNvPr>
          <p:cNvSpPr txBox="1">
            <a:spLocks noChangeArrowheads="1"/>
          </p:cNvSpPr>
          <p:nvPr/>
        </p:nvSpPr>
        <p:spPr bwMode="auto">
          <a:xfrm>
            <a:off x="684213" y="1052513"/>
            <a:ext cx="7920037"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kumimoji="0" lang="en-GB" altLang="en-US">
                <a:latin typeface="Arial" panose="020B0604020202020204" pitchFamily="34" charset="0"/>
                <a:cs typeface="Arial" panose="020B0604020202020204" pitchFamily="34" charset="0"/>
              </a:rPr>
              <a:t>This powerpoint was kindly donated to </a:t>
            </a:r>
            <a:r>
              <a:rPr kumimoji="0" lang="en-GB" altLang="en-US">
                <a:latin typeface="Arial" panose="020B0604020202020204" pitchFamily="34" charset="0"/>
                <a:cs typeface="Arial" panose="020B0604020202020204" pitchFamily="34" charset="0"/>
                <a:hlinkClick r:id="rId3"/>
              </a:rPr>
              <a:t>www.worldofteaching.com</a:t>
            </a:r>
            <a:endParaRPr kumimoji="0" lang="en-GB" altLang="en-US">
              <a:latin typeface="Arial" panose="020B0604020202020204" pitchFamily="34" charset="0"/>
              <a:cs typeface="Arial" panose="020B0604020202020204" pitchFamily="34" charset="0"/>
            </a:endParaRPr>
          </a:p>
          <a:p>
            <a:endParaRPr kumimoji="0" lang="en-GB" altLang="en-US">
              <a:latin typeface="Arial" panose="020B0604020202020204" pitchFamily="34" charset="0"/>
              <a:cs typeface="Arial" panose="020B0604020202020204" pitchFamily="34" charset="0"/>
            </a:endParaRPr>
          </a:p>
          <a:p>
            <a:endParaRPr kumimoji="0" lang="en-GB" altLang="en-US">
              <a:latin typeface="Arial" panose="020B0604020202020204" pitchFamily="34" charset="0"/>
              <a:cs typeface="Arial" panose="020B0604020202020204" pitchFamily="34" charset="0"/>
            </a:endParaRPr>
          </a:p>
          <a:p>
            <a:endParaRPr kumimoji="0" lang="en-GB" altLang="en-US">
              <a:latin typeface="Arial" panose="020B0604020202020204" pitchFamily="34" charset="0"/>
              <a:cs typeface="Arial" panose="020B0604020202020204" pitchFamily="34" charset="0"/>
            </a:endParaRPr>
          </a:p>
          <a:p>
            <a:endParaRPr kumimoji="0" lang="en-GB" altLang="en-US">
              <a:latin typeface="Arial" panose="020B0604020202020204" pitchFamily="34" charset="0"/>
              <a:cs typeface="Arial" panose="020B0604020202020204" pitchFamily="34" charset="0"/>
            </a:endParaRPr>
          </a:p>
          <a:p>
            <a:r>
              <a:rPr kumimoji="0" lang="en-GB" altLang="en-US">
                <a:latin typeface="Arial" panose="020B0604020202020204" pitchFamily="34" charset="0"/>
                <a:cs typeface="Arial" panose="020B0604020202020204" pitchFamily="34" charset="0"/>
                <a:hlinkClick r:id="rId3"/>
              </a:rPr>
              <a:t>http://www.worldofteaching.com</a:t>
            </a:r>
            <a:r>
              <a:rPr kumimoji="0" lang="en-GB" altLang="en-US">
                <a:latin typeface="Arial" panose="020B0604020202020204" pitchFamily="34" charset="0"/>
                <a:cs typeface="Arial" panose="020B0604020202020204" pitchFamily="34" charset="0"/>
              </a:rPr>
              <a:t> is home to over a thousand powerpoints submitted by teachers. This is a completely free site and requires no registration. Please visit and I hope it will help in your teaching.</a:t>
            </a:r>
            <a:endParaRPr kumimoji="0" lang="en-US" altLang="en-US">
              <a:latin typeface="Arial" panose="020B0604020202020204" pitchFamily="34" charset="0"/>
              <a:cs typeface="Arial" panose="020B0604020202020204" pitchFamily="34"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6275" name="Rectangle 3">
            <a:extLst>
              <a:ext uri="{FF2B5EF4-FFF2-40B4-BE49-F238E27FC236}">
                <a16:creationId xmlns:a16="http://schemas.microsoft.com/office/drawing/2014/main" id="{BDAC5594-9D19-1646-0133-D587BE304339}"/>
              </a:ext>
            </a:extLst>
          </p:cNvPr>
          <p:cNvSpPr>
            <a:spLocks noGrp="1" noChangeArrowheads="1"/>
          </p:cNvSpPr>
          <p:nvPr>
            <p:ph type="body" idx="1"/>
          </p:nvPr>
        </p:nvSpPr>
        <p:spPr/>
        <p:txBody>
          <a:bodyPr/>
          <a:lstStyle/>
          <a:p>
            <a:pPr>
              <a:lnSpc>
                <a:spcPct val="90000"/>
              </a:lnSpc>
            </a:pPr>
            <a:r>
              <a:rPr lang="en-US" altLang="en-US" sz="2800">
                <a:latin typeface="Times New Roman" panose="02020603050405020304" pitchFamily="18" charset="0"/>
              </a:rPr>
              <a:t>“</a:t>
            </a:r>
            <a:r>
              <a:rPr lang="en-US" altLang="en-US" sz="2800"/>
              <a:t>Painting is silent poetry, poetry is eloquent painting.</a:t>
            </a:r>
            <a:r>
              <a:rPr lang="en-US" altLang="en-US" sz="2800">
                <a:latin typeface="Times New Roman" panose="02020603050405020304" pitchFamily="18" charset="0"/>
              </a:rPr>
              <a:t>”</a:t>
            </a:r>
            <a:r>
              <a:rPr lang="en-US" altLang="en-US" sz="2800"/>
              <a:t>  - Simonides </a:t>
            </a:r>
          </a:p>
          <a:p>
            <a:pPr>
              <a:lnSpc>
                <a:spcPct val="90000"/>
              </a:lnSpc>
            </a:pPr>
            <a:r>
              <a:rPr lang="en-US" altLang="en-US" sz="2800">
                <a:latin typeface="Times New Roman" panose="02020603050405020304" pitchFamily="18" charset="0"/>
              </a:rPr>
              <a:t>“</a:t>
            </a:r>
            <a:r>
              <a:rPr lang="en-US" altLang="en-US" sz="2800"/>
              <a:t>the colour of a thing is the colour it rejects, the one colour it is not.</a:t>
            </a:r>
            <a:r>
              <a:rPr lang="en-US" altLang="en-US" sz="2800">
                <a:latin typeface="Times New Roman" panose="02020603050405020304" pitchFamily="18" charset="0"/>
              </a:rPr>
              <a:t>”</a:t>
            </a:r>
            <a:r>
              <a:rPr lang="en-US" altLang="en-US" sz="2800"/>
              <a:t> </a:t>
            </a:r>
          </a:p>
          <a:p>
            <a:pPr>
              <a:lnSpc>
                <a:spcPct val="90000"/>
              </a:lnSpc>
            </a:pPr>
            <a:r>
              <a:rPr lang="en-US" altLang="en-US" sz="2800">
                <a:latin typeface="Times New Roman" panose="02020603050405020304" pitchFamily="18" charset="0"/>
              </a:rPr>
              <a:t>“</a:t>
            </a:r>
            <a:r>
              <a:rPr lang="en-US" altLang="en-US" sz="2800"/>
              <a:t>A colour vibration is sensed not only through vision, but in many other ways.  Every colour vibration has an impact on all physical systems and organs of the body, which respond to these frequencies.</a:t>
            </a:r>
            <a:r>
              <a:rPr lang="en-US" altLang="en-US" sz="2800">
                <a:latin typeface="Times New Roman" panose="02020603050405020304" pitchFamily="18" charset="0"/>
              </a:rPr>
              <a:t>”</a:t>
            </a:r>
            <a:r>
              <a:rPr lang="en-US" altLang="en-US" sz="2800"/>
              <a:t> </a:t>
            </a:r>
            <a:r>
              <a:rPr lang="en-US" altLang="en-US" sz="2800">
                <a:latin typeface="Times New Roman" panose="02020603050405020304" pitchFamily="18" charset="0"/>
              </a:rPr>
              <a:t>–</a:t>
            </a:r>
            <a:r>
              <a:rPr lang="en-US" altLang="en-US" sz="2800"/>
              <a:t> Charles Klotsche</a:t>
            </a:r>
          </a:p>
          <a:p>
            <a:pPr>
              <a:lnSpc>
                <a:spcPct val="90000"/>
              </a:lnSpc>
              <a:buFont typeface="Wingdings" panose="05000000000000000000" pitchFamily="2" charset="2"/>
              <a:buNone/>
            </a:pPr>
            <a:endParaRPr lang="en-US" altLang="en-US" sz="2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nodeType="clickEffect">
                                  <p:stCondLst>
                                    <p:cond delay="0"/>
                                  </p:stCondLst>
                                  <p:childTnLst>
                                    <p:set>
                                      <p:cBhvr>
                                        <p:cTn id="6" dur="1" fill="hold">
                                          <p:stCondLst>
                                            <p:cond delay="0"/>
                                          </p:stCondLst>
                                        </p:cTn>
                                        <p:tgtEl>
                                          <p:spTgt spid="566275">
                                            <p:txEl>
                                              <p:pRg st="0" end="0"/>
                                            </p:txEl>
                                          </p:spTgt>
                                        </p:tgtEl>
                                        <p:attrNameLst>
                                          <p:attrName>style.visibility</p:attrName>
                                        </p:attrNameLst>
                                      </p:cBhvr>
                                      <p:to>
                                        <p:strVal val="visible"/>
                                      </p:to>
                                    </p:set>
                                    <p:animEffect transition="in" filter="box(out)">
                                      <p:cBhvr>
                                        <p:cTn id="7" dur="500"/>
                                        <p:tgtEl>
                                          <p:spTgt spid="566275">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3"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nodeType="clickEffect">
                                  <p:stCondLst>
                                    <p:cond delay="0"/>
                                  </p:stCondLst>
                                  <p:childTnLst>
                                    <p:set>
                                      <p:cBhvr>
                                        <p:cTn id="11" dur="1" fill="hold">
                                          <p:stCondLst>
                                            <p:cond delay="0"/>
                                          </p:stCondLst>
                                        </p:cTn>
                                        <p:tgtEl>
                                          <p:spTgt spid="566275">
                                            <p:txEl>
                                              <p:pRg st="1" end="1"/>
                                            </p:txEl>
                                          </p:spTgt>
                                        </p:tgtEl>
                                        <p:attrNameLst>
                                          <p:attrName>style.visibility</p:attrName>
                                        </p:attrNameLst>
                                      </p:cBhvr>
                                      <p:to>
                                        <p:strVal val="visible"/>
                                      </p:to>
                                    </p:set>
                                    <p:animEffect transition="in" filter="box(out)">
                                      <p:cBhvr>
                                        <p:cTn id="12" dur="500"/>
                                        <p:tgtEl>
                                          <p:spTgt spid="566275">
                                            <p:txEl>
                                              <p:pRg st="1" end="1"/>
                                            </p:txEl>
                                          </p:spTgt>
                                        </p:tgtEl>
                                      </p:cBhvr>
                                    </p:animEffect>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nodeType="clickEffect">
                                  <p:stCondLst>
                                    <p:cond delay="0"/>
                                  </p:stCondLst>
                                  <p:childTnLst>
                                    <p:set>
                                      <p:cBhvr>
                                        <p:cTn id="16" dur="1" fill="hold">
                                          <p:stCondLst>
                                            <p:cond delay="0"/>
                                          </p:stCondLst>
                                        </p:cTn>
                                        <p:tgtEl>
                                          <p:spTgt spid="566275">
                                            <p:txEl>
                                              <p:pRg st="2" end="2"/>
                                            </p:txEl>
                                          </p:spTgt>
                                        </p:tgtEl>
                                        <p:attrNameLst>
                                          <p:attrName>style.visibility</p:attrName>
                                        </p:attrNameLst>
                                      </p:cBhvr>
                                      <p:to>
                                        <p:strVal val="visible"/>
                                      </p:to>
                                    </p:set>
                                    <p:animEffect transition="in" filter="box(out)">
                                      <p:cBhvr>
                                        <p:cTn id="17" dur="500"/>
                                        <p:tgtEl>
                                          <p:spTgt spid="566275">
                                            <p:txEl>
                                              <p:pRg st="2" end="2"/>
                                            </p:txEl>
                                          </p:spTgt>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6275"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7300" name="Rectangle 4">
            <a:extLst>
              <a:ext uri="{FF2B5EF4-FFF2-40B4-BE49-F238E27FC236}">
                <a16:creationId xmlns:a16="http://schemas.microsoft.com/office/drawing/2014/main" id="{C8D7C971-F95A-817F-0D6E-4CAB89EC0560}"/>
              </a:ext>
            </a:extLst>
          </p:cNvPr>
          <p:cNvSpPr>
            <a:spLocks noGrp="1" noChangeArrowheads="1"/>
          </p:cNvSpPr>
          <p:nvPr>
            <p:ph type="body" idx="1"/>
          </p:nvPr>
        </p:nvSpPr>
        <p:spPr>
          <a:noFill/>
          <a:ln/>
        </p:spPr>
        <p:txBody>
          <a:bodyPr/>
          <a:lstStyle/>
          <a:p>
            <a:r>
              <a:rPr lang="en-US" altLang="en-US">
                <a:latin typeface="Times New Roman" panose="02020603050405020304" pitchFamily="18" charset="0"/>
              </a:rPr>
              <a:t>“</a:t>
            </a:r>
            <a:r>
              <a:rPr lang="en-US" altLang="en-US"/>
              <a:t>As human beings we live in a world of colours.  Each colour is part of a whole.</a:t>
            </a:r>
            <a:r>
              <a:rPr lang="en-US" altLang="en-US">
                <a:latin typeface="Times New Roman" panose="02020603050405020304" pitchFamily="18" charset="0"/>
              </a:rPr>
              <a:t>”</a:t>
            </a:r>
            <a:r>
              <a:rPr lang="en-US" altLang="en-US"/>
              <a:t> </a:t>
            </a:r>
            <a:r>
              <a:rPr lang="en-US" altLang="en-US">
                <a:latin typeface="Times New Roman" panose="02020603050405020304" pitchFamily="18" charset="0"/>
              </a:rPr>
              <a:t>–</a:t>
            </a:r>
            <a:r>
              <a:rPr lang="en-US" altLang="en-US"/>
              <a:t> Ingrid S. von Rohr</a:t>
            </a:r>
          </a:p>
          <a:p>
            <a:r>
              <a:rPr lang="en-US" altLang="en-US"/>
              <a:t>How do colours sound, smell, taste?  What is their texture?</a:t>
            </a:r>
          </a:p>
          <a:p>
            <a:pPr>
              <a:buFont typeface="Wingdings" panose="05000000000000000000" pitchFamily="2" charset="2"/>
              <a:buNone/>
            </a:pPr>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clickEffect">
                                  <p:stCondLst>
                                    <p:cond delay="0"/>
                                  </p:stCondLst>
                                  <p:iterate type="wd">
                                    <p:tmPct val="100000"/>
                                  </p:iterate>
                                  <p:childTnLst>
                                    <p:set>
                                      <p:cBhvr>
                                        <p:cTn id="6" dur="1" fill="hold">
                                          <p:stCondLst>
                                            <p:cond delay="0"/>
                                          </p:stCondLst>
                                        </p:cTn>
                                        <p:tgtEl>
                                          <p:spTgt spid="567300">
                                            <p:txEl>
                                              <p:pRg st="0" end="0"/>
                                            </p:txEl>
                                          </p:spTgt>
                                        </p:tgtEl>
                                        <p:attrNameLst>
                                          <p:attrName>style.visibility</p:attrName>
                                        </p:attrNameLst>
                                      </p:cBhvr>
                                      <p:to>
                                        <p:strVal val="visible"/>
                                      </p:to>
                                    </p:set>
                                    <p:anim calcmode="lin" valueType="num">
                                      <p:cBhvr additive="base">
                                        <p:cTn id="7" dur="300" fill="hold"/>
                                        <p:tgtEl>
                                          <p:spTgt spid="567300">
                                            <p:txEl>
                                              <p:pRg st="0" end="0"/>
                                            </p:txEl>
                                          </p:spTgt>
                                        </p:tgtEl>
                                        <p:attrNameLst>
                                          <p:attrName>ppt_x</p:attrName>
                                        </p:attrNameLst>
                                      </p:cBhvr>
                                      <p:tavLst>
                                        <p:tav tm="0">
                                          <p:val>
                                            <p:strVal val="#ppt_x"/>
                                          </p:val>
                                        </p:tav>
                                        <p:tav tm="100000">
                                          <p:val>
                                            <p:strVal val="#ppt_x"/>
                                          </p:val>
                                        </p:tav>
                                      </p:tavLst>
                                    </p:anim>
                                    <p:anim calcmode="lin" valueType="num">
                                      <p:cBhvr additive="base">
                                        <p:cTn id="8" dur="300" fill="hold"/>
                                        <p:tgtEl>
                                          <p:spTgt spid="567300">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1" fill="hold" nodeType="clickEffect">
                                  <p:stCondLst>
                                    <p:cond delay="0"/>
                                  </p:stCondLst>
                                  <p:iterate type="wd">
                                    <p:tmPct val="100000"/>
                                  </p:iterate>
                                  <p:childTnLst>
                                    <p:set>
                                      <p:cBhvr>
                                        <p:cTn id="12" dur="1" fill="hold">
                                          <p:stCondLst>
                                            <p:cond delay="0"/>
                                          </p:stCondLst>
                                        </p:cTn>
                                        <p:tgtEl>
                                          <p:spTgt spid="567300">
                                            <p:txEl>
                                              <p:pRg st="1" end="1"/>
                                            </p:txEl>
                                          </p:spTgt>
                                        </p:tgtEl>
                                        <p:attrNameLst>
                                          <p:attrName>style.visibility</p:attrName>
                                        </p:attrNameLst>
                                      </p:cBhvr>
                                      <p:to>
                                        <p:strVal val="visible"/>
                                      </p:to>
                                    </p:set>
                                    <p:anim calcmode="lin" valueType="num">
                                      <p:cBhvr additive="base">
                                        <p:cTn id="13" dur="300" fill="hold"/>
                                        <p:tgtEl>
                                          <p:spTgt spid="567300">
                                            <p:txEl>
                                              <p:pRg st="1" end="1"/>
                                            </p:txEl>
                                          </p:spTgt>
                                        </p:tgtEl>
                                        <p:attrNameLst>
                                          <p:attrName>ppt_x</p:attrName>
                                        </p:attrNameLst>
                                      </p:cBhvr>
                                      <p:tavLst>
                                        <p:tav tm="0">
                                          <p:val>
                                            <p:strVal val="#ppt_x"/>
                                          </p:val>
                                        </p:tav>
                                        <p:tav tm="100000">
                                          <p:val>
                                            <p:strVal val="#ppt_x"/>
                                          </p:val>
                                        </p:tav>
                                      </p:tavLst>
                                    </p:anim>
                                    <p:anim calcmode="lin" valueType="num">
                                      <p:cBhvr additive="base">
                                        <p:cTn id="14" dur="300" fill="hold"/>
                                        <p:tgtEl>
                                          <p:spTgt spid="567300">
                                            <p:txEl>
                                              <p:pRg st="1" end="1"/>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7300"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8322" name="Rectangle 2">
            <a:extLst>
              <a:ext uri="{FF2B5EF4-FFF2-40B4-BE49-F238E27FC236}">
                <a16:creationId xmlns:a16="http://schemas.microsoft.com/office/drawing/2014/main" id="{A8D0513B-BDED-5E35-B557-022EB65A95BC}"/>
              </a:ext>
            </a:extLst>
          </p:cNvPr>
          <p:cNvSpPr>
            <a:spLocks noGrp="1" noChangeArrowheads="1"/>
          </p:cNvSpPr>
          <p:nvPr>
            <p:ph type="title"/>
          </p:nvPr>
        </p:nvSpPr>
        <p:spPr>
          <a:xfrm>
            <a:off x="0" y="0"/>
            <a:ext cx="8839200" cy="685800"/>
          </a:xfrm>
        </p:spPr>
        <p:txBody>
          <a:bodyPr/>
          <a:lstStyle/>
          <a:p>
            <a:br>
              <a:rPr lang="en-US" altLang="en-US"/>
            </a:br>
            <a:r>
              <a:rPr lang="en-US" altLang="en-US"/>
              <a:t> Colours and Word Associations</a:t>
            </a:r>
          </a:p>
        </p:txBody>
      </p:sp>
      <p:sp>
        <p:nvSpPr>
          <p:cNvPr id="568323" name="Rectangle 3">
            <a:extLst>
              <a:ext uri="{FF2B5EF4-FFF2-40B4-BE49-F238E27FC236}">
                <a16:creationId xmlns:a16="http://schemas.microsoft.com/office/drawing/2014/main" id="{468BCDA2-578E-BDDC-7CDB-401202AC4F78}"/>
              </a:ext>
            </a:extLst>
          </p:cNvPr>
          <p:cNvSpPr>
            <a:spLocks noGrp="1" noChangeArrowheads="1"/>
          </p:cNvSpPr>
          <p:nvPr>
            <p:ph type="body" idx="1"/>
          </p:nvPr>
        </p:nvSpPr>
        <p:spPr>
          <a:xfrm>
            <a:off x="1066800" y="990600"/>
            <a:ext cx="7772400" cy="4800600"/>
          </a:xfrm>
        </p:spPr>
        <p:txBody>
          <a:bodyPr/>
          <a:lstStyle/>
          <a:p>
            <a:pPr>
              <a:buFont typeface="Wingdings" panose="05000000000000000000" pitchFamily="2" charset="2"/>
              <a:buNone/>
            </a:pPr>
            <a:r>
              <a:rPr lang="en-US" altLang="en-US" sz="2800"/>
              <a:t>    like sound, colours are made up of vibrations</a:t>
            </a:r>
          </a:p>
          <a:p>
            <a:pPr>
              <a:buFont typeface="Wingdings" panose="05000000000000000000" pitchFamily="2" charset="2"/>
              <a:buNone/>
            </a:pPr>
            <a:endParaRPr lang="en-US" altLang="en-US" sz="2800"/>
          </a:p>
          <a:p>
            <a:r>
              <a:rPr lang="en-US" altLang="en-US" sz="2800"/>
              <a:t>there are good vibes and bad </a:t>
            </a:r>
            <a:r>
              <a:rPr lang="en-US" altLang="en-US" sz="2800">
                <a:latin typeface="Times New Roman" panose="02020603050405020304" pitchFamily="18" charset="0"/>
              </a:rPr>
              <a:t>–</a:t>
            </a:r>
            <a:r>
              <a:rPr lang="en-US" altLang="en-US" sz="2800"/>
              <a:t> positive and negative connotations or tones</a:t>
            </a:r>
          </a:p>
          <a:p>
            <a:endParaRPr lang="en-US" altLang="en-US" sz="2800"/>
          </a:p>
          <a:p>
            <a:r>
              <a:rPr lang="en-US" altLang="en-US" sz="2800"/>
              <a:t>some colours are more visible than others depending on wave length (physics) and lower frequency or intensity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iterate type="lt">
                                    <p:tmPct val="100000"/>
                                  </p:iterate>
                                  <p:childTnLst>
                                    <p:set>
                                      <p:cBhvr>
                                        <p:cTn id="6" dur="1" fill="hold">
                                          <p:stCondLst>
                                            <p:cond delay="0"/>
                                          </p:stCondLst>
                                        </p:cTn>
                                        <p:tgtEl>
                                          <p:spTgt spid="568323">
                                            <p:txEl>
                                              <p:pRg st="0" end="0"/>
                                            </p:txEl>
                                          </p:spTgt>
                                        </p:tgtEl>
                                        <p:attrNameLst>
                                          <p:attrName>style.visibility</p:attrName>
                                        </p:attrNameLst>
                                      </p:cBhvr>
                                      <p:to>
                                        <p:strVal val="visible"/>
                                      </p:to>
                                    </p:set>
                                    <p:animEffect transition="in" filter="wipe(up)">
                                      <p:cBhvr>
                                        <p:cTn id="7" dur="75"/>
                                        <p:tgtEl>
                                          <p:spTgt spid="568323">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3" name="type.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nodeType="clickEffect">
                                  <p:stCondLst>
                                    <p:cond delay="0"/>
                                  </p:stCondLst>
                                  <p:iterate type="lt">
                                    <p:tmPct val="100000"/>
                                  </p:iterate>
                                  <p:childTnLst>
                                    <p:set>
                                      <p:cBhvr>
                                        <p:cTn id="11" dur="1" fill="hold">
                                          <p:stCondLst>
                                            <p:cond delay="0"/>
                                          </p:stCondLst>
                                        </p:cTn>
                                        <p:tgtEl>
                                          <p:spTgt spid="568323">
                                            <p:txEl>
                                              <p:pRg st="2" end="2"/>
                                            </p:txEl>
                                          </p:spTgt>
                                        </p:tgtEl>
                                        <p:attrNameLst>
                                          <p:attrName>style.visibility</p:attrName>
                                        </p:attrNameLst>
                                      </p:cBhvr>
                                      <p:to>
                                        <p:strVal val="visible"/>
                                      </p:to>
                                    </p:set>
                                    <p:animEffect transition="in" filter="wipe(up)">
                                      <p:cBhvr>
                                        <p:cTn id="12" dur="75"/>
                                        <p:tgtEl>
                                          <p:spTgt spid="568323">
                                            <p:txEl>
                                              <p:pRg st="2" end="2"/>
                                            </p:txEl>
                                          </p:spTgt>
                                        </p:tgtEl>
                                      </p:cBhvr>
                                    </p:animEffect>
                                  </p:childTnLst>
                                  <p:subTnLst>
                                    <p:audio>
                                      <p:cMediaNode>
                                        <p:cTn display="0" masterRel="sameClick">
                                          <p:stCondLst>
                                            <p:cond evt="begin" delay="0">
                                              <p:tn val="10"/>
                                            </p:cond>
                                          </p:stCondLst>
                                          <p:endCondLst>
                                            <p:cond evt="onStopAudio" delay="0">
                                              <p:tgtEl>
                                                <p:sldTgt/>
                                              </p:tgtEl>
                                            </p:cond>
                                          </p:endCondLst>
                                        </p:cTn>
                                        <p:tgtEl>
                                          <p:sndTgt r:embed="rId3" name="type.wav"/>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nodeType="clickEffect">
                                  <p:stCondLst>
                                    <p:cond delay="0"/>
                                  </p:stCondLst>
                                  <p:iterate type="lt">
                                    <p:tmPct val="100000"/>
                                  </p:iterate>
                                  <p:childTnLst>
                                    <p:set>
                                      <p:cBhvr>
                                        <p:cTn id="16" dur="1" fill="hold">
                                          <p:stCondLst>
                                            <p:cond delay="0"/>
                                          </p:stCondLst>
                                        </p:cTn>
                                        <p:tgtEl>
                                          <p:spTgt spid="568323">
                                            <p:txEl>
                                              <p:pRg st="4" end="4"/>
                                            </p:txEl>
                                          </p:spTgt>
                                        </p:tgtEl>
                                        <p:attrNameLst>
                                          <p:attrName>style.visibility</p:attrName>
                                        </p:attrNameLst>
                                      </p:cBhvr>
                                      <p:to>
                                        <p:strVal val="visible"/>
                                      </p:to>
                                    </p:set>
                                    <p:animEffect transition="in" filter="wipe(up)">
                                      <p:cBhvr>
                                        <p:cTn id="17" dur="75"/>
                                        <p:tgtEl>
                                          <p:spTgt spid="568323">
                                            <p:txEl>
                                              <p:pRg st="4" end="4"/>
                                            </p:txEl>
                                          </p:spTgt>
                                        </p:tgtEl>
                                      </p:cBhvr>
                                    </p:animEffect>
                                  </p:childTnLst>
                                  <p:subTnLst>
                                    <p:audio>
                                      <p:cMediaNode>
                                        <p:cTn display="0" masterRel="sameClick">
                                          <p:stCondLst>
                                            <p:cond evt="begin" delay="0">
                                              <p:tn val="15"/>
                                            </p:cond>
                                          </p:stCondLst>
                                          <p:endCondLst>
                                            <p:cond evt="onStopAudio" delay="0">
                                              <p:tgtEl>
                                                <p:sldTgt/>
                                              </p:tgtEl>
                                            </p:cond>
                                          </p:endCondLst>
                                        </p:cTn>
                                        <p:tgtEl>
                                          <p:sndTgt r:embed="rId3" name="typ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8323"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9346" name="Rectangle 2">
            <a:extLst>
              <a:ext uri="{FF2B5EF4-FFF2-40B4-BE49-F238E27FC236}">
                <a16:creationId xmlns:a16="http://schemas.microsoft.com/office/drawing/2014/main" id="{92F3C502-96C5-87B2-31C8-12691D035781}"/>
              </a:ext>
            </a:extLst>
          </p:cNvPr>
          <p:cNvSpPr>
            <a:spLocks noGrp="1" noChangeArrowheads="1"/>
          </p:cNvSpPr>
          <p:nvPr>
            <p:ph type="title"/>
          </p:nvPr>
        </p:nvSpPr>
        <p:spPr/>
        <p:txBody>
          <a:bodyPr/>
          <a:lstStyle/>
          <a:p>
            <a:r>
              <a:rPr lang="en-US" altLang="en-US"/>
              <a:t>Visible Sounds </a:t>
            </a:r>
          </a:p>
        </p:txBody>
      </p:sp>
      <p:sp>
        <p:nvSpPr>
          <p:cNvPr id="569347" name="Rectangle 3">
            <a:extLst>
              <a:ext uri="{FF2B5EF4-FFF2-40B4-BE49-F238E27FC236}">
                <a16:creationId xmlns:a16="http://schemas.microsoft.com/office/drawing/2014/main" id="{D8788B1B-47B7-FBA3-892C-9067941EC7D8}"/>
              </a:ext>
            </a:extLst>
          </p:cNvPr>
          <p:cNvSpPr>
            <a:spLocks noGrp="1" noChangeArrowheads="1"/>
          </p:cNvSpPr>
          <p:nvPr>
            <p:ph type="body" idx="1"/>
          </p:nvPr>
        </p:nvSpPr>
        <p:spPr/>
        <p:txBody>
          <a:bodyPr/>
          <a:lstStyle/>
          <a:p>
            <a:r>
              <a:rPr lang="en-US" altLang="en-US"/>
              <a:t>when working with colours, you are building visual chords or symphonies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clickEffect">
                                  <p:stCondLst>
                                    <p:cond delay="0"/>
                                  </p:stCondLst>
                                  <p:iterate type="wd">
                                    <p:tmPct val="100000"/>
                                  </p:iterate>
                                  <p:childTnLst>
                                    <p:set>
                                      <p:cBhvr>
                                        <p:cTn id="6" dur="1" fill="hold">
                                          <p:stCondLst>
                                            <p:cond delay="0"/>
                                          </p:stCondLst>
                                        </p:cTn>
                                        <p:tgtEl>
                                          <p:spTgt spid="569346">
                                            <p:txEl>
                                              <p:pRg st="0" end="0"/>
                                            </p:txEl>
                                          </p:spTgt>
                                        </p:tgtEl>
                                        <p:attrNameLst>
                                          <p:attrName>style.visibility</p:attrName>
                                        </p:attrNameLst>
                                      </p:cBhvr>
                                      <p:to>
                                        <p:strVal val="visible"/>
                                      </p:to>
                                    </p:set>
                                    <p:anim calcmode="lin" valueType="num">
                                      <p:cBhvr additive="base">
                                        <p:cTn id="7" dur="300" fill="hold"/>
                                        <p:tgtEl>
                                          <p:spTgt spid="569346">
                                            <p:txEl>
                                              <p:pRg st="0" end="0"/>
                                            </p:txEl>
                                          </p:spTgt>
                                        </p:tgtEl>
                                        <p:attrNameLst>
                                          <p:attrName>ppt_x</p:attrName>
                                        </p:attrNameLst>
                                      </p:cBhvr>
                                      <p:tavLst>
                                        <p:tav tm="0">
                                          <p:val>
                                            <p:strVal val="#ppt_x"/>
                                          </p:val>
                                        </p:tav>
                                        <p:tav tm="100000">
                                          <p:val>
                                            <p:strVal val="#ppt_x"/>
                                          </p:val>
                                        </p:tav>
                                      </p:tavLst>
                                    </p:anim>
                                    <p:anim calcmode="lin" valueType="num">
                                      <p:cBhvr additive="base">
                                        <p:cTn id="8" dur="300" fill="hold"/>
                                        <p:tgtEl>
                                          <p:spTgt spid="569346">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569347">
                                            <p:txEl>
                                              <p:pRg st="0" end="0"/>
                                            </p:txEl>
                                          </p:spTgt>
                                        </p:tgtEl>
                                        <p:attrNameLst>
                                          <p:attrName>style.visibility</p:attrName>
                                        </p:attrNameLst>
                                      </p:cBhvr>
                                      <p:to>
                                        <p:strVal val="visible"/>
                                      </p:to>
                                    </p:set>
                                    <p:anim calcmode="lin" valueType="num">
                                      <p:cBhvr additive="base">
                                        <p:cTn id="13" dur="500" fill="hold"/>
                                        <p:tgtEl>
                                          <p:spTgt spid="569347">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69347">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9346" grpId="0" build="p" autoUpdateAnimBg="0"/>
      <p:bldP spid="569347"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0370" name="Rectangle 2">
            <a:extLst>
              <a:ext uri="{FF2B5EF4-FFF2-40B4-BE49-F238E27FC236}">
                <a16:creationId xmlns:a16="http://schemas.microsoft.com/office/drawing/2014/main" id="{4E16DC69-77F6-6C6A-D097-74412D7218AF}"/>
              </a:ext>
            </a:extLst>
          </p:cNvPr>
          <p:cNvSpPr>
            <a:spLocks noGrp="1" noChangeArrowheads="1"/>
          </p:cNvSpPr>
          <p:nvPr>
            <p:ph type="title"/>
          </p:nvPr>
        </p:nvSpPr>
        <p:spPr>
          <a:xfrm>
            <a:off x="0" y="228600"/>
            <a:ext cx="8839200" cy="1371600"/>
          </a:xfrm>
        </p:spPr>
        <p:txBody>
          <a:bodyPr/>
          <a:lstStyle/>
          <a:p>
            <a:br>
              <a:rPr lang="en-US" altLang="en-US"/>
            </a:br>
            <a:br>
              <a:rPr lang="en-US" altLang="en-US"/>
            </a:br>
            <a:r>
              <a:rPr lang="en-US" altLang="en-US"/>
              <a:t> </a:t>
            </a:r>
            <a:r>
              <a:rPr lang="en-US" altLang="en-US" sz="3600">
                <a:latin typeface="Comic Sans MS" panose="030F0702030302020204" pitchFamily="66" charset="0"/>
              </a:rPr>
              <a:t>Some Standard Colors And Their Meaning</a:t>
            </a:r>
            <a:r>
              <a:rPr lang="en-US" altLang="en-US"/>
              <a:t> </a:t>
            </a:r>
          </a:p>
        </p:txBody>
      </p:sp>
      <p:sp>
        <p:nvSpPr>
          <p:cNvPr id="570371" name="Rectangle 3">
            <a:extLst>
              <a:ext uri="{FF2B5EF4-FFF2-40B4-BE49-F238E27FC236}">
                <a16:creationId xmlns:a16="http://schemas.microsoft.com/office/drawing/2014/main" id="{96AFBA5B-F5FB-361A-AEA2-4B8362AB442B}"/>
              </a:ext>
            </a:extLst>
          </p:cNvPr>
          <p:cNvSpPr>
            <a:spLocks noGrp="1" noChangeArrowheads="1"/>
          </p:cNvSpPr>
          <p:nvPr>
            <p:ph type="body" idx="1"/>
          </p:nvPr>
        </p:nvSpPr>
        <p:spPr/>
        <p:txBody>
          <a:bodyPr/>
          <a:lstStyle/>
          <a:p>
            <a:r>
              <a:rPr lang="en-US" altLang="en-US">
                <a:solidFill>
                  <a:srgbClr val="CC0000"/>
                </a:solidFill>
                <a:latin typeface="Comic Sans MS" panose="030F0702030302020204" pitchFamily="66" charset="0"/>
              </a:rPr>
              <a:t>Red</a:t>
            </a:r>
          </a:p>
          <a:p>
            <a:pPr>
              <a:buFont typeface="Wingdings" panose="05000000000000000000" pitchFamily="2" charset="2"/>
              <a:buNone/>
            </a:pPr>
            <a:r>
              <a:rPr lang="en-US" altLang="en-US">
                <a:solidFill>
                  <a:srgbClr val="CC0000"/>
                </a:solidFill>
              </a:rPr>
              <a:t>   s</a:t>
            </a:r>
            <a:r>
              <a:rPr lang="en-US" altLang="en-US">
                <a:solidFill>
                  <a:srgbClr val="CC0000"/>
                </a:solidFill>
                <a:latin typeface="Comic Sans MS" panose="030F0702030302020204" pitchFamily="66" charset="0"/>
              </a:rPr>
              <a:t>trength, anger, tenacity, passion, sensuality, vitality, raw energy &amp; willpower, health, courage, protection.</a:t>
            </a:r>
            <a:r>
              <a:rPr lang="en-US" altLang="en-US">
                <a:solidFill>
                  <a:srgbClr val="CC0000"/>
                </a:solidFill>
                <a:latin typeface="Times New Roman" panose="02020603050405020304" pitchFamily="18" charset="0"/>
              </a:rPr>
              <a:t> </a:t>
            </a:r>
            <a:r>
              <a:rPr lang="en-US" altLang="en-US">
                <a:solidFill>
                  <a:srgbClr val="CC0000"/>
                </a:solidFill>
                <a:latin typeface="Comic Sans MS" panose="030F0702030302020204" pitchFamily="66" charset="0"/>
              </a:rPr>
              <a:t> It stimulates activity, intensity and exovertion.  Red brings out the revolutionary and leads into affirmative thought and action.</a:t>
            </a:r>
          </a:p>
          <a:p>
            <a:pPr>
              <a:buFont typeface="Wingdings" panose="05000000000000000000" pitchFamily="2" charset="2"/>
              <a:buNone/>
            </a:pPr>
            <a:endParaRPr lang="en-US" altLang="en-US">
              <a:solidFill>
                <a:srgbClr val="CC0000"/>
              </a:solidFill>
              <a:latin typeface="Comic Sans MS" panose="030F0702030302020204"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iterate type="lt">
                                    <p:tmPct val="100000"/>
                                  </p:iterate>
                                  <p:childTnLst>
                                    <p:set>
                                      <p:cBhvr>
                                        <p:cTn id="6" dur="1" fill="hold">
                                          <p:stCondLst>
                                            <p:cond delay="0"/>
                                          </p:stCondLst>
                                        </p:cTn>
                                        <p:tgtEl>
                                          <p:spTgt spid="570370">
                                            <p:txEl>
                                              <p:pRg st="0" end="0"/>
                                            </p:txEl>
                                          </p:spTgt>
                                        </p:tgtEl>
                                        <p:attrNameLst>
                                          <p:attrName>style.visibility</p:attrName>
                                        </p:attrNameLst>
                                      </p:cBhvr>
                                      <p:to>
                                        <p:strVal val="visible"/>
                                      </p:to>
                                    </p:set>
                                    <p:animEffect transition="in" filter="wipe(up)">
                                      <p:cBhvr>
                                        <p:cTn id="7" dur="75"/>
                                        <p:tgtEl>
                                          <p:spTgt spid="570370">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3" name="typ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0370"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1395" name="Rectangle 3">
            <a:extLst>
              <a:ext uri="{FF2B5EF4-FFF2-40B4-BE49-F238E27FC236}">
                <a16:creationId xmlns:a16="http://schemas.microsoft.com/office/drawing/2014/main" id="{05200024-1BF6-CF13-7309-9B6FF9AB8F2F}"/>
              </a:ext>
            </a:extLst>
          </p:cNvPr>
          <p:cNvSpPr>
            <a:spLocks noGrp="1" noChangeArrowheads="1"/>
          </p:cNvSpPr>
          <p:nvPr>
            <p:ph type="body" idx="1"/>
          </p:nvPr>
        </p:nvSpPr>
        <p:spPr>
          <a:xfrm>
            <a:off x="1066800" y="304800"/>
            <a:ext cx="7772400" cy="5486400"/>
          </a:xfrm>
        </p:spPr>
        <p:txBody>
          <a:bodyPr/>
          <a:lstStyle/>
          <a:p>
            <a:r>
              <a:rPr lang="en-US" altLang="en-US">
                <a:solidFill>
                  <a:srgbClr val="FF6600"/>
                </a:solidFill>
                <a:latin typeface="Comic Sans MS" panose="030F0702030302020204" pitchFamily="66" charset="0"/>
              </a:rPr>
              <a:t>Orange</a:t>
            </a:r>
            <a:r>
              <a:rPr lang="en-US" altLang="en-US">
                <a:solidFill>
                  <a:srgbClr val="FF6600"/>
                </a:solidFill>
              </a:rPr>
              <a:t> </a:t>
            </a:r>
            <a:br>
              <a:rPr lang="en-US" altLang="en-US">
                <a:solidFill>
                  <a:srgbClr val="FF6600"/>
                </a:solidFill>
              </a:rPr>
            </a:br>
            <a:r>
              <a:rPr lang="en-US" altLang="en-US">
                <a:solidFill>
                  <a:srgbClr val="FF6600"/>
                </a:solidFill>
                <a:latin typeface="Comic Sans MS" panose="030F0702030302020204" pitchFamily="66" charset="0"/>
              </a:rPr>
              <a:t>Warmth, maternal feelings, thoughtfulness, a very emotional person &amp; creativity.</a:t>
            </a:r>
            <a:r>
              <a:rPr lang="en-US" altLang="en-US">
                <a:solidFill>
                  <a:srgbClr val="FF6600"/>
                </a:solidFill>
                <a:latin typeface="Times New Roman" panose="02020603050405020304" pitchFamily="18" charset="0"/>
              </a:rPr>
              <a:t> </a:t>
            </a:r>
            <a:r>
              <a:rPr lang="en-US" altLang="en-US">
                <a:solidFill>
                  <a:srgbClr val="FF6600"/>
                </a:solidFill>
                <a:latin typeface="Comic Sans MS" panose="030F0702030302020204" pitchFamily="66" charset="0"/>
              </a:rPr>
              <a:t> The muddier shades may indicate pride or vanity, while golden orange denotes self-control.  Symbolizes the social force, emotions, attractiveness, joy and independence. Self assurance, amiability and constructiveness are it</a:t>
            </a:r>
            <a:r>
              <a:rPr lang="en-US" altLang="en-US">
                <a:solidFill>
                  <a:srgbClr val="FF6600"/>
                </a:solidFill>
                <a:latin typeface="Times New Roman" panose="02020603050405020304" pitchFamily="18" charset="0"/>
              </a:rPr>
              <a:t>’</a:t>
            </a:r>
            <a:r>
              <a:rPr lang="en-US" altLang="en-US">
                <a:solidFill>
                  <a:srgbClr val="FF6600"/>
                </a:solidFill>
                <a:latin typeface="Comic Sans MS" panose="030F0702030302020204" pitchFamily="66" charset="0"/>
              </a:rPr>
              <a:t>s qualities.</a:t>
            </a:r>
            <a:endParaRPr lang="en-US" altLang="en-US">
              <a:solidFill>
                <a:srgbClr val="FF6600"/>
              </a:solidFill>
            </a:endParaRPr>
          </a:p>
          <a:p>
            <a:endParaRPr lang="en-US" altLang="en-US">
              <a:solidFill>
                <a:srgbClr val="FF66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571395">
                                            <p:txEl>
                                              <p:pRg st="0" end="0"/>
                                            </p:txEl>
                                          </p:spTgt>
                                        </p:tgtEl>
                                        <p:attrNameLst>
                                          <p:attrName>style.visibility</p:attrName>
                                        </p:attrNameLst>
                                      </p:cBhvr>
                                      <p:to>
                                        <p:strVal val="visible"/>
                                      </p:to>
                                    </p:set>
                                    <p:anim calcmode="lin" valueType="num">
                                      <p:cBhvr additive="base">
                                        <p:cTn id="7" dur="500" fill="hold"/>
                                        <p:tgtEl>
                                          <p:spTgt spid="57139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71395">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1395"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2419" name="Rectangle 3">
            <a:extLst>
              <a:ext uri="{FF2B5EF4-FFF2-40B4-BE49-F238E27FC236}">
                <a16:creationId xmlns:a16="http://schemas.microsoft.com/office/drawing/2014/main" id="{D921F6AB-A177-5E3F-7C2D-0E42874EC875}"/>
              </a:ext>
            </a:extLst>
          </p:cNvPr>
          <p:cNvSpPr>
            <a:spLocks noGrp="1" noChangeArrowheads="1"/>
          </p:cNvSpPr>
          <p:nvPr>
            <p:ph type="body" idx="1"/>
          </p:nvPr>
        </p:nvSpPr>
        <p:spPr>
          <a:xfrm>
            <a:off x="457200" y="0"/>
            <a:ext cx="8382000" cy="6629400"/>
          </a:xfrm>
        </p:spPr>
        <p:txBody>
          <a:bodyPr/>
          <a:lstStyle/>
          <a:p>
            <a:r>
              <a:rPr lang="en-US" altLang="en-US">
                <a:solidFill>
                  <a:srgbClr val="FFFF00"/>
                </a:solidFill>
                <a:latin typeface="Comic Sans MS" panose="030F0702030302020204" pitchFamily="66" charset="0"/>
              </a:rPr>
              <a:t>Yellow</a:t>
            </a:r>
            <a:r>
              <a:rPr lang="en-US" altLang="en-US">
                <a:solidFill>
                  <a:srgbClr val="FFFF00"/>
                </a:solidFill>
              </a:rPr>
              <a:t> </a:t>
            </a:r>
            <a:br>
              <a:rPr lang="en-US" altLang="en-US">
                <a:solidFill>
                  <a:srgbClr val="FFFF00"/>
                </a:solidFill>
              </a:rPr>
            </a:br>
            <a:r>
              <a:rPr lang="en-US" altLang="en-US">
                <a:solidFill>
                  <a:srgbClr val="FFFF00"/>
                </a:solidFill>
                <a:latin typeface="Comic Sans MS" panose="030F0702030302020204" pitchFamily="66" charset="0"/>
              </a:rPr>
              <a:t>Mental activity, understanding and wisdom, personality power, happiness, clarity, perception, good cheer, optimism.</a:t>
            </a:r>
            <a:r>
              <a:rPr lang="en-US" altLang="en-US">
                <a:solidFill>
                  <a:srgbClr val="FFFF00"/>
                </a:solidFill>
                <a:latin typeface="Times New Roman" panose="02020603050405020304" pitchFamily="18" charset="0"/>
              </a:rPr>
              <a:t> </a:t>
            </a:r>
            <a:r>
              <a:rPr lang="en-US" altLang="en-US">
                <a:solidFill>
                  <a:srgbClr val="FFFF00"/>
                </a:solidFill>
                <a:latin typeface="Comic Sans MS" panose="030F0702030302020204" pitchFamily="66" charset="0"/>
              </a:rPr>
              <a:t> A golden yellow means that the person takes care of him/herself.</a:t>
            </a:r>
            <a:r>
              <a:rPr lang="en-US" altLang="en-US">
                <a:solidFill>
                  <a:srgbClr val="FFFF00"/>
                </a:solidFill>
                <a:latin typeface="Times New Roman" panose="02020603050405020304" pitchFamily="18" charset="0"/>
              </a:rPr>
              <a:t> </a:t>
            </a:r>
            <a:r>
              <a:rPr lang="en-US" altLang="en-US">
                <a:solidFill>
                  <a:srgbClr val="FFFF00"/>
                </a:solidFill>
                <a:latin typeface="Comic Sans MS" panose="030F0702030302020204" pitchFamily="66" charset="0"/>
              </a:rPr>
              <a:t>Confidence, curiosity and practival application of wisdom are its qualities.  Humour and detachment make yellow significant for bringing new life to ways of thinking and feeling. Darker yellows may represent shyness.</a:t>
            </a:r>
            <a:r>
              <a:rPr lang="en-US" altLang="en-US">
                <a:solidFill>
                  <a:srgbClr val="FFFF00"/>
                </a:solidFill>
              </a:rPr>
              <a:t> </a:t>
            </a:r>
          </a:p>
          <a:p>
            <a:endParaRPr lang="en-US" altLang="en-US">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nodeType="clickEffect">
                                  <p:stCondLst>
                                    <p:cond delay="0"/>
                                  </p:stCondLst>
                                  <p:childTnLst>
                                    <p:set>
                                      <p:cBhvr>
                                        <p:cTn id="6" dur="1" fill="hold">
                                          <p:stCondLst>
                                            <p:cond delay="0"/>
                                          </p:stCondLst>
                                        </p:cTn>
                                        <p:tgtEl>
                                          <p:spTgt spid="572419">
                                            <p:txEl>
                                              <p:pRg st="0" end="0"/>
                                            </p:txEl>
                                          </p:spTgt>
                                        </p:tgtEl>
                                        <p:attrNameLst>
                                          <p:attrName>style.visibility</p:attrName>
                                        </p:attrNameLst>
                                      </p:cBhvr>
                                      <p:to>
                                        <p:strVal val="visible"/>
                                      </p:to>
                                    </p:set>
                                    <p:anim calcmode="lin" valueType="num">
                                      <p:cBhvr additive="base">
                                        <p:cTn id="7" dur="500" fill="hold"/>
                                        <p:tgtEl>
                                          <p:spTgt spid="572419">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572419">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arbrak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2419"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3443" name="Rectangle 3">
            <a:extLst>
              <a:ext uri="{FF2B5EF4-FFF2-40B4-BE49-F238E27FC236}">
                <a16:creationId xmlns:a16="http://schemas.microsoft.com/office/drawing/2014/main" id="{30E1DAE7-AA9E-29E1-C925-D64916F59E0B}"/>
              </a:ext>
            </a:extLst>
          </p:cNvPr>
          <p:cNvSpPr>
            <a:spLocks noGrp="1" noChangeArrowheads="1"/>
          </p:cNvSpPr>
          <p:nvPr>
            <p:ph type="body" idx="1"/>
          </p:nvPr>
        </p:nvSpPr>
        <p:spPr>
          <a:xfrm>
            <a:off x="762000" y="0"/>
            <a:ext cx="8229600" cy="4876800"/>
          </a:xfrm>
        </p:spPr>
        <p:txBody>
          <a:bodyPr/>
          <a:lstStyle/>
          <a:p>
            <a:r>
              <a:rPr lang="en-US" altLang="en-US" sz="2800">
                <a:solidFill>
                  <a:srgbClr val="009900"/>
                </a:solidFill>
                <a:latin typeface="Comic Sans MS" panose="030F0702030302020204" pitchFamily="66" charset="0"/>
              </a:rPr>
              <a:t>Green</a:t>
            </a:r>
            <a:r>
              <a:rPr lang="en-US" altLang="en-US" sz="2800">
                <a:solidFill>
                  <a:srgbClr val="009900"/>
                </a:solidFill>
              </a:rPr>
              <a:t> </a:t>
            </a:r>
            <a:br>
              <a:rPr lang="en-US" altLang="en-US" sz="2800">
                <a:solidFill>
                  <a:srgbClr val="009900"/>
                </a:solidFill>
              </a:rPr>
            </a:br>
            <a:r>
              <a:rPr lang="en-US" altLang="en-US" sz="2800">
                <a:solidFill>
                  <a:srgbClr val="009900"/>
                </a:solidFill>
                <a:latin typeface="Comic Sans MS" panose="030F0702030302020204" pitchFamily="66" charset="0"/>
              </a:rPr>
              <a:t>Sympathy, empathy, spirituality, love, money, prosperity, fertility, healing, growth, affinity with nature.  Symbolizes the balancing forces, peace, compassion and renewal.  It calms the energies and prevails over excesses.  Relaxation, rest and calm issue from it.  Dark shades of green can indicate one who is jealous or has many uncertainties. </a:t>
            </a:r>
          </a:p>
          <a:p>
            <a:pPr>
              <a:buFont typeface="Wingdings" panose="05000000000000000000" pitchFamily="2" charset="2"/>
              <a:buNone/>
            </a:pPr>
            <a:endParaRPr lang="en-US" altLang="en-US" sz="2800">
              <a:solidFill>
                <a:srgbClr val="009900"/>
              </a:solidFill>
              <a:latin typeface="Comic Sans MS" panose="030F0702030302020204"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573443">
                                            <p:txEl>
                                              <p:pRg st="0" end="0"/>
                                            </p:txEl>
                                          </p:spTgt>
                                        </p:tgtEl>
                                        <p:attrNameLst>
                                          <p:attrName>style.visibility</p:attrName>
                                        </p:attrNameLst>
                                      </p:cBhvr>
                                      <p:to>
                                        <p:strVal val="visible"/>
                                      </p:to>
                                    </p:set>
                                    <p:animEffect transition="in" filter="wipe(left)">
                                      <p:cBhvr>
                                        <p:cTn id="7" dur="500"/>
                                        <p:tgtEl>
                                          <p:spTgt spid="57344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43" grpId="0" build="p" autoUpdateAnimBg="0" rev="1"/>
    </p:bldLst>
  </p:timing>
</p:sld>
</file>

<file path=ppt/theme/theme1.xml><?xml version="1.0" encoding="utf-8"?>
<a:theme xmlns:a="http://schemas.openxmlformats.org/drawingml/2006/main" name="Factory">
  <a:themeElements>
    <a:clrScheme name="Factory 1">
      <a:dk1>
        <a:srgbClr val="000054"/>
      </a:dk1>
      <a:lt1>
        <a:srgbClr val="EAEAEA"/>
      </a:lt1>
      <a:dk2>
        <a:srgbClr val="00007A"/>
      </a:dk2>
      <a:lt2>
        <a:srgbClr val="EBD189"/>
      </a:lt2>
      <a:accent1>
        <a:srgbClr val="FCAB40"/>
      </a:accent1>
      <a:accent2>
        <a:srgbClr val="555BAD"/>
      </a:accent2>
      <a:accent3>
        <a:srgbClr val="AAAABE"/>
      </a:accent3>
      <a:accent4>
        <a:srgbClr val="C8C8C8"/>
      </a:accent4>
      <a:accent5>
        <a:srgbClr val="FDD2AF"/>
      </a:accent5>
      <a:accent6>
        <a:srgbClr val="4C529C"/>
      </a:accent6>
      <a:hlink>
        <a:srgbClr val="B97C01"/>
      </a:hlink>
      <a:folHlink>
        <a:srgbClr val="CCFF33"/>
      </a:folHlink>
    </a:clrScheme>
    <a:fontScheme name="Factory">
      <a:majorFont>
        <a:latin typeface="Arial"/>
        <a:ea typeface=""/>
        <a:cs typeface="Times New Roman"/>
      </a:majorFont>
      <a:minorFont>
        <a:latin typeface="Arial"/>
        <a:ea typeface=""/>
        <a:cs typeface="Times New Roma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US" altLang="en-US" sz="2400" b="0" i="0" u="none" strike="noStrike" cap="none" normalizeH="0" baseline="0" smtClean="0">
            <a:ln>
              <a:noFill/>
            </a:ln>
            <a:solidFill>
              <a:schemeClr val="tx1"/>
            </a:solidFill>
            <a:effectLst/>
            <a:latin typeface="Arial Narrow" panose="020B0606020202030204" pitchFamily="34" charset="0"/>
            <a:cs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US" altLang="en-US" sz="2400" b="0" i="0" u="none" strike="noStrike" cap="none" normalizeH="0" baseline="0" smtClean="0">
            <a:ln>
              <a:noFill/>
            </a:ln>
            <a:solidFill>
              <a:schemeClr val="tx1"/>
            </a:solidFill>
            <a:effectLst/>
            <a:latin typeface="Arial Narrow" panose="020B0606020202030204" pitchFamily="34" charset="0"/>
            <a:cs typeface="Times New Roman" panose="02020603050405020304" pitchFamily="18" charset="0"/>
          </a:defRPr>
        </a:defPPr>
      </a:lstStyle>
    </a:lnDef>
  </a:objectDefaults>
  <a:extraClrSchemeLst>
    <a:extraClrScheme>
      <a:clrScheme name="Factory 1">
        <a:dk1>
          <a:srgbClr val="000054"/>
        </a:dk1>
        <a:lt1>
          <a:srgbClr val="EAEAEA"/>
        </a:lt1>
        <a:dk2>
          <a:srgbClr val="00007A"/>
        </a:dk2>
        <a:lt2>
          <a:srgbClr val="EBD189"/>
        </a:lt2>
        <a:accent1>
          <a:srgbClr val="FCAB40"/>
        </a:accent1>
        <a:accent2>
          <a:srgbClr val="555BAD"/>
        </a:accent2>
        <a:accent3>
          <a:srgbClr val="AAAABE"/>
        </a:accent3>
        <a:accent4>
          <a:srgbClr val="C8C8C8"/>
        </a:accent4>
        <a:accent5>
          <a:srgbClr val="FDD2AF"/>
        </a:accent5>
        <a:accent6>
          <a:srgbClr val="4C529C"/>
        </a:accent6>
        <a:hlink>
          <a:srgbClr val="B97C01"/>
        </a:hlink>
        <a:folHlink>
          <a:srgbClr val="CCFF33"/>
        </a:folHlink>
      </a:clrScheme>
      <a:clrMap bg1="dk2" tx1="lt1" bg2="dk1" tx2="lt2" accent1="accent1" accent2="accent2" accent3="accent3" accent4="accent4" accent5="accent5" accent6="accent6" hlink="hlink" folHlink="folHlink"/>
    </a:extraClrScheme>
    <a:extraClrScheme>
      <a:clrScheme name="Factory 2">
        <a:dk1>
          <a:srgbClr val="000000"/>
        </a:dk1>
        <a:lt1>
          <a:srgbClr val="FFFFCC"/>
        </a:lt1>
        <a:dk2>
          <a:srgbClr val="993300"/>
        </a:dk2>
        <a:lt2>
          <a:srgbClr val="EDE1AF"/>
        </a:lt2>
        <a:accent1>
          <a:srgbClr val="CAC0E2"/>
        </a:accent1>
        <a:accent2>
          <a:srgbClr val="DFC977"/>
        </a:accent2>
        <a:accent3>
          <a:srgbClr val="FFFFE2"/>
        </a:accent3>
        <a:accent4>
          <a:srgbClr val="000000"/>
        </a:accent4>
        <a:accent5>
          <a:srgbClr val="E1DCEE"/>
        </a:accent5>
        <a:accent6>
          <a:srgbClr val="CAB66B"/>
        </a:accent6>
        <a:hlink>
          <a:srgbClr val="660033"/>
        </a:hlink>
        <a:folHlink>
          <a:srgbClr val="993366"/>
        </a:folHlink>
      </a:clrScheme>
      <a:clrMap bg1="lt1" tx1="dk1" bg2="lt2" tx2="dk2" accent1="accent1" accent2="accent2" accent3="accent3" accent4="accent4" accent5="accent5" accent6="accent6" hlink="hlink" folHlink="folHlink"/>
    </a:extraClrScheme>
    <a:extraClrScheme>
      <a:clrScheme name="Factory 3">
        <a:dk1>
          <a:srgbClr val="000000"/>
        </a:dk1>
        <a:lt1>
          <a:srgbClr val="FFFFFF"/>
        </a:lt1>
        <a:dk2>
          <a:srgbClr val="000000"/>
        </a:dk2>
        <a:lt2>
          <a:srgbClr val="EAEAEA"/>
        </a:lt2>
        <a:accent1>
          <a:srgbClr val="DDDDDD"/>
        </a:accent1>
        <a:accent2>
          <a:srgbClr val="B2B2B2"/>
        </a:accent2>
        <a:accent3>
          <a:srgbClr val="FFFFFF"/>
        </a:accent3>
        <a:accent4>
          <a:srgbClr val="000000"/>
        </a:accent4>
        <a:accent5>
          <a:srgbClr val="EBEBEB"/>
        </a:accent5>
        <a:accent6>
          <a:srgbClr val="A1A1A1"/>
        </a:accent6>
        <a:hlink>
          <a:srgbClr val="4D4D4D"/>
        </a:hlink>
        <a:folHlink>
          <a:srgbClr val="969696"/>
        </a:folHlink>
      </a:clrScheme>
      <a:clrMap bg1="lt1" tx1="dk1" bg2="lt2" tx2="dk2" accent1="accent1" accent2="accent2" accent3="accent3" accent4="accent4" accent5="accent5" accent6="accent6" hlink="hlink" folHlink="folHlink"/>
    </a:extraClrScheme>
    <a:extraClrScheme>
      <a:clrScheme name="Factory 4">
        <a:dk1>
          <a:srgbClr val="481800"/>
        </a:dk1>
        <a:lt1>
          <a:srgbClr val="EAEAEA"/>
        </a:lt1>
        <a:dk2>
          <a:srgbClr val="762700"/>
        </a:dk2>
        <a:lt2>
          <a:srgbClr val="EBD189"/>
        </a:lt2>
        <a:accent1>
          <a:srgbClr val="FCAB40"/>
        </a:accent1>
        <a:accent2>
          <a:srgbClr val="AD717F"/>
        </a:accent2>
        <a:accent3>
          <a:srgbClr val="BDACAA"/>
        </a:accent3>
        <a:accent4>
          <a:srgbClr val="C8C8C8"/>
        </a:accent4>
        <a:accent5>
          <a:srgbClr val="FDD2AF"/>
        </a:accent5>
        <a:accent6>
          <a:srgbClr val="9C6672"/>
        </a:accent6>
        <a:hlink>
          <a:srgbClr val="FFFF99"/>
        </a:hlink>
        <a:folHlink>
          <a:srgbClr val="CC9900"/>
        </a:folHlink>
      </a:clrScheme>
      <a:clrMap bg1="dk2" tx1="lt1" bg2="dk1" tx2="lt2" accent1="accent1" accent2="accent2" accent3="accent3" accent4="accent4" accent5="accent5" accent6="accent6" hlink="hlink" folHlink="folHlink"/>
    </a:extraClrScheme>
    <a:extraClrScheme>
      <a:clrScheme name="Factory 5">
        <a:dk1>
          <a:srgbClr val="330066"/>
        </a:dk1>
        <a:lt1>
          <a:srgbClr val="EAEAEA"/>
        </a:lt1>
        <a:dk2>
          <a:srgbClr val="4E009C"/>
        </a:dk2>
        <a:lt2>
          <a:srgbClr val="EBD189"/>
        </a:lt2>
        <a:accent1>
          <a:srgbClr val="FCAB40"/>
        </a:accent1>
        <a:accent2>
          <a:srgbClr val="8871BB"/>
        </a:accent2>
        <a:accent3>
          <a:srgbClr val="B2AACB"/>
        </a:accent3>
        <a:accent4>
          <a:srgbClr val="C8C8C8"/>
        </a:accent4>
        <a:accent5>
          <a:srgbClr val="FDD2AF"/>
        </a:accent5>
        <a:accent6>
          <a:srgbClr val="7B66A9"/>
        </a:accent6>
        <a:hlink>
          <a:srgbClr val="99CC00"/>
        </a:hlink>
        <a:folHlink>
          <a:srgbClr val="808000"/>
        </a:folHlink>
      </a:clrScheme>
      <a:clrMap bg1="dk2" tx1="lt1" bg2="dk1" tx2="lt2" accent1="accent1" accent2="accent2" accent3="accent3" accent4="accent4" accent5="accent5" accent6="accent6" hlink="hlink" folHlink="folHlink"/>
    </a:extraClrScheme>
    <a:extraClrScheme>
      <a:clrScheme name="Factory 6">
        <a:dk1>
          <a:srgbClr val="454425"/>
        </a:dk1>
        <a:lt1>
          <a:srgbClr val="EAEAEA"/>
        </a:lt1>
        <a:dk2>
          <a:srgbClr val="4D6A2A"/>
        </a:dk2>
        <a:lt2>
          <a:srgbClr val="EBD189"/>
        </a:lt2>
        <a:accent1>
          <a:srgbClr val="FCAB40"/>
        </a:accent1>
        <a:accent2>
          <a:srgbClr val="A59E79"/>
        </a:accent2>
        <a:accent3>
          <a:srgbClr val="B2B9AC"/>
        </a:accent3>
        <a:accent4>
          <a:srgbClr val="C8C8C8"/>
        </a:accent4>
        <a:accent5>
          <a:srgbClr val="FDD2AF"/>
        </a:accent5>
        <a:accent6>
          <a:srgbClr val="958F6D"/>
        </a:accent6>
        <a:hlink>
          <a:srgbClr val="FFCC00"/>
        </a:hlink>
        <a:folHlink>
          <a:srgbClr val="CCCC00"/>
        </a:folHlink>
      </a:clrScheme>
      <a:clrMap bg1="dk2" tx1="lt1" bg2="dk1" tx2="lt2" accent1="accent1" accent2="accent2" accent3="accent3" accent4="accent4" accent5="accent5" accent6="accent6" hlink="hlink" folHlink="folHlink"/>
    </a:extraClrScheme>
    <a:extraClrScheme>
      <a:clrScheme name="Factory 7">
        <a:dk1>
          <a:srgbClr val="3C2924"/>
        </a:dk1>
        <a:lt1>
          <a:srgbClr val="EAEAEA"/>
        </a:lt1>
        <a:dk2>
          <a:srgbClr val="0D0A46"/>
        </a:dk2>
        <a:lt2>
          <a:srgbClr val="EBD189"/>
        </a:lt2>
        <a:accent1>
          <a:srgbClr val="FCAB40"/>
        </a:accent1>
        <a:accent2>
          <a:srgbClr val="633D4E"/>
        </a:accent2>
        <a:accent3>
          <a:srgbClr val="AAAAB0"/>
        </a:accent3>
        <a:accent4>
          <a:srgbClr val="C8C8C8"/>
        </a:accent4>
        <a:accent5>
          <a:srgbClr val="FDD2AF"/>
        </a:accent5>
        <a:accent6>
          <a:srgbClr val="593646"/>
        </a:accent6>
        <a:hlink>
          <a:srgbClr val="FFCC66"/>
        </a:hlink>
        <a:folHlink>
          <a:srgbClr val="99CC0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Designs\Factory.pot</Template>
  <TotalTime>52</TotalTime>
  <Words>973</Words>
  <Application>Microsoft Office PowerPoint</Application>
  <PresentationFormat>On-screen Show (4:3)</PresentationFormat>
  <Paragraphs>62</Paragraphs>
  <Slides>18</Slides>
  <Notes>18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Times New Roman</vt:lpstr>
      <vt:lpstr>Arial</vt:lpstr>
      <vt:lpstr>Arial Narrow</vt:lpstr>
      <vt:lpstr>Wingdings</vt:lpstr>
      <vt:lpstr>Comic Sans MS</vt:lpstr>
      <vt:lpstr>Factory</vt:lpstr>
      <vt:lpstr>Poetry and Art </vt:lpstr>
      <vt:lpstr>PowerPoint Presentation</vt:lpstr>
      <vt:lpstr>PowerPoint Presentation</vt:lpstr>
      <vt:lpstr>  Colours and Word Associations</vt:lpstr>
      <vt:lpstr>Visible Sounds </vt:lpstr>
      <vt:lpstr>   Some Standard Colors And Their Meaning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None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Poetry and Art </dc:title>
  <dc:creator>Gaile Wotherspoon</dc:creator>
  <cp:lastModifiedBy>Nayan GRIFFITHS</cp:lastModifiedBy>
  <cp:revision>2</cp:revision>
  <cp:lastPrinted>1601-01-01T00:00:00Z</cp:lastPrinted>
  <dcterms:created xsi:type="dcterms:W3CDTF">2007-05-19T17:54:54Z</dcterms:created>
  <dcterms:modified xsi:type="dcterms:W3CDTF">2023-03-21T14:27:29Z</dcterms:modified>
</cp:coreProperties>
</file>