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9" d="100"/>
          <a:sy n="129" d="100"/>
        </p:scale>
        <p:origin x="306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21F10392-7484-6353-9285-4BA8D33FE15D}"/>
              </a:ext>
            </a:extLst>
          </p:cNvPr>
          <p:cNvSpPr>
            <a:spLocks noGrp="1" noRot="1" noChangeArrowheads="1"/>
          </p:cNvSpPr>
          <p:nvPr>
            <p:ph type="ctrTitle"/>
          </p:nvPr>
        </p:nvSpPr>
        <p:spPr>
          <a:xfrm>
            <a:off x="685800" y="1981200"/>
            <a:ext cx="7772400" cy="1600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altLang="en-US" noProof="0"/>
              <a:t>Click to edit Master title style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4F3C0787-C780-2901-07A4-64F19951A972}"/>
              </a:ext>
            </a:extLst>
          </p:cNvPr>
          <p:cNvSpPr>
            <a:spLocks noGrp="1" noRot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GB" altLang="en-US" noProof="0"/>
              <a:t>Click to edit Master subtitle style</a:t>
            </a:r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F312FCC5-EC76-F104-D753-E140E33BE2ED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8E618AA0-4A5B-B86E-05EB-CD54337537A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1ED3AAF9-1607-AB0A-E169-FA7DC1314A7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3C56686-9437-4F3B-95C1-2EDBDD28C091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2F208-F5C5-1AE2-7556-2A2ECB3DC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0085FB-2282-56A5-DF53-C7B4EE6916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012606-6EAD-A260-32B0-08C28082F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07A739-6DA3-393A-5000-DA32FA896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9442DF-EAF9-0912-88CE-E4961CB51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07ACF7-6542-49CB-8A9A-78A27BF245E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36997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3B6068-10A4-C2EE-6F82-E41197B94C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953256-4255-BBB1-02A8-35D8E8B2E6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2070EF-2CF0-2E26-1706-E6D362728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D17DF0-6D71-6118-FC97-3EFF513BF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90FEC-1983-D9F3-A650-BB0D7BD81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881F5F-7C67-42AC-A291-646523FC223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79502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D7CBD-5BE0-F8F1-90F1-5933C0DB4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3D760F-DE88-2C3F-FA05-EA5739EF3A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ED81E3-5E7D-D8E1-BEBC-95E47551B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070B4C-E49E-4EBB-B482-F13AC0DC6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3C4062-63BD-8EF9-10C9-AFAB3096C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85FCEC-C90C-4BF4-853E-086153F8C2D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13199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FAD4B-0C5C-6E14-12C0-DEF9482DF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3E2E00-C2B4-8FE9-B30A-A2BA4DBD34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CD9B1C-E7E1-2C05-2F18-E71FBAAEE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B96B90-854E-7462-1259-90C294DB3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A14916-4EFF-A4AF-8D1A-4A7D5D640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8CD07A-35BA-4FBF-9246-248954DCCCA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57819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564F3-36CB-0373-39DB-99B6EA259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8E8AC-E134-7C90-1470-CED4EC49C3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B7C36E-8B25-D235-3975-B5B1BF37ED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4175" cy="44227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B60874-11AD-7D64-8D74-6C8962273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623754-3700-B4A4-591A-1783CBA15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575027-523F-04BC-CEC6-C68BBD1D7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ADA254-F5A3-4F04-BE12-22D61CBFB68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91333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B54F5-38EE-9704-36E1-8EFF3F338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98F464-54A7-DB39-348A-6EB4AFB416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B38269-6721-5FAA-0112-8551989898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C42AEE-8E2E-7F95-A693-AD07FCB30D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8EC380-5CF8-CF2F-1A04-69D03D20EE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E612AB-96A6-87E5-0038-976EACBAE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02164A-5219-F277-B8A9-2CDBFA8B7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BB7C6C-0526-4E27-ECE6-9B71840F8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98138-0805-4547-A6FE-EFC8BF59D9E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9274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1E47F-74D5-A891-AA73-4F1FBF672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4FA8F4-9BF7-714B-2E2C-C79A8D3AD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00D9E7-4D15-DC11-BB0C-4EC23A3D7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5D0ADF-17DA-736F-B6A2-9C3035C74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75ADB-BC2C-44C2-814B-8D5AF57F234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05773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E76003-3CEE-256E-3B64-5E53FF0E0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375FC3-E6EE-9A7B-F12F-3CF0F6305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B5D02C-4376-D873-5A35-41D03D9EC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F680C6-5963-4968-8789-532DD9EA889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22944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DDEB7-E9D8-6648-C49B-0F3201744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5F1588-BF7B-5E3A-2FE1-B674393B7E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824DB4-7AD0-D5A4-94EF-E4AB83219D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3E012A-9767-9F5B-ED93-0C32C9878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60E182-BEED-6D6E-F4F0-00945829C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D1D10A-88C2-A0EC-B853-86B5C4168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E07F4B-6EA8-42BF-A2F8-8197E2B7079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36215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E8190-1C5D-F913-D905-468744E88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2E60B0D-BB0E-D371-C882-73A03BA731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97081F-05C1-AED1-C741-F0EE3367B5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69DB1B-970C-057D-89A4-151F74D83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AC1A0C-D546-BF34-234F-095AC17F8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A6CFFA-5D51-15D5-B8F4-95876FDC4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4BBEEA-AD0B-4963-AAD9-9BD95600DBC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59907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5C3851D-C90D-572A-E9F7-54FDC6198488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10588" cy="1325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3DD1E0A-9A71-7990-946A-D27D82222174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76400"/>
            <a:ext cx="8540750" cy="442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516D81D9-1043-A409-C66B-A21B0FE75D5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5225"/>
            <a:ext cx="2286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GB" altLang="en-US"/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25DE31C3-73F7-3898-C5E1-116AF699F20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GB" altLang="en-US"/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06219C73-1EFF-49E3-B30A-0E319109DD7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6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E3B5B829-BB9F-49CE-9FC3-107CF3C6B40A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6F10B53A-069E-8774-5E19-5E51A2ECA354}"/>
              </a:ext>
            </a:extLst>
          </p:cNvPr>
          <p:cNvSpPr>
            <a:spLocks noGrp="1" noRot="1" noChangeArrowheads="1"/>
          </p:cNvSpPr>
          <p:nvPr>
            <p:ph type="ctrTitle"/>
          </p:nvPr>
        </p:nvSpPr>
        <p:spPr>
          <a:xfrm>
            <a:off x="755650" y="-315913"/>
            <a:ext cx="7772400" cy="1600201"/>
          </a:xfrm>
        </p:spPr>
        <p:txBody>
          <a:bodyPr/>
          <a:lstStyle/>
          <a:p>
            <a:r>
              <a:rPr lang="en-GB" altLang="en-US" sz="3600" b="1"/>
              <a:t>Pop Music and Movies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74C895A0-4B94-B4A6-E324-E6D77D4927B3}"/>
              </a:ext>
            </a:extLst>
          </p:cNvPr>
          <p:cNvSpPr>
            <a:spLocks noGrp="1" noRot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2053" name="Picture 5">
            <a:extLst>
              <a:ext uri="{FF2B5EF4-FFF2-40B4-BE49-F238E27FC236}">
                <a16:creationId xmlns:a16="http://schemas.microsoft.com/office/drawing/2014/main" id="{2ED228A7-1E89-BF98-55FB-3AF374CAA7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1412875"/>
            <a:ext cx="6624638" cy="469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90772445-A34B-AEEB-0FD9-BEDBCE0B655E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323850" y="0"/>
            <a:ext cx="8510588" cy="1325563"/>
          </a:xfrm>
        </p:spPr>
        <p:txBody>
          <a:bodyPr/>
          <a:lstStyle/>
          <a:p>
            <a:r>
              <a:rPr lang="en-GB" altLang="en-US" sz="3600" b="1"/>
              <a:t>Pop Music and Movies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5DE018A1-C7CB-12CA-5FF6-A5873E019DF3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>
          <a:xfrm>
            <a:off x="323850" y="1125538"/>
            <a:ext cx="8540750" cy="4422775"/>
          </a:xfrm>
        </p:spPr>
        <p:txBody>
          <a:bodyPr/>
          <a:lstStyle/>
          <a:p>
            <a:r>
              <a:rPr lang="en-GB" altLang="en-US" sz="2400" b="1" u="sng"/>
              <a:t>Discussion point</a:t>
            </a:r>
            <a:r>
              <a:rPr lang="en-GB" altLang="en-US" sz="2400" b="1"/>
              <a:t> – do the people below justify the fame, money and status they enjoy?</a:t>
            </a:r>
          </a:p>
          <a:p>
            <a:endParaRPr lang="en-GB" altLang="en-US" sz="2400" b="1"/>
          </a:p>
          <a:p>
            <a:r>
              <a:rPr lang="en-GB" altLang="en-US" sz="2400" b="1"/>
              <a:t>Do some deserve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400" b="1"/>
              <a:t>    more than others?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400" b="1"/>
              <a:t>    </a:t>
            </a:r>
          </a:p>
        </p:txBody>
      </p:sp>
      <p:pic>
        <p:nvPicPr>
          <p:cNvPr id="7173" name="Picture 5">
            <a:extLst>
              <a:ext uri="{FF2B5EF4-FFF2-40B4-BE49-F238E27FC236}">
                <a16:creationId xmlns:a16="http://schemas.microsoft.com/office/drawing/2014/main" id="{97E01871-CA06-CCA9-07BA-7A0C2EB0FD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5013325"/>
            <a:ext cx="2225675" cy="166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5" name="Picture 7">
            <a:extLst>
              <a:ext uri="{FF2B5EF4-FFF2-40B4-BE49-F238E27FC236}">
                <a16:creationId xmlns:a16="http://schemas.microsoft.com/office/drawing/2014/main" id="{E53C6799-9C0B-A62F-1300-C7467402C0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4221163"/>
            <a:ext cx="3311525" cy="2482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7" name="Picture 9">
            <a:extLst>
              <a:ext uri="{FF2B5EF4-FFF2-40B4-BE49-F238E27FC236}">
                <a16:creationId xmlns:a16="http://schemas.microsoft.com/office/drawing/2014/main" id="{420C801D-E226-224F-9E14-04D0D5BBCF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2924175"/>
            <a:ext cx="142875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9" name="Picture 11">
            <a:extLst>
              <a:ext uri="{FF2B5EF4-FFF2-40B4-BE49-F238E27FC236}">
                <a16:creationId xmlns:a16="http://schemas.microsoft.com/office/drawing/2014/main" id="{3AD1C712-7E52-3836-F455-343542D4FC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3860800"/>
            <a:ext cx="2173288" cy="2820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1" name="Picture 13">
            <a:extLst>
              <a:ext uri="{FF2B5EF4-FFF2-40B4-BE49-F238E27FC236}">
                <a16:creationId xmlns:a16="http://schemas.microsoft.com/office/drawing/2014/main" id="{DA986F91-BE90-B6DD-8471-BD6E41D7EC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2205038"/>
            <a:ext cx="2447925" cy="1833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285F14FA-90FB-63A0-C1C6-1AA3FE2770F6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3600" b="1"/>
              <a:t>Pop Music and Movies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5BD7935F-57C0-C821-B980-AE231B0C42EE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                            *</a:t>
            </a:r>
            <a:r>
              <a:rPr lang="en-GB" altLang="en-US" sz="2400" b="1"/>
              <a:t>Should there be a </a:t>
            </a:r>
            <a:r>
              <a:rPr lang="en-GB" altLang="en-US" sz="2400" b="1" u="sng"/>
              <a:t>maximum</a:t>
            </a:r>
            <a:r>
              <a:rPr lang="en-GB" altLang="en-US" sz="2400" b="1"/>
              <a:t> </a:t>
            </a:r>
          </a:p>
          <a:p>
            <a:r>
              <a:rPr lang="en-GB" altLang="en-US" sz="2400" b="1"/>
              <a:t>                                      </a:t>
            </a:r>
            <a:r>
              <a:rPr lang="en-GB" altLang="en-US" sz="2400" b="1" u="sng"/>
              <a:t>wage</a:t>
            </a:r>
            <a:r>
              <a:rPr lang="en-GB" altLang="en-US" sz="2400" b="1"/>
              <a:t>, for instance, for everyone,</a:t>
            </a:r>
          </a:p>
          <a:p>
            <a:r>
              <a:rPr lang="en-GB" altLang="en-US" sz="2400" b="1"/>
              <a:t>                                      big stars included?</a:t>
            </a:r>
          </a:p>
          <a:p>
            <a:r>
              <a:rPr lang="en-GB" altLang="en-US" sz="2400" b="1"/>
              <a:t>                                      * Do all such stars have the</a:t>
            </a:r>
          </a:p>
          <a:p>
            <a:r>
              <a:rPr lang="en-GB" altLang="en-US" sz="2400" b="1"/>
              <a:t>                                        genuine talent that no-one else</a:t>
            </a:r>
          </a:p>
          <a:p>
            <a:r>
              <a:rPr lang="en-GB" altLang="en-US" sz="2400" b="1"/>
              <a:t>                                        has?</a:t>
            </a:r>
          </a:p>
          <a:p>
            <a:r>
              <a:rPr lang="en-GB" altLang="en-US" sz="2400" b="1"/>
              <a:t>                      </a:t>
            </a:r>
            <a:endParaRPr lang="en-GB" altLang="en-US"/>
          </a:p>
        </p:txBody>
      </p:sp>
      <p:pic>
        <p:nvPicPr>
          <p:cNvPr id="8197" name="Picture 5">
            <a:extLst>
              <a:ext uri="{FF2B5EF4-FFF2-40B4-BE49-F238E27FC236}">
                <a16:creationId xmlns:a16="http://schemas.microsoft.com/office/drawing/2014/main" id="{388222F0-8FEC-D44F-2DAF-0476D1021A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4508500"/>
            <a:ext cx="3598862" cy="223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1" name="Picture 9">
            <a:extLst>
              <a:ext uri="{FF2B5EF4-FFF2-40B4-BE49-F238E27FC236}">
                <a16:creationId xmlns:a16="http://schemas.microsoft.com/office/drawing/2014/main" id="{945C244C-AF2B-5199-BE90-EB70DF43BD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557338"/>
            <a:ext cx="3438525" cy="5191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11BAEB02-13CB-CC48-7969-C2C1F99C1F06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3600" b="1"/>
              <a:t>Pop Stars and Movies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DCC879DB-8AE8-4373-2BDB-ABD5D6121520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>
          <a:xfrm>
            <a:off x="-252413" y="1700213"/>
            <a:ext cx="8540751" cy="4422775"/>
          </a:xfrm>
        </p:spPr>
        <p:txBody>
          <a:bodyPr/>
          <a:lstStyle/>
          <a:p>
            <a:r>
              <a:rPr lang="en-GB" altLang="en-US" sz="2400" b="1"/>
              <a:t>Should stars like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400" b="1"/>
              <a:t>    these be left alone to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400" b="1"/>
              <a:t>    enjoy their night?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400" b="1"/>
              <a:t>    Or have they, by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400" b="1"/>
              <a:t>    becoming famous,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400" b="1"/>
              <a:t>    given up the right to the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400" b="1"/>
              <a:t>    privacy that you and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400" b="1"/>
              <a:t>    I take for granted?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400" b="1"/>
              <a:t>    And if they know that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400" b="1"/>
              <a:t>    they are in the public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400" b="1"/>
              <a:t>    eye, should they be aware of how their behaviour might influence fans?</a:t>
            </a:r>
          </a:p>
        </p:txBody>
      </p:sp>
      <p:pic>
        <p:nvPicPr>
          <p:cNvPr id="11269" name="Picture 5">
            <a:extLst>
              <a:ext uri="{FF2B5EF4-FFF2-40B4-BE49-F238E27FC236}">
                <a16:creationId xmlns:a16="http://schemas.microsoft.com/office/drawing/2014/main" id="{9CF05087-3179-5345-C381-870FB494F3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1484313"/>
            <a:ext cx="5238750" cy="438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3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 build="p"/>
      <p:bldP spid="11267" grpI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D9DB1DA9-4E4E-A580-D222-0B04C469C997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3600" b="1"/>
              <a:t>Pop Stars and Movies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1D04D8E2-5E3A-98E3-1AF1-C9590ABE9C33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2400" b="1"/>
              <a:t>What about movie ratings? Can you name the 5 different ratings films must be given before they can be shown to the general public?</a:t>
            </a:r>
          </a:p>
          <a:p>
            <a:r>
              <a:rPr lang="en-GB" altLang="en-US" sz="2400" b="1"/>
              <a:t>U</a:t>
            </a:r>
          </a:p>
          <a:p>
            <a:r>
              <a:rPr lang="en-GB" altLang="en-US" sz="2400" b="1"/>
              <a:t>PG</a:t>
            </a:r>
          </a:p>
          <a:p>
            <a:r>
              <a:rPr lang="en-GB" altLang="en-US" sz="2400" b="1"/>
              <a:t>12</a:t>
            </a:r>
          </a:p>
          <a:p>
            <a:r>
              <a:rPr lang="en-GB" altLang="en-US" sz="2400" b="1"/>
              <a:t>15</a:t>
            </a:r>
          </a:p>
          <a:p>
            <a:r>
              <a:rPr lang="en-GB" altLang="en-US" sz="2400" b="1"/>
              <a:t>18</a:t>
            </a:r>
          </a:p>
          <a:p>
            <a:r>
              <a:rPr lang="en-GB" altLang="en-US" sz="2400" b="1"/>
              <a:t>If a movie is given one of these categories, what does it mean is contained within the film?</a:t>
            </a:r>
          </a:p>
        </p:txBody>
      </p:sp>
      <p:pic>
        <p:nvPicPr>
          <p:cNvPr id="9221" name="Picture 5">
            <a:extLst>
              <a:ext uri="{FF2B5EF4-FFF2-40B4-BE49-F238E27FC236}">
                <a16:creationId xmlns:a16="http://schemas.microsoft.com/office/drawing/2014/main" id="{A8E992CA-1F10-C387-D3D1-E35398661A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2997200"/>
            <a:ext cx="35433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3" name="Picture 7">
            <a:extLst>
              <a:ext uri="{FF2B5EF4-FFF2-40B4-BE49-F238E27FC236}">
                <a16:creationId xmlns:a16="http://schemas.microsoft.com/office/drawing/2014/main" id="{EBDDF378-CF60-C574-390C-A0D7A9B5E7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3213100"/>
            <a:ext cx="2066925" cy="1495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5" name="Picture 9">
            <a:extLst>
              <a:ext uri="{FF2B5EF4-FFF2-40B4-BE49-F238E27FC236}">
                <a16:creationId xmlns:a16="http://schemas.microsoft.com/office/drawing/2014/main" id="{D0C8D12C-3548-B0AB-97EB-23A3A67EF0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5516563"/>
            <a:ext cx="1143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7" name="Picture 11">
            <a:extLst>
              <a:ext uri="{FF2B5EF4-FFF2-40B4-BE49-F238E27FC236}">
                <a16:creationId xmlns:a16="http://schemas.microsoft.com/office/drawing/2014/main" id="{3B7651A7-4278-AC5E-007C-052B3CA87D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2924175"/>
            <a:ext cx="1430338" cy="2055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C4B0D4D4-A495-842B-C6C0-898EE0A5E761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323850" y="0"/>
            <a:ext cx="8510588" cy="1325563"/>
          </a:xfrm>
        </p:spPr>
        <p:txBody>
          <a:bodyPr/>
          <a:lstStyle/>
          <a:p>
            <a:r>
              <a:rPr lang="en-GB" altLang="en-US" sz="3600" b="1"/>
              <a:t>Pop Stars and Movies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4144CC97-8953-BA4F-5331-D8782C4CA60B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>
          <a:xfrm>
            <a:off x="323850" y="1052513"/>
            <a:ext cx="8540750" cy="4422775"/>
          </a:xfrm>
        </p:spPr>
        <p:txBody>
          <a:bodyPr/>
          <a:lstStyle/>
          <a:p>
            <a:r>
              <a:rPr lang="en-GB" altLang="en-US" sz="2400" b="1"/>
              <a:t>Should people be allowed, in a democracy, to watch any movie they feel like, regardless of age? What restrictions would you make, if any, were someone to give you the authority…</a:t>
            </a:r>
          </a:p>
        </p:txBody>
      </p:sp>
      <p:pic>
        <p:nvPicPr>
          <p:cNvPr id="10245" name="Picture 5">
            <a:extLst>
              <a:ext uri="{FF2B5EF4-FFF2-40B4-BE49-F238E27FC236}">
                <a16:creationId xmlns:a16="http://schemas.microsoft.com/office/drawing/2014/main" id="{CF05B8E7-3CBD-6FEE-CD2B-597684DDE4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2708275"/>
            <a:ext cx="5124450" cy="400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theme/theme1.xml><?xml version="1.0" encoding="utf-8"?>
<a:theme xmlns:a="http://schemas.openxmlformats.org/drawingml/2006/main" name="Clouds">
  <a:themeElements>
    <a:clrScheme name="Clouds 1">
      <a:dk1>
        <a:srgbClr val="4D4D4D"/>
      </a:dk1>
      <a:lt1>
        <a:srgbClr val="FFFFFF"/>
      </a:lt1>
      <a:dk2>
        <a:srgbClr val="0000A4"/>
      </a:dk2>
      <a:lt2>
        <a:srgbClr val="B7E7FF"/>
      </a:lt2>
      <a:accent1>
        <a:srgbClr val="0099CC"/>
      </a:accent1>
      <a:accent2>
        <a:srgbClr val="00CC99"/>
      </a:accent2>
      <a:accent3>
        <a:srgbClr val="AAAACF"/>
      </a:accent3>
      <a:accent4>
        <a:srgbClr val="DADADA"/>
      </a:accent4>
      <a:accent5>
        <a:srgbClr val="AACAE2"/>
      </a:accent5>
      <a:accent6>
        <a:srgbClr val="00B98A"/>
      </a:accent6>
      <a:hlink>
        <a:srgbClr val="FFCC00"/>
      </a:hlink>
      <a:folHlink>
        <a:srgbClr val="EE941C"/>
      </a:folHlink>
    </a:clrScheme>
    <a:fontScheme name="Cloud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Clouds 1">
        <a:dk1>
          <a:srgbClr val="4D4D4D"/>
        </a:dk1>
        <a:lt1>
          <a:srgbClr val="FFFFFF"/>
        </a:lt1>
        <a:dk2>
          <a:srgbClr val="0000A4"/>
        </a:dk2>
        <a:lt2>
          <a:srgbClr val="B7E7FF"/>
        </a:lt2>
        <a:accent1>
          <a:srgbClr val="0099CC"/>
        </a:accent1>
        <a:accent2>
          <a:srgbClr val="00CC99"/>
        </a:accent2>
        <a:accent3>
          <a:srgbClr val="AAAACF"/>
        </a:accent3>
        <a:accent4>
          <a:srgbClr val="DADADA"/>
        </a:accent4>
        <a:accent5>
          <a:srgbClr val="AACAE2"/>
        </a:accent5>
        <a:accent6>
          <a:srgbClr val="00B98A"/>
        </a:accent6>
        <a:hlink>
          <a:srgbClr val="FFCC00"/>
        </a:hlink>
        <a:folHlink>
          <a:srgbClr val="EE941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2">
        <a:dk1>
          <a:srgbClr val="000066"/>
        </a:dk1>
        <a:lt1>
          <a:srgbClr val="FFFFFF"/>
        </a:lt1>
        <a:dk2>
          <a:srgbClr val="00A2DC"/>
        </a:dk2>
        <a:lt2>
          <a:srgbClr val="FFFFFF"/>
        </a:lt2>
        <a:accent1>
          <a:srgbClr val="0079A4"/>
        </a:accent1>
        <a:accent2>
          <a:srgbClr val="33CCCC"/>
        </a:accent2>
        <a:accent3>
          <a:srgbClr val="AACEEB"/>
        </a:accent3>
        <a:accent4>
          <a:srgbClr val="DADADA"/>
        </a:accent4>
        <a:accent5>
          <a:srgbClr val="AABECF"/>
        </a:accent5>
        <a:accent6>
          <a:srgbClr val="2DB9B9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3">
        <a:dk1>
          <a:srgbClr val="010199"/>
        </a:dk1>
        <a:lt1>
          <a:srgbClr val="FFFFFF"/>
        </a:lt1>
        <a:dk2>
          <a:srgbClr val="000092"/>
        </a:dk2>
        <a:lt2>
          <a:srgbClr val="CCFFFF"/>
        </a:lt2>
        <a:accent1>
          <a:srgbClr val="66CCFF"/>
        </a:accent1>
        <a:accent2>
          <a:srgbClr val="2EBDBA"/>
        </a:accent2>
        <a:accent3>
          <a:srgbClr val="AAAAC7"/>
        </a:accent3>
        <a:accent4>
          <a:srgbClr val="DADADA"/>
        </a:accent4>
        <a:accent5>
          <a:srgbClr val="B8E2FF"/>
        </a:accent5>
        <a:accent6>
          <a:srgbClr val="29ABA8"/>
        </a:accent6>
        <a:hlink>
          <a:srgbClr val="66FF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4">
        <a:dk1>
          <a:srgbClr val="000000"/>
        </a:dk1>
        <a:lt1>
          <a:srgbClr val="FFFFFF"/>
        </a:lt1>
        <a:dk2>
          <a:srgbClr val="006A67"/>
        </a:dk2>
        <a:lt2>
          <a:srgbClr val="FFFFCC"/>
        </a:lt2>
        <a:accent1>
          <a:srgbClr val="33CCCC"/>
        </a:accent1>
        <a:accent2>
          <a:srgbClr val="6D6FC7"/>
        </a:accent2>
        <a:accent3>
          <a:srgbClr val="AAB9B8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00FFFF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5">
        <a:dk1>
          <a:srgbClr val="4D4D4D"/>
        </a:dk1>
        <a:lt1>
          <a:srgbClr val="FFFFFF"/>
        </a:lt1>
        <a:dk2>
          <a:srgbClr val="650BB7"/>
        </a:dk2>
        <a:lt2>
          <a:srgbClr val="FFFFFF"/>
        </a:lt2>
        <a:accent1>
          <a:srgbClr val="FF66FF"/>
        </a:accent1>
        <a:accent2>
          <a:srgbClr val="666699"/>
        </a:accent2>
        <a:accent3>
          <a:srgbClr val="B8AAD8"/>
        </a:accent3>
        <a:accent4>
          <a:srgbClr val="DADADA"/>
        </a:accent4>
        <a:accent5>
          <a:srgbClr val="FFB8FF"/>
        </a:accent5>
        <a:accent6>
          <a:srgbClr val="5C5C8A"/>
        </a:accent6>
        <a:hlink>
          <a:srgbClr val="E9E9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6">
        <a:dk1>
          <a:srgbClr val="FFFFFF"/>
        </a:dk1>
        <a:lt1>
          <a:srgbClr val="FFFFFF"/>
        </a:lt1>
        <a:dk2>
          <a:srgbClr val="005000"/>
        </a:dk2>
        <a:lt2>
          <a:srgbClr val="DCEAAE"/>
        </a:lt2>
        <a:accent1>
          <a:srgbClr val="99CC00"/>
        </a:accent1>
        <a:accent2>
          <a:srgbClr val="6F801A"/>
        </a:accent2>
        <a:accent3>
          <a:srgbClr val="AAB3AA"/>
        </a:accent3>
        <a:accent4>
          <a:srgbClr val="DADADA"/>
        </a:accent4>
        <a:accent5>
          <a:srgbClr val="CAE2AA"/>
        </a:accent5>
        <a:accent6>
          <a:srgbClr val="647316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7">
        <a:dk1>
          <a:srgbClr val="4F4F77"/>
        </a:dk1>
        <a:lt1>
          <a:srgbClr val="FFFFFF"/>
        </a:lt1>
        <a:dk2>
          <a:srgbClr val="7979A5"/>
        </a:dk2>
        <a:lt2>
          <a:srgbClr val="F3F3FF"/>
        </a:lt2>
        <a:accent1>
          <a:srgbClr val="5D5D8B"/>
        </a:accent1>
        <a:accent2>
          <a:srgbClr val="66CCFF"/>
        </a:accent2>
        <a:accent3>
          <a:srgbClr val="BEBECF"/>
        </a:accent3>
        <a:accent4>
          <a:srgbClr val="DADADA"/>
        </a:accent4>
        <a:accent5>
          <a:srgbClr val="B6B6C4"/>
        </a:accent5>
        <a:accent6>
          <a:srgbClr val="5CB9E7"/>
        </a:accent6>
        <a:hlink>
          <a:srgbClr val="CCECFF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8">
        <a:dk1>
          <a:srgbClr val="000000"/>
        </a:dk1>
        <a:lt1>
          <a:srgbClr val="B9B9B9"/>
        </a:lt1>
        <a:dk2>
          <a:srgbClr val="8A8472"/>
        </a:dk2>
        <a:lt2>
          <a:srgbClr val="4D4D4D"/>
        </a:lt2>
        <a:accent1>
          <a:srgbClr val="EDEEE2"/>
        </a:accent1>
        <a:accent2>
          <a:srgbClr val="7FAA7E"/>
        </a:accent2>
        <a:accent3>
          <a:srgbClr val="D9D9D9"/>
        </a:accent3>
        <a:accent4>
          <a:srgbClr val="000000"/>
        </a:accent4>
        <a:accent5>
          <a:srgbClr val="F4F5EE"/>
        </a:accent5>
        <a:accent6>
          <a:srgbClr val="729A72"/>
        </a:accent6>
        <a:hlink>
          <a:srgbClr val="008000"/>
        </a:hlink>
        <a:folHlink>
          <a:srgbClr val="989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s 9">
        <a:dk1>
          <a:srgbClr val="000000"/>
        </a:dk1>
        <a:lt1>
          <a:srgbClr val="FEA24E"/>
        </a:lt1>
        <a:dk2>
          <a:srgbClr val="CC6600"/>
        </a:dk2>
        <a:lt2>
          <a:srgbClr val="808080"/>
        </a:lt2>
        <a:accent1>
          <a:srgbClr val="FBEECD"/>
        </a:accent1>
        <a:accent2>
          <a:srgbClr val="ECD044"/>
        </a:accent2>
        <a:accent3>
          <a:srgbClr val="FECEB2"/>
        </a:accent3>
        <a:accent4>
          <a:srgbClr val="000000"/>
        </a:accent4>
        <a:accent5>
          <a:srgbClr val="FDF5E3"/>
        </a:accent5>
        <a:accent6>
          <a:srgbClr val="D6BC3D"/>
        </a:accent6>
        <a:hlink>
          <a:srgbClr val="E42B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Clouds</Template>
  <TotalTime>39</TotalTime>
  <Words>247</Words>
  <Application>Microsoft Office PowerPoint</Application>
  <PresentationFormat>On-screen Show (4:3)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Wingdings</vt:lpstr>
      <vt:lpstr>Clouds</vt:lpstr>
      <vt:lpstr>Pop Music and Movies</vt:lpstr>
      <vt:lpstr>Pop Music and Movies</vt:lpstr>
      <vt:lpstr>Pop Music and Movies</vt:lpstr>
      <vt:lpstr>Pop Stars and Movies</vt:lpstr>
      <vt:lpstr>Pop Stars and Movies</vt:lpstr>
      <vt:lpstr>Pop Stars and Movies</vt:lpstr>
    </vt:vector>
  </TitlesOfParts>
  <Company>Edinburgh's Telford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Pop Music and Movies</dc:title>
  <dc:creator>mikecowley</dc:creator>
  <cp:lastModifiedBy>Nayan GRIFFITHS</cp:lastModifiedBy>
  <cp:revision>2</cp:revision>
  <dcterms:created xsi:type="dcterms:W3CDTF">2007-05-29T17:18:45Z</dcterms:created>
  <dcterms:modified xsi:type="dcterms:W3CDTF">2023-03-21T14:26:49Z</dcterms:modified>
</cp:coreProperties>
</file>