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9182926-FBBF-1CC0-7330-2DFF262E94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D1727E9-AEF7-E384-E0A5-70FB92D94A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A6130C9-88FA-59FB-6026-0995E6BBBFD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DA30A07-B01F-4EB7-0882-DDC3927518E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5257F66A-EA3B-B3E8-B413-65E981F8BA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2A33F31D-10EE-B30A-3919-DF12E8F6AF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F8EF2E-ED44-470F-95BE-65D21785C78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41EA7B-4D69-4640-FCC6-CC0EA180B7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3ABA6B-BD68-47C9-A8B0-B7E5EEA2EB5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E476BE9B-2A5B-58A4-3E0A-1A45CD5357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2CC0F26-6BFD-594A-6C19-46FCB5E567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668ACC3-BC38-658E-118E-AFA5955EE3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EEDF7F-437C-4AAC-832C-56777C4F72D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0DB227F8-FCE4-2085-D627-CB0E5E0685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E15F9F2-95BC-C25C-0BA7-48218D3A8C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7BA329-46BF-9E75-D682-F381740D90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AC21B5-1E7C-4522-BF0B-8EC26877D1D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EB49C15D-F84E-5930-A304-78FC2A4D63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6AF3714-5C7D-F089-059F-7F61B190B6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5B65769-64FD-C769-C419-A5AAD806F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262C0-D7B1-4B7F-9B06-F2E0FD9D0693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DA6B642F-FBBE-A3E4-D9C1-76CE726CC2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89FB214-FFFE-FAD2-B550-7F679B2078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>
            <a:extLst>
              <a:ext uri="{FF2B5EF4-FFF2-40B4-BE49-F238E27FC236}">
                <a16:creationId xmlns:a16="http://schemas.microsoft.com/office/drawing/2014/main" id="{F7598698-15C2-84DF-A284-F5331DADCB30}"/>
              </a:ext>
            </a:extLst>
          </p:cNvPr>
          <p:cNvSpPr>
            <a:spLocks/>
          </p:cNvSpPr>
          <p:nvPr/>
        </p:nvSpPr>
        <p:spPr bwMode="auto">
          <a:xfrm>
            <a:off x="3024188" y="46038"/>
            <a:ext cx="3144837" cy="1046162"/>
          </a:xfrm>
          <a:custGeom>
            <a:avLst/>
            <a:gdLst>
              <a:gd name="T0" fmla="*/ 26 w 1981"/>
              <a:gd name="T1" fmla="*/ 107 h 659"/>
              <a:gd name="T2" fmla="*/ 42 w 1981"/>
              <a:gd name="T3" fmla="*/ 100 h 659"/>
              <a:gd name="T4" fmla="*/ 717 w 1981"/>
              <a:gd name="T5" fmla="*/ 100 h 659"/>
              <a:gd name="T6" fmla="*/ 767 w 1981"/>
              <a:gd name="T7" fmla="*/ 64 h 659"/>
              <a:gd name="T8" fmla="*/ 801 w 1981"/>
              <a:gd name="T9" fmla="*/ 44 h 659"/>
              <a:gd name="T10" fmla="*/ 835 w 1981"/>
              <a:gd name="T11" fmla="*/ 28 h 659"/>
              <a:gd name="T12" fmla="*/ 877 w 1981"/>
              <a:gd name="T13" fmla="*/ 18 h 659"/>
              <a:gd name="T14" fmla="*/ 917 w 1981"/>
              <a:gd name="T15" fmla="*/ 9 h 659"/>
              <a:gd name="T16" fmla="*/ 960 w 1981"/>
              <a:gd name="T17" fmla="*/ 4 h 659"/>
              <a:gd name="T18" fmla="*/ 1014 w 1981"/>
              <a:gd name="T19" fmla="*/ 0 h 659"/>
              <a:gd name="T20" fmla="*/ 1076 w 1981"/>
              <a:gd name="T21" fmla="*/ 9 h 659"/>
              <a:gd name="T22" fmla="*/ 1133 w 1981"/>
              <a:gd name="T23" fmla="*/ 24 h 659"/>
              <a:gd name="T24" fmla="*/ 1174 w 1981"/>
              <a:gd name="T25" fmla="*/ 44 h 659"/>
              <a:gd name="T26" fmla="*/ 1219 w 1981"/>
              <a:gd name="T27" fmla="*/ 64 h 659"/>
              <a:gd name="T28" fmla="*/ 1247 w 1981"/>
              <a:gd name="T29" fmla="*/ 82 h 659"/>
              <a:gd name="T30" fmla="*/ 1273 w 1981"/>
              <a:gd name="T31" fmla="*/ 103 h 659"/>
              <a:gd name="T32" fmla="*/ 1919 w 1981"/>
              <a:gd name="T33" fmla="*/ 100 h 659"/>
              <a:gd name="T34" fmla="*/ 1941 w 1981"/>
              <a:gd name="T35" fmla="*/ 105 h 659"/>
              <a:gd name="T36" fmla="*/ 1956 w 1981"/>
              <a:gd name="T37" fmla="*/ 116 h 659"/>
              <a:gd name="T38" fmla="*/ 1970 w 1981"/>
              <a:gd name="T39" fmla="*/ 146 h 659"/>
              <a:gd name="T40" fmla="*/ 1978 w 1981"/>
              <a:gd name="T41" fmla="*/ 180 h 659"/>
              <a:gd name="T42" fmla="*/ 1980 w 1981"/>
              <a:gd name="T43" fmla="*/ 220 h 659"/>
              <a:gd name="T44" fmla="*/ 1980 w 1981"/>
              <a:gd name="T45" fmla="*/ 559 h 659"/>
              <a:gd name="T46" fmla="*/ 1284 w 1981"/>
              <a:gd name="T47" fmla="*/ 560 h 659"/>
              <a:gd name="T48" fmla="*/ 1112 w 1981"/>
              <a:gd name="T49" fmla="*/ 656 h 659"/>
              <a:gd name="T50" fmla="*/ 829 w 1981"/>
              <a:gd name="T51" fmla="*/ 658 h 659"/>
              <a:gd name="T52" fmla="*/ 694 w 1981"/>
              <a:gd name="T53" fmla="*/ 554 h 659"/>
              <a:gd name="T54" fmla="*/ 74 w 1981"/>
              <a:gd name="T55" fmla="*/ 559 h 659"/>
              <a:gd name="T56" fmla="*/ 0 w 1981"/>
              <a:gd name="T57" fmla="*/ 559 h 659"/>
              <a:gd name="T58" fmla="*/ 0 w 1981"/>
              <a:gd name="T59" fmla="*/ 243 h 659"/>
              <a:gd name="T60" fmla="*/ 0 w 1981"/>
              <a:gd name="T61" fmla="*/ 196 h 659"/>
              <a:gd name="T62" fmla="*/ 8 w 1981"/>
              <a:gd name="T63" fmla="*/ 151 h 659"/>
              <a:gd name="T64" fmla="*/ 15 w 1981"/>
              <a:gd name="T65" fmla="*/ 128 h 659"/>
              <a:gd name="T66" fmla="*/ 26 w 1981"/>
              <a:gd name="T67" fmla="*/ 107 h 6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981" h="659">
                <a:moveTo>
                  <a:pt x="26" y="107"/>
                </a:moveTo>
                <a:lnTo>
                  <a:pt x="42" y="100"/>
                </a:lnTo>
                <a:lnTo>
                  <a:pt x="717" y="100"/>
                </a:lnTo>
                <a:lnTo>
                  <a:pt x="767" y="64"/>
                </a:lnTo>
                <a:lnTo>
                  <a:pt x="801" y="44"/>
                </a:lnTo>
                <a:lnTo>
                  <a:pt x="835" y="28"/>
                </a:lnTo>
                <a:lnTo>
                  <a:pt x="877" y="18"/>
                </a:lnTo>
                <a:lnTo>
                  <a:pt x="917" y="9"/>
                </a:lnTo>
                <a:lnTo>
                  <a:pt x="960" y="4"/>
                </a:lnTo>
                <a:lnTo>
                  <a:pt x="1014" y="0"/>
                </a:lnTo>
                <a:lnTo>
                  <a:pt x="1076" y="9"/>
                </a:lnTo>
                <a:lnTo>
                  <a:pt x="1133" y="24"/>
                </a:lnTo>
                <a:lnTo>
                  <a:pt x="1174" y="44"/>
                </a:lnTo>
                <a:lnTo>
                  <a:pt x="1219" y="64"/>
                </a:lnTo>
                <a:lnTo>
                  <a:pt x="1247" y="82"/>
                </a:lnTo>
                <a:lnTo>
                  <a:pt x="1273" y="103"/>
                </a:lnTo>
                <a:lnTo>
                  <a:pt x="1919" y="100"/>
                </a:lnTo>
                <a:lnTo>
                  <a:pt x="1941" y="105"/>
                </a:lnTo>
                <a:lnTo>
                  <a:pt x="1956" y="116"/>
                </a:lnTo>
                <a:lnTo>
                  <a:pt x="1970" y="146"/>
                </a:lnTo>
                <a:lnTo>
                  <a:pt x="1978" y="180"/>
                </a:lnTo>
                <a:lnTo>
                  <a:pt x="1980" y="220"/>
                </a:lnTo>
                <a:lnTo>
                  <a:pt x="1980" y="559"/>
                </a:lnTo>
                <a:lnTo>
                  <a:pt x="1284" y="560"/>
                </a:lnTo>
                <a:lnTo>
                  <a:pt x="1112" y="656"/>
                </a:lnTo>
                <a:lnTo>
                  <a:pt x="829" y="658"/>
                </a:lnTo>
                <a:lnTo>
                  <a:pt x="694" y="554"/>
                </a:lnTo>
                <a:lnTo>
                  <a:pt x="74" y="559"/>
                </a:lnTo>
                <a:lnTo>
                  <a:pt x="0" y="559"/>
                </a:lnTo>
                <a:lnTo>
                  <a:pt x="0" y="243"/>
                </a:lnTo>
                <a:lnTo>
                  <a:pt x="0" y="196"/>
                </a:lnTo>
                <a:lnTo>
                  <a:pt x="8" y="151"/>
                </a:lnTo>
                <a:lnTo>
                  <a:pt x="15" y="128"/>
                </a:lnTo>
                <a:lnTo>
                  <a:pt x="26" y="10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9" name="Oval 3">
            <a:extLst>
              <a:ext uri="{FF2B5EF4-FFF2-40B4-BE49-F238E27FC236}">
                <a16:creationId xmlns:a16="http://schemas.microsoft.com/office/drawing/2014/main" id="{FA61597D-26C2-25F0-ED29-75D4D7016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57150"/>
            <a:ext cx="1217613" cy="10795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kumimoji="1" lang="en-GB" altLang="en-US"/>
          </a:p>
        </p:txBody>
      </p:sp>
      <p:sp>
        <p:nvSpPr>
          <p:cNvPr id="4100" name="Freeform 4">
            <a:extLst>
              <a:ext uri="{FF2B5EF4-FFF2-40B4-BE49-F238E27FC236}">
                <a16:creationId xmlns:a16="http://schemas.microsoft.com/office/drawing/2014/main" id="{DF9139B7-A209-0CCF-B3DE-41312AC6EFAB}"/>
              </a:ext>
            </a:extLst>
          </p:cNvPr>
          <p:cNvSpPr>
            <a:spLocks/>
          </p:cNvSpPr>
          <p:nvPr/>
        </p:nvSpPr>
        <p:spPr bwMode="auto">
          <a:xfrm>
            <a:off x="3022600" y="684213"/>
            <a:ext cx="3146425" cy="485775"/>
          </a:xfrm>
          <a:custGeom>
            <a:avLst/>
            <a:gdLst>
              <a:gd name="T0" fmla="*/ 96 w 1982"/>
              <a:gd name="T1" fmla="*/ 68 h 306"/>
              <a:gd name="T2" fmla="*/ 156 w 1982"/>
              <a:gd name="T3" fmla="*/ 68 h 306"/>
              <a:gd name="T4" fmla="*/ 203 w 1982"/>
              <a:gd name="T5" fmla="*/ 101 h 306"/>
              <a:gd name="T6" fmla="*/ 279 w 1982"/>
              <a:gd name="T7" fmla="*/ 82 h 306"/>
              <a:gd name="T8" fmla="*/ 366 w 1982"/>
              <a:gd name="T9" fmla="*/ 71 h 306"/>
              <a:gd name="T10" fmla="*/ 427 w 1982"/>
              <a:gd name="T11" fmla="*/ 92 h 306"/>
              <a:gd name="T12" fmla="*/ 493 w 1982"/>
              <a:gd name="T13" fmla="*/ 82 h 306"/>
              <a:gd name="T14" fmla="*/ 599 w 1982"/>
              <a:gd name="T15" fmla="*/ 87 h 306"/>
              <a:gd name="T16" fmla="*/ 667 w 1982"/>
              <a:gd name="T17" fmla="*/ 101 h 306"/>
              <a:gd name="T18" fmla="*/ 766 w 1982"/>
              <a:gd name="T19" fmla="*/ 128 h 306"/>
              <a:gd name="T20" fmla="*/ 814 w 1982"/>
              <a:gd name="T21" fmla="*/ 158 h 306"/>
              <a:gd name="T22" fmla="*/ 850 w 1982"/>
              <a:gd name="T23" fmla="*/ 208 h 306"/>
              <a:gd name="T24" fmla="*/ 917 w 1982"/>
              <a:gd name="T25" fmla="*/ 206 h 306"/>
              <a:gd name="T26" fmla="*/ 979 w 1982"/>
              <a:gd name="T27" fmla="*/ 222 h 306"/>
              <a:gd name="T28" fmla="*/ 1033 w 1982"/>
              <a:gd name="T29" fmla="*/ 210 h 306"/>
              <a:gd name="T30" fmla="*/ 1091 w 1982"/>
              <a:gd name="T31" fmla="*/ 194 h 306"/>
              <a:gd name="T32" fmla="*/ 1156 w 1982"/>
              <a:gd name="T33" fmla="*/ 162 h 306"/>
              <a:gd name="T34" fmla="*/ 1220 w 1982"/>
              <a:gd name="T35" fmla="*/ 109 h 306"/>
              <a:gd name="T36" fmla="*/ 1291 w 1982"/>
              <a:gd name="T37" fmla="*/ 83 h 306"/>
              <a:gd name="T38" fmla="*/ 1339 w 1982"/>
              <a:gd name="T39" fmla="*/ 90 h 306"/>
              <a:gd name="T40" fmla="*/ 1398 w 1982"/>
              <a:gd name="T41" fmla="*/ 91 h 306"/>
              <a:gd name="T42" fmla="*/ 1480 w 1982"/>
              <a:gd name="T43" fmla="*/ 111 h 306"/>
              <a:gd name="T44" fmla="*/ 1527 w 1982"/>
              <a:gd name="T45" fmla="*/ 82 h 306"/>
              <a:gd name="T46" fmla="*/ 1569 w 1982"/>
              <a:gd name="T47" fmla="*/ 88 h 306"/>
              <a:gd name="T48" fmla="*/ 1642 w 1982"/>
              <a:gd name="T49" fmla="*/ 53 h 306"/>
              <a:gd name="T50" fmla="*/ 1687 w 1982"/>
              <a:gd name="T51" fmla="*/ 57 h 306"/>
              <a:gd name="T52" fmla="*/ 1739 w 1982"/>
              <a:gd name="T53" fmla="*/ 11 h 306"/>
              <a:gd name="T54" fmla="*/ 1792 w 1982"/>
              <a:gd name="T55" fmla="*/ 51 h 306"/>
              <a:gd name="T56" fmla="*/ 1847 w 1982"/>
              <a:gd name="T57" fmla="*/ 0 h 306"/>
              <a:gd name="T58" fmla="*/ 1896 w 1982"/>
              <a:gd name="T59" fmla="*/ 61 h 306"/>
              <a:gd name="T60" fmla="*/ 1946 w 1982"/>
              <a:gd name="T61" fmla="*/ 26 h 306"/>
              <a:gd name="T62" fmla="*/ 1981 w 1982"/>
              <a:gd name="T63" fmla="*/ 46 h 306"/>
              <a:gd name="T64" fmla="*/ 1304 w 1982"/>
              <a:gd name="T65" fmla="*/ 230 h 306"/>
              <a:gd name="T66" fmla="*/ 893 w 1982"/>
              <a:gd name="T67" fmla="*/ 305 h 306"/>
              <a:gd name="T68" fmla="*/ 699 w 1982"/>
              <a:gd name="T69" fmla="*/ 157 h 306"/>
              <a:gd name="T70" fmla="*/ 0 w 1982"/>
              <a:gd name="T71" fmla="*/ 31 h 306"/>
              <a:gd name="T72" fmla="*/ 29 w 1982"/>
              <a:gd name="T73" fmla="*/ 53 h 306"/>
              <a:gd name="T74" fmla="*/ 68 w 1982"/>
              <a:gd name="T75" fmla="*/ 61 h 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982" h="306">
                <a:moveTo>
                  <a:pt x="68" y="61"/>
                </a:moveTo>
                <a:lnTo>
                  <a:pt x="96" y="68"/>
                </a:lnTo>
                <a:lnTo>
                  <a:pt x="126" y="61"/>
                </a:lnTo>
                <a:lnTo>
                  <a:pt x="156" y="68"/>
                </a:lnTo>
                <a:lnTo>
                  <a:pt x="178" y="86"/>
                </a:lnTo>
                <a:lnTo>
                  <a:pt x="203" y="101"/>
                </a:lnTo>
                <a:lnTo>
                  <a:pt x="244" y="88"/>
                </a:lnTo>
                <a:lnTo>
                  <a:pt x="279" y="82"/>
                </a:lnTo>
                <a:lnTo>
                  <a:pt x="330" y="82"/>
                </a:lnTo>
                <a:lnTo>
                  <a:pt x="366" y="71"/>
                </a:lnTo>
                <a:lnTo>
                  <a:pt x="398" y="81"/>
                </a:lnTo>
                <a:lnTo>
                  <a:pt x="427" y="92"/>
                </a:lnTo>
                <a:lnTo>
                  <a:pt x="452" y="95"/>
                </a:lnTo>
                <a:lnTo>
                  <a:pt x="493" y="82"/>
                </a:lnTo>
                <a:lnTo>
                  <a:pt x="536" y="82"/>
                </a:lnTo>
                <a:lnTo>
                  <a:pt x="599" y="87"/>
                </a:lnTo>
                <a:lnTo>
                  <a:pt x="625" y="105"/>
                </a:lnTo>
                <a:lnTo>
                  <a:pt x="667" y="101"/>
                </a:lnTo>
                <a:lnTo>
                  <a:pt x="725" y="95"/>
                </a:lnTo>
                <a:lnTo>
                  <a:pt x="766" y="128"/>
                </a:lnTo>
                <a:lnTo>
                  <a:pt x="790" y="135"/>
                </a:lnTo>
                <a:lnTo>
                  <a:pt x="814" y="158"/>
                </a:lnTo>
                <a:lnTo>
                  <a:pt x="826" y="194"/>
                </a:lnTo>
                <a:lnTo>
                  <a:pt x="850" y="208"/>
                </a:lnTo>
                <a:lnTo>
                  <a:pt x="880" y="208"/>
                </a:lnTo>
                <a:lnTo>
                  <a:pt x="917" y="206"/>
                </a:lnTo>
                <a:lnTo>
                  <a:pt x="953" y="208"/>
                </a:lnTo>
                <a:lnTo>
                  <a:pt x="979" y="222"/>
                </a:lnTo>
                <a:lnTo>
                  <a:pt x="999" y="211"/>
                </a:lnTo>
                <a:lnTo>
                  <a:pt x="1033" y="210"/>
                </a:lnTo>
                <a:lnTo>
                  <a:pt x="1065" y="189"/>
                </a:lnTo>
                <a:lnTo>
                  <a:pt x="1091" y="194"/>
                </a:lnTo>
                <a:lnTo>
                  <a:pt x="1136" y="187"/>
                </a:lnTo>
                <a:lnTo>
                  <a:pt x="1156" y="162"/>
                </a:lnTo>
                <a:lnTo>
                  <a:pt x="1208" y="141"/>
                </a:lnTo>
                <a:lnTo>
                  <a:pt x="1220" y="109"/>
                </a:lnTo>
                <a:lnTo>
                  <a:pt x="1246" y="93"/>
                </a:lnTo>
                <a:lnTo>
                  <a:pt x="1291" y="83"/>
                </a:lnTo>
                <a:lnTo>
                  <a:pt x="1315" y="95"/>
                </a:lnTo>
                <a:lnTo>
                  <a:pt x="1339" y="90"/>
                </a:lnTo>
                <a:lnTo>
                  <a:pt x="1368" y="101"/>
                </a:lnTo>
                <a:lnTo>
                  <a:pt x="1398" y="91"/>
                </a:lnTo>
                <a:lnTo>
                  <a:pt x="1455" y="101"/>
                </a:lnTo>
                <a:lnTo>
                  <a:pt x="1480" y="111"/>
                </a:lnTo>
                <a:lnTo>
                  <a:pt x="1508" y="84"/>
                </a:lnTo>
                <a:lnTo>
                  <a:pt x="1527" y="82"/>
                </a:lnTo>
                <a:lnTo>
                  <a:pt x="1549" y="92"/>
                </a:lnTo>
                <a:lnTo>
                  <a:pt x="1569" y="88"/>
                </a:lnTo>
                <a:lnTo>
                  <a:pt x="1596" y="61"/>
                </a:lnTo>
                <a:lnTo>
                  <a:pt x="1642" y="53"/>
                </a:lnTo>
                <a:lnTo>
                  <a:pt x="1664" y="57"/>
                </a:lnTo>
                <a:lnTo>
                  <a:pt x="1687" y="57"/>
                </a:lnTo>
                <a:lnTo>
                  <a:pt x="1720" y="23"/>
                </a:lnTo>
                <a:lnTo>
                  <a:pt x="1739" y="11"/>
                </a:lnTo>
                <a:lnTo>
                  <a:pt x="1764" y="16"/>
                </a:lnTo>
                <a:lnTo>
                  <a:pt x="1792" y="51"/>
                </a:lnTo>
                <a:lnTo>
                  <a:pt x="1820" y="29"/>
                </a:lnTo>
                <a:lnTo>
                  <a:pt x="1847" y="0"/>
                </a:lnTo>
                <a:lnTo>
                  <a:pt x="1870" y="1"/>
                </a:lnTo>
                <a:lnTo>
                  <a:pt x="1896" y="61"/>
                </a:lnTo>
                <a:lnTo>
                  <a:pt x="1917" y="51"/>
                </a:lnTo>
                <a:lnTo>
                  <a:pt x="1946" y="26"/>
                </a:lnTo>
                <a:lnTo>
                  <a:pt x="1969" y="25"/>
                </a:lnTo>
                <a:lnTo>
                  <a:pt x="1981" y="46"/>
                </a:lnTo>
                <a:lnTo>
                  <a:pt x="1981" y="196"/>
                </a:lnTo>
                <a:lnTo>
                  <a:pt x="1304" y="230"/>
                </a:lnTo>
                <a:lnTo>
                  <a:pt x="1098" y="293"/>
                </a:lnTo>
                <a:lnTo>
                  <a:pt x="893" y="305"/>
                </a:lnTo>
                <a:lnTo>
                  <a:pt x="792" y="250"/>
                </a:lnTo>
                <a:lnTo>
                  <a:pt x="699" y="157"/>
                </a:lnTo>
                <a:lnTo>
                  <a:pt x="0" y="141"/>
                </a:lnTo>
                <a:lnTo>
                  <a:pt x="0" y="31"/>
                </a:lnTo>
                <a:lnTo>
                  <a:pt x="12" y="47"/>
                </a:lnTo>
                <a:lnTo>
                  <a:pt x="29" y="53"/>
                </a:lnTo>
                <a:lnTo>
                  <a:pt x="51" y="55"/>
                </a:lnTo>
                <a:lnTo>
                  <a:pt x="68" y="61"/>
                </a:lnTo>
              </a:path>
            </a:pathLst>
          </a:custGeom>
          <a:solidFill>
            <a:srgbClr val="00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1" name="Freeform 5">
            <a:extLst>
              <a:ext uri="{FF2B5EF4-FFF2-40B4-BE49-F238E27FC236}">
                <a16:creationId xmlns:a16="http://schemas.microsoft.com/office/drawing/2014/main" id="{B4180DE5-51BA-B11E-0F00-9F98DD8EFCBB}"/>
              </a:ext>
            </a:extLst>
          </p:cNvPr>
          <p:cNvSpPr>
            <a:spLocks/>
          </p:cNvSpPr>
          <p:nvPr/>
        </p:nvSpPr>
        <p:spPr bwMode="auto">
          <a:xfrm>
            <a:off x="3022600" y="771525"/>
            <a:ext cx="3146425" cy="490538"/>
          </a:xfrm>
          <a:custGeom>
            <a:avLst/>
            <a:gdLst>
              <a:gd name="T0" fmla="*/ 42 w 1982"/>
              <a:gd name="T1" fmla="*/ 200 h 309"/>
              <a:gd name="T2" fmla="*/ 714 w 1982"/>
              <a:gd name="T3" fmla="*/ 201 h 309"/>
              <a:gd name="T4" fmla="*/ 772 w 1982"/>
              <a:gd name="T5" fmla="*/ 249 h 309"/>
              <a:gd name="T6" fmla="*/ 844 w 1982"/>
              <a:gd name="T7" fmla="*/ 281 h 309"/>
              <a:gd name="T8" fmla="*/ 932 w 1982"/>
              <a:gd name="T9" fmla="*/ 301 h 309"/>
              <a:gd name="T10" fmla="*/ 1065 w 1982"/>
              <a:gd name="T11" fmla="*/ 301 h 309"/>
              <a:gd name="T12" fmla="*/ 1221 w 1982"/>
              <a:gd name="T13" fmla="*/ 253 h 309"/>
              <a:gd name="T14" fmla="*/ 1287 w 1982"/>
              <a:gd name="T15" fmla="*/ 200 h 309"/>
              <a:gd name="T16" fmla="*/ 1942 w 1982"/>
              <a:gd name="T17" fmla="*/ 199 h 309"/>
              <a:gd name="T18" fmla="*/ 1971 w 1982"/>
              <a:gd name="T19" fmla="*/ 184 h 309"/>
              <a:gd name="T20" fmla="*/ 1981 w 1982"/>
              <a:gd name="T21" fmla="*/ 155 h 309"/>
              <a:gd name="T22" fmla="*/ 1964 w 1982"/>
              <a:gd name="T23" fmla="*/ 0 h 309"/>
              <a:gd name="T24" fmla="*/ 1946 w 1982"/>
              <a:gd name="T25" fmla="*/ 29 h 309"/>
              <a:gd name="T26" fmla="*/ 1931 w 1982"/>
              <a:gd name="T27" fmla="*/ 53 h 309"/>
              <a:gd name="T28" fmla="*/ 1897 w 1982"/>
              <a:gd name="T29" fmla="*/ 38 h 309"/>
              <a:gd name="T30" fmla="*/ 1856 w 1982"/>
              <a:gd name="T31" fmla="*/ 23 h 309"/>
              <a:gd name="T32" fmla="*/ 1805 w 1982"/>
              <a:gd name="T33" fmla="*/ 53 h 309"/>
              <a:gd name="T34" fmla="*/ 1771 w 1982"/>
              <a:gd name="T35" fmla="*/ 38 h 309"/>
              <a:gd name="T36" fmla="*/ 1727 w 1982"/>
              <a:gd name="T37" fmla="*/ 31 h 309"/>
              <a:gd name="T38" fmla="*/ 1705 w 1982"/>
              <a:gd name="T39" fmla="*/ 61 h 309"/>
              <a:gd name="T40" fmla="*/ 1660 w 1982"/>
              <a:gd name="T41" fmla="*/ 53 h 309"/>
              <a:gd name="T42" fmla="*/ 1597 w 1982"/>
              <a:gd name="T43" fmla="*/ 61 h 309"/>
              <a:gd name="T44" fmla="*/ 1538 w 1982"/>
              <a:gd name="T45" fmla="*/ 53 h 309"/>
              <a:gd name="T46" fmla="*/ 1479 w 1982"/>
              <a:gd name="T47" fmla="*/ 76 h 309"/>
              <a:gd name="T48" fmla="*/ 1429 w 1982"/>
              <a:gd name="T49" fmla="*/ 55 h 309"/>
              <a:gd name="T50" fmla="*/ 1344 w 1982"/>
              <a:gd name="T51" fmla="*/ 72 h 309"/>
              <a:gd name="T52" fmla="*/ 1281 w 1982"/>
              <a:gd name="T53" fmla="*/ 69 h 309"/>
              <a:gd name="T54" fmla="*/ 1242 w 1982"/>
              <a:gd name="T55" fmla="*/ 130 h 309"/>
              <a:gd name="T56" fmla="*/ 1214 w 1982"/>
              <a:gd name="T57" fmla="*/ 178 h 309"/>
              <a:gd name="T58" fmla="*/ 1156 w 1982"/>
              <a:gd name="T59" fmla="*/ 196 h 309"/>
              <a:gd name="T60" fmla="*/ 1106 w 1982"/>
              <a:gd name="T61" fmla="*/ 213 h 309"/>
              <a:gd name="T62" fmla="*/ 1005 w 1982"/>
              <a:gd name="T63" fmla="*/ 221 h 309"/>
              <a:gd name="T64" fmla="*/ 883 w 1982"/>
              <a:gd name="T65" fmla="*/ 233 h 309"/>
              <a:gd name="T66" fmla="*/ 792 w 1982"/>
              <a:gd name="T67" fmla="*/ 186 h 309"/>
              <a:gd name="T68" fmla="*/ 721 w 1982"/>
              <a:gd name="T69" fmla="*/ 91 h 309"/>
              <a:gd name="T70" fmla="*/ 634 w 1982"/>
              <a:gd name="T71" fmla="*/ 76 h 309"/>
              <a:gd name="T72" fmla="*/ 526 w 1982"/>
              <a:gd name="T73" fmla="*/ 53 h 309"/>
              <a:gd name="T74" fmla="*/ 415 w 1982"/>
              <a:gd name="T75" fmla="*/ 38 h 309"/>
              <a:gd name="T76" fmla="*/ 339 w 1982"/>
              <a:gd name="T77" fmla="*/ 57 h 309"/>
              <a:gd name="T78" fmla="*/ 295 w 1982"/>
              <a:gd name="T79" fmla="*/ 51 h 309"/>
              <a:gd name="T80" fmla="*/ 231 w 1982"/>
              <a:gd name="T81" fmla="*/ 59 h 309"/>
              <a:gd name="T82" fmla="*/ 162 w 1982"/>
              <a:gd name="T83" fmla="*/ 57 h 309"/>
              <a:gd name="T84" fmla="*/ 90 w 1982"/>
              <a:gd name="T85" fmla="*/ 70 h 309"/>
              <a:gd name="T86" fmla="*/ 18 w 1982"/>
              <a:gd name="T87" fmla="*/ 61 h 309"/>
              <a:gd name="T88" fmla="*/ 2 w 1982"/>
              <a:gd name="T89" fmla="*/ 120 h 309"/>
              <a:gd name="T90" fmla="*/ 14 w 1982"/>
              <a:gd name="T91" fmla="*/ 190 h 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982" h="309">
                <a:moveTo>
                  <a:pt x="26" y="196"/>
                </a:moveTo>
                <a:lnTo>
                  <a:pt x="42" y="200"/>
                </a:lnTo>
                <a:lnTo>
                  <a:pt x="61" y="201"/>
                </a:lnTo>
                <a:lnTo>
                  <a:pt x="714" y="201"/>
                </a:lnTo>
                <a:lnTo>
                  <a:pt x="727" y="217"/>
                </a:lnTo>
                <a:lnTo>
                  <a:pt x="772" y="249"/>
                </a:lnTo>
                <a:lnTo>
                  <a:pt x="811" y="267"/>
                </a:lnTo>
                <a:lnTo>
                  <a:pt x="844" y="281"/>
                </a:lnTo>
                <a:lnTo>
                  <a:pt x="887" y="296"/>
                </a:lnTo>
                <a:lnTo>
                  <a:pt x="932" y="301"/>
                </a:lnTo>
                <a:lnTo>
                  <a:pt x="1001" y="308"/>
                </a:lnTo>
                <a:lnTo>
                  <a:pt x="1065" y="301"/>
                </a:lnTo>
                <a:lnTo>
                  <a:pt x="1147" y="285"/>
                </a:lnTo>
                <a:lnTo>
                  <a:pt x="1221" y="253"/>
                </a:lnTo>
                <a:lnTo>
                  <a:pt x="1264" y="221"/>
                </a:lnTo>
                <a:lnTo>
                  <a:pt x="1287" y="200"/>
                </a:lnTo>
                <a:lnTo>
                  <a:pt x="1920" y="201"/>
                </a:lnTo>
                <a:lnTo>
                  <a:pt x="1942" y="199"/>
                </a:lnTo>
                <a:lnTo>
                  <a:pt x="1957" y="195"/>
                </a:lnTo>
                <a:lnTo>
                  <a:pt x="1971" y="184"/>
                </a:lnTo>
                <a:lnTo>
                  <a:pt x="1979" y="170"/>
                </a:lnTo>
                <a:lnTo>
                  <a:pt x="1981" y="155"/>
                </a:lnTo>
                <a:lnTo>
                  <a:pt x="1981" y="23"/>
                </a:lnTo>
                <a:lnTo>
                  <a:pt x="1964" y="0"/>
                </a:lnTo>
                <a:lnTo>
                  <a:pt x="1955" y="7"/>
                </a:lnTo>
                <a:lnTo>
                  <a:pt x="1946" y="29"/>
                </a:lnTo>
                <a:lnTo>
                  <a:pt x="1940" y="55"/>
                </a:lnTo>
                <a:lnTo>
                  <a:pt x="1931" y="53"/>
                </a:lnTo>
                <a:lnTo>
                  <a:pt x="1920" y="51"/>
                </a:lnTo>
                <a:lnTo>
                  <a:pt x="1897" y="38"/>
                </a:lnTo>
                <a:lnTo>
                  <a:pt x="1881" y="27"/>
                </a:lnTo>
                <a:lnTo>
                  <a:pt x="1856" y="23"/>
                </a:lnTo>
                <a:lnTo>
                  <a:pt x="1830" y="35"/>
                </a:lnTo>
                <a:lnTo>
                  <a:pt x="1805" y="53"/>
                </a:lnTo>
                <a:lnTo>
                  <a:pt x="1787" y="40"/>
                </a:lnTo>
                <a:lnTo>
                  <a:pt x="1771" y="38"/>
                </a:lnTo>
                <a:lnTo>
                  <a:pt x="1749" y="27"/>
                </a:lnTo>
                <a:lnTo>
                  <a:pt x="1727" y="31"/>
                </a:lnTo>
                <a:lnTo>
                  <a:pt x="1711" y="44"/>
                </a:lnTo>
                <a:lnTo>
                  <a:pt x="1705" y="61"/>
                </a:lnTo>
                <a:lnTo>
                  <a:pt x="1686" y="53"/>
                </a:lnTo>
                <a:lnTo>
                  <a:pt x="1660" y="53"/>
                </a:lnTo>
                <a:lnTo>
                  <a:pt x="1627" y="46"/>
                </a:lnTo>
                <a:lnTo>
                  <a:pt x="1597" y="61"/>
                </a:lnTo>
                <a:lnTo>
                  <a:pt x="1571" y="39"/>
                </a:lnTo>
                <a:lnTo>
                  <a:pt x="1538" y="53"/>
                </a:lnTo>
                <a:lnTo>
                  <a:pt x="1505" y="89"/>
                </a:lnTo>
                <a:lnTo>
                  <a:pt x="1479" y="76"/>
                </a:lnTo>
                <a:lnTo>
                  <a:pt x="1455" y="62"/>
                </a:lnTo>
                <a:lnTo>
                  <a:pt x="1429" y="55"/>
                </a:lnTo>
                <a:lnTo>
                  <a:pt x="1396" y="61"/>
                </a:lnTo>
                <a:lnTo>
                  <a:pt x="1344" y="72"/>
                </a:lnTo>
                <a:lnTo>
                  <a:pt x="1297" y="60"/>
                </a:lnTo>
                <a:lnTo>
                  <a:pt x="1281" y="69"/>
                </a:lnTo>
                <a:lnTo>
                  <a:pt x="1259" y="91"/>
                </a:lnTo>
                <a:lnTo>
                  <a:pt x="1242" y="130"/>
                </a:lnTo>
                <a:lnTo>
                  <a:pt x="1222" y="150"/>
                </a:lnTo>
                <a:lnTo>
                  <a:pt x="1214" y="178"/>
                </a:lnTo>
                <a:lnTo>
                  <a:pt x="1192" y="190"/>
                </a:lnTo>
                <a:lnTo>
                  <a:pt x="1156" y="196"/>
                </a:lnTo>
                <a:lnTo>
                  <a:pt x="1115" y="199"/>
                </a:lnTo>
                <a:lnTo>
                  <a:pt x="1106" y="213"/>
                </a:lnTo>
                <a:lnTo>
                  <a:pt x="1053" y="209"/>
                </a:lnTo>
                <a:lnTo>
                  <a:pt x="1005" y="221"/>
                </a:lnTo>
                <a:lnTo>
                  <a:pt x="960" y="218"/>
                </a:lnTo>
                <a:lnTo>
                  <a:pt x="883" y="233"/>
                </a:lnTo>
                <a:lnTo>
                  <a:pt x="840" y="196"/>
                </a:lnTo>
                <a:lnTo>
                  <a:pt x="792" y="186"/>
                </a:lnTo>
                <a:lnTo>
                  <a:pt x="742" y="121"/>
                </a:lnTo>
                <a:lnTo>
                  <a:pt x="721" y="91"/>
                </a:lnTo>
                <a:lnTo>
                  <a:pt x="696" y="84"/>
                </a:lnTo>
                <a:lnTo>
                  <a:pt x="634" y="76"/>
                </a:lnTo>
                <a:lnTo>
                  <a:pt x="582" y="68"/>
                </a:lnTo>
                <a:lnTo>
                  <a:pt x="526" y="53"/>
                </a:lnTo>
                <a:lnTo>
                  <a:pt x="475" y="68"/>
                </a:lnTo>
                <a:lnTo>
                  <a:pt x="415" y="38"/>
                </a:lnTo>
                <a:lnTo>
                  <a:pt x="370" y="39"/>
                </a:lnTo>
                <a:lnTo>
                  <a:pt x="339" y="57"/>
                </a:lnTo>
                <a:lnTo>
                  <a:pt x="320" y="42"/>
                </a:lnTo>
                <a:lnTo>
                  <a:pt x="295" y="51"/>
                </a:lnTo>
                <a:lnTo>
                  <a:pt x="263" y="53"/>
                </a:lnTo>
                <a:lnTo>
                  <a:pt x="231" y="59"/>
                </a:lnTo>
                <a:lnTo>
                  <a:pt x="193" y="72"/>
                </a:lnTo>
                <a:lnTo>
                  <a:pt x="162" y="57"/>
                </a:lnTo>
                <a:lnTo>
                  <a:pt x="131" y="64"/>
                </a:lnTo>
                <a:lnTo>
                  <a:pt x="90" y="70"/>
                </a:lnTo>
                <a:lnTo>
                  <a:pt x="65" y="64"/>
                </a:lnTo>
                <a:lnTo>
                  <a:pt x="18" y="61"/>
                </a:lnTo>
                <a:lnTo>
                  <a:pt x="0" y="76"/>
                </a:lnTo>
                <a:lnTo>
                  <a:pt x="2" y="120"/>
                </a:lnTo>
                <a:lnTo>
                  <a:pt x="5" y="157"/>
                </a:lnTo>
                <a:lnTo>
                  <a:pt x="14" y="190"/>
                </a:lnTo>
                <a:lnTo>
                  <a:pt x="26" y="196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2" name="Freeform 6">
            <a:extLst>
              <a:ext uri="{FF2B5EF4-FFF2-40B4-BE49-F238E27FC236}">
                <a16:creationId xmlns:a16="http://schemas.microsoft.com/office/drawing/2014/main" id="{27CA2D8D-8F5F-D600-9007-54080B78C4D1}"/>
              </a:ext>
            </a:extLst>
          </p:cNvPr>
          <p:cNvSpPr>
            <a:spLocks/>
          </p:cNvSpPr>
          <p:nvPr/>
        </p:nvSpPr>
        <p:spPr bwMode="auto">
          <a:xfrm>
            <a:off x="3044825" y="850900"/>
            <a:ext cx="3086100" cy="365125"/>
          </a:xfrm>
          <a:custGeom>
            <a:avLst/>
            <a:gdLst>
              <a:gd name="T0" fmla="*/ 477 w 1944"/>
              <a:gd name="T1" fmla="*/ 72 h 230"/>
              <a:gd name="T2" fmla="*/ 348 w 1944"/>
              <a:gd name="T3" fmla="*/ 81 h 230"/>
              <a:gd name="T4" fmla="*/ 154 w 1944"/>
              <a:gd name="T5" fmla="*/ 81 h 230"/>
              <a:gd name="T6" fmla="*/ 64 w 1944"/>
              <a:gd name="T7" fmla="*/ 79 h 230"/>
              <a:gd name="T8" fmla="*/ 12 w 1944"/>
              <a:gd name="T9" fmla="*/ 58 h 230"/>
              <a:gd name="T10" fmla="*/ 0 w 1944"/>
              <a:gd name="T11" fmla="*/ 74 h 230"/>
              <a:gd name="T12" fmla="*/ 73 w 1944"/>
              <a:gd name="T13" fmla="*/ 103 h 230"/>
              <a:gd name="T14" fmla="*/ 163 w 1944"/>
              <a:gd name="T15" fmla="*/ 101 h 230"/>
              <a:gd name="T16" fmla="*/ 212 w 1944"/>
              <a:gd name="T17" fmla="*/ 105 h 230"/>
              <a:gd name="T18" fmla="*/ 324 w 1944"/>
              <a:gd name="T19" fmla="*/ 109 h 230"/>
              <a:gd name="T20" fmla="*/ 541 w 1944"/>
              <a:gd name="T21" fmla="*/ 101 h 230"/>
              <a:gd name="T22" fmla="*/ 698 w 1944"/>
              <a:gd name="T23" fmla="*/ 103 h 230"/>
              <a:gd name="T24" fmla="*/ 769 w 1944"/>
              <a:gd name="T25" fmla="*/ 168 h 230"/>
              <a:gd name="T26" fmla="*/ 885 w 1944"/>
              <a:gd name="T27" fmla="*/ 218 h 230"/>
              <a:gd name="T28" fmla="*/ 1018 w 1944"/>
              <a:gd name="T29" fmla="*/ 229 h 230"/>
              <a:gd name="T30" fmla="*/ 1154 w 1944"/>
              <a:gd name="T31" fmla="*/ 194 h 230"/>
              <a:gd name="T32" fmla="*/ 1246 w 1944"/>
              <a:gd name="T33" fmla="*/ 131 h 230"/>
              <a:gd name="T34" fmla="*/ 1311 w 1944"/>
              <a:gd name="T35" fmla="*/ 107 h 230"/>
              <a:gd name="T36" fmla="*/ 1485 w 1944"/>
              <a:gd name="T37" fmla="*/ 109 h 230"/>
              <a:gd name="T38" fmla="*/ 1618 w 1944"/>
              <a:gd name="T39" fmla="*/ 107 h 230"/>
              <a:gd name="T40" fmla="*/ 1773 w 1944"/>
              <a:gd name="T41" fmla="*/ 107 h 230"/>
              <a:gd name="T42" fmla="*/ 1919 w 1944"/>
              <a:gd name="T43" fmla="*/ 111 h 230"/>
              <a:gd name="T44" fmla="*/ 1943 w 1944"/>
              <a:gd name="T45" fmla="*/ 54 h 230"/>
              <a:gd name="T46" fmla="*/ 1919 w 1944"/>
              <a:gd name="T47" fmla="*/ 60 h 230"/>
              <a:gd name="T48" fmla="*/ 1857 w 1944"/>
              <a:gd name="T49" fmla="*/ 95 h 230"/>
              <a:gd name="T50" fmla="*/ 1687 w 1944"/>
              <a:gd name="T51" fmla="*/ 91 h 230"/>
              <a:gd name="T52" fmla="*/ 1491 w 1944"/>
              <a:gd name="T53" fmla="*/ 93 h 230"/>
              <a:gd name="T54" fmla="*/ 1349 w 1944"/>
              <a:gd name="T55" fmla="*/ 99 h 230"/>
              <a:gd name="T56" fmla="*/ 1291 w 1944"/>
              <a:gd name="T57" fmla="*/ 85 h 230"/>
              <a:gd name="T58" fmla="*/ 1283 w 1944"/>
              <a:gd name="T59" fmla="*/ 52 h 230"/>
              <a:gd name="T60" fmla="*/ 1265 w 1944"/>
              <a:gd name="T61" fmla="*/ 36 h 230"/>
              <a:gd name="T62" fmla="*/ 1205 w 1944"/>
              <a:gd name="T63" fmla="*/ 115 h 230"/>
              <a:gd name="T64" fmla="*/ 1139 w 1944"/>
              <a:gd name="T65" fmla="*/ 162 h 230"/>
              <a:gd name="T66" fmla="*/ 1063 w 1944"/>
              <a:gd name="T67" fmla="*/ 180 h 230"/>
              <a:gd name="T68" fmla="*/ 980 w 1944"/>
              <a:gd name="T69" fmla="*/ 198 h 230"/>
              <a:gd name="T70" fmla="*/ 883 w 1944"/>
              <a:gd name="T71" fmla="*/ 176 h 230"/>
              <a:gd name="T72" fmla="*/ 825 w 1944"/>
              <a:gd name="T73" fmla="*/ 149 h 230"/>
              <a:gd name="T74" fmla="*/ 771 w 1944"/>
              <a:gd name="T75" fmla="*/ 137 h 230"/>
              <a:gd name="T76" fmla="*/ 730 w 1944"/>
              <a:gd name="T77" fmla="*/ 99 h 230"/>
              <a:gd name="T78" fmla="*/ 685 w 1944"/>
              <a:gd name="T79" fmla="*/ 38 h 230"/>
              <a:gd name="T80" fmla="*/ 655 w 1944"/>
              <a:gd name="T81" fmla="*/ 68 h 230"/>
              <a:gd name="T82" fmla="*/ 537 w 1944"/>
              <a:gd name="T83" fmla="*/ 77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944" h="230">
                <a:moveTo>
                  <a:pt x="537" y="77"/>
                </a:moveTo>
                <a:lnTo>
                  <a:pt x="477" y="72"/>
                </a:lnTo>
                <a:lnTo>
                  <a:pt x="416" y="81"/>
                </a:lnTo>
                <a:lnTo>
                  <a:pt x="348" y="81"/>
                </a:lnTo>
                <a:lnTo>
                  <a:pt x="255" y="77"/>
                </a:lnTo>
                <a:lnTo>
                  <a:pt x="154" y="81"/>
                </a:lnTo>
                <a:lnTo>
                  <a:pt x="103" y="83"/>
                </a:lnTo>
                <a:lnTo>
                  <a:pt x="64" y="79"/>
                </a:lnTo>
                <a:lnTo>
                  <a:pt x="25" y="83"/>
                </a:lnTo>
                <a:lnTo>
                  <a:pt x="12" y="58"/>
                </a:lnTo>
                <a:lnTo>
                  <a:pt x="2" y="38"/>
                </a:lnTo>
                <a:lnTo>
                  <a:pt x="0" y="74"/>
                </a:lnTo>
                <a:lnTo>
                  <a:pt x="12" y="107"/>
                </a:lnTo>
                <a:lnTo>
                  <a:pt x="73" y="103"/>
                </a:lnTo>
                <a:lnTo>
                  <a:pt x="128" y="99"/>
                </a:lnTo>
                <a:lnTo>
                  <a:pt x="163" y="101"/>
                </a:lnTo>
                <a:lnTo>
                  <a:pt x="193" y="103"/>
                </a:lnTo>
                <a:lnTo>
                  <a:pt x="212" y="105"/>
                </a:lnTo>
                <a:lnTo>
                  <a:pt x="270" y="103"/>
                </a:lnTo>
                <a:lnTo>
                  <a:pt x="324" y="109"/>
                </a:lnTo>
                <a:lnTo>
                  <a:pt x="451" y="103"/>
                </a:lnTo>
                <a:lnTo>
                  <a:pt x="541" y="101"/>
                </a:lnTo>
                <a:lnTo>
                  <a:pt x="616" y="103"/>
                </a:lnTo>
                <a:lnTo>
                  <a:pt x="698" y="103"/>
                </a:lnTo>
                <a:lnTo>
                  <a:pt x="737" y="147"/>
                </a:lnTo>
                <a:lnTo>
                  <a:pt x="769" y="168"/>
                </a:lnTo>
                <a:lnTo>
                  <a:pt x="836" y="210"/>
                </a:lnTo>
                <a:lnTo>
                  <a:pt x="885" y="218"/>
                </a:lnTo>
                <a:lnTo>
                  <a:pt x="945" y="229"/>
                </a:lnTo>
                <a:lnTo>
                  <a:pt x="1018" y="229"/>
                </a:lnTo>
                <a:lnTo>
                  <a:pt x="1085" y="220"/>
                </a:lnTo>
                <a:lnTo>
                  <a:pt x="1154" y="194"/>
                </a:lnTo>
                <a:lnTo>
                  <a:pt x="1205" y="170"/>
                </a:lnTo>
                <a:lnTo>
                  <a:pt x="1246" y="131"/>
                </a:lnTo>
                <a:lnTo>
                  <a:pt x="1278" y="115"/>
                </a:lnTo>
                <a:lnTo>
                  <a:pt x="1311" y="107"/>
                </a:lnTo>
                <a:lnTo>
                  <a:pt x="1390" y="119"/>
                </a:lnTo>
                <a:lnTo>
                  <a:pt x="1485" y="109"/>
                </a:lnTo>
                <a:lnTo>
                  <a:pt x="1577" y="111"/>
                </a:lnTo>
                <a:lnTo>
                  <a:pt x="1618" y="107"/>
                </a:lnTo>
                <a:lnTo>
                  <a:pt x="1697" y="113"/>
                </a:lnTo>
                <a:lnTo>
                  <a:pt x="1773" y="107"/>
                </a:lnTo>
                <a:lnTo>
                  <a:pt x="1839" y="115"/>
                </a:lnTo>
                <a:lnTo>
                  <a:pt x="1919" y="111"/>
                </a:lnTo>
                <a:lnTo>
                  <a:pt x="1938" y="91"/>
                </a:lnTo>
                <a:lnTo>
                  <a:pt x="1943" y="54"/>
                </a:lnTo>
                <a:lnTo>
                  <a:pt x="1940" y="0"/>
                </a:lnTo>
                <a:lnTo>
                  <a:pt x="1919" y="60"/>
                </a:lnTo>
                <a:lnTo>
                  <a:pt x="1908" y="89"/>
                </a:lnTo>
                <a:lnTo>
                  <a:pt x="1857" y="95"/>
                </a:lnTo>
                <a:lnTo>
                  <a:pt x="1762" y="93"/>
                </a:lnTo>
                <a:lnTo>
                  <a:pt x="1687" y="91"/>
                </a:lnTo>
                <a:lnTo>
                  <a:pt x="1558" y="87"/>
                </a:lnTo>
                <a:lnTo>
                  <a:pt x="1491" y="93"/>
                </a:lnTo>
                <a:lnTo>
                  <a:pt x="1403" y="91"/>
                </a:lnTo>
                <a:lnTo>
                  <a:pt x="1349" y="99"/>
                </a:lnTo>
                <a:lnTo>
                  <a:pt x="1313" y="89"/>
                </a:lnTo>
                <a:lnTo>
                  <a:pt x="1291" y="85"/>
                </a:lnTo>
                <a:lnTo>
                  <a:pt x="1274" y="74"/>
                </a:lnTo>
                <a:lnTo>
                  <a:pt x="1283" y="52"/>
                </a:lnTo>
                <a:lnTo>
                  <a:pt x="1283" y="28"/>
                </a:lnTo>
                <a:lnTo>
                  <a:pt x="1265" y="36"/>
                </a:lnTo>
                <a:lnTo>
                  <a:pt x="1246" y="79"/>
                </a:lnTo>
                <a:lnTo>
                  <a:pt x="1205" y="115"/>
                </a:lnTo>
                <a:lnTo>
                  <a:pt x="1182" y="139"/>
                </a:lnTo>
                <a:lnTo>
                  <a:pt x="1139" y="162"/>
                </a:lnTo>
                <a:lnTo>
                  <a:pt x="1111" y="158"/>
                </a:lnTo>
                <a:lnTo>
                  <a:pt x="1063" y="180"/>
                </a:lnTo>
                <a:lnTo>
                  <a:pt x="1020" y="190"/>
                </a:lnTo>
                <a:lnTo>
                  <a:pt x="980" y="198"/>
                </a:lnTo>
                <a:lnTo>
                  <a:pt x="928" y="174"/>
                </a:lnTo>
                <a:lnTo>
                  <a:pt x="883" y="176"/>
                </a:lnTo>
                <a:lnTo>
                  <a:pt x="866" y="147"/>
                </a:lnTo>
                <a:lnTo>
                  <a:pt x="825" y="149"/>
                </a:lnTo>
                <a:lnTo>
                  <a:pt x="803" y="158"/>
                </a:lnTo>
                <a:lnTo>
                  <a:pt x="771" y="137"/>
                </a:lnTo>
                <a:lnTo>
                  <a:pt x="743" y="123"/>
                </a:lnTo>
                <a:lnTo>
                  <a:pt x="730" y="99"/>
                </a:lnTo>
                <a:lnTo>
                  <a:pt x="707" y="46"/>
                </a:lnTo>
                <a:lnTo>
                  <a:pt x="685" y="38"/>
                </a:lnTo>
                <a:lnTo>
                  <a:pt x="674" y="70"/>
                </a:lnTo>
                <a:lnTo>
                  <a:pt x="655" y="68"/>
                </a:lnTo>
                <a:lnTo>
                  <a:pt x="591" y="89"/>
                </a:lnTo>
                <a:lnTo>
                  <a:pt x="537" y="7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3" name="Freeform 7">
            <a:extLst>
              <a:ext uri="{FF2B5EF4-FFF2-40B4-BE49-F238E27FC236}">
                <a16:creationId xmlns:a16="http://schemas.microsoft.com/office/drawing/2014/main" id="{0EE1C711-36EB-A2BD-F31B-90B4A3FE9C9F}"/>
              </a:ext>
            </a:extLst>
          </p:cNvPr>
          <p:cNvSpPr>
            <a:spLocks/>
          </p:cNvSpPr>
          <p:nvPr/>
        </p:nvSpPr>
        <p:spPr bwMode="auto">
          <a:xfrm>
            <a:off x="5057775" y="358775"/>
            <a:ext cx="193675" cy="649288"/>
          </a:xfrm>
          <a:custGeom>
            <a:avLst/>
            <a:gdLst>
              <a:gd name="T0" fmla="*/ 82 w 122"/>
              <a:gd name="T1" fmla="*/ 10 h 409"/>
              <a:gd name="T2" fmla="*/ 75 w 122"/>
              <a:gd name="T3" fmla="*/ 40 h 409"/>
              <a:gd name="T4" fmla="*/ 121 w 122"/>
              <a:gd name="T5" fmla="*/ 44 h 409"/>
              <a:gd name="T6" fmla="*/ 103 w 122"/>
              <a:gd name="T7" fmla="*/ 98 h 409"/>
              <a:gd name="T8" fmla="*/ 105 w 122"/>
              <a:gd name="T9" fmla="*/ 140 h 409"/>
              <a:gd name="T10" fmla="*/ 116 w 122"/>
              <a:gd name="T11" fmla="*/ 176 h 409"/>
              <a:gd name="T12" fmla="*/ 97 w 122"/>
              <a:gd name="T13" fmla="*/ 214 h 409"/>
              <a:gd name="T14" fmla="*/ 90 w 122"/>
              <a:gd name="T15" fmla="*/ 252 h 409"/>
              <a:gd name="T16" fmla="*/ 82 w 122"/>
              <a:gd name="T17" fmla="*/ 290 h 409"/>
              <a:gd name="T18" fmla="*/ 66 w 122"/>
              <a:gd name="T19" fmla="*/ 316 h 409"/>
              <a:gd name="T20" fmla="*/ 51 w 122"/>
              <a:gd name="T21" fmla="*/ 342 h 409"/>
              <a:gd name="T22" fmla="*/ 32 w 122"/>
              <a:gd name="T23" fmla="*/ 368 h 409"/>
              <a:gd name="T24" fmla="*/ 21 w 122"/>
              <a:gd name="T25" fmla="*/ 386 h 409"/>
              <a:gd name="T26" fmla="*/ 0 w 122"/>
              <a:gd name="T27" fmla="*/ 408 h 409"/>
              <a:gd name="T28" fmla="*/ 12 w 122"/>
              <a:gd name="T29" fmla="*/ 368 h 409"/>
              <a:gd name="T30" fmla="*/ 38 w 122"/>
              <a:gd name="T31" fmla="*/ 340 h 409"/>
              <a:gd name="T32" fmla="*/ 34 w 122"/>
              <a:gd name="T33" fmla="*/ 308 h 409"/>
              <a:gd name="T34" fmla="*/ 58 w 122"/>
              <a:gd name="T35" fmla="*/ 268 h 409"/>
              <a:gd name="T36" fmla="*/ 71 w 122"/>
              <a:gd name="T37" fmla="*/ 220 h 409"/>
              <a:gd name="T38" fmla="*/ 64 w 122"/>
              <a:gd name="T39" fmla="*/ 174 h 409"/>
              <a:gd name="T40" fmla="*/ 69 w 122"/>
              <a:gd name="T41" fmla="*/ 136 h 409"/>
              <a:gd name="T42" fmla="*/ 64 w 122"/>
              <a:gd name="T43" fmla="*/ 110 h 409"/>
              <a:gd name="T44" fmla="*/ 30 w 122"/>
              <a:gd name="T45" fmla="*/ 58 h 409"/>
              <a:gd name="T46" fmla="*/ 10 w 122"/>
              <a:gd name="T47" fmla="*/ 6 h 409"/>
              <a:gd name="T48" fmla="*/ 79 w 122"/>
              <a:gd name="T49" fmla="*/ 0 h 409"/>
              <a:gd name="T50" fmla="*/ 82 w 122"/>
              <a:gd name="T51" fmla="*/ 1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22" h="409">
                <a:moveTo>
                  <a:pt x="82" y="10"/>
                </a:moveTo>
                <a:lnTo>
                  <a:pt x="75" y="40"/>
                </a:lnTo>
                <a:lnTo>
                  <a:pt x="121" y="44"/>
                </a:lnTo>
                <a:lnTo>
                  <a:pt x="103" y="98"/>
                </a:lnTo>
                <a:lnTo>
                  <a:pt x="105" y="140"/>
                </a:lnTo>
                <a:lnTo>
                  <a:pt x="116" y="176"/>
                </a:lnTo>
                <a:lnTo>
                  <a:pt x="97" y="214"/>
                </a:lnTo>
                <a:lnTo>
                  <a:pt x="90" y="252"/>
                </a:lnTo>
                <a:lnTo>
                  <a:pt x="82" y="290"/>
                </a:lnTo>
                <a:lnTo>
                  <a:pt x="66" y="316"/>
                </a:lnTo>
                <a:lnTo>
                  <a:pt x="51" y="342"/>
                </a:lnTo>
                <a:lnTo>
                  <a:pt x="32" y="368"/>
                </a:lnTo>
                <a:lnTo>
                  <a:pt x="21" y="386"/>
                </a:lnTo>
                <a:lnTo>
                  <a:pt x="0" y="408"/>
                </a:lnTo>
                <a:lnTo>
                  <a:pt x="12" y="368"/>
                </a:lnTo>
                <a:lnTo>
                  <a:pt x="38" y="340"/>
                </a:lnTo>
                <a:lnTo>
                  <a:pt x="34" y="308"/>
                </a:lnTo>
                <a:lnTo>
                  <a:pt x="58" y="268"/>
                </a:lnTo>
                <a:lnTo>
                  <a:pt x="71" y="220"/>
                </a:lnTo>
                <a:lnTo>
                  <a:pt x="64" y="174"/>
                </a:lnTo>
                <a:lnTo>
                  <a:pt x="69" y="136"/>
                </a:lnTo>
                <a:lnTo>
                  <a:pt x="64" y="110"/>
                </a:lnTo>
                <a:lnTo>
                  <a:pt x="30" y="58"/>
                </a:lnTo>
                <a:lnTo>
                  <a:pt x="10" y="6"/>
                </a:lnTo>
                <a:lnTo>
                  <a:pt x="79" y="0"/>
                </a:lnTo>
                <a:lnTo>
                  <a:pt x="82" y="1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4" name="Freeform 8">
            <a:extLst>
              <a:ext uri="{FF2B5EF4-FFF2-40B4-BE49-F238E27FC236}">
                <a16:creationId xmlns:a16="http://schemas.microsoft.com/office/drawing/2014/main" id="{2603DBFF-1CDA-ABCE-9310-6B28B2F400F1}"/>
              </a:ext>
            </a:extLst>
          </p:cNvPr>
          <p:cNvSpPr>
            <a:spLocks/>
          </p:cNvSpPr>
          <p:nvPr/>
        </p:nvSpPr>
        <p:spPr bwMode="auto">
          <a:xfrm>
            <a:off x="3052763" y="4763"/>
            <a:ext cx="3092450" cy="642937"/>
          </a:xfrm>
          <a:custGeom>
            <a:avLst/>
            <a:gdLst>
              <a:gd name="T0" fmla="*/ 0 w 1948"/>
              <a:gd name="T1" fmla="*/ 405 h 405"/>
              <a:gd name="T2" fmla="*/ 8 w 1948"/>
              <a:gd name="T3" fmla="*/ 238 h 405"/>
              <a:gd name="T4" fmla="*/ 37 w 1948"/>
              <a:gd name="T5" fmla="*/ 199 h 405"/>
              <a:gd name="T6" fmla="*/ 88 w 1948"/>
              <a:gd name="T7" fmla="*/ 224 h 405"/>
              <a:gd name="T8" fmla="*/ 135 w 1948"/>
              <a:gd name="T9" fmla="*/ 195 h 405"/>
              <a:gd name="T10" fmla="*/ 185 w 1948"/>
              <a:gd name="T11" fmla="*/ 222 h 405"/>
              <a:gd name="T12" fmla="*/ 242 w 1948"/>
              <a:gd name="T13" fmla="*/ 222 h 405"/>
              <a:gd name="T14" fmla="*/ 330 w 1948"/>
              <a:gd name="T15" fmla="*/ 211 h 405"/>
              <a:gd name="T16" fmla="*/ 395 w 1948"/>
              <a:gd name="T17" fmla="*/ 186 h 405"/>
              <a:gd name="T18" fmla="*/ 458 w 1948"/>
              <a:gd name="T19" fmla="*/ 211 h 405"/>
              <a:gd name="T20" fmla="*/ 495 w 1948"/>
              <a:gd name="T21" fmla="*/ 219 h 405"/>
              <a:gd name="T22" fmla="*/ 573 w 1948"/>
              <a:gd name="T23" fmla="*/ 210 h 405"/>
              <a:gd name="T24" fmla="*/ 712 w 1948"/>
              <a:gd name="T25" fmla="*/ 184 h 405"/>
              <a:gd name="T26" fmla="*/ 791 w 1948"/>
              <a:gd name="T27" fmla="*/ 124 h 405"/>
              <a:gd name="T28" fmla="*/ 776 w 1948"/>
              <a:gd name="T29" fmla="*/ 181 h 405"/>
              <a:gd name="T30" fmla="*/ 842 w 1948"/>
              <a:gd name="T31" fmla="*/ 203 h 405"/>
              <a:gd name="T32" fmla="*/ 887 w 1948"/>
              <a:gd name="T33" fmla="*/ 243 h 405"/>
              <a:gd name="T34" fmla="*/ 929 w 1948"/>
              <a:gd name="T35" fmla="*/ 275 h 405"/>
              <a:gd name="T36" fmla="*/ 955 w 1948"/>
              <a:gd name="T37" fmla="*/ 275 h 405"/>
              <a:gd name="T38" fmla="*/ 921 w 1948"/>
              <a:gd name="T39" fmla="*/ 223 h 405"/>
              <a:gd name="T40" fmla="*/ 889 w 1948"/>
              <a:gd name="T41" fmla="*/ 156 h 405"/>
              <a:gd name="T42" fmla="*/ 867 w 1948"/>
              <a:gd name="T43" fmla="*/ 122 h 405"/>
              <a:gd name="T44" fmla="*/ 910 w 1948"/>
              <a:gd name="T45" fmla="*/ 90 h 405"/>
              <a:gd name="T46" fmla="*/ 849 w 1948"/>
              <a:gd name="T47" fmla="*/ 80 h 405"/>
              <a:gd name="T48" fmla="*/ 951 w 1948"/>
              <a:gd name="T49" fmla="*/ 58 h 405"/>
              <a:gd name="T50" fmla="*/ 1072 w 1948"/>
              <a:gd name="T51" fmla="*/ 78 h 405"/>
              <a:gd name="T52" fmla="*/ 1142 w 1948"/>
              <a:gd name="T53" fmla="*/ 86 h 405"/>
              <a:gd name="T54" fmla="*/ 1225 w 1948"/>
              <a:gd name="T55" fmla="*/ 164 h 405"/>
              <a:gd name="T56" fmla="*/ 1313 w 1948"/>
              <a:gd name="T57" fmla="*/ 214 h 405"/>
              <a:gd name="T58" fmla="*/ 1394 w 1948"/>
              <a:gd name="T59" fmla="*/ 217 h 405"/>
              <a:gd name="T60" fmla="*/ 1471 w 1948"/>
              <a:gd name="T61" fmla="*/ 195 h 405"/>
              <a:gd name="T62" fmla="*/ 1517 w 1948"/>
              <a:gd name="T63" fmla="*/ 214 h 405"/>
              <a:gd name="T64" fmla="*/ 1555 w 1948"/>
              <a:gd name="T65" fmla="*/ 198 h 405"/>
              <a:gd name="T66" fmla="*/ 1608 w 1948"/>
              <a:gd name="T67" fmla="*/ 224 h 405"/>
              <a:gd name="T68" fmla="*/ 1651 w 1948"/>
              <a:gd name="T69" fmla="*/ 222 h 405"/>
              <a:gd name="T70" fmla="*/ 1686 w 1948"/>
              <a:gd name="T71" fmla="*/ 199 h 405"/>
              <a:gd name="T72" fmla="*/ 1742 w 1948"/>
              <a:gd name="T73" fmla="*/ 225 h 405"/>
              <a:gd name="T74" fmla="*/ 1789 w 1948"/>
              <a:gd name="T75" fmla="*/ 214 h 405"/>
              <a:gd name="T76" fmla="*/ 1830 w 1948"/>
              <a:gd name="T77" fmla="*/ 229 h 405"/>
              <a:gd name="T78" fmla="*/ 1898 w 1948"/>
              <a:gd name="T79" fmla="*/ 211 h 405"/>
              <a:gd name="T80" fmla="*/ 1936 w 1948"/>
              <a:gd name="T81" fmla="*/ 254 h 405"/>
              <a:gd name="T82" fmla="*/ 1948 w 1948"/>
              <a:gd name="T83" fmla="*/ 238 h 405"/>
              <a:gd name="T84" fmla="*/ 1940 w 1948"/>
              <a:gd name="T85" fmla="*/ 170 h 405"/>
              <a:gd name="T86" fmla="*/ 1881 w 1948"/>
              <a:gd name="T87" fmla="*/ 140 h 405"/>
              <a:gd name="T88" fmla="*/ 1807 w 1948"/>
              <a:gd name="T89" fmla="*/ 152 h 405"/>
              <a:gd name="T90" fmla="*/ 1742 w 1948"/>
              <a:gd name="T91" fmla="*/ 140 h 405"/>
              <a:gd name="T92" fmla="*/ 1648 w 1948"/>
              <a:gd name="T93" fmla="*/ 142 h 405"/>
              <a:gd name="T94" fmla="*/ 1580 w 1948"/>
              <a:gd name="T95" fmla="*/ 140 h 405"/>
              <a:gd name="T96" fmla="*/ 1514 w 1948"/>
              <a:gd name="T97" fmla="*/ 145 h 405"/>
              <a:gd name="T98" fmla="*/ 1442 w 1948"/>
              <a:gd name="T99" fmla="*/ 145 h 405"/>
              <a:gd name="T100" fmla="*/ 1365 w 1948"/>
              <a:gd name="T101" fmla="*/ 146 h 405"/>
              <a:gd name="T102" fmla="*/ 1310 w 1948"/>
              <a:gd name="T103" fmla="*/ 145 h 405"/>
              <a:gd name="T104" fmla="*/ 1244 w 1948"/>
              <a:gd name="T105" fmla="*/ 102 h 405"/>
              <a:gd name="T106" fmla="*/ 1153 w 1948"/>
              <a:gd name="T107" fmla="*/ 39 h 405"/>
              <a:gd name="T108" fmla="*/ 1008 w 1948"/>
              <a:gd name="T109" fmla="*/ 0 h 405"/>
              <a:gd name="T110" fmla="*/ 821 w 1948"/>
              <a:gd name="T111" fmla="*/ 31 h 405"/>
              <a:gd name="T112" fmla="*/ 676 w 1948"/>
              <a:gd name="T113" fmla="*/ 130 h 405"/>
              <a:gd name="T114" fmla="*/ 558 w 1948"/>
              <a:gd name="T115" fmla="*/ 152 h 405"/>
              <a:gd name="T116" fmla="*/ 395 w 1948"/>
              <a:gd name="T117" fmla="*/ 147 h 405"/>
              <a:gd name="T118" fmla="*/ 234 w 1948"/>
              <a:gd name="T119" fmla="*/ 147 h 405"/>
              <a:gd name="T120" fmla="*/ 51 w 1948"/>
              <a:gd name="T121" fmla="*/ 142 h 405"/>
              <a:gd name="T122" fmla="*/ 4 w 1948"/>
              <a:gd name="T123" fmla="*/ 172 h 405"/>
              <a:gd name="T124" fmla="*/ 0 w 1948"/>
              <a:gd name="T125" fmla="*/ 271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48" h="405">
                <a:moveTo>
                  <a:pt x="0" y="271"/>
                </a:moveTo>
                <a:lnTo>
                  <a:pt x="0" y="341"/>
                </a:lnTo>
                <a:lnTo>
                  <a:pt x="0" y="405"/>
                </a:lnTo>
                <a:lnTo>
                  <a:pt x="5" y="353"/>
                </a:lnTo>
                <a:lnTo>
                  <a:pt x="6" y="312"/>
                </a:lnTo>
                <a:lnTo>
                  <a:pt x="8" y="238"/>
                </a:lnTo>
                <a:lnTo>
                  <a:pt x="14" y="202"/>
                </a:lnTo>
                <a:lnTo>
                  <a:pt x="25" y="190"/>
                </a:lnTo>
                <a:lnTo>
                  <a:pt x="37" y="199"/>
                </a:lnTo>
                <a:lnTo>
                  <a:pt x="53" y="201"/>
                </a:lnTo>
                <a:lnTo>
                  <a:pt x="75" y="211"/>
                </a:lnTo>
                <a:lnTo>
                  <a:pt x="88" y="224"/>
                </a:lnTo>
                <a:lnTo>
                  <a:pt x="106" y="224"/>
                </a:lnTo>
                <a:lnTo>
                  <a:pt x="120" y="217"/>
                </a:lnTo>
                <a:lnTo>
                  <a:pt x="135" y="195"/>
                </a:lnTo>
                <a:lnTo>
                  <a:pt x="148" y="197"/>
                </a:lnTo>
                <a:lnTo>
                  <a:pt x="172" y="214"/>
                </a:lnTo>
                <a:lnTo>
                  <a:pt x="185" y="222"/>
                </a:lnTo>
                <a:lnTo>
                  <a:pt x="200" y="229"/>
                </a:lnTo>
                <a:lnTo>
                  <a:pt x="216" y="232"/>
                </a:lnTo>
                <a:lnTo>
                  <a:pt x="242" y="222"/>
                </a:lnTo>
                <a:lnTo>
                  <a:pt x="271" y="243"/>
                </a:lnTo>
                <a:lnTo>
                  <a:pt x="293" y="232"/>
                </a:lnTo>
                <a:lnTo>
                  <a:pt x="330" y="211"/>
                </a:lnTo>
                <a:lnTo>
                  <a:pt x="353" y="211"/>
                </a:lnTo>
                <a:lnTo>
                  <a:pt x="378" y="194"/>
                </a:lnTo>
                <a:lnTo>
                  <a:pt x="395" y="186"/>
                </a:lnTo>
                <a:lnTo>
                  <a:pt x="421" y="208"/>
                </a:lnTo>
                <a:lnTo>
                  <a:pt x="441" y="203"/>
                </a:lnTo>
                <a:lnTo>
                  <a:pt x="458" y="211"/>
                </a:lnTo>
                <a:lnTo>
                  <a:pt x="470" y="211"/>
                </a:lnTo>
                <a:lnTo>
                  <a:pt x="484" y="211"/>
                </a:lnTo>
                <a:lnTo>
                  <a:pt x="495" y="219"/>
                </a:lnTo>
                <a:lnTo>
                  <a:pt x="512" y="211"/>
                </a:lnTo>
                <a:lnTo>
                  <a:pt x="525" y="190"/>
                </a:lnTo>
                <a:lnTo>
                  <a:pt x="573" y="210"/>
                </a:lnTo>
                <a:lnTo>
                  <a:pt x="597" y="234"/>
                </a:lnTo>
                <a:lnTo>
                  <a:pt x="606" y="272"/>
                </a:lnTo>
                <a:lnTo>
                  <a:pt x="712" y="184"/>
                </a:lnTo>
                <a:lnTo>
                  <a:pt x="738" y="152"/>
                </a:lnTo>
                <a:lnTo>
                  <a:pt x="763" y="136"/>
                </a:lnTo>
                <a:lnTo>
                  <a:pt x="791" y="124"/>
                </a:lnTo>
                <a:lnTo>
                  <a:pt x="787" y="148"/>
                </a:lnTo>
                <a:lnTo>
                  <a:pt x="755" y="188"/>
                </a:lnTo>
                <a:lnTo>
                  <a:pt x="776" y="181"/>
                </a:lnTo>
                <a:lnTo>
                  <a:pt x="806" y="166"/>
                </a:lnTo>
                <a:lnTo>
                  <a:pt x="827" y="176"/>
                </a:lnTo>
                <a:lnTo>
                  <a:pt x="842" y="203"/>
                </a:lnTo>
                <a:lnTo>
                  <a:pt x="833" y="225"/>
                </a:lnTo>
                <a:lnTo>
                  <a:pt x="863" y="228"/>
                </a:lnTo>
                <a:lnTo>
                  <a:pt x="887" y="243"/>
                </a:lnTo>
                <a:lnTo>
                  <a:pt x="895" y="262"/>
                </a:lnTo>
                <a:lnTo>
                  <a:pt x="917" y="259"/>
                </a:lnTo>
                <a:lnTo>
                  <a:pt x="929" y="275"/>
                </a:lnTo>
                <a:lnTo>
                  <a:pt x="948" y="305"/>
                </a:lnTo>
                <a:lnTo>
                  <a:pt x="963" y="299"/>
                </a:lnTo>
                <a:lnTo>
                  <a:pt x="955" y="275"/>
                </a:lnTo>
                <a:lnTo>
                  <a:pt x="948" y="250"/>
                </a:lnTo>
                <a:lnTo>
                  <a:pt x="936" y="240"/>
                </a:lnTo>
                <a:lnTo>
                  <a:pt x="921" y="223"/>
                </a:lnTo>
                <a:lnTo>
                  <a:pt x="929" y="186"/>
                </a:lnTo>
                <a:lnTo>
                  <a:pt x="919" y="161"/>
                </a:lnTo>
                <a:lnTo>
                  <a:pt x="889" y="156"/>
                </a:lnTo>
                <a:lnTo>
                  <a:pt x="898" y="136"/>
                </a:lnTo>
                <a:lnTo>
                  <a:pt x="917" y="120"/>
                </a:lnTo>
                <a:lnTo>
                  <a:pt x="867" y="122"/>
                </a:lnTo>
                <a:lnTo>
                  <a:pt x="889" y="110"/>
                </a:lnTo>
                <a:lnTo>
                  <a:pt x="931" y="94"/>
                </a:lnTo>
                <a:lnTo>
                  <a:pt x="910" y="90"/>
                </a:lnTo>
                <a:lnTo>
                  <a:pt x="857" y="104"/>
                </a:lnTo>
                <a:lnTo>
                  <a:pt x="831" y="96"/>
                </a:lnTo>
                <a:lnTo>
                  <a:pt x="849" y="80"/>
                </a:lnTo>
                <a:lnTo>
                  <a:pt x="887" y="76"/>
                </a:lnTo>
                <a:lnTo>
                  <a:pt x="919" y="72"/>
                </a:lnTo>
                <a:lnTo>
                  <a:pt x="951" y="58"/>
                </a:lnTo>
                <a:lnTo>
                  <a:pt x="1006" y="50"/>
                </a:lnTo>
                <a:lnTo>
                  <a:pt x="1046" y="56"/>
                </a:lnTo>
                <a:lnTo>
                  <a:pt x="1072" y="78"/>
                </a:lnTo>
                <a:lnTo>
                  <a:pt x="1098" y="92"/>
                </a:lnTo>
                <a:lnTo>
                  <a:pt x="1117" y="82"/>
                </a:lnTo>
                <a:lnTo>
                  <a:pt x="1142" y="86"/>
                </a:lnTo>
                <a:lnTo>
                  <a:pt x="1174" y="106"/>
                </a:lnTo>
                <a:lnTo>
                  <a:pt x="1202" y="132"/>
                </a:lnTo>
                <a:lnTo>
                  <a:pt x="1225" y="164"/>
                </a:lnTo>
                <a:lnTo>
                  <a:pt x="1264" y="174"/>
                </a:lnTo>
                <a:lnTo>
                  <a:pt x="1294" y="195"/>
                </a:lnTo>
                <a:lnTo>
                  <a:pt x="1313" y="214"/>
                </a:lnTo>
                <a:lnTo>
                  <a:pt x="1341" y="232"/>
                </a:lnTo>
                <a:lnTo>
                  <a:pt x="1373" y="227"/>
                </a:lnTo>
                <a:lnTo>
                  <a:pt x="1394" y="217"/>
                </a:lnTo>
                <a:lnTo>
                  <a:pt x="1433" y="217"/>
                </a:lnTo>
                <a:lnTo>
                  <a:pt x="1454" y="193"/>
                </a:lnTo>
                <a:lnTo>
                  <a:pt x="1471" y="195"/>
                </a:lnTo>
                <a:lnTo>
                  <a:pt x="1483" y="195"/>
                </a:lnTo>
                <a:lnTo>
                  <a:pt x="1499" y="206"/>
                </a:lnTo>
                <a:lnTo>
                  <a:pt x="1517" y="214"/>
                </a:lnTo>
                <a:lnTo>
                  <a:pt x="1530" y="197"/>
                </a:lnTo>
                <a:lnTo>
                  <a:pt x="1544" y="193"/>
                </a:lnTo>
                <a:lnTo>
                  <a:pt x="1555" y="198"/>
                </a:lnTo>
                <a:lnTo>
                  <a:pt x="1569" y="190"/>
                </a:lnTo>
                <a:lnTo>
                  <a:pt x="1593" y="202"/>
                </a:lnTo>
                <a:lnTo>
                  <a:pt x="1608" y="224"/>
                </a:lnTo>
                <a:lnTo>
                  <a:pt x="1626" y="227"/>
                </a:lnTo>
                <a:lnTo>
                  <a:pt x="1637" y="229"/>
                </a:lnTo>
                <a:lnTo>
                  <a:pt x="1651" y="222"/>
                </a:lnTo>
                <a:lnTo>
                  <a:pt x="1662" y="212"/>
                </a:lnTo>
                <a:lnTo>
                  <a:pt x="1671" y="208"/>
                </a:lnTo>
                <a:lnTo>
                  <a:pt x="1686" y="199"/>
                </a:lnTo>
                <a:lnTo>
                  <a:pt x="1703" y="198"/>
                </a:lnTo>
                <a:lnTo>
                  <a:pt x="1718" y="214"/>
                </a:lnTo>
                <a:lnTo>
                  <a:pt x="1742" y="225"/>
                </a:lnTo>
                <a:lnTo>
                  <a:pt x="1764" y="214"/>
                </a:lnTo>
                <a:lnTo>
                  <a:pt x="1774" y="208"/>
                </a:lnTo>
                <a:lnTo>
                  <a:pt x="1789" y="214"/>
                </a:lnTo>
                <a:lnTo>
                  <a:pt x="1799" y="217"/>
                </a:lnTo>
                <a:lnTo>
                  <a:pt x="1814" y="229"/>
                </a:lnTo>
                <a:lnTo>
                  <a:pt x="1830" y="229"/>
                </a:lnTo>
                <a:lnTo>
                  <a:pt x="1848" y="225"/>
                </a:lnTo>
                <a:lnTo>
                  <a:pt x="1871" y="219"/>
                </a:lnTo>
                <a:lnTo>
                  <a:pt x="1898" y="211"/>
                </a:lnTo>
                <a:lnTo>
                  <a:pt x="1916" y="219"/>
                </a:lnTo>
                <a:lnTo>
                  <a:pt x="1927" y="231"/>
                </a:lnTo>
                <a:lnTo>
                  <a:pt x="1936" y="254"/>
                </a:lnTo>
                <a:lnTo>
                  <a:pt x="1942" y="294"/>
                </a:lnTo>
                <a:lnTo>
                  <a:pt x="1948" y="346"/>
                </a:lnTo>
                <a:lnTo>
                  <a:pt x="1948" y="238"/>
                </a:lnTo>
                <a:lnTo>
                  <a:pt x="1948" y="210"/>
                </a:lnTo>
                <a:lnTo>
                  <a:pt x="1945" y="192"/>
                </a:lnTo>
                <a:lnTo>
                  <a:pt x="1940" y="170"/>
                </a:lnTo>
                <a:lnTo>
                  <a:pt x="1930" y="151"/>
                </a:lnTo>
                <a:lnTo>
                  <a:pt x="1910" y="142"/>
                </a:lnTo>
                <a:lnTo>
                  <a:pt x="1881" y="140"/>
                </a:lnTo>
                <a:lnTo>
                  <a:pt x="1858" y="142"/>
                </a:lnTo>
                <a:lnTo>
                  <a:pt x="1832" y="137"/>
                </a:lnTo>
                <a:lnTo>
                  <a:pt x="1807" y="152"/>
                </a:lnTo>
                <a:lnTo>
                  <a:pt x="1781" y="145"/>
                </a:lnTo>
                <a:lnTo>
                  <a:pt x="1759" y="140"/>
                </a:lnTo>
                <a:lnTo>
                  <a:pt x="1742" y="140"/>
                </a:lnTo>
                <a:lnTo>
                  <a:pt x="1698" y="145"/>
                </a:lnTo>
                <a:lnTo>
                  <a:pt x="1674" y="148"/>
                </a:lnTo>
                <a:lnTo>
                  <a:pt x="1648" y="142"/>
                </a:lnTo>
                <a:lnTo>
                  <a:pt x="1623" y="149"/>
                </a:lnTo>
                <a:lnTo>
                  <a:pt x="1592" y="142"/>
                </a:lnTo>
                <a:lnTo>
                  <a:pt x="1580" y="140"/>
                </a:lnTo>
                <a:lnTo>
                  <a:pt x="1555" y="140"/>
                </a:lnTo>
                <a:lnTo>
                  <a:pt x="1531" y="137"/>
                </a:lnTo>
                <a:lnTo>
                  <a:pt x="1514" y="145"/>
                </a:lnTo>
                <a:lnTo>
                  <a:pt x="1500" y="142"/>
                </a:lnTo>
                <a:lnTo>
                  <a:pt x="1469" y="140"/>
                </a:lnTo>
                <a:lnTo>
                  <a:pt x="1442" y="145"/>
                </a:lnTo>
                <a:lnTo>
                  <a:pt x="1417" y="145"/>
                </a:lnTo>
                <a:lnTo>
                  <a:pt x="1389" y="137"/>
                </a:lnTo>
                <a:lnTo>
                  <a:pt x="1365" y="146"/>
                </a:lnTo>
                <a:lnTo>
                  <a:pt x="1346" y="140"/>
                </a:lnTo>
                <a:lnTo>
                  <a:pt x="1328" y="149"/>
                </a:lnTo>
                <a:lnTo>
                  <a:pt x="1310" y="145"/>
                </a:lnTo>
                <a:lnTo>
                  <a:pt x="1287" y="140"/>
                </a:lnTo>
                <a:lnTo>
                  <a:pt x="1274" y="132"/>
                </a:lnTo>
                <a:lnTo>
                  <a:pt x="1244" y="102"/>
                </a:lnTo>
                <a:lnTo>
                  <a:pt x="1211" y="74"/>
                </a:lnTo>
                <a:lnTo>
                  <a:pt x="1181" y="55"/>
                </a:lnTo>
                <a:lnTo>
                  <a:pt x="1153" y="39"/>
                </a:lnTo>
                <a:lnTo>
                  <a:pt x="1110" y="19"/>
                </a:lnTo>
                <a:lnTo>
                  <a:pt x="1057" y="7"/>
                </a:lnTo>
                <a:lnTo>
                  <a:pt x="1008" y="0"/>
                </a:lnTo>
                <a:lnTo>
                  <a:pt x="927" y="3"/>
                </a:lnTo>
                <a:lnTo>
                  <a:pt x="858" y="18"/>
                </a:lnTo>
                <a:lnTo>
                  <a:pt x="821" y="31"/>
                </a:lnTo>
                <a:lnTo>
                  <a:pt x="765" y="60"/>
                </a:lnTo>
                <a:lnTo>
                  <a:pt x="720" y="94"/>
                </a:lnTo>
                <a:lnTo>
                  <a:pt x="676" y="130"/>
                </a:lnTo>
                <a:lnTo>
                  <a:pt x="633" y="142"/>
                </a:lnTo>
                <a:lnTo>
                  <a:pt x="597" y="150"/>
                </a:lnTo>
                <a:lnTo>
                  <a:pt x="558" y="152"/>
                </a:lnTo>
                <a:lnTo>
                  <a:pt x="521" y="147"/>
                </a:lnTo>
                <a:lnTo>
                  <a:pt x="490" y="147"/>
                </a:lnTo>
                <a:lnTo>
                  <a:pt x="395" y="147"/>
                </a:lnTo>
                <a:lnTo>
                  <a:pt x="367" y="145"/>
                </a:lnTo>
                <a:lnTo>
                  <a:pt x="285" y="150"/>
                </a:lnTo>
                <a:lnTo>
                  <a:pt x="234" y="147"/>
                </a:lnTo>
                <a:lnTo>
                  <a:pt x="173" y="140"/>
                </a:lnTo>
                <a:lnTo>
                  <a:pt x="97" y="142"/>
                </a:lnTo>
                <a:lnTo>
                  <a:pt x="51" y="142"/>
                </a:lnTo>
                <a:lnTo>
                  <a:pt x="31" y="145"/>
                </a:lnTo>
                <a:lnTo>
                  <a:pt x="17" y="152"/>
                </a:lnTo>
                <a:lnTo>
                  <a:pt x="4" y="172"/>
                </a:lnTo>
                <a:lnTo>
                  <a:pt x="0" y="203"/>
                </a:lnTo>
                <a:lnTo>
                  <a:pt x="0" y="235"/>
                </a:lnTo>
                <a:lnTo>
                  <a:pt x="0" y="27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5" name="Freeform 9">
            <a:extLst>
              <a:ext uri="{FF2B5EF4-FFF2-40B4-BE49-F238E27FC236}">
                <a16:creationId xmlns:a16="http://schemas.microsoft.com/office/drawing/2014/main" id="{B28837CA-753A-2A2C-1F39-BFA8E6787BF8}"/>
              </a:ext>
            </a:extLst>
          </p:cNvPr>
          <p:cNvSpPr>
            <a:spLocks/>
          </p:cNvSpPr>
          <p:nvPr/>
        </p:nvSpPr>
        <p:spPr bwMode="auto">
          <a:xfrm>
            <a:off x="3981450" y="334963"/>
            <a:ext cx="142875" cy="638175"/>
          </a:xfrm>
          <a:custGeom>
            <a:avLst/>
            <a:gdLst>
              <a:gd name="T0" fmla="*/ 21 w 90"/>
              <a:gd name="T1" fmla="*/ 10 h 402"/>
              <a:gd name="T2" fmla="*/ 28 w 90"/>
              <a:gd name="T3" fmla="*/ 40 h 402"/>
              <a:gd name="T4" fmla="*/ 21 w 90"/>
              <a:gd name="T5" fmla="*/ 54 h 402"/>
              <a:gd name="T6" fmla="*/ 10 w 90"/>
              <a:gd name="T7" fmla="*/ 99 h 402"/>
              <a:gd name="T8" fmla="*/ 2 w 90"/>
              <a:gd name="T9" fmla="*/ 138 h 402"/>
              <a:gd name="T10" fmla="*/ 0 w 90"/>
              <a:gd name="T11" fmla="*/ 173 h 402"/>
              <a:gd name="T12" fmla="*/ 8 w 90"/>
              <a:gd name="T13" fmla="*/ 215 h 402"/>
              <a:gd name="T14" fmla="*/ 13 w 90"/>
              <a:gd name="T15" fmla="*/ 256 h 402"/>
              <a:gd name="T16" fmla="*/ 21 w 90"/>
              <a:gd name="T17" fmla="*/ 295 h 402"/>
              <a:gd name="T18" fmla="*/ 43 w 90"/>
              <a:gd name="T19" fmla="*/ 319 h 402"/>
              <a:gd name="T20" fmla="*/ 52 w 90"/>
              <a:gd name="T21" fmla="*/ 348 h 402"/>
              <a:gd name="T22" fmla="*/ 71 w 90"/>
              <a:gd name="T23" fmla="*/ 374 h 402"/>
              <a:gd name="T24" fmla="*/ 89 w 90"/>
              <a:gd name="T25" fmla="*/ 401 h 402"/>
              <a:gd name="T26" fmla="*/ 82 w 90"/>
              <a:gd name="T27" fmla="*/ 376 h 402"/>
              <a:gd name="T28" fmla="*/ 65 w 90"/>
              <a:gd name="T29" fmla="*/ 346 h 402"/>
              <a:gd name="T30" fmla="*/ 69 w 90"/>
              <a:gd name="T31" fmla="*/ 313 h 402"/>
              <a:gd name="T32" fmla="*/ 45 w 90"/>
              <a:gd name="T33" fmla="*/ 272 h 402"/>
              <a:gd name="T34" fmla="*/ 23 w 90"/>
              <a:gd name="T35" fmla="*/ 223 h 402"/>
              <a:gd name="T36" fmla="*/ 19 w 90"/>
              <a:gd name="T37" fmla="*/ 150 h 402"/>
              <a:gd name="T38" fmla="*/ 28 w 90"/>
              <a:gd name="T39" fmla="*/ 103 h 402"/>
              <a:gd name="T40" fmla="*/ 41 w 90"/>
              <a:gd name="T41" fmla="*/ 54 h 402"/>
              <a:gd name="T42" fmla="*/ 43 w 90"/>
              <a:gd name="T43" fmla="*/ 20 h 402"/>
              <a:gd name="T44" fmla="*/ 23 w 90"/>
              <a:gd name="T45" fmla="*/ 0 h 402"/>
              <a:gd name="T46" fmla="*/ 21 w 90"/>
              <a:gd name="T47" fmla="*/ 10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402">
                <a:moveTo>
                  <a:pt x="21" y="10"/>
                </a:moveTo>
                <a:lnTo>
                  <a:pt x="28" y="40"/>
                </a:lnTo>
                <a:lnTo>
                  <a:pt x="21" y="54"/>
                </a:lnTo>
                <a:lnTo>
                  <a:pt x="10" y="99"/>
                </a:lnTo>
                <a:lnTo>
                  <a:pt x="2" y="138"/>
                </a:lnTo>
                <a:lnTo>
                  <a:pt x="0" y="173"/>
                </a:lnTo>
                <a:lnTo>
                  <a:pt x="8" y="215"/>
                </a:lnTo>
                <a:lnTo>
                  <a:pt x="13" y="256"/>
                </a:lnTo>
                <a:lnTo>
                  <a:pt x="21" y="295"/>
                </a:lnTo>
                <a:lnTo>
                  <a:pt x="43" y="319"/>
                </a:lnTo>
                <a:lnTo>
                  <a:pt x="52" y="348"/>
                </a:lnTo>
                <a:lnTo>
                  <a:pt x="71" y="374"/>
                </a:lnTo>
                <a:lnTo>
                  <a:pt x="89" y="401"/>
                </a:lnTo>
                <a:lnTo>
                  <a:pt x="82" y="376"/>
                </a:lnTo>
                <a:lnTo>
                  <a:pt x="65" y="346"/>
                </a:lnTo>
                <a:lnTo>
                  <a:pt x="69" y="313"/>
                </a:lnTo>
                <a:lnTo>
                  <a:pt x="45" y="272"/>
                </a:lnTo>
                <a:lnTo>
                  <a:pt x="23" y="223"/>
                </a:lnTo>
                <a:lnTo>
                  <a:pt x="19" y="150"/>
                </a:lnTo>
                <a:lnTo>
                  <a:pt x="28" y="103"/>
                </a:lnTo>
                <a:lnTo>
                  <a:pt x="41" y="54"/>
                </a:lnTo>
                <a:lnTo>
                  <a:pt x="43" y="20"/>
                </a:lnTo>
                <a:lnTo>
                  <a:pt x="23" y="0"/>
                </a:lnTo>
                <a:lnTo>
                  <a:pt x="21" y="1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4106" name="Group 10">
            <a:extLst>
              <a:ext uri="{FF2B5EF4-FFF2-40B4-BE49-F238E27FC236}">
                <a16:creationId xmlns:a16="http://schemas.microsoft.com/office/drawing/2014/main" id="{C70C1097-2446-577C-BBDC-3E7428004E22}"/>
              </a:ext>
            </a:extLst>
          </p:cNvPr>
          <p:cNvGrpSpPr>
            <a:grpSpLocks/>
          </p:cNvGrpSpPr>
          <p:nvPr/>
        </p:nvGrpSpPr>
        <p:grpSpPr bwMode="auto">
          <a:xfrm>
            <a:off x="134938" y="209550"/>
            <a:ext cx="2808287" cy="844550"/>
            <a:chOff x="85" y="132"/>
            <a:chExt cx="1769" cy="532"/>
          </a:xfrm>
        </p:grpSpPr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2DA6C6DF-14B4-9DEF-E577-96AAD58F3B6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" y="132"/>
              <a:ext cx="1761" cy="427"/>
            </a:xfrm>
            <a:custGeom>
              <a:avLst/>
              <a:gdLst>
                <a:gd name="T0" fmla="*/ 23 w 1761"/>
                <a:gd name="T1" fmla="*/ 6 h 427"/>
                <a:gd name="T2" fmla="*/ 37 w 1761"/>
                <a:gd name="T3" fmla="*/ 0 h 427"/>
                <a:gd name="T4" fmla="*/ 1706 w 1761"/>
                <a:gd name="T5" fmla="*/ 0 h 427"/>
                <a:gd name="T6" fmla="*/ 1725 w 1761"/>
                <a:gd name="T7" fmla="*/ 4 h 427"/>
                <a:gd name="T8" fmla="*/ 1739 w 1761"/>
                <a:gd name="T9" fmla="*/ 15 h 427"/>
                <a:gd name="T10" fmla="*/ 1751 w 1761"/>
                <a:gd name="T11" fmla="*/ 42 h 427"/>
                <a:gd name="T12" fmla="*/ 1758 w 1761"/>
                <a:gd name="T13" fmla="*/ 74 h 427"/>
                <a:gd name="T14" fmla="*/ 1760 w 1761"/>
                <a:gd name="T15" fmla="*/ 110 h 427"/>
                <a:gd name="T16" fmla="*/ 1760 w 1761"/>
                <a:gd name="T17" fmla="*/ 426 h 427"/>
                <a:gd name="T18" fmla="*/ 66 w 1761"/>
                <a:gd name="T19" fmla="*/ 426 h 427"/>
                <a:gd name="T20" fmla="*/ 0 w 1761"/>
                <a:gd name="T21" fmla="*/ 426 h 427"/>
                <a:gd name="T22" fmla="*/ 0 w 1761"/>
                <a:gd name="T23" fmla="*/ 132 h 427"/>
                <a:gd name="T24" fmla="*/ 0 w 1761"/>
                <a:gd name="T25" fmla="*/ 89 h 427"/>
                <a:gd name="T26" fmla="*/ 7 w 1761"/>
                <a:gd name="T27" fmla="*/ 47 h 427"/>
                <a:gd name="T28" fmla="*/ 13 w 1761"/>
                <a:gd name="T29" fmla="*/ 25 h 427"/>
                <a:gd name="T30" fmla="*/ 23 w 1761"/>
                <a:gd name="T31" fmla="*/ 6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61" h="427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2"/>
                  </a:lnTo>
                  <a:lnTo>
                    <a:pt x="1758" y="74"/>
                  </a:lnTo>
                  <a:lnTo>
                    <a:pt x="1760" y="110"/>
                  </a:lnTo>
                  <a:lnTo>
                    <a:pt x="1760" y="426"/>
                  </a:lnTo>
                  <a:lnTo>
                    <a:pt x="66" y="426"/>
                  </a:lnTo>
                  <a:lnTo>
                    <a:pt x="0" y="426"/>
                  </a:lnTo>
                  <a:lnTo>
                    <a:pt x="0" y="132"/>
                  </a:lnTo>
                  <a:lnTo>
                    <a:pt x="0" y="89"/>
                  </a:lnTo>
                  <a:lnTo>
                    <a:pt x="7" y="47"/>
                  </a:lnTo>
                  <a:lnTo>
                    <a:pt x="13" y="25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7E724A71-DDDC-94F3-4D39-F5225E6DF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" y="412"/>
              <a:ext cx="1761" cy="185"/>
            </a:xfrm>
            <a:custGeom>
              <a:avLst/>
              <a:gdLst>
                <a:gd name="T0" fmla="*/ 85 w 1761"/>
                <a:gd name="T1" fmla="*/ 63 h 185"/>
                <a:gd name="T2" fmla="*/ 138 w 1761"/>
                <a:gd name="T3" fmla="*/ 63 h 185"/>
                <a:gd name="T4" fmla="*/ 180 w 1761"/>
                <a:gd name="T5" fmla="*/ 95 h 185"/>
                <a:gd name="T6" fmla="*/ 248 w 1761"/>
                <a:gd name="T7" fmla="*/ 76 h 185"/>
                <a:gd name="T8" fmla="*/ 325 w 1761"/>
                <a:gd name="T9" fmla="*/ 67 h 185"/>
                <a:gd name="T10" fmla="*/ 379 w 1761"/>
                <a:gd name="T11" fmla="*/ 86 h 185"/>
                <a:gd name="T12" fmla="*/ 438 w 1761"/>
                <a:gd name="T13" fmla="*/ 76 h 185"/>
                <a:gd name="T14" fmla="*/ 532 w 1761"/>
                <a:gd name="T15" fmla="*/ 82 h 185"/>
                <a:gd name="T16" fmla="*/ 592 w 1761"/>
                <a:gd name="T17" fmla="*/ 95 h 185"/>
                <a:gd name="T18" fmla="*/ 663 w 1761"/>
                <a:gd name="T19" fmla="*/ 57 h 185"/>
                <a:gd name="T20" fmla="*/ 716 w 1761"/>
                <a:gd name="T21" fmla="*/ 90 h 185"/>
                <a:gd name="T22" fmla="*/ 787 w 1761"/>
                <a:gd name="T23" fmla="*/ 85 h 185"/>
                <a:gd name="T24" fmla="*/ 824 w 1761"/>
                <a:gd name="T25" fmla="*/ 90 h 185"/>
                <a:gd name="T26" fmla="*/ 857 w 1761"/>
                <a:gd name="T27" fmla="*/ 57 h 185"/>
                <a:gd name="T28" fmla="*/ 899 w 1761"/>
                <a:gd name="T29" fmla="*/ 34 h 185"/>
                <a:gd name="T30" fmla="*/ 949 w 1761"/>
                <a:gd name="T31" fmla="*/ 31 h 185"/>
                <a:gd name="T32" fmla="*/ 991 w 1761"/>
                <a:gd name="T33" fmla="*/ 22 h 185"/>
                <a:gd name="T34" fmla="*/ 1030 w 1761"/>
                <a:gd name="T35" fmla="*/ 48 h 185"/>
                <a:gd name="T36" fmla="*/ 1071 w 1761"/>
                <a:gd name="T37" fmla="*/ 67 h 185"/>
                <a:gd name="T38" fmla="*/ 1138 w 1761"/>
                <a:gd name="T39" fmla="*/ 53 h 185"/>
                <a:gd name="T40" fmla="*/ 1168 w 1761"/>
                <a:gd name="T41" fmla="*/ 89 h 185"/>
                <a:gd name="T42" fmla="*/ 1215 w 1761"/>
                <a:gd name="T43" fmla="*/ 95 h 185"/>
                <a:gd name="T44" fmla="*/ 1293 w 1761"/>
                <a:gd name="T45" fmla="*/ 95 h 185"/>
                <a:gd name="T46" fmla="*/ 1340 w 1761"/>
                <a:gd name="T47" fmla="*/ 79 h 185"/>
                <a:gd name="T48" fmla="*/ 1376 w 1761"/>
                <a:gd name="T49" fmla="*/ 86 h 185"/>
                <a:gd name="T50" fmla="*/ 1418 w 1761"/>
                <a:gd name="T51" fmla="*/ 57 h 185"/>
                <a:gd name="T52" fmla="*/ 1478 w 1761"/>
                <a:gd name="T53" fmla="*/ 53 h 185"/>
                <a:gd name="T54" fmla="*/ 1528 w 1761"/>
                <a:gd name="T55" fmla="*/ 22 h 185"/>
                <a:gd name="T56" fmla="*/ 1567 w 1761"/>
                <a:gd name="T57" fmla="*/ 15 h 185"/>
                <a:gd name="T58" fmla="*/ 1617 w 1761"/>
                <a:gd name="T59" fmla="*/ 27 h 185"/>
                <a:gd name="T60" fmla="*/ 1661 w 1761"/>
                <a:gd name="T61" fmla="*/ 1 h 185"/>
                <a:gd name="T62" fmla="*/ 1703 w 1761"/>
                <a:gd name="T63" fmla="*/ 48 h 185"/>
                <a:gd name="T64" fmla="*/ 1750 w 1761"/>
                <a:gd name="T65" fmla="*/ 24 h 185"/>
                <a:gd name="T66" fmla="*/ 1760 w 1761"/>
                <a:gd name="T67" fmla="*/ 184 h 185"/>
                <a:gd name="T68" fmla="*/ 727 w 1761"/>
                <a:gd name="T69" fmla="*/ 149 h 185"/>
                <a:gd name="T70" fmla="*/ 0 w 1761"/>
                <a:gd name="T71" fmla="*/ 29 h 185"/>
                <a:gd name="T72" fmla="*/ 26 w 1761"/>
                <a:gd name="T73" fmla="*/ 50 h 185"/>
                <a:gd name="T74" fmla="*/ 61 w 1761"/>
                <a:gd name="T75" fmla="*/ 57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61" h="185">
                  <a:moveTo>
                    <a:pt x="61" y="57"/>
                  </a:moveTo>
                  <a:lnTo>
                    <a:pt x="85" y="63"/>
                  </a:lnTo>
                  <a:lnTo>
                    <a:pt x="112" y="57"/>
                  </a:lnTo>
                  <a:lnTo>
                    <a:pt x="138" y="63"/>
                  </a:lnTo>
                  <a:lnTo>
                    <a:pt x="158" y="81"/>
                  </a:lnTo>
                  <a:lnTo>
                    <a:pt x="180" y="95"/>
                  </a:lnTo>
                  <a:lnTo>
                    <a:pt x="217" y="82"/>
                  </a:lnTo>
                  <a:lnTo>
                    <a:pt x="248" y="76"/>
                  </a:lnTo>
                  <a:lnTo>
                    <a:pt x="293" y="76"/>
                  </a:lnTo>
                  <a:lnTo>
                    <a:pt x="325" y="67"/>
                  </a:lnTo>
                  <a:lnTo>
                    <a:pt x="354" y="76"/>
                  </a:lnTo>
                  <a:lnTo>
                    <a:pt x="379" y="86"/>
                  </a:lnTo>
                  <a:lnTo>
                    <a:pt x="402" y="89"/>
                  </a:lnTo>
                  <a:lnTo>
                    <a:pt x="438" y="76"/>
                  </a:lnTo>
                  <a:lnTo>
                    <a:pt x="477" y="76"/>
                  </a:lnTo>
                  <a:lnTo>
                    <a:pt x="532" y="82"/>
                  </a:lnTo>
                  <a:lnTo>
                    <a:pt x="555" y="99"/>
                  </a:lnTo>
                  <a:lnTo>
                    <a:pt x="592" y="95"/>
                  </a:lnTo>
                  <a:lnTo>
                    <a:pt x="629" y="67"/>
                  </a:lnTo>
                  <a:lnTo>
                    <a:pt x="663" y="57"/>
                  </a:lnTo>
                  <a:lnTo>
                    <a:pt x="687" y="67"/>
                  </a:lnTo>
                  <a:lnTo>
                    <a:pt x="716" y="90"/>
                  </a:lnTo>
                  <a:lnTo>
                    <a:pt x="750" y="100"/>
                  </a:lnTo>
                  <a:lnTo>
                    <a:pt x="787" y="85"/>
                  </a:lnTo>
                  <a:lnTo>
                    <a:pt x="805" y="79"/>
                  </a:lnTo>
                  <a:lnTo>
                    <a:pt x="824" y="90"/>
                  </a:lnTo>
                  <a:lnTo>
                    <a:pt x="840" y="76"/>
                  </a:lnTo>
                  <a:lnTo>
                    <a:pt x="857" y="57"/>
                  </a:lnTo>
                  <a:lnTo>
                    <a:pt x="877" y="39"/>
                  </a:lnTo>
                  <a:lnTo>
                    <a:pt x="899" y="34"/>
                  </a:lnTo>
                  <a:lnTo>
                    <a:pt x="924" y="39"/>
                  </a:lnTo>
                  <a:lnTo>
                    <a:pt x="949" y="31"/>
                  </a:lnTo>
                  <a:lnTo>
                    <a:pt x="975" y="22"/>
                  </a:lnTo>
                  <a:lnTo>
                    <a:pt x="991" y="22"/>
                  </a:lnTo>
                  <a:lnTo>
                    <a:pt x="1006" y="25"/>
                  </a:lnTo>
                  <a:lnTo>
                    <a:pt x="1030" y="48"/>
                  </a:lnTo>
                  <a:lnTo>
                    <a:pt x="1052" y="44"/>
                  </a:lnTo>
                  <a:lnTo>
                    <a:pt x="1071" y="67"/>
                  </a:lnTo>
                  <a:lnTo>
                    <a:pt x="1107" y="67"/>
                  </a:lnTo>
                  <a:lnTo>
                    <a:pt x="1138" y="53"/>
                  </a:lnTo>
                  <a:lnTo>
                    <a:pt x="1153" y="71"/>
                  </a:lnTo>
                  <a:lnTo>
                    <a:pt x="1168" y="89"/>
                  </a:lnTo>
                  <a:lnTo>
                    <a:pt x="1190" y="84"/>
                  </a:lnTo>
                  <a:lnTo>
                    <a:pt x="1215" y="95"/>
                  </a:lnTo>
                  <a:lnTo>
                    <a:pt x="1242" y="85"/>
                  </a:lnTo>
                  <a:lnTo>
                    <a:pt x="1293" y="95"/>
                  </a:lnTo>
                  <a:lnTo>
                    <a:pt x="1315" y="104"/>
                  </a:lnTo>
                  <a:lnTo>
                    <a:pt x="1340" y="79"/>
                  </a:lnTo>
                  <a:lnTo>
                    <a:pt x="1357" y="77"/>
                  </a:lnTo>
                  <a:lnTo>
                    <a:pt x="1376" y="86"/>
                  </a:lnTo>
                  <a:lnTo>
                    <a:pt x="1394" y="82"/>
                  </a:lnTo>
                  <a:lnTo>
                    <a:pt x="1418" y="57"/>
                  </a:lnTo>
                  <a:lnTo>
                    <a:pt x="1458" y="50"/>
                  </a:lnTo>
                  <a:lnTo>
                    <a:pt x="1478" y="53"/>
                  </a:lnTo>
                  <a:lnTo>
                    <a:pt x="1498" y="53"/>
                  </a:lnTo>
                  <a:lnTo>
                    <a:pt x="1528" y="22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8"/>
                  </a:lnTo>
                  <a:lnTo>
                    <a:pt x="1617" y="27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7"/>
                  </a:lnTo>
                  <a:lnTo>
                    <a:pt x="1703" y="48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3"/>
                  </a:lnTo>
                  <a:lnTo>
                    <a:pt x="1760" y="184"/>
                  </a:lnTo>
                  <a:lnTo>
                    <a:pt x="740" y="144"/>
                  </a:lnTo>
                  <a:lnTo>
                    <a:pt x="727" y="149"/>
                  </a:lnTo>
                  <a:lnTo>
                    <a:pt x="0" y="133"/>
                  </a:lnTo>
                  <a:lnTo>
                    <a:pt x="0" y="29"/>
                  </a:lnTo>
                  <a:lnTo>
                    <a:pt x="10" y="44"/>
                  </a:lnTo>
                  <a:lnTo>
                    <a:pt x="26" y="50"/>
                  </a:lnTo>
                  <a:lnTo>
                    <a:pt x="46" y="51"/>
                  </a:lnTo>
                  <a:lnTo>
                    <a:pt x="61" y="57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AAF2D619-BD83-BCA6-493F-0169B81B18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" y="476"/>
              <a:ext cx="1761" cy="188"/>
            </a:xfrm>
            <a:custGeom>
              <a:avLst/>
              <a:gdLst>
                <a:gd name="T0" fmla="*/ 37 w 1761"/>
                <a:gd name="T1" fmla="*/ 185 h 188"/>
                <a:gd name="T2" fmla="*/ 1706 w 1761"/>
                <a:gd name="T3" fmla="*/ 187 h 188"/>
                <a:gd name="T4" fmla="*/ 1739 w 1761"/>
                <a:gd name="T5" fmla="*/ 181 h 188"/>
                <a:gd name="T6" fmla="*/ 1758 w 1761"/>
                <a:gd name="T7" fmla="*/ 158 h 188"/>
                <a:gd name="T8" fmla="*/ 1760 w 1761"/>
                <a:gd name="T9" fmla="*/ 22 h 188"/>
                <a:gd name="T10" fmla="*/ 1736 w 1761"/>
                <a:gd name="T11" fmla="*/ 6 h 188"/>
                <a:gd name="T12" fmla="*/ 1723 w 1761"/>
                <a:gd name="T13" fmla="*/ 51 h 188"/>
                <a:gd name="T14" fmla="*/ 1706 w 1761"/>
                <a:gd name="T15" fmla="*/ 47 h 188"/>
                <a:gd name="T16" fmla="*/ 1671 w 1761"/>
                <a:gd name="T17" fmla="*/ 25 h 188"/>
                <a:gd name="T18" fmla="*/ 1625 w 1761"/>
                <a:gd name="T19" fmla="*/ 32 h 188"/>
                <a:gd name="T20" fmla="*/ 1588 w 1761"/>
                <a:gd name="T21" fmla="*/ 37 h 188"/>
                <a:gd name="T22" fmla="*/ 1554 w 1761"/>
                <a:gd name="T23" fmla="*/ 25 h 188"/>
                <a:gd name="T24" fmla="*/ 1520 w 1761"/>
                <a:gd name="T25" fmla="*/ 40 h 188"/>
                <a:gd name="T26" fmla="*/ 1498 w 1761"/>
                <a:gd name="T27" fmla="*/ 49 h 188"/>
                <a:gd name="T28" fmla="*/ 1445 w 1761"/>
                <a:gd name="T29" fmla="*/ 43 h 188"/>
                <a:gd name="T30" fmla="*/ 1396 w 1761"/>
                <a:gd name="T31" fmla="*/ 36 h 188"/>
                <a:gd name="T32" fmla="*/ 1337 w 1761"/>
                <a:gd name="T33" fmla="*/ 82 h 188"/>
                <a:gd name="T34" fmla="*/ 1293 w 1761"/>
                <a:gd name="T35" fmla="*/ 58 h 188"/>
                <a:gd name="T36" fmla="*/ 1240 w 1761"/>
                <a:gd name="T37" fmla="*/ 56 h 188"/>
                <a:gd name="T38" fmla="*/ 1153 w 1761"/>
                <a:gd name="T39" fmla="*/ 55 h 188"/>
                <a:gd name="T40" fmla="*/ 1112 w 1761"/>
                <a:gd name="T41" fmla="*/ 49 h 188"/>
                <a:gd name="T42" fmla="*/ 1079 w 1761"/>
                <a:gd name="T43" fmla="*/ 36 h 188"/>
                <a:gd name="T44" fmla="*/ 1006 w 1761"/>
                <a:gd name="T45" fmla="*/ 65 h 188"/>
                <a:gd name="T46" fmla="*/ 943 w 1761"/>
                <a:gd name="T47" fmla="*/ 50 h 188"/>
                <a:gd name="T48" fmla="*/ 866 w 1761"/>
                <a:gd name="T49" fmla="*/ 58 h 188"/>
                <a:gd name="T50" fmla="*/ 804 w 1761"/>
                <a:gd name="T51" fmla="*/ 58 h 188"/>
                <a:gd name="T52" fmla="*/ 730 w 1761"/>
                <a:gd name="T53" fmla="*/ 78 h 188"/>
                <a:gd name="T54" fmla="*/ 652 w 1761"/>
                <a:gd name="T55" fmla="*/ 68 h 188"/>
                <a:gd name="T56" fmla="*/ 563 w 1761"/>
                <a:gd name="T57" fmla="*/ 70 h 188"/>
                <a:gd name="T58" fmla="*/ 468 w 1761"/>
                <a:gd name="T59" fmla="*/ 49 h 188"/>
                <a:gd name="T60" fmla="*/ 369 w 1761"/>
                <a:gd name="T61" fmla="*/ 35 h 188"/>
                <a:gd name="T62" fmla="*/ 301 w 1761"/>
                <a:gd name="T63" fmla="*/ 53 h 188"/>
                <a:gd name="T64" fmla="*/ 262 w 1761"/>
                <a:gd name="T65" fmla="*/ 47 h 188"/>
                <a:gd name="T66" fmla="*/ 205 w 1761"/>
                <a:gd name="T67" fmla="*/ 55 h 188"/>
                <a:gd name="T68" fmla="*/ 143 w 1761"/>
                <a:gd name="T69" fmla="*/ 53 h 188"/>
                <a:gd name="T70" fmla="*/ 80 w 1761"/>
                <a:gd name="T71" fmla="*/ 65 h 188"/>
                <a:gd name="T72" fmla="*/ 16 w 1761"/>
                <a:gd name="T73" fmla="*/ 56 h 188"/>
                <a:gd name="T74" fmla="*/ 2 w 1761"/>
                <a:gd name="T75" fmla="*/ 111 h 188"/>
                <a:gd name="T76" fmla="*/ 13 w 1761"/>
                <a:gd name="T77" fmla="*/ 17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761" h="188">
                  <a:moveTo>
                    <a:pt x="23" y="182"/>
                  </a:moveTo>
                  <a:lnTo>
                    <a:pt x="37" y="185"/>
                  </a:lnTo>
                  <a:lnTo>
                    <a:pt x="54" y="187"/>
                  </a:lnTo>
                  <a:lnTo>
                    <a:pt x="1706" y="187"/>
                  </a:lnTo>
                  <a:lnTo>
                    <a:pt x="1725" y="184"/>
                  </a:lnTo>
                  <a:lnTo>
                    <a:pt x="1739" y="181"/>
                  </a:lnTo>
                  <a:lnTo>
                    <a:pt x="1751" y="170"/>
                  </a:lnTo>
                  <a:lnTo>
                    <a:pt x="1758" y="158"/>
                  </a:lnTo>
                  <a:lnTo>
                    <a:pt x="1760" y="143"/>
                  </a:lnTo>
                  <a:lnTo>
                    <a:pt x="1760" y="22"/>
                  </a:lnTo>
                  <a:lnTo>
                    <a:pt x="1745" y="0"/>
                  </a:lnTo>
                  <a:lnTo>
                    <a:pt x="1736" y="6"/>
                  </a:lnTo>
                  <a:lnTo>
                    <a:pt x="1729" y="27"/>
                  </a:lnTo>
                  <a:lnTo>
                    <a:pt x="1723" y="51"/>
                  </a:lnTo>
                  <a:lnTo>
                    <a:pt x="1716" y="49"/>
                  </a:lnTo>
                  <a:lnTo>
                    <a:pt x="1706" y="47"/>
                  </a:lnTo>
                  <a:lnTo>
                    <a:pt x="1685" y="35"/>
                  </a:lnTo>
                  <a:lnTo>
                    <a:pt x="1671" y="25"/>
                  </a:lnTo>
                  <a:lnTo>
                    <a:pt x="1649" y="22"/>
                  </a:lnTo>
                  <a:lnTo>
                    <a:pt x="1625" y="32"/>
                  </a:lnTo>
                  <a:lnTo>
                    <a:pt x="1603" y="49"/>
                  </a:lnTo>
                  <a:lnTo>
                    <a:pt x="1588" y="37"/>
                  </a:lnTo>
                  <a:lnTo>
                    <a:pt x="1574" y="35"/>
                  </a:lnTo>
                  <a:lnTo>
                    <a:pt x="1554" y="25"/>
                  </a:lnTo>
                  <a:lnTo>
                    <a:pt x="1534" y="28"/>
                  </a:lnTo>
                  <a:lnTo>
                    <a:pt x="1520" y="40"/>
                  </a:lnTo>
                  <a:lnTo>
                    <a:pt x="1514" y="56"/>
                  </a:lnTo>
                  <a:lnTo>
                    <a:pt x="1498" y="49"/>
                  </a:lnTo>
                  <a:lnTo>
                    <a:pt x="1475" y="49"/>
                  </a:lnTo>
                  <a:lnTo>
                    <a:pt x="1445" y="43"/>
                  </a:lnTo>
                  <a:lnTo>
                    <a:pt x="1419" y="56"/>
                  </a:lnTo>
                  <a:lnTo>
                    <a:pt x="1396" y="36"/>
                  </a:lnTo>
                  <a:lnTo>
                    <a:pt x="1366" y="49"/>
                  </a:lnTo>
                  <a:lnTo>
                    <a:pt x="1337" y="82"/>
                  </a:lnTo>
                  <a:lnTo>
                    <a:pt x="1314" y="70"/>
                  </a:lnTo>
                  <a:lnTo>
                    <a:pt x="1293" y="58"/>
                  </a:lnTo>
                  <a:lnTo>
                    <a:pt x="1270" y="51"/>
                  </a:lnTo>
                  <a:lnTo>
                    <a:pt x="1240" y="56"/>
                  </a:lnTo>
                  <a:lnTo>
                    <a:pt x="1194" y="66"/>
                  </a:lnTo>
                  <a:lnTo>
                    <a:pt x="1153" y="55"/>
                  </a:lnTo>
                  <a:lnTo>
                    <a:pt x="1135" y="60"/>
                  </a:lnTo>
                  <a:lnTo>
                    <a:pt x="1112" y="49"/>
                  </a:lnTo>
                  <a:lnTo>
                    <a:pt x="1097" y="38"/>
                  </a:lnTo>
                  <a:lnTo>
                    <a:pt x="1079" y="36"/>
                  </a:lnTo>
                  <a:lnTo>
                    <a:pt x="1047" y="43"/>
                  </a:lnTo>
                  <a:lnTo>
                    <a:pt x="1006" y="65"/>
                  </a:lnTo>
                  <a:lnTo>
                    <a:pt x="972" y="45"/>
                  </a:lnTo>
                  <a:lnTo>
                    <a:pt x="943" y="50"/>
                  </a:lnTo>
                  <a:lnTo>
                    <a:pt x="916" y="78"/>
                  </a:lnTo>
                  <a:lnTo>
                    <a:pt x="866" y="58"/>
                  </a:lnTo>
                  <a:lnTo>
                    <a:pt x="829" y="68"/>
                  </a:lnTo>
                  <a:lnTo>
                    <a:pt x="804" y="58"/>
                  </a:lnTo>
                  <a:lnTo>
                    <a:pt x="767" y="63"/>
                  </a:lnTo>
                  <a:lnTo>
                    <a:pt x="730" y="78"/>
                  </a:lnTo>
                  <a:lnTo>
                    <a:pt x="704" y="73"/>
                  </a:lnTo>
                  <a:lnTo>
                    <a:pt x="652" y="68"/>
                  </a:lnTo>
                  <a:lnTo>
                    <a:pt x="619" y="78"/>
                  </a:lnTo>
                  <a:lnTo>
                    <a:pt x="563" y="70"/>
                  </a:lnTo>
                  <a:lnTo>
                    <a:pt x="517" y="63"/>
                  </a:lnTo>
                  <a:lnTo>
                    <a:pt x="468" y="49"/>
                  </a:lnTo>
                  <a:lnTo>
                    <a:pt x="422" y="63"/>
                  </a:lnTo>
                  <a:lnTo>
                    <a:pt x="369" y="35"/>
                  </a:lnTo>
                  <a:lnTo>
                    <a:pt x="329" y="36"/>
                  </a:lnTo>
                  <a:lnTo>
                    <a:pt x="301" y="53"/>
                  </a:lnTo>
                  <a:lnTo>
                    <a:pt x="284" y="39"/>
                  </a:lnTo>
                  <a:lnTo>
                    <a:pt x="262" y="47"/>
                  </a:lnTo>
                  <a:lnTo>
                    <a:pt x="233" y="49"/>
                  </a:lnTo>
                  <a:lnTo>
                    <a:pt x="205" y="55"/>
                  </a:lnTo>
                  <a:lnTo>
                    <a:pt x="171" y="66"/>
                  </a:lnTo>
                  <a:lnTo>
                    <a:pt x="143" y="53"/>
                  </a:lnTo>
                  <a:lnTo>
                    <a:pt x="116" y="59"/>
                  </a:lnTo>
                  <a:lnTo>
                    <a:pt x="80" y="65"/>
                  </a:lnTo>
                  <a:lnTo>
                    <a:pt x="58" y="59"/>
                  </a:lnTo>
                  <a:lnTo>
                    <a:pt x="16" y="56"/>
                  </a:lnTo>
                  <a:lnTo>
                    <a:pt x="0" y="70"/>
                  </a:lnTo>
                  <a:lnTo>
                    <a:pt x="2" y="111"/>
                  </a:lnTo>
                  <a:lnTo>
                    <a:pt x="4" y="146"/>
                  </a:lnTo>
                  <a:lnTo>
                    <a:pt x="13" y="175"/>
                  </a:lnTo>
                  <a:lnTo>
                    <a:pt x="23" y="182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CE50287E-C760-A746-DB7E-62736D35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95" y="151"/>
              <a:ext cx="1733" cy="245"/>
            </a:xfrm>
            <a:custGeom>
              <a:avLst/>
              <a:gdLst>
                <a:gd name="T0" fmla="*/ 0 w 1733"/>
                <a:gd name="T1" fmla="*/ 185 h 245"/>
                <a:gd name="T2" fmla="*/ 4 w 1733"/>
                <a:gd name="T3" fmla="*/ 196 h 245"/>
                <a:gd name="T4" fmla="*/ 7 w 1733"/>
                <a:gd name="T5" fmla="*/ 88 h 245"/>
                <a:gd name="T6" fmla="*/ 22 w 1733"/>
                <a:gd name="T7" fmla="*/ 44 h 245"/>
                <a:gd name="T8" fmla="*/ 82 w 1733"/>
                <a:gd name="T9" fmla="*/ 39 h 245"/>
                <a:gd name="T10" fmla="*/ 198 w 1733"/>
                <a:gd name="T11" fmla="*/ 45 h 245"/>
                <a:gd name="T12" fmla="*/ 308 w 1733"/>
                <a:gd name="T13" fmla="*/ 42 h 245"/>
                <a:gd name="T14" fmla="*/ 437 w 1733"/>
                <a:gd name="T15" fmla="*/ 45 h 245"/>
                <a:gd name="T16" fmla="*/ 525 w 1733"/>
                <a:gd name="T17" fmla="*/ 39 h 245"/>
                <a:gd name="T18" fmla="*/ 598 w 1733"/>
                <a:gd name="T19" fmla="*/ 39 h 245"/>
                <a:gd name="T20" fmla="*/ 708 w 1733"/>
                <a:gd name="T21" fmla="*/ 51 h 245"/>
                <a:gd name="T22" fmla="*/ 788 w 1733"/>
                <a:gd name="T23" fmla="*/ 53 h 245"/>
                <a:gd name="T24" fmla="*/ 878 w 1733"/>
                <a:gd name="T25" fmla="*/ 45 h 245"/>
                <a:gd name="T26" fmla="*/ 986 w 1733"/>
                <a:gd name="T27" fmla="*/ 61 h 245"/>
                <a:gd name="T28" fmla="*/ 1071 w 1733"/>
                <a:gd name="T29" fmla="*/ 57 h 245"/>
                <a:gd name="T30" fmla="*/ 1150 w 1733"/>
                <a:gd name="T31" fmla="*/ 49 h 245"/>
                <a:gd name="T32" fmla="*/ 1241 w 1733"/>
                <a:gd name="T33" fmla="*/ 54 h 245"/>
                <a:gd name="T34" fmla="*/ 1319 w 1733"/>
                <a:gd name="T35" fmla="*/ 49 h 245"/>
                <a:gd name="T36" fmla="*/ 1395 w 1733"/>
                <a:gd name="T37" fmla="*/ 44 h 245"/>
                <a:gd name="T38" fmla="*/ 1449 w 1733"/>
                <a:gd name="T39" fmla="*/ 48 h 245"/>
                <a:gd name="T40" fmla="*/ 1557 w 1733"/>
                <a:gd name="T41" fmla="*/ 39 h 245"/>
                <a:gd name="T42" fmla="*/ 1665 w 1733"/>
                <a:gd name="T43" fmla="*/ 51 h 245"/>
                <a:gd name="T44" fmla="*/ 1703 w 1733"/>
                <a:gd name="T45" fmla="*/ 71 h 245"/>
                <a:gd name="T46" fmla="*/ 1721 w 1733"/>
                <a:gd name="T47" fmla="*/ 104 h 245"/>
                <a:gd name="T48" fmla="*/ 1732 w 1733"/>
                <a:gd name="T49" fmla="*/ 189 h 245"/>
                <a:gd name="T50" fmla="*/ 1732 w 1733"/>
                <a:gd name="T51" fmla="*/ 63 h 245"/>
                <a:gd name="T52" fmla="*/ 1725 w 1733"/>
                <a:gd name="T53" fmla="*/ 25 h 245"/>
                <a:gd name="T54" fmla="*/ 1606 w 1733"/>
                <a:gd name="T55" fmla="*/ 9 h 245"/>
                <a:gd name="T56" fmla="*/ 1510 w 1733"/>
                <a:gd name="T57" fmla="*/ 2 h 245"/>
                <a:gd name="T58" fmla="*/ 1443 w 1733"/>
                <a:gd name="T59" fmla="*/ 5 h 245"/>
                <a:gd name="T60" fmla="*/ 1349 w 1733"/>
                <a:gd name="T61" fmla="*/ 12 h 245"/>
                <a:gd name="T62" fmla="*/ 1182 w 1733"/>
                <a:gd name="T63" fmla="*/ 9 h 245"/>
                <a:gd name="T64" fmla="*/ 1067 w 1733"/>
                <a:gd name="T65" fmla="*/ 10 h 245"/>
                <a:gd name="T66" fmla="*/ 986 w 1733"/>
                <a:gd name="T67" fmla="*/ 9 h 245"/>
                <a:gd name="T68" fmla="*/ 923 w 1733"/>
                <a:gd name="T69" fmla="*/ 6 h 245"/>
                <a:gd name="T70" fmla="*/ 813 w 1733"/>
                <a:gd name="T71" fmla="*/ 9 h 245"/>
                <a:gd name="T72" fmla="*/ 681 w 1733"/>
                <a:gd name="T73" fmla="*/ 10 h 245"/>
                <a:gd name="T74" fmla="*/ 531 w 1733"/>
                <a:gd name="T75" fmla="*/ 6 h 245"/>
                <a:gd name="T76" fmla="*/ 463 w 1733"/>
                <a:gd name="T77" fmla="*/ 4 h 245"/>
                <a:gd name="T78" fmla="*/ 351 w 1733"/>
                <a:gd name="T79" fmla="*/ 4 h 245"/>
                <a:gd name="T80" fmla="*/ 208 w 1733"/>
                <a:gd name="T81" fmla="*/ 4 h 245"/>
                <a:gd name="T82" fmla="*/ 87 w 1733"/>
                <a:gd name="T83" fmla="*/ 0 h 245"/>
                <a:gd name="T84" fmla="*/ 28 w 1733"/>
                <a:gd name="T85" fmla="*/ 2 h 245"/>
                <a:gd name="T86" fmla="*/ 4 w 1733"/>
                <a:gd name="T87" fmla="*/ 27 h 245"/>
                <a:gd name="T88" fmla="*/ 0 w 1733"/>
                <a:gd name="T89" fmla="*/ 86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33" h="245">
                  <a:moveTo>
                    <a:pt x="0" y="119"/>
                  </a:moveTo>
                  <a:lnTo>
                    <a:pt x="0" y="185"/>
                  </a:lnTo>
                  <a:lnTo>
                    <a:pt x="0" y="244"/>
                  </a:lnTo>
                  <a:lnTo>
                    <a:pt x="4" y="196"/>
                  </a:lnTo>
                  <a:lnTo>
                    <a:pt x="5" y="157"/>
                  </a:lnTo>
                  <a:lnTo>
                    <a:pt x="7" y="88"/>
                  </a:lnTo>
                  <a:lnTo>
                    <a:pt x="12" y="55"/>
                  </a:lnTo>
                  <a:lnTo>
                    <a:pt x="22" y="44"/>
                  </a:lnTo>
                  <a:lnTo>
                    <a:pt x="48" y="36"/>
                  </a:lnTo>
                  <a:lnTo>
                    <a:pt x="82" y="39"/>
                  </a:lnTo>
                  <a:lnTo>
                    <a:pt x="162" y="39"/>
                  </a:lnTo>
                  <a:lnTo>
                    <a:pt x="198" y="45"/>
                  </a:lnTo>
                  <a:lnTo>
                    <a:pt x="249" y="39"/>
                  </a:lnTo>
                  <a:lnTo>
                    <a:pt x="308" y="42"/>
                  </a:lnTo>
                  <a:lnTo>
                    <a:pt x="351" y="40"/>
                  </a:lnTo>
                  <a:lnTo>
                    <a:pt x="437" y="45"/>
                  </a:lnTo>
                  <a:lnTo>
                    <a:pt x="467" y="44"/>
                  </a:lnTo>
                  <a:lnTo>
                    <a:pt x="525" y="39"/>
                  </a:lnTo>
                  <a:lnTo>
                    <a:pt x="544" y="46"/>
                  </a:lnTo>
                  <a:lnTo>
                    <a:pt x="598" y="39"/>
                  </a:lnTo>
                  <a:lnTo>
                    <a:pt x="680" y="44"/>
                  </a:lnTo>
                  <a:lnTo>
                    <a:pt x="708" y="51"/>
                  </a:lnTo>
                  <a:lnTo>
                    <a:pt x="751" y="45"/>
                  </a:lnTo>
                  <a:lnTo>
                    <a:pt x="788" y="53"/>
                  </a:lnTo>
                  <a:lnTo>
                    <a:pt x="818" y="53"/>
                  </a:lnTo>
                  <a:lnTo>
                    <a:pt x="878" y="45"/>
                  </a:lnTo>
                  <a:lnTo>
                    <a:pt x="935" y="51"/>
                  </a:lnTo>
                  <a:lnTo>
                    <a:pt x="986" y="61"/>
                  </a:lnTo>
                  <a:lnTo>
                    <a:pt x="1002" y="63"/>
                  </a:lnTo>
                  <a:lnTo>
                    <a:pt x="1071" y="57"/>
                  </a:lnTo>
                  <a:lnTo>
                    <a:pt x="1135" y="52"/>
                  </a:lnTo>
                  <a:lnTo>
                    <a:pt x="1150" y="49"/>
                  </a:lnTo>
                  <a:lnTo>
                    <a:pt x="1174" y="51"/>
                  </a:lnTo>
                  <a:lnTo>
                    <a:pt x="1241" y="54"/>
                  </a:lnTo>
                  <a:lnTo>
                    <a:pt x="1292" y="46"/>
                  </a:lnTo>
                  <a:lnTo>
                    <a:pt x="1319" y="49"/>
                  </a:lnTo>
                  <a:lnTo>
                    <a:pt x="1360" y="51"/>
                  </a:lnTo>
                  <a:lnTo>
                    <a:pt x="1395" y="44"/>
                  </a:lnTo>
                  <a:lnTo>
                    <a:pt x="1418" y="39"/>
                  </a:lnTo>
                  <a:lnTo>
                    <a:pt x="1449" y="48"/>
                  </a:lnTo>
                  <a:lnTo>
                    <a:pt x="1514" y="52"/>
                  </a:lnTo>
                  <a:lnTo>
                    <a:pt x="1557" y="39"/>
                  </a:lnTo>
                  <a:lnTo>
                    <a:pt x="1620" y="51"/>
                  </a:lnTo>
                  <a:lnTo>
                    <a:pt x="1665" y="51"/>
                  </a:lnTo>
                  <a:lnTo>
                    <a:pt x="1688" y="51"/>
                  </a:lnTo>
                  <a:lnTo>
                    <a:pt x="1703" y="71"/>
                  </a:lnTo>
                  <a:lnTo>
                    <a:pt x="1713" y="82"/>
                  </a:lnTo>
                  <a:lnTo>
                    <a:pt x="1721" y="104"/>
                  </a:lnTo>
                  <a:lnTo>
                    <a:pt x="1727" y="140"/>
                  </a:lnTo>
                  <a:lnTo>
                    <a:pt x="1732" y="189"/>
                  </a:lnTo>
                  <a:lnTo>
                    <a:pt x="1732" y="88"/>
                  </a:lnTo>
                  <a:lnTo>
                    <a:pt x="1732" y="63"/>
                  </a:lnTo>
                  <a:lnTo>
                    <a:pt x="1729" y="46"/>
                  </a:lnTo>
                  <a:lnTo>
                    <a:pt x="1725" y="25"/>
                  </a:lnTo>
                  <a:lnTo>
                    <a:pt x="1700" y="11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5"/>
                  </a:lnTo>
                  <a:lnTo>
                    <a:pt x="1410" y="3"/>
                  </a:lnTo>
                  <a:lnTo>
                    <a:pt x="1349" y="12"/>
                  </a:lnTo>
                  <a:lnTo>
                    <a:pt x="1222" y="5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3"/>
                  </a:lnTo>
                  <a:lnTo>
                    <a:pt x="923" y="6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6"/>
                  </a:lnTo>
                  <a:lnTo>
                    <a:pt x="681" y="10"/>
                  </a:lnTo>
                  <a:lnTo>
                    <a:pt x="603" y="6"/>
                  </a:lnTo>
                  <a:lnTo>
                    <a:pt x="531" y="6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6"/>
                  </a:lnTo>
                  <a:lnTo>
                    <a:pt x="208" y="4"/>
                  </a:lnTo>
                  <a:lnTo>
                    <a:pt x="155" y="6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7"/>
                  </a:lnTo>
                  <a:lnTo>
                    <a:pt x="0" y="56"/>
                  </a:lnTo>
                  <a:lnTo>
                    <a:pt x="0" y="86"/>
                  </a:lnTo>
                  <a:lnTo>
                    <a:pt x="0" y="11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2A88FE03-1EB0-5A3B-AD10-E2A3FD360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8" y="539"/>
              <a:ext cx="1733" cy="100"/>
            </a:xfrm>
            <a:custGeom>
              <a:avLst/>
              <a:gdLst>
                <a:gd name="T0" fmla="*/ 0 w 1733"/>
                <a:gd name="T1" fmla="*/ 24 h 100"/>
                <a:gd name="T2" fmla="*/ 4 w 1733"/>
                <a:gd name="T3" fmla="*/ 19 h 100"/>
                <a:gd name="T4" fmla="*/ 6 w 1733"/>
                <a:gd name="T5" fmla="*/ 63 h 100"/>
                <a:gd name="T6" fmla="*/ 22 w 1733"/>
                <a:gd name="T7" fmla="*/ 80 h 100"/>
                <a:gd name="T8" fmla="*/ 48 w 1733"/>
                <a:gd name="T9" fmla="*/ 76 h 100"/>
                <a:gd name="T10" fmla="*/ 90 w 1733"/>
                <a:gd name="T11" fmla="*/ 76 h 100"/>
                <a:gd name="T12" fmla="*/ 132 w 1733"/>
                <a:gd name="T13" fmla="*/ 78 h 100"/>
                <a:gd name="T14" fmla="*/ 156 w 1733"/>
                <a:gd name="T15" fmla="*/ 80 h 100"/>
                <a:gd name="T16" fmla="*/ 202 w 1733"/>
                <a:gd name="T17" fmla="*/ 75 h 100"/>
                <a:gd name="T18" fmla="*/ 266 w 1733"/>
                <a:gd name="T19" fmla="*/ 80 h 100"/>
                <a:gd name="T20" fmla="*/ 336 w 1733"/>
                <a:gd name="T21" fmla="*/ 79 h 100"/>
                <a:gd name="T22" fmla="*/ 390 w 1733"/>
                <a:gd name="T23" fmla="*/ 82 h 100"/>
                <a:gd name="T24" fmla="*/ 421 w 1733"/>
                <a:gd name="T25" fmla="*/ 81 h 100"/>
                <a:gd name="T26" fmla="*/ 525 w 1733"/>
                <a:gd name="T27" fmla="*/ 83 h 100"/>
                <a:gd name="T28" fmla="*/ 590 w 1733"/>
                <a:gd name="T29" fmla="*/ 76 h 100"/>
                <a:gd name="T30" fmla="*/ 656 w 1733"/>
                <a:gd name="T31" fmla="*/ 78 h 100"/>
                <a:gd name="T32" fmla="*/ 708 w 1733"/>
                <a:gd name="T33" fmla="*/ 78 h 100"/>
                <a:gd name="T34" fmla="*/ 788 w 1733"/>
                <a:gd name="T35" fmla="*/ 77 h 100"/>
                <a:gd name="T36" fmla="*/ 850 w 1733"/>
                <a:gd name="T37" fmla="*/ 71 h 100"/>
                <a:gd name="T38" fmla="*/ 942 w 1733"/>
                <a:gd name="T39" fmla="*/ 73 h 100"/>
                <a:gd name="T40" fmla="*/ 1055 w 1733"/>
                <a:gd name="T41" fmla="*/ 76 h 100"/>
                <a:gd name="T42" fmla="*/ 1121 w 1733"/>
                <a:gd name="T43" fmla="*/ 71 h 100"/>
                <a:gd name="T44" fmla="*/ 1150 w 1733"/>
                <a:gd name="T45" fmla="*/ 79 h 100"/>
                <a:gd name="T46" fmla="*/ 1237 w 1733"/>
                <a:gd name="T47" fmla="*/ 79 h 100"/>
                <a:gd name="T48" fmla="*/ 1308 w 1733"/>
                <a:gd name="T49" fmla="*/ 79 h 100"/>
                <a:gd name="T50" fmla="*/ 1332 w 1733"/>
                <a:gd name="T51" fmla="*/ 75 h 100"/>
                <a:gd name="T52" fmla="*/ 1373 w 1733"/>
                <a:gd name="T53" fmla="*/ 80 h 100"/>
                <a:gd name="T54" fmla="*/ 1394 w 1733"/>
                <a:gd name="T55" fmla="*/ 80 h 100"/>
                <a:gd name="T56" fmla="*/ 1451 w 1733"/>
                <a:gd name="T57" fmla="*/ 80 h 100"/>
                <a:gd name="T58" fmla="*/ 1499 w 1733"/>
                <a:gd name="T59" fmla="*/ 77 h 100"/>
                <a:gd name="T60" fmla="*/ 1578 w 1733"/>
                <a:gd name="T61" fmla="*/ 74 h 100"/>
                <a:gd name="T62" fmla="*/ 1687 w 1733"/>
                <a:gd name="T63" fmla="*/ 73 h 100"/>
                <a:gd name="T64" fmla="*/ 1713 w 1733"/>
                <a:gd name="T65" fmla="*/ 65 h 100"/>
                <a:gd name="T66" fmla="*/ 1727 w 1733"/>
                <a:gd name="T67" fmla="*/ 42 h 100"/>
                <a:gd name="T68" fmla="*/ 1732 w 1733"/>
                <a:gd name="T69" fmla="*/ 63 h 100"/>
                <a:gd name="T70" fmla="*/ 1730 w 1733"/>
                <a:gd name="T71" fmla="*/ 80 h 100"/>
                <a:gd name="T72" fmla="*/ 1716 w 1733"/>
                <a:gd name="T73" fmla="*/ 95 h 100"/>
                <a:gd name="T74" fmla="*/ 1606 w 1733"/>
                <a:gd name="T75" fmla="*/ 95 h 100"/>
                <a:gd name="T76" fmla="*/ 1510 w 1733"/>
                <a:gd name="T77" fmla="*/ 97 h 100"/>
                <a:gd name="T78" fmla="*/ 1466 w 1733"/>
                <a:gd name="T79" fmla="*/ 99 h 100"/>
                <a:gd name="T80" fmla="*/ 1416 w 1733"/>
                <a:gd name="T81" fmla="*/ 99 h 100"/>
                <a:gd name="T82" fmla="*/ 1325 w 1733"/>
                <a:gd name="T83" fmla="*/ 93 h 100"/>
                <a:gd name="T84" fmla="*/ 1216 w 1733"/>
                <a:gd name="T85" fmla="*/ 92 h 100"/>
                <a:gd name="T86" fmla="*/ 1125 w 1733"/>
                <a:gd name="T87" fmla="*/ 94 h 100"/>
                <a:gd name="T88" fmla="*/ 1067 w 1733"/>
                <a:gd name="T89" fmla="*/ 94 h 100"/>
                <a:gd name="T90" fmla="*/ 1022 w 1733"/>
                <a:gd name="T91" fmla="*/ 95 h 100"/>
                <a:gd name="T92" fmla="*/ 987 w 1733"/>
                <a:gd name="T93" fmla="*/ 97 h 100"/>
                <a:gd name="T94" fmla="*/ 947 w 1733"/>
                <a:gd name="T95" fmla="*/ 93 h 100"/>
                <a:gd name="T96" fmla="*/ 901 w 1733"/>
                <a:gd name="T97" fmla="*/ 97 h 100"/>
                <a:gd name="T98" fmla="*/ 839 w 1733"/>
                <a:gd name="T99" fmla="*/ 97 h 100"/>
                <a:gd name="T100" fmla="*/ 791 w 1733"/>
                <a:gd name="T101" fmla="*/ 95 h 100"/>
                <a:gd name="T102" fmla="*/ 720 w 1733"/>
                <a:gd name="T103" fmla="*/ 99 h 100"/>
                <a:gd name="T104" fmla="*/ 638 w 1733"/>
                <a:gd name="T105" fmla="*/ 99 h 100"/>
                <a:gd name="T106" fmla="*/ 563 w 1733"/>
                <a:gd name="T107" fmla="*/ 99 h 100"/>
                <a:gd name="T108" fmla="*/ 496 w 1733"/>
                <a:gd name="T109" fmla="*/ 95 h 100"/>
                <a:gd name="T110" fmla="*/ 435 w 1733"/>
                <a:gd name="T111" fmla="*/ 97 h 100"/>
                <a:gd name="T112" fmla="*/ 326 w 1733"/>
                <a:gd name="T113" fmla="*/ 97 h 100"/>
                <a:gd name="T114" fmla="*/ 208 w 1733"/>
                <a:gd name="T115" fmla="*/ 97 h 100"/>
                <a:gd name="T116" fmla="*/ 15 w 1733"/>
                <a:gd name="T117" fmla="*/ 95 h 100"/>
                <a:gd name="T118" fmla="*/ 0 w 1733"/>
                <a:gd name="T119" fmla="*/ 76 h 100"/>
                <a:gd name="T120" fmla="*/ 0 w 1733"/>
                <a:gd name="T121" fmla="*/ 5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33" h="100">
                  <a:moveTo>
                    <a:pt x="0" y="50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19"/>
                  </a:lnTo>
                  <a:lnTo>
                    <a:pt x="5" y="35"/>
                  </a:lnTo>
                  <a:lnTo>
                    <a:pt x="6" y="63"/>
                  </a:lnTo>
                  <a:lnTo>
                    <a:pt x="12" y="76"/>
                  </a:lnTo>
                  <a:lnTo>
                    <a:pt x="22" y="80"/>
                  </a:lnTo>
                  <a:lnTo>
                    <a:pt x="33" y="77"/>
                  </a:lnTo>
                  <a:lnTo>
                    <a:pt x="48" y="76"/>
                  </a:lnTo>
                  <a:lnTo>
                    <a:pt x="74" y="75"/>
                  </a:lnTo>
                  <a:lnTo>
                    <a:pt x="90" y="76"/>
                  </a:lnTo>
                  <a:lnTo>
                    <a:pt x="103" y="76"/>
                  </a:lnTo>
                  <a:lnTo>
                    <a:pt x="132" y="78"/>
                  </a:lnTo>
                  <a:lnTo>
                    <a:pt x="143" y="79"/>
                  </a:lnTo>
                  <a:lnTo>
                    <a:pt x="156" y="80"/>
                  </a:lnTo>
                  <a:lnTo>
                    <a:pt x="178" y="76"/>
                  </a:lnTo>
                  <a:lnTo>
                    <a:pt x="202" y="75"/>
                  </a:lnTo>
                  <a:lnTo>
                    <a:pt x="231" y="74"/>
                  </a:lnTo>
                  <a:lnTo>
                    <a:pt x="266" y="80"/>
                  </a:lnTo>
                  <a:lnTo>
                    <a:pt x="311" y="82"/>
                  </a:lnTo>
                  <a:lnTo>
                    <a:pt x="336" y="79"/>
                  </a:lnTo>
                  <a:lnTo>
                    <a:pt x="351" y="82"/>
                  </a:lnTo>
                  <a:lnTo>
                    <a:pt x="390" y="82"/>
                  </a:lnTo>
                  <a:lnTo>
                    <a:pt x="404" y="77"/>
                  </a:lnTo>
                  <a:lnTo>
                    <a:pt x="421" y="81"/>
                  </a:lnTo>
                  <a:lnTo>
                    <a:pt x="467" y="80"/>
                  </a:lnTo>
                  <a:lnTo>
                    <a:pt x="525" y="83"/>
                  </a:lnTo>
                  <a:lnTo>
                    <a:pt x="545" y="80"/>
                  </a:lnTo>
                  <a:lnTo>
                    <a:pt x="590" y="76"/>
                  </a:lnTo>
                  <a:lnTo>
                    <a:pt x="620" y="75"/>
                  </a:lnTo>
                  <a:lnTo>
                    <a:pt x="656" y="78"/>
                  </a:lnTo>
                  <a:lnTo>
                    <a:pt x="680" y="80"/>
                  </a:lnTo>
                  <a:lnTo>
                    <a:pt x="708" y="78"/>
                  </a:lnTo>
                  <a:lnTo>
                    <a:pt x="757" y="81"/>
                  </a:lnTo>
                  <a:lnTo>
                    <a:pt x="788" y="77"/>
                  </a:lnTo>
                  <a:lnTo>
                    <a:pt x="818" y="77"/>
                  </a:lnTo>
                  <a:lnTo>
                    <a:pt x="850" y="71"/>
                  </a:lnTo>
                  <a:lnTo>
                    <a:pt x="890" y="77"/>
                  </a:lnTo>
                  <a:lnTo>
                    <a:pt x="942" y="73"/>
                  </a:lnTo>
                  <a:lnTo>
                    <a:pt x="1002" y="73"/>
                  </a:lnTo>
                  <a:lnTo>
                    <a:pt x="1055" y="76"/>
                  </a:lnTo>
                  <a:lnTo>
                    <a:pt x="1086" y="71"/>
                  </a:lnTo>
                  <a:lnTo>
                    <a:pt x="1121" y="71"/>
                  </a:lnTo>
                  <a:lnTo>
                    <a:pt x="1135" y="77"/>
                  </a:lnTo>
                  <a:lnTo>
                    <a:pt x="1150" y="79"/>
                  </a:lnTo>
                  <a:lnTo>
                    <a:pt x="1196" y="76"/>
                  </a:lnTo>
                  <a:lnTo>
                    <a:pt x="1237" y="79"/>
                  </a:lnTo>
                  <a:lnTo>
                    <a:pt x="1292" y="80"/>
                  </a:lnTo>
                  <a:lnTo>
                    <a:pt x="1308" y="79"/>
                  </a:lnTo>
                  <a:lnTo>
                    <a:pt x="1319" y="79"/>
                  </a:lnTo>
                  <a:lnTo>
                    <a:pt x="1332" y="75"/>
                  </a:lnTo>
                  <a:lnTo>
                    <a:pt x="1360" y="78"/>
                  </a:lnTo>
                  <a:lnTo>
                    <a:pt x="1373" y="80"/>
                  </a:lnTo>
                  <a:lnTo>
                    <a:pt x="1382" y="77"/>
                  </a:lnTo>
                  <a:lnTo>
                    <a:pt x="1394" y="80"/>
                  </a:lnTo>
                  <a:lnTo>
                    <a:pt x="1416" y="76"/>
                  </a:lnTo>
                  <a:lnTo>
                    <a:pt x="1451" y="80"/>
                  </a:lnTo>
                  <a:lnTo>
                    <a:pt x="1485" y="74"/>
                  </a:lnTo>
                  <a:lnTo>
                    <a:pt x="1499" y="77"/>
                  </a:lnTo>
                  <a:lnTo>
                    <a:pt x="1514" y="77"/>
                  </a:lnTo>
                  <a:lnTo>
                    <a:pt x="1578" y="74"/>
                  </a:lnTo>
                  <a:lnTo>
                    <a:pt x="1639" y="77"/>
                  </a:lnTo>
                  <a:lnTo>
                    <a:pt x="1687" y="73"/>
                  </a:lnTo>
                  <a:lnTo>
                    <a:pt x="1703" y="70"/>
                  </a:lnTo>
                  <a:lnTo>
                    <a:pt x="1713" y="65"/>
                  </a:lnTo>
                  <a:lnTo>
                    <a:pt x="1721" y="56"/>
                  </a:lnTo>
                  <a:lnTo>
                    <a:pt x="1727" y="42"/>
                  </a:lnTo>
                  <a:lnTo>
                    <a:pt x="1732" y="22"/>
                  </a:lnTo>
                  <a:lnTo>
                    <a:pt x="1732" y="63"/>
                  </a:lnTo>
                  <a:lnTo>
                    <a:pt x="1732" y="73"/>
                  </a:lnTo>
                  <a:lnTo>
                    <a:pt x="1730" y="80"/>
                  </a:lnTo>
                  <a:lnTo>
                    <a:pt x="1725" y="88"/>
                  </a:lnTo>
                  <a:lnTo>
                    <a:pt x="1716" y="95"/>
                  </a:lnTo>
                  <a:lnTo>
                    <a:pt x="1652" y="99"/>
                  </a:lnTo>
                  <a:lnTo>
                    <a:pt x="1606" y="95"/>
                  </a:lnTo>
                  <a:lnTo>
                    <a:pt x="1583" y="97"/>
                  </a:lnTo>
                  <a:lnTo>
                    <a:pt x="1510" y="97"/>
                  </a:lnTo>
                  <a:lnTo>
                    <a:pt x="1488" y="97"/>
                  </a:lnTo>
                  <a:lnTo>
                    <a:pt x="1466" y="99"/>
                  </a:lnTo>
                  <a:lnTo>
                    <a:pt x="1443" y="96"/>
                  </a:lnTo>
                  <a:lnTo>
                    <a:pt x="1416" y="99"/>
                  </a:lnTo>
                  <a:lnTo>
                    <a:pt x="1346" y="97"/>
                  </a:lnTo>
                  <a:lnTo>
                    <a:pt x="1325" y="93"/>
                  </a:lnTo>
                  <a:lnTo>
                    <a:pt x="1260" y="97"/>
                  </a:lnTo>
                  <a:lnTo>
                    <a:pt x="1216" y="92"/>
                  </a:lnTo>
                  <a:lnTo>
                    <a:pt x="1165" y="97"/>
                  </a:lnTo>
                  <a:lnTo>
                    <a:pt x="1125" y="94"/>
                  </a:lnTo>
                  <a:lnTo>
                    <a:pt x="1088" y="97"/>
                  </a:lnTo>
                  <a:lnTo>
                    <a:pt x="1067" y="94"/>
                  </a:lnTo>
                  <a:lnTo>
                    <a:pt x="1048" y="95"/>
                  </a:lnTo>
                  <a:lnTo>
                    <a:pt x="1022" y="95"/>
                  </a:lnTo>
                  <a:lnTo>
                    <a:pt x="1006" y="92"/>
                  </a:lnTo>
                  <a:lnTo>
                    <a:pt x="987" y="97"/>
                  </a:lnTo>
                  <a:lnTo>
                    <a:pt x="967" y="92"/>
                  </a:lnTo>
                  <a:lnTo>
                    <a:pt x="947" y="93"/>
                  </a:lnTo>
                  <a:lnTo>
                    <a:pt x="923" y="95"/>
                  </a:lnTo>
                  <a:lnTo>
                    <a:pt x="901" y="97"/>
                  </a:lnTo>
                  <a:lnTo>
                    <a:pt x="875" y="97"/>
                  </a:lnTo>
                  <a:lnTo>
                    <a:pt x="839" y="97"/>
                  </a:lnTo>
                  <a:lnTo>
                    <a:pt x="813" y="97"/>
                  </a:lnTo>
                  <a:lnTo>
                    <a:pt x="791" y="95"/>
                  </a:lnTo>
                  <a:lnTo>
                    <a:pt x="769" y="95"/>
                  </a:lnTo>
                  <a:lnTo>
                    <a:pt x="720" y="99"/>
                  </a:lnTo>
                  <a:lnTo>
                    <a:pt x="681" y="94"/>
                  </a:lnTo>
                  <a:lnTo>
                    <a:pt x="638" y="99"/>
                  </a:lnTo>
                  <a:lnTo>
                    <a:pt x="603" y="95"/>
                  </a:lnTo>
                  <a:lnTo>
                    <a:pt x="563" y="99"/>
                  </a:lnTo>
                  <a:lnTo>
                    <a:pt x="531" y="95"/>
                  </a:lnTo>
                  <a:lnTo>
                    <a:pt x="496" y="95"/>
                  </a:lnTo>
                  <a:lnTo>
                    <a:pt x="463" y="97"/>
                  </a:lnTo>
                  <a:lnTo>
                    <a:pt x="435" y="97"/>
                  </a:lnTo>
                  <a:lnTo>
                    <a:pt x="351" y="97"/>
                  </a:lnTo>
                  <a:lnTo>
                    <a:pt x="326" y="97"/>
                  </a:lnTo>
                  <a:lnTo>
                    <a:pt x="254" y="95"/>
                  </a:lnTo>
                  <a:lnTo>
                    <a:pt x="208" y="97"/>
                  </a:lnTo>
                  <a:lnTo>
                    <a:pt x="84" y="94"/>
                  </a:lnTo>
                  <a:lnTo>
                    <a:pt x="15" y="95"/>
                  </a:lnTo>
                  <a:lnTo>
                    <a:pt x="3" y="88"/>
                  </a:lnTo>
                  <a:lnTo>
                    <a:pt x="0" y="76"/>
                  </a:lnTo>
                  <a:lnTo>
                    <a:pt x="0" y="63"/>
                  </a:lnTo>
                  <a:lnTo>
                    <a:pt x="0" y="5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112" name="Group 16">
            <a:extLst>
              <a:ext uri="{FF2B5EF4-FFF2-40B4-BE49-F238E27FC236}">
                <a16:creationId xmlns:a16="http://schemas.microsoft.com/office/drawing/2014/main" id="{35ADF682-6DB9-5D76-2358-8BB3C6B27F62}"/>
              </a:ext>
            </a:extLst>
          </p:cNvPr>
          <p:cNvGrpSpPr>
            <a:grpSpLocks/>
          </p:cNvGrpSpPr>
          <p:nvPr/>
        </p:nvGrpSpPr>
        <p:grpSpPr bwMode="auto">
          <a:xfrm>
            <a:off x="6243638" y="222250"/>
            <a:ext cx="2795587" cy="866775"/>
            <a:chOff x="3933" y="140"/>
            <a:chExt cx="1761" cy="546"/>
          </a:xfrm>
        </p:grpSpPr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3A0055D6-EA86-CCA3-D9C6-1E4EFC1A4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3" y="140"/>
              <a:ext cx="1761" cy="445"/>
            </a:xfrm>
            <a:custGeom>
              <a:avLst/>
              <a:gdLst>
                <a:gd name="T0" fmla="*/ 23 w 1761"/>
                <a:gd name="T1" fmla="*/ 6 h 445"/>
                <a:gd name="T2" fmla="*/ 37 w 1761"/>
                <a:gd name="T3" fmla="*/ 0 h 445"/>
                <a:gd name="T4" fmla="*/ 1706 w 1761"/>
                <a:gd name="T5" fmla="*/ 0 h 445"/>
                <a:gd name="T6" fmla="*/ 1725 w 1761"/>
                <a:gd name="T7" fmla="*/ 4 h 445"/>
                <a:gd name="T8" fmla="*/ 1739 w 1761"/>
                <a:gd name="T9" fmla="*/ 15 h 445"/>
                <a:gd name="T10" fmla="*/ 1751 w 1761"/>
                <a:gd name="T11" fmla="*/ 44 h 445"/>
                <a:gd name="T12" fmla="*/ 1758 w 1761"/>
                <a:gd name="T13" fmla="*/ 77 h 445"/>
                <a:gd name="T14" fmla="*/ 1760 w 1761"/>
                <a:gd name="T15" fmla="*/ 115 h 445"/>
                <a:gd name="T16" fmla="*/ 1760 w 1761"/>
                <a:gd name="T17" fmla="*/ 444 h 445"/>
                <a:gd name="T18" fmla="*/ 66 w 1761"/>
                <a:gd name="T19" fmla="*/ 444 h 445"/>
                <a:gd name="T20" fmla="*/ 0 w 1761"/>
                <a:gd name="T21" fmla="*/ 444 h 445"/>
                <a:gd name="T22" fmla="*/ 0 w 1761"/>
                <a:gd name="T23" fmla="*/ 138 h 445"/>
                <a:gd name="T24" fmla="*/ 0 w 1761"/>
                <a:gd name="T25" fmla="*/ 93 h 445"/>
                <a:gd name="T26" fmla="*/ 7 w 1761"/>
                <a:gd name="T27" fmla="*/ 49 h 445"/>
                <a:gd name="T28" fmla="*/ 13 w 1761"/>
                <a:gd name="T29" fmla="*/ 26 h 445"/>
                <a:gd name="T30" fmla="*/ 23 w 1761"/>
                <a:gd name="T31" fmla="*/ 6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61" h="445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4"/>
                  </a:lnTo>
                  <a:lnTo>
                    <a:pt x="1758" y="77"/>
                  </a:lnTo>
                  <a:lnTo>
                    <a:pt x="1760" y="115"/>
                  </a:lnTo>
                  <a:lnTo>
                    <a:pt x="1760" y="444"/>
                  </a:lnTo>
                  <a:lnTo>
                    <a:pt x="66" y="444"/>
                  </a:lnTo>
                  <a:lnTo>
                    <a:pt x="0" y="444"/>
                  </a:lnTo>
                  <a:lnTo>
                    <a:pt x="0" y="138"/>
                  </a:lnTo>
                  <a:lnTo>
                    <a:pt x="0" y="93"/>
                  </a:lnTo>
                  <a:lnTo>
                    <a:pt x="7" y="49"/>
                  </a:lnTo>
                  <a:lnTo>
                    <a:pt x="13" y="26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4" name="Freeform 18">
              <a:extLst>
                <a:ext uri="{FF2B5EF4-FFF2-40B4-BE49-F238E27FC236}">
                  <a16:creationId xmlns:a16="http://schemas.microsoft.com/office/drawing/2014/main" id="{DC3A2D0B-9D2E-DC71-71BD-B568739D6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3" y="425"/>
              <a:ext cx="1761" cy="190"/>
            </a:xfrm>
            <a:custGeom>
              <a:avLst/>
              <a:gdLst>
                <a:gd name="T0" fmla="*/ 85 w 1761"/>
                <a:gd name="T1" fmla="*/ 65 h 190"/>
                <a:gd name="T2" fmla="*/ 138 w 1761"/>
                <a:gd name="T3" fmla="*/ 65 h 190"/>
                <a:gd name="T4" fmla="*/ 180 w 1761"/>
                <a:gd name="T5" fmla="*/ 97 h 190"/>
                <a:gd name="T6" fmla="*/ 248 w 1761"/>
                <a:gd name="T7" fmla="*/ 78 h 190"/>
                <a:gd name="T8" fmla="*/ 325 w 1761"/>
                <a:gd name="T9" fmla="*/ 69 h 190"/>
                <a:gd name="T10" fmla="*/ 379 w 1761"/>
                <a:gd name="T11" fmla="*/ 88 h 190"/>
                <a:gd name="T12" fmla="*/ 438 w 1761"/>
                <a:gd name="T13" fmla="*/ 78 h 190"/>
                <a:gd name="T14" fmla="*/ 532 w 1761"/>
                <a:gd name="T15" fmla="*/ 84 h 190"/>
                <a:gd name="T16" fmla="*/ 592 w 1761"/>
                <a:gd name="T17" fmla="*/ 97 h 190"/>
                <a:gd name="T18" fmla="*/ 663 w 1761"/>
                <a:gd name="T19" fmla="*/ 59 h 190"/>
                <a:gd name="T20" fmla="*/ 716 w 1761"/>
                <a:gd name="T21" fmla="*/ 93 h 190"/>
                <a:gd name="T22" fmla="*/ 787 w 1761"/>
                <a:gd name="T23" fmla="*/ 87 h 190"/>
                <a:gd name="T24" fmla="*/ 824 w 1761"/>
                <a:gd name="T25" fmla="*/ 93 h 190"/>
                <a:gd name="T26" fmla="*/ 857 w 1761"/>
                <a:gd name="T27" fmla="*/ 59 h 190"/>
                <a:gd name="T28" fmla="*/ 899 w 1761"/>
                <a:gd name="T29" fmla="*/ 35 h 190"/>
                <a:gd name="T30" fmla="*/ 949 w 1761"/>
                <a:gd name="T31" fmla="*/ 32 h 190"/>
                <a:gd name="T32" fmla="*/ 991 w 1761"/>
                <a:gd name="T33" fmla="*/ 23 h 190"/>
                <a:gd name="T34" fmla="*/ 1030 w 1761"/>
                <a:gd name="T35" fmla="*/ 49 h 190"/>
                <a:gd name="T36" fmla="*/ 1071 w 1761"/>
                <a:gd name="T37" fmla="*/ 69 h 190"/>
                <a:gd name="T38" fmla="*/ 1138 w 1761"/>
                <a:gd name="T39" fmla="*/ 55 h 190"/>
                <a:gd name="T40" fmla="*/ 1168 w 1761"/>
                <a:gd name="T41" fmla="*/ 92 h 190"/>
                <a:gd name="T42" fmla="*/ 1215 w 1761"/>
                <a:gd name="T43" fmla="*/ 97 h 190"/>
                <a:gd name="T44" fmla="*/ 1293 w 1761"/>
                <a:gd name="T45" fmla="*/ 97 h 190"/>
                <a:gd name="T46" fmla="*/ 1340 w 1761"/>
                <a:gd name="T47" fmla="*/ 81 h 190"/>
                <a:gd name="T48" fmla="*/ 1376 w 1761"/>
                <a:gd name="T49" fmla="*/ 88 h 190"/>
                <a:gd name="T50" fmla="*/ 1418 w 1761"/>
                <a:gd name="T51" fmla="*/ 59 h 190"/>
                <a:gd name="T52" fmla="*/ 1478 w 1761"/>
                <a:gd name="T53" fmla="*/ 55 h 190"/>
                <a:gd name="T54" fmla="*/ 1528 w 1761"/>
                <a:gd name="T55" fmla="*/ 23 h 190"/>
                <a:gd name="T56" fmla="*/ 1567 w 1761"/>
                <a:gd name="T57" fmla="*/ 15 h 190"/>
                <a:gd name="T58" fmla="*/ 1617 w 1761"/>
                <a:gd name="T59" fmla="*/ 28 h 190"/>
                <a:gd name="T60" fmla="*/ 1661 w 1761"/>
                <a:gd name="T61" fmla="*/ 1 h 190"/>
                <a:gd name="T62" fmla="*/ 1703 w 1761"/>
                <a:gd name="T63" fmla="*/ 49 h 190"/>
                <a:gd name="T64" fmla="*/ 1750 w 1761"/>
                <a:gd name="T65" fmla="*/ 24 h 190"/>
                <a:gd name="T66" fmla="*/ 1760 w 1761"/>
                <a:gd name="T67" fmla="*/ 189 h 190"/>
                <a:gd name="T68" fmla="*/ 727 w 1761"/>
                <a:gd name="T69" fmla="*/ 153 h 190"/>
                <a:gd name="T70" fmla="*/ 0 w 1761"/>
                <a:gd name="T71" fmla="*/ 30 h 190"/>
                <a:gd name="T72" fmla="*/ 26 w 1761"/>
                <a:gd name="T73" fmla="*/ 51 h 190"/>
                <a:gd name="T74" fmla="*/ 61 w 1761"/>
                <a:gd name="T75" fmla="*/ 5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61" h="190">
                  <a:moveTo>
                    <a:pt x="61" y="59"/>
                  </a:moveTo>
                  <a:lnTo>
                    <a:pt x="85" y="65"/>
                  </a:lnTo>
                  <a:lnTo>
                    <a:pt x="112" y="59"/>
                  </a:lnTo>
                  <a:lnTo>
                    <a:pt x="138" y="65"/>
                  </a:lnTo>
                  <a:lnTo>
                    <a:pt x="158" y="83"/>
                  </a:lnTo>
                  <a:lnTo>
                    <a:pt x="180" y="97"/>
                  </a:lnTo>
                  <a:lnTo>
                    <a:pt x="217" y="85"/>
                  </a:lnTo>
                  <a:lnTo>
                    <a:pt x="248" y="78"/>
                  </a:lnTo>
                  <a:lnTo>
                    <a:pt x="293" y="78"/>
                  </a:lnTo>
                  <a:lnTo>
                    <a:pt x="325" y="69"/>
                  </a:lnTo>
                  <a:lnTo>
                    <a:pt x="354" y="78"/>
                  </a:lnTo>
                  <a:lnTo>
                    <a:pt x="379" y="88"/>
                  </a:lnTo>
                  <a:lnTo>
                    <a:pt x="402" y="92"/>
                  </a:lnTo>
                  <a:lnTo>
                    <a:pt x="438" y="78"/>
                  </a:lnTo>
                  <a:lnTo>
                    <a:pt x="477" y="78"/>
                  </a:lnTo>
                  <a:lnTo>
                    <a:pt x="532" y="84"/>
                  </a:lnTo>
                  <a:lnTo>
                    <a:pt x="555" y="102"/>
                  </a:lnTo>
                  <a:lnTo>
                    <a:pt x="592" y="97"/>
                  </a:lnTo>
                  <a:lnTo>
                    <a:pt x="629" y="69"/>
                  </a:lnTo>
                  <a:lnTo>
                    <a:pt x="663" y="59"/>
                  </a:lnTo>
                  <a:lnTo>
                    <a:pt x="687" y="69"/>
                  </a:lnTo>
                  <a:lnTo>
                    <a:pt x="716" y="93"/>
                  </a:lnTo>
                  <a:lnTo>
                    <a:pt x="750" y="102"/>
                  </a:lnTo>
                  <a:lnTo>
                    <a:pt x="787" y="87"/>
                  </a:lnTo>
                  <a:lnTo>
                    <a:pt x="805" y="81"/>
                  </a:lnTo>
                  <a:lnTo>
                    <a:pt x="824" y="93"/>
                  </a:lnTo>
                  <a:lnTo>
                    <a:pt x="840" y="78"/>
                  </a:lnTo>
                  <a:lnTo>
                    <a:pt x="857" y="59"/>
                  </a:lnTo>
                  <a:lnTo>
                    <a:pt x="877" y="40"/>
                  </a:lnTo>
                  <a:lnTo>
                    <a:pt x="899" y="35"/>
                  </a:lnTo>
                  <a:lnTo>
                    <a:pt x="924" y="40"/>
                  </a:lnTo>
                  <a:lnTo>
                    <a:pt x="949" y="32"/>
                  </a:lnTo>
                  <a:lnTo>
                    <a:pt x="975" y="23"/>
                  </a:lnTo>
                  <a:lnTo>
                    <a:pt x="991" y="23"/>
                  </a:lnTo>
                  <a:lnTo>
                    <a:pt x="1006" y="25"/>
                  </a:lnTo>
                  <a:lnTo>
                    <a:pt x="1030" y="49"/>
                  </a:lnTo>
                  <a:lnTo>
                    <a:pt x="1052" y="45"/>
                  </a:lnTo>
                  <a:lnTo>
                    <a:pt x="1071" y="69"/>
                  </a:lnTo>
                  <a:lnTo>
                    <a:pt x="1107" y="69"/>
                  </a:lnTo>
                  <a:lnTo>
                    <a:pt x="1138" y="55"/>
                  </a:lnTo>
                  <a:lnTo>
                    <a:pt x="1153" y="73"/>
                  </a:lnTo>
                  <a:lnTo>
                    <a:pt x="1168" y="92"/>
                  </a:lnTo>
                  <a:lnTo>
                    <a:pt x="1190" y="86"/>
                  </a:lnTo>
                  <a:lnTo>
                    <a:pt x="1215" y="97"/>
                  </a:lnTo>
                  <a:lnTo>
                    <a:pt x="1242" y="87"/>
                  </a:lnTo>
                  <a:lnTo>
                    <a:pt x="1293" y="97"/>
                  </a:lnTo>
                  <a:lnTo>
                    <a:pt x="1315" y="107"/>
                  </a:lnTo>
                  <a:lnTo>
                    <a:pt x="1340" y="81"/>
                  </a:lnTo>
                  <a:lnTo>
                    <a:pt x="1357" y="79"/>
                  </a:lnTo>
                  <a:lnTo>
                    <a:pt x="1376" y="88"/>
                  </a:lnTo>
                  <a:lnTo>
                    <a:pt x="1394" y="85"/>
                  </a:lnTo>
                  <a:lnTo>
                    <a:pt x="1418" y="59"/>
                  </a:lnTo>
                  <a:lnTo>
                    <a:pt x="1458" y="51"/>
                  </a:lnTo>
                  <a:lnTo>
                    <a:pt x="1478" y="55"/>
                  </a:lnTo>
                  <a:lnTo>
                    <a:pt x="1498" y="55"/>
                  </a:lnTo>
                  <a:lnTo>
                    <a:pt x="1528" y="23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9"/>
                  </a:lnTo>
                  <a:lnTo>
                    <a:pt x="1617" y="28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9"/>
                  </a:lnTo>
                  <a:lnTo>
                    <a:pt x="1703" y="49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4"/>
                  </a:lnTo>
                  <a:lnTo>
                    <a:pt x="1760" y="189"/>
                  </a:lnTo>
                  <a:lnTo>
                    <a:pt x="740" y="148"/>
                  </a:lnTo>
                  <a:lnTo>
                    <a:pt x="727" y="153"/>
                  </a:lnTo>
                  <a:lnTo>
                    <a:pt x="0" y="136"/>
                  </a:lnTo>
                  <a:lnTo>
                    <a:pt x="0" y="30"/>
                  </a:lnTo>
                  <a:lnTo>
                    <a:pt x="10" y="46"/>
                  </a:lnTo>
                  <a:lnTo>
                    <a:pt x="26" y="51"/>
                  </a:lnTo>
                  <a:lnTo>
                    <a:pt x="46" y="53"/>
                  </a:lnTo>
                  <a:lnTo>
                    <a:pt x="61" y="59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5" name="Freeform 19">
              <a:extLst>
                <a:ext uri="{FF2B5EF4-FFF2-40B4-BE49-F238E27FC236}">
                  <a16:creationId xmlns:a16="http://schemas.microsoft.com/office/drawing/2014/main" id="{B2040B7B-EDAE-9C18-8C12-447CC9B65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3" y="489"/>
              <a:ext cx="1761" cy="197"/>
            </a:xfrm>
            <a:custGeom>
              <a:avLst/>
              <a:gdLst>
                <a:gd name="T0" fmla="*/ 37 w 1761"/>
                <a:gd name="T1" fmla="*/ 194 h 197"/>
                <a:gd name="T2" fmla="*/ 1706 w 1761"/>
                <a:gd name="T3" fmla="*/ 196 h 197"/>
                <a:gd name="T4" fmla="*/ 1739 w 1761"/>
                <a:gd name="T5" fmla="*/ 189 h 197"/>
                <a:gd name="T6" fmla="*/ 1758 w 1761"/>
                <a:gd name="T7" fmla="*/ 165 h 197"/>
                <a:gd name="T8" fmla="*/ 1760 w 1761"/>
                <a:gd name="T9" fmla="*/ 23 h 197"/>
                <a:gd name="T10" fmla="*/ 1736 w 1761"/>
                <a:gd name="T11" fmla="*/ 7 h 197"/>
                <a:gd name="T12" fmla="*/ 1723 w 1761"/>
                <a:gd name="T13" fmla="*/ 53 h 197"/>
                <a:gd name="T14" fmla="*/ 1706 w 1761"/>
                <a:gd name="T15" fmla="*/ 50 h 197"/>
                <a:gd name="T16" fmla="*/ 1671 w 1761"/>
                <a:gd name="T17" fmla="*/ 26 h 197"/>
                <a:gd name="T18" fmla="*/ 1625 w 1761"/>
                <a:gd name="T19" fmla="*/ 34 h 197"/>
                <a:gd name="T20" fmla="*/ 1588 w 1761"/>
                <a:gd name="T21" fmla="*/ 39 h 197"/>
                <a:gd name="T22" fmla="*/ 1554 w 1761"/>
                <a:gd name="T23" fmla="*/ 26 h 197"/>
                <a:gd name="T24" fmla="*/ 1520 w 1761"/>
                <a:gd name="T25" fmla="*/ 42 h 197"/>
                <a:gd name="T26" fmla="*/ 1498 w 1761"/>
                <a:gd name="T27" fmla="*/ 52 h 197"/>
                <a:gd name="T28" fmla="*/ 1445 w 1761"/>
                <a:gd name="T29" fmla="*/ 45 h 197"/>
                <a:gd name="T30" fmla="*/ 1396 w 1761"/>
                <a:gd name="T31" fmla="*/ 37 h 197"/>
                <a:gd name="T32" fmla="*/ 1337 w 1761"/>
                <a:gd name="T33" fmla="*/ 86 h 197"/>
                <a:gd name="T34" fmla="*/ 1293 w 1761"/>
                <a:gd name="T35" fmla="*/ 61 h 197"/>
                <a:gd name="T36" fmla="*/ 1240 w 1761"/>
                <a:gd name="T37" fmla="*/ 59 h 197"/>
                <a:gd name="T38" fmla="*/ 1153 w 1761"/>
                <a:gd name="T39" fmla="*/ 58 h 197"/>
                <a:gd name="T40" fmla="*/ 1112 w 1761"/>
                <a:gd name="T41" fmla="*/ 52 h 197"/>
                <a:gd name="T42" fmla="*/ 1079 w 1761"/>
                <a:gd name="T43" fmla="*/ 37 h 197"/>
                <a:gd name="T44" fmla="*/ 1006 w 1761"/>
                <a:gd name="T45" fmla="*/ 68 h 197"/>
                <a:gd name="T46" fmla="*/ 943 w 1761"/>
                <a:gd name="T47" fmla="*/ 53 h 197"/>
                <a:gd name="T48" fmla="*/ 866 w 1761"/>
                <a:gd name="T49" fmla="*/ 61 h 197"/>
                <a:gd name="T50" fmla="*/ 804 w 1761"/>
                <a:gd name="T51" fmla="*/ 61 h 197"/>
                <a:gd name="T52" fmla="*/ 730 w 1761"/>
                <a:gd name="T53" fmla="*/ 82 h 197"/>
                <a:gd name="T54" fmla="*/ 652 w 1761"/>
                <a:gd name="T55" fmla="*/ 71 h 197"/>
                <a:gd name="T56" fmla="*/ 563 w 1761"/>
                <a:gd name="T57" fmla="*/ 73 h 197"/>
                <a:gd name="T58" fmla="*/ 468 w 1761"/>
                <a:gd name="T59" fmla="*/ 52 h 197"/>
                <a:gd name="T60" fmla="*/ 369 w 1761"/>
                <a:gd name="T61" fmla="*/ 37 h 197"/>
                <a:gd name="T62" fmla="*/ 301 w 1761"/>
                <a:gd name="T63" fmla="*/ 55 h 197"/>
                <a:gd name="T64" fmla="*/ 262 w 1761"/>
                <a:gd name="T65" fmla="*/ 50 h 197"/>
                <a:gd name="T66" fmla="*/ 205 w 1761"/>
                <a:gd name="T67" fmla="*/ 57 h 197"/>
                <a:gd name="T68" fmla="*/ 143 w 1761"/>
                <a:gd name="T69" fmla="*/ 55 h 197"/>
                <a:gd name="T70" fmla="*/ 80 w 1761"/>
                <a:gd name="T71" fmla="*/ 68 h 197"/>
                <a:gd name="T72" fmla="*/ 16 w 1761"/>
                <a:gd name="T73" fmla="*/ 59 h 197"/>
                <a:gd name="T74" fmla="*/ 2 w 1761"/>
                <a:gd name="T75" fmla="*/ 116 h 197"/>
                <a:gd name="T76" fmla="*/ 13 w 1761"/>
                <a:gd name="T77" fmla="*/ 184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761" h="197">
                  <a:moveTo>
                    <a:pt x="23" y="191"/>
                  </a:moveTo>
                  <a:lnTo>
                    <a:pt x="37" y="194"/>
                  </a:lnTo>
                  <a:lnTo>
                    <a:pt x="54" y="196"/>
                  </a:lnTo>
                  <a:lnTo>
                    <a:pt x="1706" y="196"/>
                  </a:lnTo>
                  <a:lnTo>
                    <a:pt x="1725" y="193"/>
                  </a:lnTo>
                  <a:lnTo>
                    <a:pt x="1739" y="189"/>
                  </a:lnTo>
                  <a:lnTo>
                    <a:pt x="1751" y="178"/>
                  </a:lnTo>
                  <a:lnTo>
                    <a:pt x="1758" y="165"/>
                  </a:lnTo>
                  <a:lnTo>
                    <a:pt x="1760" y="150"/>
                  </a:lnTo>
                  <a:lnTo>
                    <a:pt x="1760" y="23"/>
                  </a:lnTo>
                  <a:lnTo>
                    <a:pt x="1745" y="0"/>
                  </a:lnTo>
                  <a:lnTo>
                    <a:pt x="1736" y="7"/>
                  </a:lnTo>
                  <a:lnTo>
                    <a:pt x="1729" y="28"/>
                  </a:lnTo>
                  <a:lnTo>
                    <a:pt x="1723" y="53"/>
                  </a:lnTo>
                  <a:lnTo>
                    <a:pt x="1716" y="52"/>
                  </a:lnTo>
                  <a:lnTo>
                    <a:pt x="1706" y="50"/>
                  </a:lnTo>
                  <a:lnTo>
                    <a:pt x="1685" y="37"/>
                  </a:lnTo>
                  <a:lnTo>
                    <a:pt x="1671" y="26"/>
                  </a:lnTo>
                  <a:lnTo>
                    <a:pt x="1649" y="23"/>
                  </a:lnTo>
                  <a:lnTo>
                    <a:pt x="1625" y="34"/>
                  </a:lnTo>
                  <a:lnTo>
                    <a:pt x="1603" y="52"/>
                  </a:lnTo>
                  <a:lnTo>
                    <a:pt x="1588" y="39"/>
                  </a:lnTo>
                  <a:lnTo>
                    <a:pt x="1574" y="37"/>
                  </a:lnTo>
                  <a:lnTo>
                    <a:pt x="1554" y="26"/>
                  </a:lnTo>
                  <a:lnTo>
                    <a:pt x="1534" y="30"/>
                  </a:lnTo>
                  <a:lnTo>
                    <a:pt x="1520" y="42"/>
                  </a:lnTo>
                  <a:lnTo>
                    <a:pt x="1514" y="59"/>
                  </a:lnTo>
                  <a:lnTo>
                    <a:pt x="1498" y="52"/>
                  </a:lnTo>
                  <a:lnTo>
                    <a:pt x="1475" y="52"/>
                  </a:lnTo>
                  <a:lnTo>
                    <a:pt x="1445" y="45"/>
                  </a:lnTo>
                  <a:lnTo>
                    <a:pt x="1419" y="59"/>
                  </a:lnTo>
                  <a:lnTo>
                    <a:pt x="1396" y="37"/>
                  </a:lnTo>
                  <a:lnTo>
                    <a:pt x="1366" y="52"/>
                  </a:lnTo>
                  <a:lnTo>
                    <a:pt x="1337" y="86"/>
                  </a:lnTo>
                  <a:lnTo>
                    <a:pt x="1314" y="73"/>
                  </a:lnTo>
                  <a:lnTo>
                    <a:pt x="1293" y="61"/>
                  </a:lnTo>
                  <a:lnTo>
                    <a:pt x="1270" y="53"/>
                  </a:lnTo>
                  <a:lnTo>
                    <a:pt x="1240" y="59"/>
                  </a:lnTo>
                  <a:lnTo>
                    <a:pt x="1194" y="69"/>
                  </a:lnTo>
                  <a:lnTo>
                    <a:pt x="1153" y="58"/>
                  </a:lnTo>
                  <a:lnTo>
                    <a:pt x="1135" y="63"/>
                  </a:lnTo>
                  <a:lnTo>
                    <a:pt x="1112" y="52"/>
                  </a:lnTo>
                  <a:lnTo>
                    <a:pt x="1097" y="40"/>
                  </a:lnTo>
                  <a:lnTo>
                    <a:pt x="1079" y="37"/>
                  </a:lnTo>
                  <a:lnTo>
                    <a:pt x="1047" y="45"/>
                  </a:lnTo>
                  <a:lnTo>
                    <a:pt x="1006" y="68"/>
                  </a:lnTo>
                  <a:lnTo>
                    <a:pt x="972" y="47"/>
                  </a:lnTo>
                  <a:lnTo>
                    <a:pt x="943" y="53"/>
                  </a:lnTo>
                  <a:lnTo>
                    <a:pt x="916" y="82"/>
                  </a:lnTo>
                  <a:lnTo>
                    <a:pt x="866" y="61"/>
                  </a:lnTo>
                  <a:lnTo>
                    <a:pt x="829" y="71"/>
                  </a:lnTo>
                  <a:lnTo>
                    <a:pt x="804" y="61"/>
                  </a:lnTo>
                  <a:lnTo>
                    <a:pt x="767" y="66"/>
                  </a:lnTo>
                  <a:lnTo>
                    <a:pt x="730" y="82"/>
                  </a:lnTo>
                  <a:lnTo>
                    <a:pt x="704" y="76"/>
                  </a:lnTo>
                  <a:lnTo>
                    <a:pt x="652" y="71"/>
                  </a:lnTo>
                  <a:lnTo>
                    <a:pt x="619" y="82"/>
                  </a:lnTo>
                  <a:lnTo>
                    <a:pt x="563" y="73"/>
                  </a:lnTo>
                  <a:lnTo>
                    <a:pt x="517" y="66"/>
                  </a:lnTo>
                  <a:lnTo>
                    <a:pt x="468" y="52"/>
                  </a:lnTo>
                  <a:lnTo>
                    <a:pt x="422" y="66"/>
                  </a:lnTo>
                  <a:lnTo>
                    <a:pt x="369" y="37"/>
                  </a:lnTo>
                  <a:lnTo>
                    <a:pt x="329" y="37"/>
                  </a:lnTo>
                  <a:lnTo>
                    <a:pt x="301" y="55"/>
                  </a:lnTo>
                  <a:lnTo>
                    <a:pt x="284" y="41"/>
                  </a:lnTo>
                  <a:lnTo>
                    <a:pt x="262" y="50"/>
                  </a:lnTo>
                  <a:lnTo>
                    <a:pt x="233" y="52"/>
                  </a:lnTo>
                  <a:lnTo>
                    <a:pt x="205" y="57"/>
                  </a:lnTo>
                  <a:lnTo>
                    <a:pt x="171" y="69"/>
                  </a:lnTo>
                  <a:lnTo>
                    <a:pt x="143" y="55"/>
                  </a:lnTo>
                  <a:lnTo>
                    <a:pt x="116" y="62"/>
                  </a:lnTo>
                  <a:lnTo>
                    <a:pt x="80" y="68"/>
                  </a:lnTo>
                  <a:lnTo>
                    <a:pt x="58" y="62"/>
                  </a:lnTo>
                  <a:lnTo>
                    <a:pt x="16" y="59"/>
                  </a:lnTo>
                  <a:lnTo>
                    <a:pt x="0" y="73"/>
                  </a:lnTo>
                  <a:lnTo>
                    <a:pt x="2" y="116"/>
                  </a:lnTo>
                  <a:lnTo>
                    <a:pt x="4" y="153"/>
                  </a:lnTo>
                  <a:lnTo>
                    <a:pt x="13" y="184"/>
                  </a:lnTo>
                  <a:lnTo>
                    <a:pt x="23" y="191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6" name="Freeform 20">
              <a:extLst>
                <a:ext uri="{FF2B5EF4-FFF2-40B4-BE49-F238E27FC236}">
                  <a16:creationId xmlns:a16="http://schemas.microsoft.com/office/drawing/2014/main" id="{588F8925-348E-E7B7-1487-E07949A8B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3" y="152"/>
              <a:ext cx="1733" cy="254"/>
            </a:xfrm>
            <a:custGeom>
              <a:avLst/>
              <a:gdLst>
                <a:gd name="T0" fmla="*/ 0 w 1733"/>
                <a:gd name="T1" fmla="*/ 191 h 254"/>
                <a:gd name="T2" fmla="*/ 4 w 1733"/>
                <a:gd name="T3" fmla="*/ 203 h 254"/>
                <a:gd name="T4" fmla="*/ 7 w 1733"/>
                <a:gd name="T5" fmla="*/ 92 h 254"/>
                <a:gd name="T6" fmla="*/ 22 w 1733"/>
                <a:gd name="T7" fmla="*/ 46 h 254"/>
                <a:gd name="T8" fmla="*/ 82 w 1733"/>
                <a:gd name="T9" fmla="*/ 40 h 254"/>
                <a:gd name="T10" fmla="*/ 198 w 1733"/>
                <a:gd name="T11" fmla="*/ 46 h 254"/>
                <a:gd name="T12" fmla="*/ 308 w 1733"/>
                <a:gd name="T13" fmla="*/ 44 h 254"/>
                <a:gd name="T14" fmla="*/ 437 w 1733"/>
                <a:gd name="T15" fmla="*/ 46 h 254"/>
                <a:gd name="T16" fmla="*/ 525 w 1733"/>
                <a:gd name="T17" fmla="*/ 40 h 254"/>
                <a:gd name="T18" fmla="*/ 598 w 1733"/>
                <a:gd name="T19" fmla="*/ 40 h 254"/>
                <a:gd name="T20" fmla="*/ 708 w 1733"/>
                <a:gd name="T21" fmla="*/ 53 h 254"/>
                <a:gd name="T22" fmla="*/ 788 w 1733"/>
                <a:gd name="T23" fmla="*/ 55 h 254"/>
                <a:gd name="T24" fmla="*/ 878 w 1733"/>
                <a:gd name="T25" fmla="*/ 46 h 254"/>
                <a:gd name="T26" fmla="*/ 986 w 1733"/>
                <a:gd name="T27" fmla="*/ 63 h 254"/>
                <a:gd name="T28" fmla="*/ 1071 w 1733"/>
                <a:gd name="T29" fmla="*/ 59 h 254"/>
                <a:gd name="T30" fmla="*/ 1150 w 1733"/>
                <a:gd name="T31" fmla="*/ 51 h 254"/>
                <a:gd name="T32" fmla="*/ 1241 w 1733"/>
                <a:gd name="T33" fmla="*/ 56 h 254"/>
                <a:gd name="T34" fmla="*/ 1319 w 1733"/>
                <a:gd name="T35" fmla="*/ 51 h 254"/>
                <a:gd name="T36" fmla="*/ 1395 w 1733"/>
                <a:gd name="T37" fmla="*/ 46 h 254"/>
                <a:gd name="T38" fmla="*/ 1449 w 1733"/>
                <a:gd name="T39" fmla="*/ 50 h 254"/>
                <a:gd name="T40" fmla="*/ 1557 w 1733"/>
                <a:gd name="T41" fmla="*/ 40 h 254"/>
                <a:gd name="T42" fmla="*/ 1665 w 1733"/>
                <a:gd name="T43" fmla="*/ 53 h 254"/>
                <a:gd name="T44" fmla="*/ 1703 w 1733"/>
                <a:gd name="T45" fmla="*/ 74 h 254"/>
                <a:gd name="T46" fmla="*/ 1721 w 1733"/>
                <a:gd name="T47" fmla="*/ 107 h 254"/>
                <a:gd name="T48" fmla="*/ 1732 w 1733"/>
                <a:gd name="T49" fmla="*/ 196 h 254"/>
                <a:gd name="T50" fmla="*/ 1732 w 1733"/>
                <a:gd name="T51" fmla="*/ 65 h 254"/>
                <a:gd name="T52" fmla="*/ 1725 w 1733"/>
                <a:gd name="T53" fmla="*/ 26 h 254"/>
                <a:gd name="T54" fmla="*/ 1606 w 1733"/>
                <a:gd name="T55" fmla="*/ 9 h 254"/>
                <a:gd name="T56" fmla="*/ 1510 w 1733"/>
                <a:gd name="T57" fmla="*/ 2 h 254"/>
                <a:gd name="T58" fmla="*/ 1443 w 1733"/>
                <a:gd name="T59" fmla="*/ 6 h 254"/>
                <a:gd name="T60" fmla="*/ 1349 w 1733"/>
                <a:gd name="T61" fmla="*/ 13 h 254"/>
                <a:gd name="T62" fmla="*/ 1182 w 1733"/>
                <a:gd name="T63" fmla="*/ 9 h 254"/>
                <a:gd name="T64" fmla="*/ 1067 w 1733"/>
                <a:gd name="T65" fmla="*/ 10 h 254"/>
                <a:gd name="T66" fmla="*/ 986 w 1733"/>
                <a:gd name="T67" fmla="*/ 9 h 254"/>
                <a:gd name="T68" fmla="*/ 923 w 1733"/>
                <a:gd name="T69" fmla="*/ 7 h 254"/>
                <a:gd name="T70" fmla="*/ 813 w 1733"/>
                <a:gd name="T71" fmla="*/ 9 h 254"/>
                <a:gd name="T72" fmla="*/ 681 w 1733"/>
                <a:gd name="T73" fmla="*/ 10 h 254"/>
                <a:gd name="T74" fmla="*/ 531 w 1733"/>
                <a:gd name="T75" fmla="*/ 7 h 254"/>
                <a:gd name="T76" fmla="*/ 463 w 1733"/>
                <a:gd name="T77" fmla="*/ 4 h 254"/>
                <a:gd name="T78" fmla="*/ 351 w 1733"/>
                <a:gd name="T79" fmla="*/ 4 h 254"/>
                <a:gd name="T80" fmla="*/ 208 w 1733"/>
                <a:gd name="T81" fmla="*/ 4 h 254"/>
                <a:gd name="T82" fmla="*/ 87 w 1733"/>
                <a:gd name="T83" fmla="*/ 0 h 254"/>
                <a:gd name="T84" fmla="*/ 28 w 1733"/>
                <a:gd name="T85" fmla="*/ 2 h 254"/>
                <a:gd name="T86" fmla="*/ 4 w 1733"/>
                <a:gd name="T87" fmla="*/ 28 h 254"/>
                <a:gd name="T88" fmla="*/ 0 w 1733"/>
                <a:gd name="T89" fmla="*/ 89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33" h="254">
                  <a:moveTo>
                    <a:pt x="0" y="123"/>
                  </a:moveTo>
                  <a:lnTo>
                    <a:pt x="0" y="191"/>
                  </a:lnTo>
                  <a:lnTo>
                    <a:pt x="0" y="253"/>
                  </a:lnTo>
                  <a:lnTo>
                    <a:pt x="4" y="203"/>
                  </a:lnTo>
                  <a:lnTo>
                    <a:pt x="5" y="163"/>
                  </a:lnTo>
                  <a:lnTo>
                    <a:pt x="7" y="92"/>
                  </a:lnTo>
                  <a:lnTo>
                    <a:pt x="12" y="57"/>
                  </a:lnTo>
                  <a:lnTo>
                    <a:pt x="22" y="46"/>
                  </a:lnTo>
                  <a:lnTo>
                    <a:pt x="48" y="38"/>
                  </a:lnTo>
                  <a:lnTo>
                    <a:pt x="82" y="40"/>
                  </a:lnTo>
                  <a:lnTo>
                    <a:pt x="162" y="40"/>
                  </a:lnTo>
                  <a:lnTo>
                    <a:pt x="198" y="46"/>
                  </a:lnTo>
                  <a:lnTo>
                    <a:pt x="249" y="40"/>
                  </a:lnTo>
                  <a:lnTo>
                    <a:pt x="308" y="44"/>
                  </a:lnTo>
                  <a:lnTo>
                    <a:pt x="351" y="42"/>
                  </a:lnTo>
                  <a:lnTo>
                    <a:pt x="437" y="46"/>
                  </a:lnTo>
                  <a:lnTo>
                    <a:pt x="467" y="46"/>
                  </a:lnTo>
                  <a:lnTo>
                    <a:pt x="525" y="40"/>
                  </a:lnTo>
                  <a:lnTo>
                    <a:pt x="544" y="48"/>
                  </a:lnTo>
                  <a:lnTo>
                    <a:pt x="598" y="40"/>
                  </a:lnTo>
                  <a:lnTo>
                    <a:pt x="680" y="46"/>
                  </a:lnTo>
                  <a:lnTo>
                    <a:pt x="708" y="53"/>
                  </a:lnTo>
                  <a:lnTo>
                    <a:pt x="751" y="46"/>
                  </a:lnTo>
                  <a:lnTo>
                    <a:pt x="788" y="55"/>
                  </a:lnTo>
                  <a:lnTo>
                    <a:pt x="818" y="55"/>
                  </a:lnTo>
                  <a:lnTo>
                    <a:pt x="878" y="46"/>
                  </a:lnTo>
                  <a:lnTo>
                    <a:pt x="935" y="53"/>
                  </a:lnTo>
                  <a:lnTo>
                    <a:pt x="986" y="63"/>
                  </a:lnTo>
                  <a:lnTo>
                    <a:pt x="1002" y="65"/>
                  </a:lnTo>
                  <a:lnTo>
                    <a:pt x="1071" y="59"/>
                  </a:lnTo>
                  <a:lnTo>
                    <a:pt x="1135" y="54"/>
                  </a:lnTo>
                  <a:lnTo>
                    <a:pt x="1150" y="51"/>
                  </a:lnTo>
                  <a:lnTo>
                    <a:pt x="1174" y="53"/>
                  </a:lnTo>
                  <a:lnTo>
                    <a:pt x="1241" y="56"/>
                  </a:lnTo>
                  <a:lnTo>
                    <a:pt x="1292" y="48"/>
                  </a:lnTo>
                  <a:lnTo>
                    <a:pt x="1319" y="51"/>
                  </a:lnTo>
                  <a:lnTo>
                    <a:pt x="1360" y="53"/>
                  </a:lnTo>
                  <a:lnTo>
                    <a:pt x="1395" y="46"/>
                  </a:lnTo>
                  <a:lnTo>
                    <a:pt x="1418" y="40"/>
                  </a:lnTo>
                  <a:lnTo>
                    <a:pt x="1449" y="50"/>
                  </a:lnTo>
                  <a:lnTo>
                    <a:pt x="1514" y="53"/>
                  </a:lnTo>
                  <a:lnTo>
                    <a:pt x="1557" y="40"/>
                  </a:lnTo>
                  <a:lnTo>
                    <a:pt x="1620" y="53"/>
                  </a:lnTo>
                  <a:lnTo>
                    <a:pt x="1665" y="53"/>
                  </a:lnTo>
                  <a:lnTo>
                    <a:pt x="1688" y="53"/>
                  </a:lnTo>
                  <a:lnTo>
                    <a:pt x="1703" y="74"/>
                  </a:lnTo>
                  <a:lnTo>
                    <a:pt x="1713" y="85"/>
                  </a:lnTo>
                  <a:lnTo>
                    <a:pt x="1721" y="107"/>
                  </a:lnTo>
                  <a:lnTo>
                    <a:pt x="1727" y="145"/>
                  </a:lnTo>
                  <a:lnTo>
                    <a:pt x="1732" y="196"/>
                  </a:lnTo>
                  <a:lnTo>
                    <a:pt x="1732" y="92"/>
                  </a:lnTo>
                  <a:lnTo>
                    <a:pt x="1732" y="65"/>
                  </a:lnTo>
                  <a:lnTo>
                    <a:pt x="1729" y="47"/>
                  </a:lnTo>
                  <a:lnTo>
                    <a:pt x="1725" y="26"/>
                  </a:lnTo>
                  <a:lnTo>
                    <a:pt x="1700" y="12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6"/>
                  </a:lnTo>
                  <a:lnTo>
                    <a:pt x="1410" y="3"/>
                  </a:lnTo>
                  <a:lnTo>
                    <a:pt x="1349" y="13"/>
                  </a:lnTo>
                  <a:lnTo>
                    <a:pt x="1222" y="6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4"/>
                  </a:lnTo>
                  <a:lnTo>
                    <a:pt x="923" y="7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7"/>
                  </a:lnTo>
                  <a:lnTo>
                    <a:pt x="681" y="10"/>
                  </a:lnTo>
                  <a:lnTo>
                    <a:pt x="603" y="7"/>
                  </a:lnTo>
                  <a:lnTo>
                    <a:pt x="531" y="7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7"/>
                  </a:lnTo>
                  <a:lnTo>
                    <a:pt x="208" y="4"/>
                  </a:lnTo>
                  <a:lnTo>
                    <a:pt x="155" y="7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8"/>
                  </a:lnTo>
                  <a:lnTo>
                    <a:pt x="0" y="58"/>
                  </a:lnTo>
                  <a:lnTo>
                    <a:pt x="0" y="89"/>
                  </a:lnTo>
                  <a:lnTo>
                    <a:pt x="0" y="12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7" name="Freeform 21">
              <a:extLst>
                <a:ext uri="{FF2B5EF4-FFF2-40B4-BE49-F238E27FC236}">
                  <a16:creationId xmlns:a16="http://schemas.microsoft.com/office/drawing/2014/main" id="{A3CC6E25-FD0A-3592-DFC1-6C55CE309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6" y="556"/>
              <a:ext cx="1733" cy="103"/>
            </a:xfrm>
            <a:custGeom>
              <a:avLst/>
              <a:gdLst>
                <a:gd name="T0" fmla="*/ 0 w 1733"/>
                <a:gd name="T1" fmla="*/ 24 h 103"/>
                <a:gd name="T2" fmla="*/ 4 w 1733"/>
                <a:gd name="T3" fmla="*/ 20 h 103"/>
                <a:gd name="T4" fmla="*/ 6 w 1733"/>
                <a:gd name="T5" fmla="*/ 65 h 103"/>
                <a:gd name="T6" fmla="*/ 22 w 1733"/>
                <a:gd name="T7" fmla="*/ 83 h 103"/>
                <a:gd name="T8" fmla="*/ 48 w 1733"/>
                <a:gd name="T9" fmla="*/ 78 h 103"/>
                <a:gd name="T10" fmla="*/ 90 w 1733"/>
                <a:gd name="T11" fmla="*/ 78 h 103"/>
                <a:gd name="T12" fmla="*/ 132 w 1733"/>
                <a:gd name="T13" fmla="*/ 80 h 103"/>
                <a:gd name="T14" fmla="*/ 156 w 1733"/>
                <a:gd name="T15" fmla="*/ 82 h 103"/>
                <a:gd name="T16" fmla="*/ 202 w 1733"/>
                <a:gd name="T17" fmla="*/ 77 h 103"/>
                <a:gd name="T18" fmla="*/ 266 w 1733"/>
                <a:gd name="T19" fmla="*/ 82 h 103"/>
                <a:gd name="T20" fmla="*/ 336 w 1733"/>
                <a:gd name="T21" fmla="*/ 82 h 103"/>
                <a:gd name="T22" fmla="*/ 390 w 1733"/>
                <a:gd name="T23" fmla="*/ 85 h 103"/>
                <a:gd name="T24" fmla="*/ 421 w 1733"/>
                <a:gd name="T25" fmla="*/ 83 h 103"/>
                <a:gd name="T26" fmla="*/ 525 w 1733"/>
                <a:gd name="T27" fmla="*/ 85 h 103"/>
                <a:gd name="T28" fmla="*/ 590 w 1733"/>
                <a:gd name="T29" fmla="*/ 78 h 103"/>
                <a:gd name="T30" fmla="*/ 656 w 1733"/>
                <a:gd name="T31" fmla="*/ 80 h 103"/>
                <a:gd name="T32" fmla="*/ 708 w 1733"/>
                <a:gd name="T33" fmla="*/ 80 h 103"/>
                <a:gd name="T34" fmla="*/ 788 w 1733"/>
                <a:gd name="T35" fmla="*/ 79 h 103"/>
                <a:gd name="T36" fmla="*/ 850 w 1733"/>
                <a:gd name="T37" fmla="*/ 74 h 103"/>
                <a:gd name="T38" fmla="*/ 942 w 1733"/>
                <a:gd name="T39" fmla="*/ 75 h 103"/>
                <a:gd name="T40" fmla="*/ 1055 w 1733"/>
                <a:gd name="T41" fmla="*/ 78 h 103"/>
                <a:gd name="T42" fmla="*/ 1121 w 1733"/>
                <a:gd name="T43" fmla="*/ 74 h 103"/>
                <a:gd name="T44" fmla="*/ 1150 w 1733"/>
                <a:gd name="T45" fmla="*/ 81 h 103"/>
                <a:gd name="T46" fmla="*/ 1237 w 1733"/>
                <a:gd name="T47" fmla="*/ 81 h 103"/>
                <a:gd name="T48" fmla="*/ 1308 w 1733"/>
                <a:gd name="T49" fmla="*/ 81 h 103"/>
                <a:gd name="T50" fmla="*/ 1332 w 1733"/>
                <a:gd name="T51" fmla="*/ 77 h 103"/>
                <a:gd name="T52" fmla="*/ 1373 w 1733"/>
                <a:gd name="T53" fmla="*/ 82 h 103"/>
                <a:gd name="T54" fmla="*/ 1394 w 1733"/>
                <a:gd name="T55" fmla="*/ 83 h 103"/>
                <a:gd name="T56" fmla="*/ 1451 w 1733"/>
                <a:gd name="T57" fmla="*/ 82 h 103"/>
                <a:gd name="T58" fmla="*/ 1499 w 1733"/>
                <a:gd name="T59" fmla="*/ 80 h 103"/>
                <a:gd name="T60" fmla="*/ 1578 w 1733"/>
                <a:gd name="T61" fmla="*/ 76 h 103"/>
                <a:gd name="T62" fmla="*/ 1687 w 1733"/>
                <a:gd name="T63" fmla="*/ 75 h 103"/>
                <a:gd name="T64" fmla="*/ 1713 w 1733"/>
                <a:gd name="T65" fmla="*/ 67 h 103"/>
                <a:gd name="T66" fmla="*/ 1727 w 1733"/>
                <a:gd name="T67" fmla="*/ 43 h 103"/>
                <a:gd name="T68" fmla="*/ 1732 w 1733"/>
                <a:gd name="T69" fmla="*/ 65 h 103"/>
                <a:gd name="T70" fmla="*/ 1730 w 1733"/>
                <a:gd name="T71" fmla="*/ 82 h 103"/>
                <a:gd name="T72" fmla="*/ 1716 w 1733"/>
                <a:gd name="T73" fmla="*/ 98 h 103"/>
                <a:gd name="T74" fmla="*/ 1606 w 1733"/>
                <a:gd name="T75" fmla="*/ 98 h 103"/>
                <a:gd name="T76" fmla="*/ 1510 w 1733"/>
                <a:gd name="T77" fmla="*/ 100 h 103"/>
                <a:gd name="T78" fmla="*/ 1466 w 1733"/>
                <a:gd name="T79" fmla="*/ 102 h 103"/>
                <a:gd name="T80" fmla="*/ 1416 w 1733"/>
                <a:gd name="T81" fmla="*/ 102 h 103"/>
                <a:gd name="T82" fmla="*/ 1325 w 1733"/>
                <a:gd name="T83" fmla="*/ 96 h 103"/>
                <a:gd name="T84" fmla="*/ 1216 w 1733"/>
                <a:gd name="T85" fmla="*/ 95 h 103"/>
                <a:gd name="T86" fmla="*/ 1125 w 1733"/>
                <a:gd name="T87" fmla="*/ 97 h 103"/>
                <a:gd name="T88" fmla="*/ 1067 w 1733"/>
                <a:gd name="T89" fmla="*/ 97 h 103"/>
                <a:gd name="T90" fmla="*/ 1022 w 1733"/>
                <a:gd name="T91" fmla="*/ 98 h 103"/>
                <a:gd name="T92" fmla="*/ 987 w 1733"/>
                <a:gd name="T93" fmla="*/ 100 h 103"/>
                <a:gd name="T94" fmla="*/ 947 w 1733"/>
                <a:gd name="T95" fmla="*/ 96 h 103"/>
                <a:gd name="T96" fmla="*/ 901 w 1733"/>
                <a:gd name="T97" fmla="*/ 100 h 103"/>
                <a:gd name="T98" fmla="*/ 839 w 1733"/>
                <a:gd name="T99" fmla="*/ 100 h 103"/>
                <a:gd name="T100" fmla="*/ 791 w 1733"/>
                <a:gd name="T101" fmla="*/ 98 h 103"/>
                <a:gd name="T102" fmla="*/ 720 w 1733"/>
                <a:gd name="T103" fmla="*/ 102 h 103"/>
                <a:gd name="T104" fmla="*/ 638 w 1733"/>
                <a:gd name="T105" fmla="*/ 102 h 103"/>
                <a:gd name="T106" fmla="*/ 563 w 1733"/>
                <a:gd name="T107" fmla="*/ 102 h 103"/>
                <a:gd name="T108" fmla="*/ 496 w 1733"/>
                <a:gd name="T109" fmla="*/ 98 h 103"/>
                <a:gd name="T110" fmla="*/ 435 w 1733"/>
                <a:gd name="T111" fmla="*/ 100 h 103"/>
                <a:gd name="T112" fmla="*/ 326 w 1733"/>
                <a:gd name="T113" fmla="*/ 100 h 103"/>
                <a:gd name="T114" fmla="*/ 208 w 1733"/>
                <a:gd name="T115" fmla="*/ 100 h 103"/>
                <a:gd name="T116" fmla="*/ 15 w 1733"/>
                <a:gd name="T117" fmla="*/ 98 h 103"/>
                <a:gd name="T118" fmla="*/ 0 w 1733"/>
                <a:gd name="T119" fmla="*/ 78 h 103"/>
                <a:gd name="T120" fmla="*/ 0 w 1733"/>
                <a:gd name="T121" fmla="*/ 5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33" h="103">
                  <a:moveTo>
                    <a:pt x="0" y="52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20"/>
                  </a:lnTo>
                  <a:lnTo>
                    <a:pt x="5" y="36"/>
                  </a:lnTo>
                  <a:lnTo>
                    <a:pt x="6" y="65"/>
                  </a:lnTo>
                  <a:lnTo>
                    <a:pt x="12" y="78"/>
                  </a:lnTo>
                  <a:lnTo>
                    <a:pt x="22" y="83"/>
                  </a:lnTo>
                  <a:lnTo>
                    <a:pt x="33" y="80"/>
                  </a:lnTo>
                  <a:lnTo>
                    <a:pt x="48" y="78"/>
                  </a:lnTo>
                  <a:lnTo>
                    <a:pt x="74" y="77"/>
                  </a:lnTo>
                  <a:lnTo>
                    <a:pt x="90" y="78"/>
                  </a:lnTo>
                  <a:lnTo>
                    <a:pt x="103" y="78"/>
                  </a:lnTo>
                  <a:lnTo>
                    <a:pt x="132" y="80"/>
                  </a:lnTo>
                  <a:lnTo>
                    <a:pt x="143" y="81"/>
                  </a:lnTo>
                  <a:lnTo>
                    <a:pt x="156" y="82"/>
                  </a:lnTo>
                  <a:lnTo>
                    <a:pt x="178" y="78"/>
                  </a:lnTo>
                  <a:lnTo>
                    <a:pt x="202" y="77"/>
                  </a:lnTo>
                  <a:lnTo>
                    <a:pt x="231" y="76"/>
                  </a:lnTo>
                  <a:lnTo>
                    <a:pt x="266" y="82"/>
                  </a:lnTo>
                  <a:lnTo>
                    <a:pt x="311" y="85"/>
                  </a:lnTo>
                  <a:lnTo>
                    <a:pt x="336" y="82"/>
                  </a:lnTo>
                  <a:lnTo>
                    <a:pt x="351" y="85"/>
                  </a:lnTo>
                  <a:lnTo>
                    <a:pt x="390" y="85"/>
                  </a:lnTo>
                  <a:lnTo>
                    <a:pt x="404" y="80"/>
                  </a:lnTo>
                  <a:lnTo>
                    <a:pt x="421" y="83"/>
                  </a:lnTo>
                  <a:lnTo>
                    <a:pt x="467" y="83"/>
                  </a:lnTo>
                  <a:lnTo>
                    <a:pt x="525" y="85"/>
                  </a:lnTo>
                  <a:lnTo>
                    <a:pt x="545" y="82"/>
                  </a:lnTo>
                  <a:lnTo>
                    <a:pt x="590" y="78"/>
                  </a:lnTo>
                  <a:lnTo>
                    <a:pt x="620" y="77"/>
                  </a:lnTo>
                  <a:lnTo>
                    <a:pt x="656" y="80"/>
                  </a:lnTo>
                  <a:lnTo>
                    <a:pt x="680" y="83"/>
                  </a:lnTo>
                  <a:lnTo>
                    <a:pt x="708" y="80"/>
                  </a:lnTo>
                  <a:lnTo>
                    <a:pt x="757" y="83"/>
                  </a:lnTo>
                  <a:lnTo>
                    <a:pt x="788" y="79"/>
                  </a:lnTo>
                  <a:lnTo>
                    <a:pt x="818" y="79"/>
                  </a:lnTo>
                  <a:lnTo>
                    <a:pt x="850" y="74"/>
                  </a:lnTo>
                  <a:lnTo>
                    <a:pt x="890" y="80"/>
                  </a:lnTo>
                  <a:lnTo>
                    <a:pt x="942" y="75"/>
                  </a:lnTo>
                  <a:lnTo>
                    <a:pt x="1002" y="75"/>
                  </a:lnTo>
                  <a:lnTo>
                    <a:pt x="1055" y="78"/>
                  </a:lnTo>
                  <a:lnTo>
                    <a:pt x="1086" y="73"/>
                  </a:lnTo>
                  <a:lnTo>
                    <a:pt x="1121" y="74"/>
                  </a:lnTo>
                  <a:lnTo>
                    <a:pt x="1135" y="80"/>
                  </a:lnTo>
                  <a:lnTo>
                    <a:pt x="1150" y="81"/>
                  </a:lnTo>
                  <a:lnTo>
                    <a:pt x="1196" y="78"/>
                  </a:lnTo>
                  <a:lnTo>
                    <a:pt x="1237" y="81"/>
                  </a:lnTo>
                  <a:lnTo>
                    <a:pt x="1292" y="82"/>
                  </a:lnTo>
                  <a:lnTo>
                    <a:pt x="1308" y="81"/>
                  </a:lnTo>
                  <a:lnTo>
                    <a:pt x="1319" y="81"/>
                  </a:lnTo>
                  <a:lnTo>
                    <a:pt x="1332" y="77"/>
                  </a:lnTo>
                  <a:lnTo>
                    <a:pt x="1360" y="80"/>
                  </a:lnTo>
                  <a:lnTo>
                    <a:pt x="1373" y="82"/>
                  </a:lnTo>
                  <a:lnTo>
                    <a:pt x="1382" y="80"/>
                  </a:lnTo>
                  <a:lnTo>
                    <a:pt x="1394" y="83"/>
                  </a:lnTo>
                  <a:lnTo>
                    <a:pt x="1416" y="78"/>
                  </a:lnTo>
                  <a:lnTo>
                    <a:pt x="1451" y="82"/>
                  </a:lnTo>
                  <a:lnTo>
                    <a:pt x="1485" y="76"/>
                  </a:lnTo>
                  <a:lnTo>
                    <a:pt x="1499" y="80"/>
                  </a:lnTo>
                  <a:lnTo>
                    <a:pt x="1514" y="80"/>
                  </a:lnTo>
                  <a:lnTo>
                    <a:pt x="1578" y="76"/>
                  </a:lnTo>
                  <a:lnTo>
                    <a:pt x="1639" y="80"/>
                  </a:lnTo>
                  <a:lnTo>
                    <a:pt x="1687" y="75"/>
                  </a:lnTo>
                  <a:lnTo>
                    <a:pt x="1703" y="72"/>
                  </a:lnTo>
                  <a:lnTo>
                    <a:pt x="1713" y="67"/>
                  </a:lnTo>
                  <a:lnTo>
                    <a:pt x="1721" y="58"/>
                  </a:lnTo>
                  <a:lnTo>
                    <a:pt x="1727" y="43"/>
                  </a:lnTo>
                  <a:lnTo>
                    <a:pt x="1732" y="23"/>
                  </a:lnTo>
                  <a:lnTo>
                    <a:pt x="1732" y="65"/>
                  </a:lnTo>
                  <a:lnTo>
                    <a:pt x="1732" y="75"/>
                  </a:lnTo>
                  <a:lnTo>
                    <a:pt x="1730" y="82"/>
                  </a:lnTo>
                  <a:lnTo>
                    <a:pt x="1725" y="91"/>
                  </a:lnTo>
                  <a:lnTo>
                    <a:pt x="1716" y="98"/>
                  </a:lnTo>
                  <a:lnTo>
                    <a:pt x="1652" y="102"/>
                  </a:lnTo>
                  <a:lnTo>
                    <a:pt x="1606" y="98"/>
                  </a:lnTo>
                  <a:lnTo>
                    <a:pt x="1583" y="100"/>
                  </a:lnTo>
                  <a:lnTo>
                    <a:pt x="1510" y="100"/>
                  </a:lnTo>
                  <a:lnTo>
                    <a:pt x="1488" y="100"/>
                  </a:lnTo>
                  <a:lnTo>
                    <a:pt x="1466" y="102"/>
                  </a:lnTo>
                  <a:lnTo>
                    <a:pt x="1443" y="99"/>
                  </a:lnTo>
                  <a:lnTo>
                    <a:pt x="1416" y="102"/>
                  </a:lnTo>
                  <a:lnTo>
                    <a:pt x="1346" y="100"/>
                  </a:lnTo>
                  <a:lnTo>
                    <a:pt x="1325" y="96"/>
                  </a:lnTo>
                  <a:lnTo>
                    <a:pt x="1260" y="100"/>
                  </a:lnTo>
                  <a:lnTo>
                    <a:pt x="1216" y="95"/>
                  </a:lnTo>
                  <a:lnTo>
                    <a:pt x="1165" y="100"/>
                  </a:lnTo>
                  <a:lnTo>
                    <a:pt x="1125" y="97"/>
                  </a:lnTo>
                  <a:lnTo>
                    <a:pt x="1088" y="100"/>
                  </a:lnTo>
                  <a:lnTo>
                    <a:pt x="1067" y="97"/>
                  </a:lnTo>
                  <a:lnTo>
                    <a:pt x="1048" y="98"/>
                  </a:lnTo>
                  <a:lnTo>
                    <a:pt x="1022" y="98"/>
                  </a:lnTo>
                  <a:lnTo>
                    <a:pt x="1006" y="95"/>
                  </a:lnTo>
                  <a:lnTo>
                    <a:pt x="987" y="100"/>
                  </a:lnTo>
                  <a:lnTo>
                    <a:pt x="967" y="95"/>
                  </a:lnTo>
                  <a:lnTo>
                    <a:pt x="947" y="96"/>
                  </a:lnTo>
                  <a:lnTo>
                    <a:pt x="923" y="98"/>
                  </a:lnTo>
                  <a:lnTo>
                    <a:pt x="901" y="100"/>
                  </a:lnTo>
                  <a:lnTo>
                    <a:pt x="875" y="100"/>
                  </a:lnTo>
                  <a:lnTo>
                    <a:pt x="839" y="100"/>
                  </a:lnTo>
                  <a:lnTo>
                    <a:pt x="813" y="100"/>
                  </a:lnTo>
                  <a:lnTo>
                    <a:pt x="791" y="98"/>
                  </a:lnTo>
                  <a:lnTo>
                    <a:pt x="769" y="98"/>
                  </a:lnTo>
                  <a:lnTo>
                    <a:pt x="720" y="102"/>
                  </a:lnTo>
                  <a:lnTo>
                    <a:pt x="681" y="97"/>
                  </a:lnTo>
                  <a:lnTo>
                    <a:pt x="638" y="102"/>
                  </a:lnTo>
                  <a:lnTo>
                    <a:pt x="603" y="98"/>
                  </a:lnTo>
                  <a:lnTo>
                    <a:pt x="563" y="102"/>
                  </a:lnTo>
                  <a:lnTo>
                    <a:pt x="531" y="98"/>
                  </a:lnTo>
                  <a:lnTo>
                    <a:pt x="496" y="98"/>
                  </a:lnTo>
                  <a:lnTo>
                    <a:pt x="463" y="100"/>
                  </a:lnTo>
                  <a:lnTo>
                    <a:pt x="435" y="100"/>
                  </a:lnTo>
                  <a:lnTo>
                    <a:pt x="351" y="100"/>
                  </a:lnTo>
                  <a:lnTo>
                    <a:pt x="326" y="100"/>
                  </a:lnTo>
                  <a:lnTo>
                    <a:pt x="254" y="98"/>
                  </a:lnTo>
                  <a:lnTo>
                    <a:pt x="208" y="100"/>
                  </a:lnTo>
                  <a:lnTo>
                    <a:pt x="84" y="97"/>
                  </a:lnTo>
                  <a:lnTo>
                    <a:pt x="15" y="98"/>
                  </a:lnTo>
                  <a:lnTo>
                    <a:pt x="3" y="90"/>
                  </a:lnTo>
                  <a:lnTo>
                    <a:pt x="0" y="78"/>
                  </a:lnTo>
                  <a:lnTo>
                    <a:pt x="0" y="65"/>
                  </a:lnTo>
                  <a:lnTo>
                    <a:pt x="0" y="5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18" name="Rectangle 22">
            <a:extLst>
              <a:ext uri="{FF2B5EF4-FFF2-40B4-BE49-F238E27FC236}">
                <a16:creationId xmlns:a16="http://schemas.microsoft.com/office/drawing/2014/main" id="{3375AB8A-CF97-C3A3-F230-D9A4B20FE404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19" name="Rectangle 23">
            <a:extLst>
              <a:ext uri="{FF2B5EF4-FFF2-40B4-BE49-F238E27FC236}">
                <a16:creationId xmlns:a16="http://schemas.microsoft.com/office/drawing/2014/main" id="{F5B36B88-2A39-A347-6D44-6E3408013D7E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20" name="Rectangle 24">
            <a:extLst>
              <a:ext uri="{FF2B5EF4-FFF2-40B4-BE49-F238E27FC236}">
                <a16:creationId xmlns:a16="http://schemas.microsoft.com/office/drawing/2014/main" id="{D8693A20-8A21-13A9-0936-2B941624A9B1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21" name="Rectangle 25">
            <a:extLst>
              <a:ext uri="{FF2B5EF4-FFF2-40B4-BE49-F238E27FC236}">
                <a16:creationId xmlns:a16="http://schemas.microsoft.com/office/drawing/2014/main" id="{B5B5EB6A-10FD-5BD0-237B-EBCB23CFD7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22" name="Rectangle 26">
            <a:extLst>
              <a:ext uri="{FF2B5EF4-FFF2-40B4-BE49-F238E27FC236}">
                <a16:creationId xmlns:a16="http://schemas.microsoft.com/office/drawing/2014/main" id="{79DFE714-DF32-7853-E8A0-4122BD6D30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034E0C8-7107-4361-B06A-4E5D097571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356E6-DA83-C340-5577-DB16E02A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7A0E73-FCB1-162B-5D6E-AFCF5BA04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27445-0BC9-3C0B-6E4D-357060408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08D0A-09D0-3F17-3838-B28AFA6D0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A4FF6-9C78-34F6-820B-9EBB2BAED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0AEF1-C054-4A7B-BB5A-661D67C61E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209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E3548B-BAD6-0E18-312C-C6D19E008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07200" y="889000"/>
            <a:ext cx="2224088" cy="536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596E2-D4EE-A63C-8CE5-E7BAB70C7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4938" y="889000"/>
            <a:ext cx="6519862" cy="536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99EC5-36CF-20EF-E4B2-2D45BFEC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18CE4-4A4A-AC0C-43C1-1DB09C3FB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65246-BC8C-7AF7-ED17-AC1470ACE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58A99-C6AB-4AB4-90C1-A6A2FDA7A3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00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BCD64-247D-2DC6-E1EB-8C705EDB5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FC594-0F99-38D7-C8E2-AC8EAD581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0AA51-6E6D-C10A-49B4-6ACBEFA1B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3F499-979F-BBFC-3E1A-CBC423CD3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CAC34-7A87-3ADD-F04F-34F43B0F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B6175-8616-42F6-8673-42D20D0E54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07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937C-765F-1344-26C9-B3BF7892A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A3DFC-7B7B-E7BA-FE80-DE3F4EF4C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66FA1-5750-472A-6D2C-205B9F3A9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BB9C2-EB54-BB1D-3568-EE9026DD7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9721B-DBEB-D47B-58AC-AC1268B4C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F248B-6F20-4270-85BD-F58FBA524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43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10E29-94C7-18A7-1F08-3E9E61D8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0FB77-8782-647B-B34D-D3B788227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EB01E-1139-C038-A566-9DD5517491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58D06F-DBEE-E7FD-2482-1C215DD8D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79644-E69E-82E3-7211-2F4C0DAC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BD9F9-BCA5-4CF1-D80B-D1B7CA2B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2663B-291D-4BBE-9424-B758591FAA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208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23668-98AA-AC7B-B132-7C452CC2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22837-EA3E-A823-EA92-8188D0BAC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ED7BC2-A749-EB67-5CCB-96E62EEC1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59D26E-2A83-92B6-8142-D492F9B2E6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952957-5CAB-88A9-2AAA-9B32A65581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62C004-7228-5F80-2455-51DBC4D9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0DDA7-9268-7C85-552E-6A9147E33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0FA8FE-643D-6262-DCF9-44AFF7881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37105-9E2D-41A7-AF42-C81E975FB2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923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0D222-7475-137C-9844-100241796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C671C-A115-D10C-8A6E-57F71C47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C0E50-2246-E458-0687-113BBBD9A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F2962A-CDE2-00A6-CFC3-68091B10E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6B842-6ADF-4A82-9109-8012C5D5F4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23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EEB933-ABA0-1FDD-00FA-116DA6E6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B2FE6-8118-AB55-ECEE-B31E61E5D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65E3E-245C-A3CE-B94F-5F295BBB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149DE-D6FC-4442-8F5F-0DB26D181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54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F8C81-DC22-AE93-8D96-B6A5F72A9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7EEB-1E6C-757B-CE2E-5DDFA4606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0ADEDA-B2D8-8946-FEEA-99EBA2D5F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709F6-7328-A2E4-FAFE-09AEB610A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D84E3-08B2-0F3E-65AE-FF7CE6DF8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1D095-A7DC-B805-8C03-E1FC92FF3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43A8C-80D1-4C86-A79D-2FD2B4C088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79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C1759-A24C-F113-2A18-0CC15685D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105E90-B0E8-C5F9-F39D-C400A90815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32CF3-6848-780B-9D58-AFED22D80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CFE5B-C3C6-2E77-5AB9-ED10AF86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8F68C-21E6-6B2F-99CA-55F94AC89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8A0D9-7FBF-9C22-34F9-5FDF855C9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6E8AE-0FAF-49FE-B4C5-E8C071F15C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B23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277657B-41EF-497B-EDBD-5AAB9691C6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4938" y="889000"/>
            <a:ext cx="8885237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7EB47FA-DC91-6241-8818-57A58298B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4938" y="2116138"/>
            <a:ext cx="8896350" cy="413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Freeform 4">
            <a:extLst>
              <a:ext uri="{FF2B5EF4-FFF2-40B4-BE49-F238E27FC236}">
                <a16:creationId xmlns:a16="http://schemas.microsoft.com/office/drawing/2014/main" id="{0D44E97C-C0FF-C246-10D1-9E2AF408CB45}"/>
              </a:ext>
            </a:extLst>
          </p:cNvPr>
          <p:cNvSpPr>
            <a:spLocks/>
          </p:cNvSpPr>
          <p:nvPr/>
        </p:nvSpPr>
        <p:spPr bwMode="auto">
          <a:xfrm>
            <a:off x="3587750" y="53975"/>
            <a:ext cx="1982788" cy="654050"/>
          </a:xfrm>
          <a:custGeom>
            <a:avLst/>
            <a:gdLst>
              <a:gd name="T0" fmla="*/ 16 w 1249"/>
              <a:gd name="T1" fmla="*/ 67 h 412"/>
              <a:gd name="T2" fmla="*/ 26 w 1249"/>
              <a:gd name="T3" fmla="*/ 62 h 412"/>
              <a:gd name="T4" fmla="*/ 452 w 1249"/>
              <a:gd name="T5" fmla="*/ 62 h 412"/>
              <a:gd name="T6" fmla="*/ 483 w 1249"/>
              <a:gd name="T7" fmla="*/ 40 h 412"/>
              <a:gd name="T8" fmla="*/ 505 w 1249"/>
              <a:gd name="T9" fmla="*/ 27 h 412"/>
              <a:gd name="T10" fmla="*/ 526 w 1249"/>
              <a:gd name="T11" fmla="*/ 17 h 412"/>
              <a:gd name="T12" fmla="*/ 552 w 1249"/>
              <a:gd name="T13" fmla="*/ 11 h 412"/>
              <a:gd name="T14" fmla="*/ 578 w 1249"/>
              <a:gd name="T15" fmla="*/ 5 h 412"/>
              <a:gd name="T16" fmla="*/ 605 w 1249"/>
              <a:gd name="T17" fmla="*/ 2 h 412"/>
              <a:gd name="T18" fmla="*/ 639 w 1249"/>
              <a:gd name="T19" fmla="*/ 0 h 412"/>
              <a:gd name="T20" fmla="*/ 678 w 1249"/>
              <a:gd name="T21" fmla="*/ 5 h 412"/>
              <a:gd name="T22" fmla="*/ 714 w 1249"/>
              <a:gd name="T23" fmla="*/ 15 h 412"/>
              <a:gd name="T24" fmla="*/ 740 w 1249"/>
              <a:gd name="T25" fmla="*/ 27 h 412"/>
              <a:gd name="T26" fmla="*/ 768 w 1249"/>
              <a:gd name="T27" fmla="*/ 40 h 412"/>
              <a:gd name="T28" fmla="*/ 786 w 1249"/>
              <a:gd name="T29" fmla="*/ 51 h 412"/>
              <a:gd name="T30" fmla="*/ 802 w 1249"/>
              <a:gd name="T31" fmla="*/ 64 h 412"/>
              <a:gd name="T32" fmla="*/ 1209 w 1249"/>
              <a:gd name="T33" fmla="*/ 62 h 412"/>
              <a:gd name="T34" fmla="*/ 1223 w 1249"/>
              <a:gd name="T35" fmla="*/ 66 h 412"/>
              <a:gd name="T36" fmla="*/ 1233 w 1249"/>
              <a:gd name="T37" fmla="*/ 73 h 412"/>
              <a:gd name="T38" fmla="*/ 1242 w 1249"/>
              <a:gd name="T39" fmla="*/ 91 h 412"/>
              <a:gd name="T40" fmla="*/ 1246 w 1249"/>
              <a:gd name="T41" fmla="*/ 112 h 412"/>
              <a:gd name="T42" fmla="*/ 1248 w 1249"/>
              <a:gd name="T43" fmla="*/ 137 h 412"/>
              <a:gd name="T44" fmla="*/ 1248 w 1249"/>
              <a:gd name="T45" fmla="*/ 349 h 412"/>
              <a:gd name="T46" fmla="*/ 809 w 1249"/>
              <a:gd name="T47" fmla="*/ 350 h 412"/>
              <a:gd name="T48" fmla="*/ 700 w 1249"/>
              <a:gd name="T49" fmla="*/ 409 h 412"/>
              <a:gd name="T50" fmla="*/ 523 w 1249"/>
              <a:gd name="T51" fmla="*/ 411 h 412"/>
              <a:gd name="T52" fmla="*/ 437 w 1249"/>
              <a:gd name="T53" fmla="*/ 346 h 412"/>
              <a:gd name="T54" fmla="*/ 46 w 1249"/>
              <a:gd name="T55" fmla="*/ 349 h 412"/>
              <a:gd name="T56" fmla="*/ 0 w 1249"/>
              <a:gd name="T57" fmla="*/ 349 h 412"/>
              <a:gd name="T58" fmla="*/ 0 w 1249"/>
              <a:gd name="T59" fmla="*/ 152 h 412"/>
              <a:gd name="T60" fmla="*/ 0 w 1249"/>
              <a:gd name="T61" fmla="*/ 123 h 412"/>
              <a:gd name="T62" fmla="*/ 5 w 1249"/>
              <a:gd name="T63" fmla="*/ 94 h 412"/>
              <a:gd name="T64" fmla="*/ 9 w 1249"/>
              <a:gd name="T65" fmla="*/ 80 h 412"/>
              <a:gd name="T66" fmla="*/ 16 w 1249"/>
              <a:gd name="T67" fmla="*/ 67 h 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7" name="Oval 5">
            <a:extLst>
              <a:ext uri="{FF2B5EF4-FFF2-40B4-BE49-F238E27FC236}">
                <a16:creationId xmlns:a16="http://schemas.microsoft.com/office/drawing/2014/main" id="{9D26633A-A53F-C2D5-1645-653EE90D6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288" y="61913"/>
            <a:ext cx="766762" cy="6731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kumimoji="1" lang="en-GB" altLang="en-US"/>
          </a:p>
        </p:txBody>
      </p:sp>
      <p:sp>
        <p:nvSpPr>
          <p:cNvPr id="3078" name="Freeform 6">
            <a:extLst>
              <a:ext uri="{FF2B5EF4-FFF2-40B4-BE49-F238E27FC236}">
                <a16:creationId xmlns:a16="http://schemas.microsoft.com/office/drawing/2014/main" id="{309F64D2-42C2-F806-1DD1-258D0ADFB5EC}"/>
              </a:ext>
            </a:extLst>
          </p:cNvPr>
          <p:cNvSpPr>
            <a:spLocks/>
          </p:cNvSpPr>
          <p:nvPr/>
        </p:nvSpPr>
        <p:spPr bwMode="auto">
          <a:xfrm>
            <a:off x="3586163" y="452438"/>
            <a:ext cx="1984375" cy="304800"/>
          </a:xfrm>
          <a:custGeom>
            <a:avLst/>
            <a:gdLst>
              <a:gd name="T0" fmla="*/ 60 w 1250"/>
              <a:gd name="T1" fmla="*/ 42 h 192"/>
              <a:gd name="T2" fmla="*/ 98 w 1250"/>
              <a:gd name="T3" fmla="*/ 42 h 192"/>
              <a:gd name="T4" fmla="*/ 128 w 1250"/>
              <a:gd name="T5" fmla="*/ 63 h 192"/>
              <a:gd name="T6" fmla="*/ 176 w 1250"/>
              <a:gd name="T7" fmla="*/ 51 h 192"/>
              <a:gd name="T8" fmla="*/ 231 w 1250"/>
              <a:gd name="T9" fmla="*/ 45 h 192"/>
              <a:gd name="T10" fmla="*/ 269 w 1250"/>
              <a:gd name="T11" fmla="*/ 57 h 192"/>
              <a:gd name="T12" fmla="*/ 311 w 1250"/>
              <a:gd name="T13" fmla="*/ 51 h 192"/>
              <a:gd name="T14" fmla="*/ 378 w 1250"/>
              <a:gd name="T15" fmla="*/ 54 h 192"/>
              <a:gd name="T16" fmla="*/ 420 w 1250"/>
              <a:gd name="T17" fmla="*/ 63 h 192"/>
              <a:gd name="T18" fmla="*/ 483 w 1250"/>
              <a:gd name="T19" fmla="*/ 80 h 192"/>
              <a:gd name="T20" fmla="*/ 513 w 1250"/>
              <a:gd name="T21" fmla="*/ 99 h 192"/>
              <a:gd name="T22" fmla="*/ 536 w 1250"/>
              <a:gd name="T23" fmla="*/ 130 h 192"/>
              <a:gd name="T24" fmla="*/ 578 w 1250"/>
              <a:gd name="T25" fmla="*/ 129 h 192"/>
              <a:gd name="T26" fmla="*/ 617 w 1250"/>
              <a:gd name="T27" fmla="*/ 139 h 192"/>
              <a:gd name="T28" fmla="*/ 651 w 1250"/>
              <a:gd name="T29" fmla="*/ 131 h 192"/>
              <a:gd name="T30" fmla="*/ 688 w 1250"/>
              <a:gd name="T31" fmla="*/ 121 h 192"/>
              <a:gd name="T32" fmla="*/ 728 w 1250"/>
              <a:gd name="T33" fmla="*/ 101 h 192"/>
              <a:gd name="T34" fmla="*/ 769 w 1250"/>
              <a:gd name="T35" fmla="*/ 68 h 192"/>
              <a:gd name="T36" fmla="*/ 814 w 1250"/>
              <a:gd name="T37" fmla="*/ 52 h 192"/>
              <a:gd name="T38" fmla="*/ 844 w 1250"/>
              <a:gd name="T39" fmla="*/ 56 h 192"/>
              <a:gd name="T40" fmla="*/ 881 w 1250"/>
              <a:gd name="T41" fmla="*/ 57 h 192"/>
              <a:gd name="T42" fmla="*/ 933 w 1250"/>
              <a:gd name="T43" fmla="*/ 69 h 192"/>
              <a:gd name="T44" fmla="*/ 963 w 1250"/>
              <a:gd name="T45" fmla="*/ 51 h 192"/>
              <a:gd name="T46" fmla="*/ 989 w 1250"/>
              <a:gd name="T47" fmla="*/ 55 h 192"/>
              <a:gd name="T48" fmla="*/ 1035 w 1250"/>
              <a:gd name="T49" fmla="*/ 33 h 192"/>
              <a:gd name="T50" fmla="*/ 1063 w 1250"/>
              <a:gd name="T51" fmla="*/ 35 h 192"/>
              <a:gd name="T52" fmla="*/ 1096 w 1250"/>
              <a:gd name="T53" fmla="*/ 6 h 192"/>
              <a:gd name="T54" fmla="*/ 1130 w 1250"/>
              <a:gd name="T55" fmla="*/ 32 h 192"/>
              <a:gd name="T56" fmla="*/ 1164 w 1250"/>
              <a:gd name="T57" fmla="*/ 0 h 192"/>
              <a:gd name="T58" fmla="*/ 1195 w 1250"/>
              <a:gd name="T59" fmla="*/ 38 h 192"/>
              <a:gd name="T60" fmla="*/ 1227 w 1250"/>
              <a:gd name="T61" fmla="*/ 16 h 192"/>
              <a:gd name="T62" fmla="*/ 1249 w 1250"/>
              <a:gd name="T63" fmla="*/ 28 h 192"/>
              <a:gd name="T64" fmla="*/ 822 w 1250"/>
              <a:gd name="T65" fmla="*/ 144 h 192"/>
              <a:gd name="T66" fmla="*/ 563 w 1250"/>
              <a:gd name="T67" fmla="*/ 191 h 192"/>
              <a:gd name="T68" fmla="*/ 441 w 1250"/>
              <a:gd name="T69" fmla="*/ 98 h 192"/>
              <a:gd name="T70" fmla="*/ 0 w 1250"/>
              <a:gd name="T71" fmla="*/ 19 h 192"/>
              <a:gd name="T72" fmla="*/ 18 w 1250"/>
              <a:gd name="T73" fmla="*/ 33 h 192"/>
              <a:gd name="T74" fmla="*/ 43 w 1250"/>
              <a:gd name="T75" fmla="*/ 38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9" name="Freeform 7">
            <a:extLst>
              <a:ext uri="{FF2B5EF4-FFF2-40B4-BE49-F238E27FC236}">
                <a16:creationId xmlns:a16="http://schemas.microsoft.com/office/drawing/2014/main" id="{7E71913F-3532-D621-0077-3F571D910AF6}"/>
              </a:ext>
            </a:extLst>
          </p:cNvPr>
          <p:cNvSpPr>
            <a:spLocks/>
          </p:cNvSpPr>
          <p:nvPr/>
        </p:nvSpPr>
        <p:spPr bwMode="auto">
          <a:xfrm>
            <a:off x="3586163" y="508000"/>
            <a:ext cx="1984375" cy="306388"/>
          </a:xfrm>
          <a:custGeom>
            <a:avLst/>
            <a:gdLst>
              <a:gd name="T0" fmla="*/ 26 w 1250"/>
              <a:gd name="T1" fmla="*/ 125 h 193"/>
              <a:gd name="T2" fmla="*/ 450 w 1250"/>
              <a:gd name="T3" fmla="*/ 125 h 193"/>
              <a:gd name="T4" fmla="*/ 487 w 1250"/>
              <a:gd name="T5" fmla="*/ 155 h 193"/>
              <a:gd name="T6" fmla="*/ 532 w 1250"/>
              <a:gd name="T7" fmla="*/ 175 h 193"/>
              <a:gd name="T8" fmla="*/ 587 w 1250"/>
              <a:gd name="T9" fmla="*/ 188 h 193"/>
              <a:gd name="T10" fmla="*/ 672 w 1250"/>
              <a:gd name="T11" fmla="*/ 188 h 193"/>
              <a:gd name="T12" fmla="*/ 769 w 1250"/>
              <a:gd name="T13" fmla="*/ 158 h 193"/>
              <a:gd name="T14" fmla="*/ 811 w 1250"/>
              <a:gd name="T15" fmla="*/ 125 h 193"/>
              <a:gd name="T16" fmla="*/ 1224 w 1250"/>
              <a:gd name="T17" fmla="*/ 124 h 193"/>
              <a:gd name="T18" fmla="*/ 1243 w 1250"/>
              <a:gd name="T19" fmla="*/ 114 h 193"/>
              <a:gd name="T20" fmla="*/ 1249 w 1250"/>
              <a:gd name="T21" fmla="*/ 96 h 193"/>
              <a:gd name="T22" fmla="*/ 1238 w 1250"/>
              <a:gd name="T23" fmla="*/ 0 h 193"/>
              <a:gd name="T24" fmla="*/ 1227 w 1250"/>
              <a:gd name="T25" fmla="*/ 18 h 193"/>
              <a:gd name="T26" fmla="*/ 1218 w 1250"/>
              <a:gd name="T27" fmla="*/ 33 h 193"/>
              <a:gd name="T28" fmla="*/ 1196 w 1250"/>
              <a:gd name="T29" fmla="*/ 24 h 193"/>
              <a:gd name="T30" fmla="*/ 1170 w 1250"/>
              <a:gd name="T31" fmla="*/ 14 h 193"/>
              <a:gd name="T32" fmla="*/ 1138 w 1250"/>
              <a:gd name="T33" fmla="*/ 33 h 193"/>
              <a:gd name="T34" fmla="*/ 1117 w 1250"/>
              <a:gd name="T35" fmla="*/ 24 h 193"/>
              <a:gd name="T36" fmla="*/ 1089 w 1250"/>
              <a:gd name="T37" fmla="*/ 19 h 193"/>
              <a:gd name="T38" fmla="*/ 1074 w 1250"/>
              <a:gd name="T39" fmla="*/ 38 h 193"/>
              <a:gd name="T40" fmla="*/ 1046 w 1250"/>
              <a:gd name="T41" fmla="*/ 33 h 193"/>
              <a:gd name="T42" fmla="*/ 1007 w 1250"/>
              <a:gd name="T43" fmla="*/ 38 h 193"/>
              <a:gd name="T44" fmla="*/ 969 w 1250"/>
              <a:gd name="T45" fmla="*/ 33 h 193"/>
              <a:gd name="T46" fmla="*/ 932 w 1250"/>
              <a:gd name="T47" fmla="*/ 47 h 193"/>
              <a:gd name="T48" fmla="*/ 901 w 1250"/>
              <a:gd name="T49" fmla="*/ 34 h 193"/>
              <a:gd name="T50" fmla="*/ 847 w 1250"/>
              <a:gd name="T51" fmla="*/ 44 h 193"/>
              <a:gd name="T52" fmla="*/ 807 w 1250"/>
              <a:gd name="T53" fmla="*/ 43 h 193"/>
              <a:gd name="T54" fmla="*/ 783 w 1250"/>
              <a:gd name="T55" fmla="*/ 81 h 193"/>
              <a:gd name="T56" fmla="*/ 765 w 1250"/>
              <a:gd name="T57" fmla="*/ 111 h 193"/>
              <a:gd name="T58" fmla="*/ 729 w 1250"/>
              <a:gd name="T59" fmla="*/ 122 h 193"/>
              <a:gd name="T60" fmla="*/ 697 w 1250"/>
              <a:gd name="T61" fmla="*/ 132 h 193"/>
              <a:gd name="T62" fmla="*/ 634 w 1250"/>
              <a:gd name="T63" fmla="*/ 137 h 193"/>
              <a:gd name="T64" fmla="*/ 556 w 1250"/>
              <a:gd name="T65" fmla="*/ 145 h 193"/>
              <a:gd name="T66" fmla="*/ 499 w 1250"/>
              <a:gd name="T67" fmla="*/ 116 h 193"/>
              <a:gd name="T68" fmla="*/ 454 w 1250"/>
              <a:gd name="T69" fmla="*/ 57 h 193"/>
              <a:gd name="T70" fmla="*/ 399 w 1250"/>
              <a:gd name="T71" fmla="*/ 47 h 193"/>
              <a:gd name="T72" fmla="*/ 332 w 1250"/>
              <a:gd name="T73" fmla="*/ 33 h 193"/>
              <a:gd name="T74" fmla="*/ 262 w 1250"/>
              <a:gd name="T75" fmla="*/ 24 h 193"/>
              <a:gd name="T76" fmla="*/ 214 w 1250"/>
              <a:gd name="T77" fmla="*/ 35 h 193"/>
              <a:gd name="T78" fmla="*/ 186 w 1250"/>
              <a:gd name="T79" fmla="*/ 32 h 193"/>
              <a:gd name="T80" fmla="*/ 145 w 1250"/>
              <a:gd name="T81" fmla="*/ 37 h 193"/>
              <a:gd name="T82" fmla="*/ 102 w 1250"/>
              <a:gd name="T83" fmla="*/ 35 h 193"/>
              <a:gd name="T84" fmla="*/ 57 w 1250"/>
              <a:gd name="T85" fmla="*/ 43 h 193"/>
              <a:gd name="T86" fmla="*/ 11 w 1250"/>
              <a:gd name="T87" fmla="*/ 38 h 193"/>
              <a:gd name="T88" fmla="*/ 1 w 1250"/>
              <a:gd name="T89" fmla="*/ 74 h 193"/>
              <a:gd name="T90" fmla="*/ 9 w 1250"/>
              <a:gd name="T91" fmla="*/ 118 h 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0" name="Freeform 8">
            <a:extLst>
              <a:ext uri="{FF2B5EF4-FFF2-40B4-BE49-F238E27FC236}">
                <a16:creationId xmlns:a16="http://schemas.microsoft.com/office/drawing/2014/main" id="{EF3522FF-1D98-2475-D6D0-699D29E7E332}"/>
              </a:ext>
            </a:extLst>
          </p:cNvPr>
          <p:cNvSpPr>
            <a:spLocks/>
          </p:cNvSpPr>
          <p:nvPr/>
        </p:nvSpPr>
        <p:spPr bwMode="auto">
          <a:xfrm>
            <a:off x="3598863" y="557213"/>
            <a:ext cx="1947862" cy="228600"/>
          </a:xfrm>
          <a:custGeom>
            <a:avLst/>
            <a:gdLst>
              <a:gd name="T0" fmla="*/ 301 w 1227"/>
              <a:gd name="T1" fmla="*/ 45 h 144"/>
              <a:gd name="T2" fmla="*/ 219 w 1227"/>
              <a:gd name="T3" fmla="*/ 50 h 144"/>
              <a:gd name="T4" fmla="*/ 97 w 1227"/>
              <a:gd name="T5" fmla="*/ 50 h 144"/>
              <a:gd name="T6" fmla="*/ 40 w 1227"/>
              <a:gd name="T7" fmla="*/ 49 h 144"/>
              <a:gd name="T8" fmla="*/ 8 w 1227"/>
              <a:gd name="T9" fmla="*/ 36 h 144"/>
              <a:gd name="T10" fmla="*/ 0 w 1227"/>
              <a:gd name="T11" fmla="*/ 46 h 144"/>
              <a:gd name="T12" fmla="*/ 46 w 1227"/>
              <a:gd name="T13" fmla="*/ 64 h 144"/>
              <a:gd name="T14" fmla="*/ 103 w 1227"/>
              <a:gd name="T15" fmla="*/ 63 h 144"/>
              <a:gd name="T16" fmla="*/ 134 w 1227"/>
              <a:gd name="T17" fmla="*/ 65 h 144"/>
              <a:gd name="T18" fmla="*/ 204 w 1227"/>
              <a:gd name="T19" fmla="*/ 68 h 144"/>
              <a:gd name="T20" fmla="*/ 341 w 1227"/>
              <a:gd name="T21" fmla="*/ 63 h 144"/>
              <a:gd name="T22" fmla="*/ 440 w 1227"/>
              <a:gd name="T23" fmla="*/ 64 h 144"/>
              <a:gd name="T24" fmla="*/ 485 w 1227"/>
              <a:gd name="T25" fmla="*/ 105 h 144"/>
              <a:gd name="T26" fmla="*/ 558 w 1227"/>
              <a:gd name="T27" fmla="*/ 136 h 144"/>
              <a:gd name="T28" fmla="*/ 642 w 1227"/>
              <a:gd name="T29" fmla="*/ 143 h 144"/>
              <a:gd name="T30" fmla="*/ 728 w 1227"/>
              <a:gd name="T31" fmla="*/ 121 h 144"/>
              <a:gd name="T32" fmla="*/ 786 w 1227"/>
              <a:gd name="T33" fmla="*/ 82 h 144"/>
              <a:gd name="T34" fmla="*/ 827 w 1227"/>
              <a:gd name="T35" fmla="*/ 67 h 144"/>
              <a:gd name="T36" fmla="*/ 937 w 1227"/>
              <a:gd name="T37" fmla="*/ 68 h 144"/>
              <a:gd name="T38" fmla="*/ 1021 w 1227"/>
              <a:gd name="T39" fmla="*/ 67 h 144"/>
              <a:gd name="T40" fmla="*/ 1118 w 1227"/>
              <a:gd name="T41" fmla="*/ 67 h 144"/>
              <a:gd name="T42" fmla="*/ 1211 w 1227"/>
              <a:gd name="T43" fmla="*/ 69 h 144"/>
              <a:gd name="T44" fmla="*/ 1226 w 1227"/>
              <a:gd name="T45" fmla="*/ 34 h 144"/>
              <a:gd name="T46" fmla="*/ 1211 w 1227"/>
              <a:gd name="T47" fmla="*/ 37 h 144"/>
              <a:gd name="T48" fmla="*/ 1171 w 1227"/>
              <a:gd name="T49" fmla="*/ 59 h 144"/>
              <a:gd name="T50" fmla="*/ 1064 w 1227"/>
              <a:gd name="T51" fmla="*/ 56 h 144"/>
              <a:gd name="T52" fmla="*/ 941 w 1227"/>
              <a:gd name="T53" fmla="*/ 58 h 144"/>
              <a:gd name="T54" fmla="*/ 851 w 1227"/>
              <a:gd name="T55" fmla="*/ 62 h 144"/>
              <a:gd name="T56" fmla="*/ 815 w 1227"/>
              <a:gd name="T57" fmla="*/ 53 h 144"/>
              <a:gd name="T58" fmla="*/ 809 w 1227"/>
              <a:gd name="T59" fmla="*/ 32 h 144"/>
              <a:gd name="T60" fmla="*/ 798 w 1227"/>
              <a:gd name="T61" fmla="*/ 22 h 144"/>
              <a:gd name="T62" fmla="*/ 760 w 1227"/>
              <a:gd name="T63" fmla="*/ 72 h 144"/>
              <a:gd name="T64" fmla="*/ 718 w 1227"/>
              <a:gd name="T65" fmla="*/ 101 h 144"/>
              <a:gd name="T66" fmla="*/ 671 w 1227"/>
              <a:gd name="T67" fmla="*/ 112 h 144"/>
              <a:gd name="T68" fmla="*/ 618 w 1227"/>
              <a:gd name="T69" fmla="*/ 124 h 144"/>
              <a:gd name="T70" fmla="*/ 557 w 1227"/>
              <a:gd name="T71" fmla="*/ 110 h 144"/>
              <a:gd name="T72" fmla="*/ 520 w 1227"/>
              <a:gd name="T73" fmla="*/ 93 h 144"/>
              <a:gd name="T74" fmla="*/ 486 w 1227"/>
              <a:gd name="T75" fmla="*/ 86 h 144"/>
              <a:gd name="T76" fmla="*/ 461 w 1227"/>
              <a:gd name="T77" fmla="*/ 62 h 144"/>
              <a:gd name="T78" fmla="*/ 432 w 1227"/>
              <a:gd name="T79" fmla="*/ 24 h 144"/>
              <a:gd name="T80" fmla="*/ 413 w 1227"/>
              <a:gd name="T81" fmla="*/ 43 h 144"/>
              <a:gd name="T82" fmla="*/ 339 w 1227"/>
              <a:gd name="T83" fmla="*/ 4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1" name="Freeform 9">
            <a:extLst>
              <a:ext uri="{FF2B5EF4-FFF2-40B4-BE49-F238E27FC236}">
                <a16:creationId xmlns:a16="http://schemas.microsoft.com/office/drawing/2014/main" id="{0BD84ADE-6907-05ED-4AEC-4B6D8D543568}"/>
              </a:ext>
            </a:extLst>
          </p:cNvPr>
          <p:cNvSpPr>
            <a:spLocks/>
          </p:cNvSpPr>
          <p:nvPr/>
        </p:nvSpPr>
        <p:spPr bwMode="auto">
          <a:xfrm>
            <a:off x="4868863" y="249238"/>
            <a:ext cx="122237" cy="406400"/>
          </a:xfrm>
          <a:custGeom>
            <a:avLst/>
            <a:gdLst>
              <a:gd name="T0" fmla="*/ 51 w 77"/>
              <a:gd name="T1" fmla="*/ 6 h 256"/>
              <a:gd name="T2" fmla="*/ 47 w 77"/>
              <a:gd name="T3" fmla="*/ 25 h 256"/>
              <a:gd name="T4" fmla="*/ 76 w 77"/>
              <a:gd name="T5" fmla="*/ 27 h 256"/>
              <a:gd name="T6" fmla="*/ 65 w 77"/>
              <a:gd name="T7" fmla="*/ 61 h 256"/>
              <a:gd name="T8" fmla="*/ 66 w 77"/>
              <a:gd name="T9" fmla="*/ 87 h 256"/>
              <a:gd name="T10" fmla="*/ 73 w 77"/>
              <a:gd name="T11" fmla="*/ 110 h 256"/>
              <a:gd name="T12" fmla="*/ 61 w 77"/>
              <a:gd name="T13" fmla="*/ 133 h 256"/>
              <a:gd name="T14" fmla="*/ 57 w 77"/>
              <a:gd name="T15" fmla="*/ 157 h 256"/>
              <a:gd name="T16" fmla="*/ 51 w 77"/>
              <a:gd name="T17" fmla="*/ 181 h 256"/>
              <a:gd name="T18" fmla="*/ 42 w 77"/>
              <a:gd name="T19" fmla="*/ 197 h 256"/>
              <a:gd name="T20" fmla="*/ 32 w 77"/>
              <a:gd name="T21" fmla="*/ 213 h 256"/>
              <a:gd name="T22" fmla="*/ 20 w 77"/>
              <a:gd name="T23" fmla="*/ 230 h 256"/>
              <a:gd name="T24" fmla="*/ 13 w 77"/>
              <a:gd name="T25" fmla="*/ 241 h 256"/>
              <a:gd name="T26" fmla="*/ 0 w 77"/>
              <a:gd name="T27" fmla="*/ 255 h 256"/>
              <a:gd name="T28" fmla="*/ 8 w 77"/>
              <a:gd name="T29" fmla="*/ 230 h 256"/>
              <a:gd name="T30" fmla="*/ 24 w 77"/>
              <a:gd name="T31" fmla="*/ 212 h 256"/>
              <a:gd name="T32" fmla="*/ 21 w 77"/>
              <a:gd name="T33" fmla="*/ 192 h 256"/>
              <a:gd name="T34" fmla="*/ 36 w 77"/>
              <a:gd name="T35" fmla="*/ 167 h 256"/>
              <a:gd name="T36" fmla="*/ 44 w 77"/>
              <a:gd name="T37" fmla="*/ 137 h 256"/>
              <a:gd name="T38" fmla="*/ 40 w 77"/>
              <a:gd name="T39" fmla="*/ 108 h 256"/>
              <a:gd name="T40" fmla="*/ 43 w 77"/>
              <a:gd name="T41" fmla="*/ 85 h 256"/>
              <a:gd name="T42" fmla="*/ 40 w 77"/>
              <a:gd name="T43" fmla="*/ 68 h 256"/>
              <a:gd name="T44" fmla="*/ 19 w 77"/>
              <a:gd name="T45" fmla="*/ 36 h 256"/>
              <a:gd name="T46" fmla="*/ 6 w 77"/>
              <a:gd name="T47" fmla="*/ 3 h 256"/>
              <a:gd name="T48" fmla="*/ 50 w 77"/>
              <a:gd name="T49" fmla="*/ 0 h 256"/>
              <a:gd name="T50" fmla="*/ 51 w 77"/>
              <a:gd name="T51" fmla="*/ 6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2" name="Freeform 10">
            <a:extLst>
              <a:ext uri="{FF2B5EF4-FFF2-40B4-BE49-F238E27FC236}">
                <a16:creationId xmlns:a16="http://schemas.microsoft.com/office/drawing/2014/main" id="{81032BB2-A4AE-D362-719E-ED45E7840BAA}"/>
              </a:ext>
            </a:extLst>
          </p:cNvPr>
          <p:cNvSpPr>
            <a:spLocks/>
          </p:cNvSpPr>
          <p:nvPr/>
        </p:nvSpPr>
        <p:spPr bwMode="auto">
          <a:xfrm>
            <a:off x="3605213" y="19050"/>
            <a:ext cx="1951037" cy="411163"/>
          </a:xfrm>
          <a:custGeom>
            <a:avLst/>
            <a:gdLst>
              <a:gd name="T0" fmla="*/ 0 w 1229"/>
              <a:gd name="T1" fmla="*/ 259 h 259"/>
              <a:gd name="T2" fmla="*/ 5 w 1229"/>
              <a:gd name="T3" fmla="*/ 154 h 259"/>
              <a:gd name="T4" fmla="*/ 23 w 1229"/>
              <a:gd name="T5" fmla="*/ 130 h 259"/>
              <a:gd name="T6" fmla="*/ 56 w 1229"/>
              <a:gd name="T7" fmla="*/ 146 h 259"/>
              <a:gd name="T8" fmla="*/ 85 w 1229"/>
              <a:gd name="T9" fmla="*/ 128 h 259"/>
              <a:gd name="T10" fmla="*/ 117 w 1229"/>
              <a:gd name="T11" fmla="*/ 144 h 259"/>
              <a:gd name="T12" fmla="*/ 152 w 1229"/>
              <a:gd name="T13" fmla="*/ 144 h 259"/>
              <a:gd name="T14" fmla="*/ 208 w 1229"/>
              <a:gd name="T15" fmla="*/ 138 h 259"/>
              <a:gd name="T16" fmla="*/ 249 w 1229"/>
              <a:gd name="T17" fmla="*/ 122 h 259"/>
              <a:gd name="T18" fmla="*/ 289 w 1229"/>
              <a:gd name="T19" fmla="*/ 138 h 259"/>
              <a:gd name="T20" fmla="*/ 312 w 1229"/>
              <a:gd name="T21" fmla="*/ 143 h 259"/>
              <a:gd name="T22" fmla="*/ 362 w 1229"/>
              <a:gd name="T23" fmla="*/ 137 h 259"/>
              <a:gd name="T24" fmla="*/ 449 w 1229"/>
              <a:gd name="T25" fmla="*/ 121 h 259"/>
              <a:gd name="T26" fmla="*/ 499 w 1229"/>
              <a:gd name="T27" fmla="*/ 83 h 259"/>
              <a:gd name="T28" fmla="*/ 489 w 1229"/>
              <a:gd name="T29" fmla="*/ 119 h 259"/>
              <a:gd name="T30" fmla="*/ 531 w 1229"/>
              <a:gd name="T31" fmla="*/ 132 h 259"/>
              <a:gd name="T32" fmla="*/ 559 w 1229"/>
              <a:gd name="T33" fmla="*/ 158 h 259"/>
              <a:gd name="T34" fmla="*/ 586 w 1229"/>
              <a:gd name="T35" fmla="*/ 178 h 259"/>
              <a:gd name="T36" fmla="*/ 602 w 1229"/>
              <a:gd name="T37" fmla="*/ 178 h 259"/>
              <a:gd name="T38" fmla="*/ 581 w 1229"/>
              <a:gd name="T39" fmla="*/ 145 h 259"/>
              <a:gd name="T40" fmla="*/ 561 w 1229"/>
              <a:gd name="T41" fmla="*/ 103 h 259"/>
              <a:gd name="T42" fmla="*/ 547 w 1229"/>
              <a:gd name="T43" fmla="*/ 82 h 259"/>
              <a:gd name="T44" fmla="*/ 574 w 1229"/>
              <a:gd name="T45" fmla="*/ 62 h 259"/>
              <a:gd name="T46" fmla="*/ 535 w 1229"/>
              <a:gd name="T47" fmla="*/ 56 h 259"/>
              <a:gd name="T48" fmla="*/ 600 w 1229"/>
              <a:gd name="T49" fmla="*/ 42 h 259"/>
              <a:gd name="T50" fmla="*/ 676 w 1229"/>
              <a:gd name="T51" fmla="*/ 55 h 259"/>
              <a:gd name="T52" fmla="*/ 721 w 1229"/>
              <a:gd name="T53" fmla="*/ 60 h 259"/>
              <a:gd name="T54" fmla="*/ 773 w 1229"/>
              <a:gd name="T55" fmla="*/ 108 h 259"/>
              <a:gd name="T56" fmla="*/ 828 w 1229"/>
              <a:gd name="T57" fmla="*/ 139 h 259"/>
              <a:gd name="T58" fmla="*/ 879 w 1229"/>
              <a:gd name="T59" fmla="*/ 141 h 259"/>
              <a:gd name="T60" fmla="*/ 928 w 1229"/>
              <a:gd name="T61" fmla="*/ 128 h 259"/>
              <a:gd name="T62" fmla="*/ 957 w 1229"/>
              <a:gd name="T63" fmla="*/ 139 h 259"/>
              <a:gd name="T64" fmla="*/ 981 w 1229"/>
              <a:gd name="T65" fmla="*/ 130 h 259"/>
              <a:gd name="T66" fmla="*/ 1015 w 1229"/>
              <a:gd name="T67" fmla="*/ 146 h 259"/>
              <a:gd name="T68" fmla="*/ 1041 w 1229"/>
              <a:gd name="T69" fmla="*/ 144 h 259"/>
              <a:gd name="T70" fmla="*/ 1063 w 1229"/>
              <a:gd name="T71" fmla="*/ 130 h 259"/>
              <a:gd name="T72" fmla="*/ 1099 w 1229"/>
              <a:gd name="T73" fmla="*/ 146 h 259"/>
              <a:gd name="T74" fmla="*/ 1128 w 1229"/>
              <a:gd name="T75" fmla="*/ 139 h 259"/>
              <a:gd name="T76" fmla="*/ 1154 w 1229"/>
              <a:gd name="T77" fmla="*/ 149 h 259"/>
              <a:gd name="T78" fmla="*/ 1197 w 1229"/>
              <a:gd name="T79" fmla="*/ 138 h 259"/>
              <a:gd name="T80" fmla="*/ 1221 w 1229"/>
              <a:gd name="T81" fmla="*/ 165 h 259"/>
              <a:gd name="T82" fmla="*/ 1229 w 1229"/>
              <a:gd name="T83" fmla="*/ 154 h 259"/>
              <a:gd name="T84" fmla="*/ 1224 w 1229"/>
              <a:gd name="T85" fmla="*/ 112 h 259"/>
              <a:gd name="T86" fmla="*/ 1187 w 1229"/>
              <a:gd name="T87" fmla="*/ 93 h 259"/>
              <a:gd name="T88" fmla="*/ 1140 w 1229"/>
              <a:gd name="T89" fmla="*/ 101 h 259"/>
              <a:gd name="T90" fmla="*/ 1099 w 1229"/>
              <a:gd name="T91" fmla="*/ 93 h 259"/>
              <a:gd name="T92" fmla="*/ 1040 w 1229"/>
              <a:gd name="T93" fmla="*/ 95 h 259"/>
              <a:gd name="T94" fmla="*/ 996 w 1229"/>
              <a:gd name="T95" fmla="*/ 93 h 259"/>
              <a:gd name="T96" fmla="*/ 955 w 1229"/>
              <a:gd name="T97" fmla="*/ 96 h 259"/>
              <a:gd name="T98" fmla="*/ 909 w 1229"/>
              <a:gd name="T99" fmla="*/ 96 h 259"/>
              <a:gd name="T100" fmla="*/ 861 w 1229"/>
              <a:gd name="T101" fmla="*/ 97 h 259"/>
              <a:gd name="T102" fmla="*/ 826 w 1229"/>
              <a:gd name="T103" fmla="*/ 96 h 259"/>
              <a:gd name="T104" fmla="*/ 785 w 1229"/>
              <a:gd name="T105" fmla="*/ 69 h 259"/>
              <a:gd name="T106" fmla="*/ 727 w 1229"/>
              <a:gd name="T107" fmla="*/ 30 h 259"/>
              <a:gd name="T108" fmla="*/ 644 w 1229"/>
              <a:gd name="T109" fmla="*/ 2 h 259"/>
              <a:gd name="T110" fmla="*/ 560 w 1229"/>
              <a:gd name="T111" fmla="*/ 8 h 259"/>
              <a:gd name="T112" fmla="*/ 474 w 1229"/>
              <a:gd name="T113" fmla="*/ 45 h 259"/>
              <a:gd name="T114" fmla="*/ 399 w 1229"/>
              <a:gd name="T115" fmla="*/ 95 h 259"/>
              <a:gd name="T116" fmla="*/ 328 w 1229"/>
              <a:gd name="T117" fmla="*/ 97 h 259"/>
              <a:gd name="T118" fmla="*/ 231 w 1229"/>
              <a:gd name="T119" fmla="*/ 96 h 259"/>
              <a:gd name="T120" fmla="*/ 109 w 1229"/>
              <a:gd name="T121" fmla="*/ 93 h 259"/>
              <a:gd name="T122" fmla="*/ 19 w 1229"/>
              <a:gd name="T123" fmla="*/ 96 h 259"/>
              <a:gd name="T124" fmla="*/ 0 w 1229"/>
              <a:gd name="T125" fmla="*/ 132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3" name="Freeform 11">
            <a:extLst>
              <a:ext uri="{FF2B5EF4-FFF2-40B4-BE49-F238E27FC236}">
                <a16:creationId xmlns:a16="http://schemas.microsoft.com/office/drawing/2014/main" id="{6D078401-0E5E-AA90-92F6-969849811F08}"/>
              </a:ext>
            </a:extLst>
          </p:cNvPr>
          <p:cNvSpPr>
            <a:spLocks/>
          </p:cNvSpPr>
          <p:nvPr/>
        </p:nvSpPr>
        <p:spPr bwMode="auto">
          <a:xfrm>
            <a:off x="4191000" y="234950"/>
            <a:ext cx="90488" cy="400050"/>
          </a:xfrm>
          <a:custGeom>
            <a:avLst/>
            <a:gdLst>
              <a:gd name="T0" fmla="*/ 13 w 57"/>
              <a:gd name="T1" fmla="*/ 6 h 252"/>
              <a:gd name="T2" fmla="*/ 17 w 57"/>
              <a:gd name="T3" fmla="*/ 25 h 252"/>
              <a:gd name="T4" fmla="*/ 13 w 57"/>
              <a:gd name="T5" fmla="*/ 34 h 252"/>
              <a:gd name="T6" fmla="*/ 6 w 57"/>
              <a:gd name="T7" fmla="*/ 62 h 252"/>
              <a:gd name="T8" fmla="*/ 1 w 57"/>
              <a:gd name="T9" fmla="*/ 86 h 252"/>
              <a:gd name="T10" fmla="*/ 0 w 57"/>
              <a:gd name="T11" fmla="*/ 108 h 252"/>
              <a:gd name="T12" fmla="*/ 5 w 57"/>
              <a:gd name="T13" fmla="*/ 135 h 252"/>
              <a:gd name="T14" fmla="*/ 8 w 57"/>
              <a:gd name="T15" fmla="*/ 160 h 252"/>
              <a:gd name="T16" fmla="*/ 13 w 57"/>
              <a:gd name="T17" fmla="*/ 184 h 252"/>
              <a:gd name="T18" fmla="*/ 27 w 57"/>
              <a:gd name="T19" fmla="*/ 200 h 252"/>
              <a:gd name="T20" fmla="*/ 32 w 57"/>
              <a:gd name="T21" fmla="*/ 217 h 252"/>
              <a:gd name="T22" fmla="*/ 45 w 57"/>
              <a:gd name="T23" fmla="*/ 234 h 252"/>
              <a:gd name="T24" fmla="*/ 56 w 57"/>
              <a:gd name="T25" fmla="*/ 251 h 252"/>
              <a:gd name="T26" fmla="*/ 51 w 57"/>
              <a:gd name="T27" fmla="*/ 235 h 252"/>
              <a:gd name="T28" fmla="*/ 40 w 57"/>
              <a:gd name="T29" fmla="*/ 216 h 252"/>
              <a:gd name="T30" fmla="*/ 43 w 57"/>
              <a:gd name="T31" fmla="*/ 196 h 252"/>
              <a:gd name="T32" fmla="*/ 28 w 57"/>
              <a:gd name="T33" fmla="*/ 170 h 252"/>
              <a:gd name="T34" fmla="*/ 15 w 57"/>
              <a:gd name="T35" fmla="*/ 140 h 252"/>
              <a:gd name="T36" fmla="*/ 12 w 57"/>
              <a:gd name="T37" fmla="*/ 94 h 252"/>
              <a:gd name="T38" fmla="*/ 17 w 57"/>
              <a:gd name="T39" fmla="*/ 64 h 252"/>
              <a:gd name="T40" fmla="*/ 25 w 57"/>
              <a:gd name="T41" fmla="*/ 34 h 252"/>
              <a:gd name="T42" fmla="*/ 27 w 57"/>
              <a:gd name="T43" fmla="*/ 12 h 252"/>
              <a:gd name="T44" fmla="*/ 15 w 57"/>
              <a:gd name="T45" fmla="*/ 0 h 252"/>
              <a:gd name="T46" fmla="*/ 13 w 57"/>
              <a:gd name="T47" fmla="*/ 6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3084" name="Group 12">
            <a:extLst>
              <a:ext uri="{FF2B5EF4-FFF2-40B4-BE49-F238E27FC236}">
                <a16:creationId xmlns:a16="http://schemas.microsoft.com/office/drawing/2014/main" id="{9641858B-6687-5095-1937-1C14EF1D5013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53988"/>
            <a:ext cx="3435350" cy="520700"/>
            <a:chOff x="40" y="97"/>
            <a:chExt cx="2164" cy="328"/>
          </a:xfrm>
        </p:grpSpPr>
        <p:sp>
          <p:nvSpPr>
            <p:cNvPr id="3085" name="Freeform 13">
              <a:extLst>
                <a:ext uri="{FF2B5EF4-FFF2-40B4-BE49-F238E27FC236}">
                  <a16:creationId xmlns:a16="http://schemas.microsoft.com/office/drawing/2014/main" id="{6D88CF32-09EB-556C-71BB-EB9F71FFC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" y="97"/>
              <a:ext cx="2164" cy="267"/>
            </a:xfrm>
            <a:custGeom>
              <a:avLst/>
              <a:gdLst>
                <a:gd name="T0" fmla="*/ 29 w 2164"/>
                <a:gd name="T1" fmla="*/ 3 h 267"/>
                <a:gd name="T2" fmla="*/ 46 w 2164"/>
                <a:gd name="T3" fmla="*/ 0 h 267"/>
                <a:gd name="T4" fmla="*/ 2096 w 2164"/>
                <a:gd name="T5" fmla="*/ 0 h 267"/>
                <a:gd name="T6" fmla="*/ 2120 w 2164"/>
                <a:gd name="T7" fmla="*/ 2 h 267"/>
                <a:gd name="T8" fmla="*/ 2137 w 2164"/>
                <a:gd name="T9" fmla="*/ 9 h 267"/>
                <a:gd name="T10" fmla="*/ 2152 w 2164"/>
                <a:gd name="T11" fmla="*/ 26 h 267"/>
                <a:gd name="T12" fmla="*/ 2160 w 2164"/>
                <a:gd name="T13" fmla="*/ 46 h 267"/>
                <a:gd name="T14" fmla="*/ 2163 w 2164"/>
                <a:gd name="T15" fmla="*/ 69 h 267"/>
                <a:gd name="T16" fmla="*/ 2163 w 2164"/>
                <a:gd name="T17" fmla="*/ 266 h 267"/>
                <a:gd name="T18" fmla="*/ 81 w 2164"/>
                <a:gd name="T19" fmla="*/ 266 h 267"/>
                <a:gd name="T20" fmla="*/ 0 w 2164"/>
                <a:gd name="T21" fmla="*/ 266 h 267"/>
                <a:gd name="T22" fmla="*/ 0 w 2164"/>
                <a:gd name="T23" fmla="*/ 82 h 267"/>
                <a:gd name="T24" fmla="*/ 1 w 2164"/>
                <a:gd name="T25" fmla="*/ 55 h 267"/>
                <a:gd name="T26" fmla="*/ 9 w 2164"/>
                <a:gd name="T27" fmla="*/ 29 h 267"/>
                <a:gd name="T28" fmla="*/ 16 w 2164"/>
                <a:gd name="T29" fmla="*/ 15 h 267"/>
                <a:gd name="T30" fmla="*/ 29 w 2164"/>
                <a:gd name="T31" fmla="*/ 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" name="Freeform 14">
              <a:extLst>
                <a:ext uri="{FF2B5EF4-FFF2-40B4-BE49-F238E27FC236}">
                  <a16:creationId xmlns:a16="http://schemas.microsoft.com/office/drawing/2014/main" id="{1D6662F2-884A-79B0-4DDC-6DFDE65975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" y="268"/>
              <a:ext cx="2164" cy="115"/>
            </a:xfrm>
            <a:custGeom>
              <a:avLst/>
              <a:gdLst>
                <a:gd name="T0" fmla="*/ 105 w 2164"/>
                <a:gd name="T1" fmla="*/ 39 h 115"/>
                <a:gd name="T2" fmla="*/ 170 w 2164"/>
                <a:gd name="T3" fmla="*/ 39 h 115"/>
                <a:gd name="T4" fmla="*/ 221 w 2164"/>
                <a:gd name="T5" fmla="*/ 58 h 115"/>
                <a:gd name="T6" fmla="*/ 305 w 2164"/>
                <a:gd name="T7" fmla="*/ 47 h 115"/>
                <a:gd name="T8" fmla="*/ 400 w 2164"/>
                <a:gd name="T9" fmla="*/ 41 h 115"/>
                <a:gd name="T10" fmla="*/ 466 w 2164"/>
                <a:gd name="T11" fmla="*/ 53 h 115"/>
                <a:gd name="T12" fmla="*/ 538 w 2164"/>
                <a:gd name="T13" fmla="*/ 47 h 115"/>
                <a:gd name="T14" fmla="*/ 654 w 2164"/>
                <a:gd name="T15" fmla="*/ 50 h 115"/>
                <a:gd name="T16" fmla="*/ 728 w 2164"/>
                <a:gd name="T17" fmla="*/ 58 h 115"/>
                <a:gd name="T18" fmla="*/ 815 w 2164"/>
                <a:gd name="T19" fmla="*/ 35 h 115"/>
                <a:gd name="T20" fmla="*/ 880 w 2164"/>
                <a:gd name="T21" fmla="*/ 56 h 115"/>
                <a:gd name="T22" fmla="*/ 968 w 2164"/>
                <a:gd name="T23" fmla="*/ 52 h 115"/>
                <a:gd name="T24" fmla="*/ 1013 w 2164"/>
                <a:gd name="T25" fmla="*/ 56 h 115"/>
                <a:gd name="T26" fmla="*/ 1053 w 2164"/>
                <a:gd name="T27" fmla="*/ 35 h 115"/>
                <a:gd name="T28" fmla="*/ 1105 w 2164"/>
                <a:gd name="T29" fmla="*/ 21 h 115"/>
                <a:gd name="T30" fmla="*/ 1167 w 2164"/>
                <a:gd name="T31" fmla="*/ 19 h 115"/>
                <a:gd name="T32" fmla="*/ 1218 w 2164"/>
                <a:gd name="T33" fmla="*/ 13 h 115"/>
                <a:gd name="T34" fmla="*/ 1265 w 2164"/>
                <a:gd name="T35" fmla="*/ 29 h 115"/>
                <a:gd name="T36" fmla="*/ 1316 w 2164"/>
                <a:gd name="T37" fmla="*/ 41 h 115"/>
                <a:gd name="T38" fmla="*/ 1399 w 2164"/>
                <a:gd name="T39" fmla="*/ 33 h 115"/>
                <a:gd name="T40" fmla="*/ 1436 w 2164"/>
                <a:gd name="T41" fmla="*/ 55 h 115"/>
                <a:gd name="T42" fmla="*/ 1493 w 2164"/>
                <a:gd name="T43" fmla="*/ 58 h 115"/>
                <a:gd name="T44" fmla="*/ 1589 w 2164"/>
                <a:gd name="T45" fmla="*/ 58 h 115"/>
                <a:gd name="T46" fmla="*/ 1647 w 2164"/>
                <a:gd name="T47" fmla="*/ 49 h 115"/>
                <a:gd name="T48" fmla="*/ 1691 w 2164"/>
                <a:gd name="T49" fmla="*/ 53 h 115"/>
                <a:gd name="T50" fmla="*/ 1743 w 2164"/>
                <a:gd name="T51" fmla="*/ 35 h 115"/>
                <a:gd name="T52" fmla="*/ 1817 w 2164"/>
                <a:gd name="T53" fmla="*/ 33 h 115"/>
                <a:gd name="T54" fmla="*/ 1878 w 2164"/>
                <a:gd name="T55" fmla="*/ 13 h 115"/>
                <a:gd name="T56" fmla="*/ 1926 w 2164"/>
                <a:gd name="T57" fmla="*/ 9 h 115"/>
                <a:gd name="T58" fmla="*/ 1988 w 2164"/>
                <a:gd name="T59" fmla="*/ 17 h 115"/>
                <a:gd name="T60" fmla="*/ 2042 w 2164"/>
                <a:gd name="T61" fmla="*/ 1 h 115"/>
                <a:gd name="T62" fmla="*/ 2093 w 2164"/>
                <a:gd name="T63" fmla="*/ 29 h 115"/>
                <a:gd name="T64" fmla="*/ 2150 w 2164"/>
                <a:gd name="T65" fmla="*/ 14 h 115"/>
                <a:gd name="T66" fmla="*/ 2163 w 2164"/>
                <a:gd name="T67" fmla="*/ 114 h 115"/>
                <a:gd name="T68" fmla="*/ 893 w 2164"/>
                <a:gd name="T69" fmla="*/ 92 h 115"/>
                <a:gd name="T70" fmla="*/ 0 w 2164"/>
                <a:gd name="T71" fmla="*/ 18 h 115"/>
                <a:gd name="T72" fmla="*/ 32 w 2164"/>
                <a:gd name="T73" fmla="*/ 31 h 115"/>
                <a:gd name="T74" fmla="*/ 75 w 2164"/>
                <a:gd name="T75" fmla="*/ 3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" name="Freeform 15">
              <a:extLst>
                <a:ext uri="{FF2B5EF4-FFF2-40B4-BE49-F238E27FC236}">
                  <a16:creationId xmlns:a16="http://schemas.microsoft.com/office/drawing/2014/main" id="{68CBCBCC-6780-B3D1-D2D0-C703762A97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" y="307"/>
              <a:ext cx="2164" cy="118"/>
            </a:xfrm>
            <a:custGeom>
              <a:avLst/>
              <a:gdLst>
                <a:gd name="T0" fmla="*/ 46 w 2164"/>
                <a:gd name="T1" fmla="*/ 116 h 118"/>
                <a:gd name="T2" fmla="*/ 2096 w 2164"/>
                <a:gd name="T3" fmla="*/ 117 h 118"/>
                <a:gd name="T4" fmla="*/ 2137 w 2164"/>
                <a:gd name="T5" fmla="*/ 113 h 118"/>
                <a:gd name="T6" fmla="*/ 2160 w 2164"/>
                <a:gd name="T7" fmla="*/ 98 h 118"/>
                <a:gd name="T8" fmla="*/ 2163 w 2164"/>
                <a:gd name="T9" fmla="*/ 13 h 118"/>
                <a:gd name="T10" fmla="*/ 2134 w 2164"/>
                <a:gd name="T11" fmla="*/ 4 h 118"/>
                <a:gd name="T12" fmla="*/ 2118 w 2164"/>
                <a:gd name="T13" fmla="*/ 32 h 118"/>
                <a:gd name="T14" fmla="*/ 2097 w 2164"/>
                <a:gd name="T15" fmla="*/ 29 h 118"/>
                <a:gd name="T16" fmla="*/ 2054 w 2164"/>
                <a:gd name="T17" fmla="*/ 16 h 118"/>
                <a:gd name="T18" fmla="*/ 1998 w 2164"/>
                <a:gd name="T19" fmla="*/ 20 h 118"/>
                <a:gd name="T20" fmla="*/ 1951 w 2164"/>
                <a:gd name="T21" fmla="*/ 23 h 118"/>
                <a:gd name="T22" fmla="*/ 1910 w 2164"/>
                <a:gd name="T23" fmla="*/ 16 h 118"/>
                <a:gd name="T24" fmla="*/ 1868 w 2164"/>
                <a:gd name="T25" fmla="*/ 25 h 118"/>
                <a:gd name="T26" fmla="*/ 1841 w 2164"/>
                <a:gd name="T27" fmla="*/ 31 h 118"/>
                <a:gd name="T28" fmla="*/ 1776 w 2164"/>
                <a:gd name="T29" fmla="*/ 26 h 118"/>
                <a:gd name="T30" fmla="*/ 1716 w 2164"/>
                <a:gd name="T31" fmla="*/ 22 h 118"/>
                <a:gd name="T32" fmla="*/ 1644 w 2164"/>
                <a:gd name="T33" fmla="*/ 51 h 118"/>
                <a:gd name="T34" fmla="*/ 1589 w 2164"/>
                <a:gd name="T35" fmla="*/ 36 h 118"/>
                <a:gd name="T36" fmla="*/ 1524 w 2164"/>
                <a:gd name="T37" fmla="*/ 35 h 118"/>
                <a:gd name="T38" fmla="*/ 1417 w 2164"/>
                <a:gd name="T39" fmla="*/ 34 h 118"/>
                <a:gd name="T40" fmla="*/ 1367 w 2164"/>
                <a:gd name="T41" fmla="*/ 31 h 118"/>
                <a:gd name="T42" fmla="*/ 1327 w 2164"/>
                <a:gd name="T43" fmla="*/ 22 h 118"/>
                <a:gd name="T44" fmla="*/ 1237 w 2164"/>
                <a:gd name="T45" fmla="*/ 41 h 118"/>
                <a:gd name="T46" fmla="*/ 1159 w 2164"/>
                <a:gd name="T47" fmla="*/ 31 h 118"/>
                <a:gd name="T48" fmla="*/ 1065 w 2164"/>
                <a:gd name="T49" fmla="*/ 36 h 118"/>
                <a:gd name="T50" fmla="*/ 988 w 2164"/>
                <a:gd name="T51" fmla="*/ 36 h 118"/>
                <a:gd name="T52" fmla="*/ 897 w 2164"/>
                <a:gd name="T53" fmla="*/ 48 h 118"/>
                <a:gd name="T54" fmla="*/ 801 w 2164"/>
                <a:gd name="T55" fmla="*/ 42 h 118"/>
                <a:gd name="T56" fmla="*/ 692 w 2164"/>
                <a:gd name="T57" fmla="*/ 44 h 118"/>
                <a:gd name="T58" fmla="*/ 575 w 2164"/>
                <a:gd name="T59" fmla="*/ 31 h 118"/>
                <a:gd name="T60" fmla="*/ 454 w 2164"/>
                <a:gd name="T61" fmla="*/ 22 h 118"/>
                <a:gd name="T62" fmla="*/ 371 w 2164"/>
                <a:gd name="T63" fmla="*/ 33 h 118"/>
                <a:gd name="T64" fmla="*/ 322 w 2164"/>
                <a:gd name="T65" fmla="*/ 29 h 118"/>
                <a:gd name="T66" fmla="*/ 252 w 2164"/>
                <a:gd name="T67" fmla="*/ 34 h 118"/>
                <a:gd name="T68" fmla="*/ 176 w 2164"/>
                <a:gd name="T69" fmla="*/ 33 h 118"/>
                <a:gd name="T70" fmla="*/ 99 w 2164"/>
                <a:gd name="T71" fmla="*/ 40 h 118"/>
                <a:gd name="T72" fmla="*/ 20 w 2164"/>
                <a:gd name="T73" fmla="*/ 35 h 118"/>
                <a:gd name="T74" fmla="*/ 2 w 2164"/>
                <a:gd name="T75" fmla="*/ 69 h 118"/>
                <a:gd name="T76" fmla="*/ 16 w 2164"/>
                <a:gd name="T77" fmla="*/ 11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" name="Freeform 16">
              <a:extLst>
                <a:ext uri="{FF2B5EF4-FFF2-40B4-BE49-F238E27FC236}">
                  <a16:creationId xmlns:a16="http://schemas.microsoft.com/office/drawing/2014/main" id="{9BA31DB9-DF01-EAA8-2EA1-983C61CC4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" y="104"/>
              <a:ext cx="2130" cy="153"/>
            </a:xfrm>
            <a:custGeom>
              <a:avLst/>
              <a:gdLst>
                <a:gd name="T0" fmla="*/ 0 w 2130"/>
                <a:gd name="T1" fmla="*/ 115 h 153"/>
                <a:gd name="T2" fmla="*/ 5 w 2130"/>
                <a:gd name="T3" fmla="*/ 122 h 153"/>
                <a:gd name="T4" fmla="*/ 9 w 2130"/>
                <a:gd name="T5" fmla="*/ 55 h 153"/>
                <a:gd name="T6" fmla="*/ 28 w 2130"/>
                <a:gd name="T7" fmla="*/ 27 h 153"/>
                <a:gd name="T8" fmla="*/ 101 w 2130"/>
                <a:gd name="T9" fmla="*/ 24 h 153"/>
                <a:gd name="T10" fmla="*/ 243 w 2130"/>
                <a:gd name="T11" fmla="*/ 28 h 153"/>
                <a:gd name="T12" fmla="*/ 378 w 2130"/>
                <a:gd name="T13" fmla="*/ 26 h 153"/>
                <a:gd name="T14" fmla="*/ 537 w 2130"/>
                <a:gd name="T15" fmla="*/ 28 h 153"/>
                <a:gd name="T16" fmla="*/ 645 w 2130"/>
                <a:gd name="T17" fmla="*/ 24 h 153"/>
                <a:gd name="T18" fmla="*/ 735 w 2130"/>
                <a:gd name="T19" fmla="*/ 24 h 153"/>
                <a:gd name="T20" fmla="*/ 870 w 2130"/>
                <a:gd name="T21" fmla="*/ 31 h 153"/>
                <a:gd name="T22" fmla="*/ 968 w 2130"/>
                <a:gd name="T23" fmla="*/ 33 h 153"/>
                <a:gd name="T24" fmla="*/ 1080 w 2130"/>
                <a:gd name="T25" fmla="*/ 28 h 153"/>
                <a:gd name="T26" fmla="*/ 1212 w 2130"/>
                <a:gd name="T27" fmla="*/ 38 h 153"/>
                <a:gd name="T28" fmla="*/ 1316 w 2130"/>
                <a:gd name="T29" fmla="*/ 35 h 153"/>
                <a:gd name="T30" fmla="*/ 1414 w 2130"/>
                <a:gd name="T31" fmla="*/ 30 h 153"/>
                <a:gd name="T32" fmla="*/ 1526 w 2130"/>
                <a:gd name="T33" fmla="*/ 34 h 153"/>
                <a:gd name="T34" fmla="*/ 1621 w 2130"/>
                <a:gd name="T35" fmla="*/ 30 h 153"/>
                <a:gd name="T36" fmla="*/ 1714 w 2130"/>
                <a:gd name="T37" fmla="*/ 27 h 153"/>
                <a:gd name="T38" fmla="*/ 1781 w 2130"/>
                <a:gd name="T39" fmla="*/ 30 h 153"/>
                <a:gd name="T40" fmla="*/ 1914 w 2130"/>
                <a:gd name="T41" fmla="*/ 24 h 153"/>
                <a:gd name="T42" fmla="*/ 2046 w 2130"/>
                <a:gd name="T43" fmla="*/ 31 h 153"/>
                <a:gd name="T44" fmla="*/ 2094 w 2130"/>
                <a:gd name="T45" fmla="*/ 44 h 153"/>
                <a:gd name="T46" fmla="*/ 2115 w 2130"/>
                <a:gd name="T47" fmla="*/ 64 h 153"/>
                <a:gd name="T48" fmla="*/ 2129 w 2130"/>
                <a:gd name="T49" fmla="*/ 117 h 153"/>
                <a:gd name="T50" fmla="*/ 2129 w 2130"/>
                <a:gd name="T51" fmla="*/ 39 h 153"/>
                <a:gd name="T52" fmla="*/ 2120 w 2130"/>
                <a:gd name="T53" fmla="*/ 15 h 153"/>
                <a:gd name="T54" fmla="*/ 1974 w 2130"/>
                <a:gd name="T55" fmla="*/ 5 h 153"/>
                <a:gd name="T56" fmla="*/ 1856 w 2130"/>
                <a:gd name="T57" fmla="*/ 1 h 153"/>
                <a:gd name="T58" fmla="*/ 1774 w 2130"/>
                <a:gd name="T59" fmla="*/ 3 h 153"/>
                <a:gd name="T60" fmla="*/ 1658 w 2130"/>
                <a:gd name="T61" fmla="*/ 7 h 153"/>
                <a:gd name="T62" fmla="*/ 1453 w 2130"/>
                <a:gd name="T63" fmla="*/ 5 h 153"/>
                <a:gd name="T64" fmla="*/ 1312 w 2130"/>
                <a:gd name="T65" fmla="*/ 6 h 153"/>
                <a:gd name="T66" fmla="*/ 1212 w 2130"/>
                <a:gd name="T67" fmla="*/ 5 h 153"/>
                <a:gd name="T68" fmla="*/ 1135 w 2130"/>
                <a:gd name="T69" fmla="*/ 4 h 153"/>
                <a:gd name="T70" fmla="*/ 1000 w 2130"/>
                <a:gd name="T71" fmla="*/ 5 h 153"/>
                <a:gd name="T72" fmla="*/ 837 w 2130"/>
                <a:gd name="T73" fmla="*/ 6 h 153"/>
                <a:gd name="T74" fmla="*/ 652 w 2130"/>
                <a:gd name="T75" fmla="*/ 4 h 153"/>
                <a:gd name="T76" fmla="*/ 569 w 2130"/>
                <a:gd name="T77" fmla="*/ 2 h 153"/>
                <a:gd name="T78" fmla="*/ 431 w 2130"/>
                <a:gd name="T79" fmla="*/ 2 h 153"/>
                <a:gd name="T80" fmla="*/ 256 w 2130"/>
                <a:gd name="T81" fmla="*/ 2 h 153"/>
                <a:gd name="T82" fmla="*/ 107 w 2130"/>
                <a:gd name="T83" fmla="*/ 0 h 153"/>
                <a:gd name="T84" fmla="*/ 34 w 2130"/>
                <a:gd name="T85" fmla="*/ 1 h 153"/>
                <a:gd name="T86" fmla="*/ 5 w 2130"/>
                <a:gd name="T87" fmla="*/ 17 h 153"/>
                <a:gd name="T88" fmla="*/ 0 w 2130"/>
                <a:gd name="T89" fmla="*/ 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" name="Freeform 17">
              <a:extLst>
                <a:ext uri="{FF2B5EF4-FFF2-40B4-BE49-F238E27FC236}">
                  <a16:creationId xmlns:a16="http://schemas.microsoft.com/office/drawing/2014/main" id="{B9D6B147-E2A9-72ED-412D-8C7C696A6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7" y="347"/>
              <a:ext cx="2128" cy="62"/>
            </a:xfrm>
            <a:custGeom>
              <a:avLst/>
              <a:gdLst>
                <a:gd name="T0" fmla="*/ 0 w 2128"/>
                <a:gd name="T1" fmla="*/ 14 h 62"/>
                <a:gd name="T2" fmla="*/ 6 w 2128"/>
                <a:gd name="T3" fmla="*/ 12 h 62"/>
                <a:gd name="T4" fmla="*/ 8 w 2128"/>
                <a:gd name="T5" fmla="*/ 39 h 62"/>
                <a:gd name="T6" fmla="*/ 27 w 2128"/>
                <a:gd name="T7" fmla="*/ 49 h 62"/>
                <a:gd name="T8" fmla="*/ 59 w 2128"/>
                <a:gd name="T9" fmla="*/ 47 h 62"/>
                <a:gd name="T10" fmla="*/ 110 w 2128"/>
                <a:gd name="T11" fmla="*/ 47 h 62"/>
                <a:gd name="T12" fmla="*/ 162 w 2128"/>
                <a:gd name="T13" fmla="*/ 48 h 62"/>
                <a:gd name="T14" fmla="*/ 192 w 2128"/>
                <a:gd name="T15" fmla="*/ 49 h 62"/>
                <a:gd name="T16" fmla="*/ 248 w 2128"/>
                <a:gd name="T17" fmla="*/ 46 h 62"/>
                <a:gd name="T18" fmla="*/ 327 w 2128"/>
                <a:gd name="T19" fmla="*/ 49 h 62"/>
                <a:gd name="T20" fmla="*/ 413 w 2128"/>
                <a:gd name="T21" fmla="*/ 49 h 62"/>
                <a:gd name="T22" fmla="*/ 479 w 2128"/>
                <a:gd name="T23" fmla="*/ 50 h 62"/>
                <a:gd name="T24" fmla="*/ 517 w 2128"/>
                <a:gd name="T25" fmla="*/ 50 h 62"/>
                <a:gd name="T26" fmla="*/ 645 w 2128"/>
                <a:gd name="T27" fmla="*/ 51 h 62"/>
                <a:gd name="T28" fmla="*/ 725 w 2128"/>
                <a:gd name="T29" fmla="*/ 47 h 62"/>
                <a:gd name="T30" fmla="*/ 805 w 2128"/>
                <a:gd name="T31" fmla="*/ 48 h 62"/>
                <a:gd name="T32" fmla="*/ 869 w 2128"/>
                <a:gd name="T33" fmla="*/ 48 h 62"/>
                <a:gd name="T34" fmla="*/ 968 w 2128"/>
                <a:gd name="T35" fmla="*/ 47 h 62"/>
                <a:gd name="T36" fmla="*/ 1044 w 2128"/>
                <a:gd name="T37" fmla="*/ 44 h 62"/>
                <a:gd name="T38" fmla="*/ 1157 w 2128"/>
                <a:gd name="T39" fmla="*/ 45 h 62"/>
                <a:gd name="T40" fmla="*/ 1295 w 2128"/>
                <a:gd name="T41" fmla="*/ 47 h 62"/>
                <a:gd name="T42" fmla="*/ 1377 w 2128"/>
                <a:gd name="T43" fmla="*/ 44 h 62"/>
                <a:gd name="T44" fmla="*/ 1412 w 2128"/>
                <a:gd name="T45" fmla="*/ 48 h 62"/>
                <a:gd name="T46" fmla="*/ 1519 w 2128"/>
                <a:gd name="T47" fmla="*/ 48 h 62"/>
                <a:gd name="T48" fmla="*/ 1606 w 2128"/>
                <a:gd name="T49" fmla="*/ 48 h 62"/>
                <a:gd name="T50" fmla="*/ 1636 w 2128"/>
                <a:gd name="T51" fmla="*/ 46 h 62"/>
                <a:gd name="T52" fmla="*/ 1686 w 2128"/>
                <a:gd name="T53" fmla="*/ 49 h 62"/>
                <a:gd name="T54" fmla="*/ 1712 w 2128"/>
                <a:gd name="T55" fmla="*/ 49 h 62"/>
                <a:gd name="T56" fmla="*/ 1782 w 2128"/>
                <a:gd name="T57" fmla="*/ 49 h 62"/>
                <a:gd name="T58" fmla="*/ 1841 w 2128"/>
                <a:gd name="T59" fmla="*/ 47 h 62"/>
                <a:gd name="T60" fmla="*/ 1937 w 2128"/>
                <a:gd name="T61" fmla="*/ 45 h 62"/>
                <a:gd name="T62" fmla="*/ 2072 w 2128"/>
                <a:gd name="T63" fmla="*/ 45 h 62"/>
                <a:gd name="T64" fmla="*/ 2104 w 2128"/>
                <a:gd name="T65" fmla="*/ 40 h 62"/>
                <a:gd name="T66" fmla="*/ 2120 w 2128"/>
                <a:gd name="T67" fmla="*/ 26 h 62"/>
                <a:gd name="T68" fmla="*/ 2127 w 2128"/>
                <a:gd name="T69" fmla="*/ 39 h 62"/>
                <a:gd name="T70" fmla="*/ 2124 w 2128"/>
                <a:gd name="T71" fmla="*/ 49 h 62"/>
                <a:gd name="T72" fmla="*/ 2107 w 2128"/>
                <a:gd name="T73" fmla="*/ 58 h 62"/>
                <a:gd name="T74" fmla="*/ 1972 w 2128"/>
                <a:gd name="T75" fmla="*/ 58 h 62"/>
                <a:gd name="T76" fmla="*/ 1854 w 2128"/>
                <a:gd name="T77" fmla="*/ 60 h 62"/>
                <a:gd name="T78" fmla="*/ 1800 w 2128"/>
                <a:gd name="T79" fmla="*/ 61 h 62"/>
                <a:gd name="T80" fmla="*/ 1739 w 2128"/>
                <a:gd name="T81" fmla="*/ 61 h 62"/>
                <a:gd name="T82" fmla="*/ 1628 w 2128"/>
                <a:gd name="T83" fmla="*/ 57 h 62"/>
                <a:gd name="T84" fmla="*/ 1493 w 2128"/>
                <a:gd name="T85" fmla="*/ 56 h 62"/>
                <a:gd name="T86" fmla="*/ 1382 w 2128"/>
                <a:gd name="T87" fmla="*/ 58 h 62"/>
                <a:gd name="T88" fmla="*/ 1310 w 2128"/>
                <a:gd name="T89" fmla="*/ 58 h 62"/>
                <a:gd name="T90" fmla="*/ 1256 w 2128"/>
                <a:gd name="T91" fmla="*/ 58 h 62"/>
                <a:gd name="T92" fmla="*/ 1212 w 2128"/>
                <a:gd name="T93" fmla="*/ 59 h 62"/>
                <a:gd name="T94" fmla="*/ 1163 w 2128"/>
                <a:gd name="T95" fmla="*/ 57 h 62"/>
                <a:gd name="T96" fmla="*/ 1106 w 2128"/>
                <a:gd name="T97" fmla="*/ 60 h 62"/>
                <a:gd name="T98" fmla="*/ 1030 w 2128"/>
                <a:gd name="T99" fmla="*/ 59 h 62"/>
                <a:gd name="T100" fmla="*/ 971 w 2128"/>
                <a:gd name="T101" fmla="*/ 59 h 62"/>
                <a:gd name="T102" fmla="*/ 885 w 2128"/>
                <a:gd name="T103" fmla="*/ 61 h 62"/>
                <a:gd name="T104" fmla="*/ 784 w 2128"/>
                <a:gd name="T105" fmla="*/ 61 h 62"/>
                <a:gd name="T106" fmla="*/ 692 w 2128"/>
                <a:gd name="T107" fmla="*/ 61 h 62"/>
                <a:gd name="T108" fmla="*/ 609 w 2128"/>
                <a:gd name="T109" fmla="*/ 58 h 62"/>
                <a:gd name="T110" fmla="*/ 534 w 2128"/>
                <a:gd name="T111" fmla="*/ 59 h 62"/>
                <a:gd name="T112" fmla="*/ 401 w 2128"/>
                <a:gd name="T113" fmla="*/ 60 h 62"/>
                <a:gd name="T114" fmla="*/ 256 w 2128"/>
                <a:gd name="T115" fmla="*/ 59 h 62"/>
                <a:gd name="T116" fmla="*/ 19 w 2128"/>
                <a:gd name="T117" fmla="*/ 58 h 62"/>
                <a:gd name="T118" fmla="*/ 1 w 2128"/>
                <a:gd name="T119" fmla="*/ 46 h 62"/>
                <a:gd name="T120" fmla="*/ 0 w 2128"/>
                <a:gd name="T121" fmla="*/ 3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090" name="Group 18">
            <a:extLst>
              <a:ext uri="{FF2B5EF4-FFF2-40B4-BE49-F238E27FC236}">
                <a16:creationId xmlns:a16="http://schemas.microsoft.com/office/drawing/2014/main" id="{6447C521-AF49-4A3D-1F2F-3BB4B845BC15}"/>
              </a:ext>
            </a:extLst>
          </p:cNvPr>
          <p:cNvGrpSpPr>
            <a:grpSpLocks/>
          </p:cNvGrpSpPr>
          <p:nvPr/>
        </p:nvGrpSpPr>
        <p:grpSpPr bwMode="auto">
          <a:xfrm>
            <a:off x="5646738" y="153988"/>
            <a:ext cx="3435350" cy="552450"/>
            <a:chOff x="3557" y="97"/>
            <a:chExt cx="2164" cy="348"/>
          </a:xfrm>
        </p:grpSpPr>
        <p:sp>
          <p:nvSpPr>
            <p:cNvPr id="3091" name="Freeform 19">
              <a:extLst>
                <a:ext uri="{FF2B5EF4-FFF2-40B4-BE49-F238E27FC236}">
                  <a16:creationId xmlns:a16="http://schemas.microsoft.com/office/drawing/2014/main" id="{089A8063-697E-E0AC-B8CC-7B990E8C3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7" y="97"/>
              <a:ext cx="2164" cy="284"/>
            </a:xfrm>
            <a:custGeom>
              <a:avLst/>
              <a:gdLst>
                <a:gd name="T0" fmla="*/ 29 w 2164"/>
                <a:gd name="T1" fmla="*/ 4 h 284"/>
                <a:gd name="T2" fmla="*/ 46 w 2164"/>
                <a:gd name="T3" fmla="*/ 0 h 284"/>
                <a:gd name="T4" fmla="*/ 2096 w 2164"/>
                <a:gd name="T5" fmla="*/ 0 h 284"/>
                <a:gd name="T6" fmla="*/ 2120 w 2164"/>
                <a:gd name="T7" fmla="*/ 3 h 284"/>
                <a:gd name="T8" fmla="*/ 2137 w 2164"/>
                <a:gd name="T9" fmla="*/ 10 h 284"/>
                <a:gd name="T10" fmla="*/ 2152 w 2164"/>
                <a:gd name="T11" fmla="*/ 28 h 284"/>
                <a:gd name="T12" fmla="*/ 2160 w 2164"/>
                <a:gd name="T13" fmla="*/ 49 h 284"/>
                <a:gd name="T14" fmla="*/ 2163 w 2164"/>
                <a:gd name="T15" fmla="*/ 73 h 284"/>
                <a:gd name="T16" fmla="*/ 2163 w 2164"/>
                <a:gd name="T17" fmla="*/ 283 h 284"/>
                <a:gd name="T18" fmla="*/ 81 w 2164"/>
                <a:gd name="T19" fmla="*/ 283 h 284"/>
                <a:gd name="T20" fmla="*/ 0 w 2164"/>
                <a:gd name="T21" fmla="*/ 283 h 284"/>
                <a:gd name="T22" fmla="*/ 0 w 2164"/>
                <a:gd name="T23" fmla="*/ 87 h 284"/>
                <a:gd name="T24" fmla="*/ 1 w 2164"/>
                <a:gd name="T25" fmla="*/ 59 h 284"/>
                <a:gd name="T26" fmla="*/ 9 w 2164"/>
                <a:gd name="T27" fmla="*/ 31 h 284"/>
                <a:gd name="T28" fmla="*/ 16 w 2164"/>
                <a:gd name="T29" fmla="*/ 16 h 284"/>
                <a:gd name="T30" fmla="*/ 29 w 2164"/>
                <a:gd name="T31" fmla="*/ 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" name="Freeform 20">
              <a:extLst>
                <a:ext uri="{FF2B5EF4-FFF2-40B4-BE49-F238E27FC236}">
                  <a16:creationId xmlns:a16="http://schemas.microsoft.com/office/drawing/2014/main" id="{92064A3E-777A-4C5C-FF6B-FB3CA8907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7" y="278"/>
              <a:ext cx="2164" cy="123"/>
            </a:xfrm>
            <a:custGeom>
              <a:avLst/>
              <a:gdLst>
                <a:gd name="T0" fmla="*/ 105 w 2164"/>
                <a:gd name="T1" fmla="*/ 42 h 123"/>
                <a:gd name="T2" fmla="*/ 170 w 2164"/>
                <a:gd name="T3" fmla="*/ 42 h 123"/>
                <a:gd name="T4" fmla="*/ 221 w 2164"/>
                <a:gd name="T5" fmla="*/ 63 h 123"/>
                <a:gd name="T6" fmla="*/ 305 w 2164"/>
                <a:gd name="T7" fmla="*/ 50 h 123"/>
                <a:gd name="T8" fmla="*/ 400 w 2164"/>
                <a:gd name="T9" fmla="*/ 44 h 123"/>
                <a:gd name="T10" fmla="*/ 466 w 2164"/>
                <a:gd name="T11" fmla="*/ 57 h 123"/>
                <a:gd name="T12" fmla="*/ 538 w 2164"/>
                <a:gd name="T13" fmla="*/ 50 h 123"/>
                <a:gd name="T14" fmla="*/ 654 w 2164"/>
                <a:gd name="T15" fmla="*/ 54 h 123"/>
                <a:gd name="T16" fmla="*/ 728 w 2164"/>
                <a:gd name="T17" fmla="*/ 63 h 123"/>
                <a:gd name="T18" fmla="*/ 815 w 2164"/>
                <a:gd name="T19" fmla="*/ 38 h 123"/>
                <a:gd name="T20" fmla="*/ 880 w 2164"/>
                <a:gd name="T21" fmla="*/ 60 h 123"/>
                <a:gd name="T22" fmla="*/ 968 w 2164"/>
                <a:gd name="T23" fmla="*/ 56 h 123"/>
                <a:gd name="T24" fmla="*/ 1013 w 2164"/>
                <a:gd name="T25" fmla="*/ 60 h 123"/>
                <a:gd name="T26" fmla="*/ 1053 w 2164"/>
                <a:gd name="T27" fmla="*/ 38 h 123"/>
                <a:gd name="T28" fmla="*/ 1105 w 2164"/>
                <a:gd name="T29" fmla="*/ 22 h 123"/>
                <a:gd name="T30" fmla="*/ 1167 w 2164"/>
                <a:gd name="T31" fmla="*/ 21 h 123"/>
                <a:gd name="T32" fmla="*/ 1218 w 2164"/>
                <a:gd name="T33" fmla="*/ 14 h 123"/>
                <a:gd name="T34" fmla="*/ 1265 w 2164"/>
                <a:gd name="T35" fmla="*/ 32 h 123"/>
                <a:gd name="T36" fmla="*/ 1316 w 2164"/>
                <a:gd name="T37" fmla="*/ 44 h 123"/>
                <a:gd name="T38" fmla="*/ 1399 w 2164"/>
                <a:gd name="T39" fmla="*/ 35 h 123"/>
                <a:gd name="T40" fmla="*/ 1436 w 2164"/>
                <a:gd name="T41" fmla="*/ 59 h 123"/>
                <a:gd name="T42" fmla="*/ 1493 w 2164"/>
                <a:gd name="T43" fmla="*/ 63 h 123"/>
                <a:gd name="T44" fmla="*/ 1589 w 2164"/>
                <a:gd name="T45" fmla="*/ 63 h 123"/>
                <a:gd name="T46" fmla="*/ 1647 w 2164"/>
                <a:gd name="T47" fmla="*/ 52 h 123"/>
                <a:gd name="T48" fmla="*/ 1691 w 2164"/>
                <a:gd name="T49" fmla="*/ 57 h 123"/>
                <a:gd name="T50" fmla="*/ 1743 w 2164"/>
                <a:gd name="T51" fmla="*/ 38 h 123"/>
                <a:gd name="T52" fmla="*/ 1817 w 2164"/>
                <a:gd name="T53" fmla="*/ 35 h 123"/>
                <a:gd name="T54" fmla="*/ 1878 w 2164"/>
                <a:gd name="T55" fmla="*/ 14 h 123"/>
                <a:gd name="T56" fmla="*/ 1926 w 2164"/>
                <a:gd name="T57" fmla="*/ 10 h 123"/>
                <a:gd name="T58" fmla="*/ 1988 w 2164"/>
                <a:gd name="T59" fmla="*/ 18 h 123"/>
                <a:gd name="T60" fmla="*/ 2042 w 2164"/>
                <a:gd name="T61" fmla="*/ 1 h 123"/>
                <a:gd name="T62" fmla="*/ 2093 w 2164"/>
                <a:gd name="T63" fmla="*/ 32 h 123"/>
                <a:gd name="T64" fmla="*/ 2150 w 2164"/>
                <a:gd name="T65" fmla="*/ 16 h 123"/>
                <a:gd name="T66" fmla="*/ 2163 w 2164"/>
                <a:gd name="T67" fmla="*/ 122 h 123"/>
                <a:gd name="T68" fmla="*/ 893 w 2164"/>
                <a:gd name="T69" fmla="*/ 99 h 123"/>
                <a:gd name="T70" fmla="*/ 0 w 2164"/>
                <a:gd name="T71" fmla="*/ 19 h 123"/>
                <a:gd name="T72" fmla="*/ 32 w 2164"/>
                <a:gd name="T73" fmla="*/ 33 h 123"/>
                <a:gd name="T74" fmla="*/ 75 w 2164"/>
                <a:gd name="T75" fmla="*/ 3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" name="Freeform 21">
              <a:extLst>
                <a:ext uri="{FF2B5EF4-FFF2-40B4-BE49-F238E27FC236}">
                  <a16:creationId xmlns:a16="http://schemas.microsoft.com/office/drawing/2014/main" id="{5D3C91DF-AA5C-7930-BCD5-AC93F3F7E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7" y="320"/>
              <a:ext cx="2164" cy="125"/>
            </a:xfrm>
            <a:custGeom>
              <a:avLst/>
              <a:gdLst>
                <a:gd name="T0" fmla="*/ 46 w 2164"/>
                <a:gd name="T1" fmla="*/ 123 h 125"/>
                <a:gd name="T2" fmla="*/ 2096 w 2164"/>
                <a:gd name="T3" fmla="*/ 124 h 125"/>
                <a:gd name="T4" fmla="*/ 2137 w 2164"/>
                <a:gd name="T5" fmla="*/ 120 h 125"/>
                <a:gd name="T6" fmla="*/ 2160 w 2164"/>
                <a:gd name="T7" fmla="*/ 104 h 125"/>
                <a:gd name="T8" fmla="*/ 2163 w 2164"/>
                <a:gd name="T9" fmla="*/ 14 h 125"/>
                <a:gd name="T10" fmla="*/ 2134 w 2164"/>
                <a:gd name="T11" fmla="*/ 4 h 125"/>
                <a:gd name="T12" fmla="*/ 2118 w 2164"/>
                <a:gd name="T13" fmla="*/ 34 h 125"/>
                <a:gd name="T14" fmla="*/ 2097 w 2164"/>
                <a:gd name="T15" fmla="*/ 31 h 125"/>
                <a:gd name="T16" fmla="*/ 2054 w 2164"/>
                <a:gd name="T17" fmla="*/ 17 h 125"/>
                <a:gd name="T18" fmla="*/ 1998 w 2164"/>
                <a:gd name="T19" fmla="*/ 21 h 125"/>
                <a:gd name="T20" fmla="*/ 1951 w 2164"/>
                <a:gd name="T21" fmla="*/ 25 h 125"/>
                <a:gd name="T22" fmla="*/ 1910 w 2164"/>
                <a:gd name="T23" fmla="*/ 17 h 125"/>
                <a:gd name="T24" fmla="*/ 1868 w 2164"/>
                <a:gd name="T25" fmla="*/ 27 h 125"/>
                <a:gd name="T26" fmla="*/ 1841 w 2164"/>
                <a:gd name="T27" fmla="*/ 33 h 125"/>
                <a:gd name="T28" fmla="*/ 1776 w 2164"/>
                <a:gd name="T29" fmla="*/ 28 h 125"/>
                <a:gd name="T30" fmla="*/ 1716 w 2164"/>
                <a:gd name="T31" fmla="*/ 24 h 125"/>
                <a:gd name="T32" fmla="*/ 1644 w 2164"/>
                <a:gd name="T33" fmla="*/ 54 h 125"/>
                <a:gd name="T34" fmla="*/ 1589 w 2164"/>
                <a:gd name="T35" fmla="*/ 38 h 125"/>
                <a:gd name="T36" fmla="*/ 1524 w 2164"/>
                <a:gd name="T37" fmla="*/ 37 h 125"/>
                <a:gd name="T38" fmla="*/ 1417 w 2164"/>
                <a:gd name="T39" fmla="*/ 36 h 125"/>
                <a:gd name="T40" fmla="*/ 1367 w 2164"/>
                <a:gd name="T41" fmla="*/ 33 h 125"/>
                <a:gd name="T42" fmla="*/ 1327 w 2164"/>
                <a:gd name="T43" fmla="*/ 24 h 125"/>
                <a:gd name="T44" fmla="*/ 1237 w 2164"/>
                <a:gd name="T45" fmla="*/ 43 h 125"/>
                <a:gd name="T46" fmla="*/ 1159 w 2164"/>
                <a:gd name="T47" fmla="*/ 33 h 125"/>
                <a:gd name="T48" fmla="*/ 1065 w 2164"/>
                <a:gd name="T49" fmla="*/ 38 h 125"/>
                <a:gd name="T50" fmla="*/ 988 w 2164"/>
                <a:gd name="T51" fmla="*/ 38 h 125"/>
                <a:gd name="T52" fmla="*/ 897 w 2164"/>
                <a:gd name="T53" fmla="*/ 51 h 125"/>
                <a:gd name="T54" fmla="*/ 801 w 2164"/>
                <a:gd name="T55" fmla="*/ 45 h 125"/>
                <a:gd name="T56" fmla="*/ 692 w 2164"/>
                <a:gd name="T57" fmla="*/ 46 h 125"/>
                <a:gd name="T58" fmla="*/ 575 w 2164"/>
                <a:gd name="T59" fmla="*/ 33 h 125"/>
                <a:gd name="T60" fmla="*/ 454 w 2164"/>
                <a:gd name="T61" fmla="*/ 23 h 125"/>
                <a:gd name="T62" fmla="*/ 371 w 2164"/>
                <a:gd name="T63" fmla="*/ 35 h 125"/>
                <a:gd name="T64" fmla="*/ 322 w 2164"/>
                <a:gd name="T65" fmla="*/ 31 h 125"/>
                <a:gd name="T66" fmla="*/ 252 w 2164"/>
                <a:gd name="T67" fmla="*/ 36 h 125"/>
                <a:gd name="T68" fmla="*/ 176 w 2164"/>
                <a:gd name="T69" fmla="*/ 35 h 125"/>
                <a:gd name="T70" fmla="*/ 99 w 2164"/>
                <a:gd name="T71" fmla="*/ 43 h 125"/>
                <a:gd name="T72" fmla="*/ 20 w 2164"/>
                <a:gd name="T73" fmla="*/ 37 h 125"/>
                <a:gd name="T74" fmla="*/ 2 w 2164"/>
                <a:gd name="T75" fmla="*/ 73 h 125"/>
                <a:gd name="T76" fmla="*/ 16 w 2164"/>
                <a:gd name="T77" fmla="*/ 116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" name="Freeform 22">
              <a:extLst>
                <a:ext uri="{FF2B5EF4-FFF2-40B4-BE49-F238E27FC236}">
                  <a16:creationId xmlns:a16="http://schemas.microsoft.com/office/drawing/2014/main" id="{2577659D-B522-1743-6FC0-2F1AED2E5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104"/>
              <a:ext cx="2129" cy="162"/>
            </a:xfrm>
            <a:custGeom>
              <a:avLst/>
              <a:gdLst>
                <a:gd name="T0" fmla="*/ 0 w 2129"/>
                <a:gd name="T1" fmla="*/ 122 h 162"/>
                <a:gd name="T2" fmla="*/ 5 w 2129"/>
                <a:gd name="T3" fmla="*/ 129 h 162"/>
                <a:gd name="T4" fmla="*/ 9 w 2129"/>
                <a:gd name="T5" fmla="*/ 58 h 162"/>
                <a:gd name="T6" fmla="*/ 28 w 2129"/>
                <a:gd name="T7" fmla="*/ 29 h 162"/>
                <a:gd name="T8" fmla="*/ 101 w 2129"/>
                <a:gd name="T9" fmla="*/ 25 h 162"/>
                <a:gd name="T10" fmla="*/ 243 w 2129"/>
                <a:gd name="T11" fmla="*/ 29 h 162"/>
                <a:gd name="T12" fmla="*/ 378 w 2129"/>
                <a:gd name="T13" fmla="*/ 28 h 162"/>
                <a:gd name="T14" fmla="*/ 537 w 2129"/>
                <a:gd name="T15" fmla="*/ 29 h 162"/>
                <a:gd name="T16" fmla="*/ 645 w 2129"/>
                <a:gd name="T17" fmla="*/ 25 h 162"/>
                <a:gd name="T18" fmla="*/ 735 w 2129"/>
                <a:gd name="T19" fmla="*/ 25 h 162"/>
                <a:gd name="T20" fmla="*/ 870 w 2129"/>
                <a:gd name="T21" fmla="*/ 33 h 162"/>
                <a:gd name="T22" fmla="*/ 968 w 2129"/>
                <a:gd name="T23" fmla="*/ 35 h 162"/>
                <a:gd name="T24" fmla="*/ 1079 w 2129"/>
                <a:gd name="T25" fmla="*/ 29 h 162"/>
                <a:gd name="T26" fmla="*/ 1212 w 2129"/>
                <a:gd name="T27" fmla="*/ 40 h 162"/>
                <a:gd name="T28" fmla="*/ 1316 w 2129"/>
                <a:gd name="T29" fmla="*/ 37 h 162"/>
                <a:gd name="T30" fmla="*/ 1414 w 2129"/>
                <a:gd name="T31" fmla="*/ 32 h 162"/>
                <a:gd name="T32" fmla="*/ 1525 w 2129"/>
                <a:gd name="T33" fmla="*/ 36 h 162"/>
                <a:gd name="T34" fmla="*/ 1621 w 2129"/>
                <a:gd name="T35" fmla="*/ 32 h 162"/>
                <a:gd name="T36" fmla="*/ 1714 w 2129"/>
                <a:gd name="T37" fmla="*/ 29 h 162"/>
                <a:gd name="T38" fmla="*/ 1781 w 2129"/>
                <a:gd name="T39" fmla="*/ 32 h 162"/>
                <a:gd name="T40" fmla="*/ 1913 w 2129"/>
                <a:gd name="T41" fmla="*/ 25 h 162"/>
                <a:gd name="T42" fmla="*/ 2046 w 2129"/>
                <a:gd name="T43" fmla="*/ 33 h 162"/>
                <a:gd name="T44" fmla="*/ 2093 w 2129"/>
                <a:gd name="T45" fmla="*/ 47 h 162"/>
                <a:gd name="T46" fmla="*/ 2115 w 2129"/>
                <a:gd name="T47" fmla="*/ 68 h 162"/>
                <a:gd name="T48" fmla="*/ 2128 w 2129"/>
                <a:gd name="T49" fmla="*/ 124 h 162"/>
                <a:gd name="T50" fmla="*/ 2128 w 2129"/>
                <a:gd name="T51" fmla="*/ 41 h 162"/>
                <a:gd name="T52" fmla="*/ 2120 w 2129"/>
                <a:gd name="T53" fmla="*/ 16 h 162"/>
                <a:gd name="T54" fmla="*/ 1974 w 2129"/>
                <a:gd name="T55" fmla="*/ 6 h 162"/>
                <a:gd name="T56" fmla="*/ 1855 w 2129"/>
                <a:gd name="T57" fmla="*/ 1 h 162"/>
                <a:gd name="T58" fmla="*/ 1774 w 2129"/>
                <a:gd name="T59" fmla="*/ 3 h 162"/>
                <a:gd name="T60" fmla="*/ 1658 w 2129"/>
                <a:gd name="T61" fmla="*/ 8 h 162"/>
                <a:gd name="T62" fmla="*/ 1453 w 2129"/>
                <a:gd name="T63" fmla="*/ 6 h 162"/>
                <a:gd name="T64" fmla="*/ 1311 w 2129"/>
                <a:gd name="T65" fmla="*/ 6 h 162"/>
                <a:gd name="T66" fmla="*/ 1212 w 2129"/>
                <a:gd name="T67" fmla="*/ 6 h 162"/>
                <a:gd name="T68" fmla="*/ 1135 w 2129"/>
                <a:gd name="T69" fmla="*/ 4 h 162"/>
                <a:gd name="T70" fmla="*/ 1000 w 2129"/>
                <a:gd name="T71" fmla="*/ 6 h 162"/>
                <a:gd name="T72" fmla="*/ 837 w 2129"/>
                <a:gd name="T73" fmla="*/ 6 h 162"/>
                <a:gd name="T74" fmla="*/ 652 w 2129"/>
                <a:gd name="T75" fmla="*/ 4 h 162"/>
                <a:gd name="T76" fmla="*/ 569 w 2129"/>
                <a:gd name="T77" fmla="*/ 2 h 162"/>
                <a:gd name="T78" fmla="*/ 431 w 2129"/>
                <a:gd name="T79" fmla="*/ 2 h 162"/>
                <a:gd name="T80" fmla="*/ 256 w 2129"/>
                <a:gd name="T81" fmla="*/ 2 h 162"/>
                <a:gd name="T82" fmla="*/ 107 w 2129"/>
                <a:gd name="T83" fmla="*/ 0 h 162"/>
                <a:gd name="T84" fmla="*/ 34 w 2129"/>
                <a:gd name="T85" fmla="*/ 1 h 162"/>
                <a:gd name="T86" fmla="*/ 5 w 2129"/>
                <a:gd name="T87" fmla="*/ 18 h 162"/>
                <a:gd name="T88" fmla="*/ 0 w 2129"/>
                <a:gd name="T89" fmla="*/ 56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" name="Freeform 23">
              <a:extLst>
                <a:ext uri="{FF2B5EF4-FFF2-40B4-BE49-F238E27FC236}">
                  <a16:creationId xmlns:a16="http://schemas.microsoft.com/office/drawing/2014/main" id="{17363ED8-E740-6D68-E639-696E74DC7E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4" y="363"/>
              <a:ext cx="2128" cy="65"/>
            </a:xfrm>
            <a:custGeom>
              <a:avLst/>
              <a:gdLst>
                <a:gd name="T0" fmla="*/ 0 w 2128"/>
                <a:gd name="T1" fmla="*/ 15 h 65"/>
                <a:gd name="T2" fmla="*/ 6 w 2128"/>
                <a:gd name="T3" fmla="*/ 12 h 65"/>
                <a:gd name="T4" fmla="*/ 8 w 2128"/>
                <a:gd name="T5" fmla="*/ 40 h 65"/>
                <a:gd name="T6" fmla="*/ 27 w 2128"/>
                <a:gd name="T7" fmla="*/ 52 h 65"/>
                <a:gd name="T8" fmla="*/ 59 w 2128"/>
                <a:gd name="T9" fmla="*/ 49 h 65"/>
                <a:gd name="T10" fmla="*/ 110 w 2128"/>
                <a:gd name="T11" fmla="*/ 49 h 65"/>
                <a:gd name="T12" fmla="*/ 162 w 2128"/>
                <a:gd name="T13" fmla="*/ 50 h 65"/>
                <a:gd name="T14" fmla="*/ 192 w 2128"/>
                <a:gd name="T15" fmla="*/ 51 h 65"/>
                <a:gd name="T16" fmla="*/ 248 w 2128"/>
                <a:gd name="T17" fmla="*/ 48 h 65"/>
                <a:gd name="T18" fmla="*/ 327 w 2128"/>
                <a:gd name="T19" fmla="*/ 51 h 65"/>
                <a:gd name="T20" fmla="*/ 413 w 2128"/>
                <a:gd name="T21" fmla="*/ 51 h 65"/>
                <a:gd name="T22" fmla="*/ 479 w 2128"/>
                <a:gd name="T23" fmla="*/ 53 h 65"/>
                <a:gd name="T24" fmla="*/ 517 w 2128"/>
                <a:gd name="T25" fmla="*/ 52 h 65"/>
                <a:gd name="T26" fmla="*/ 645 w 2128"/>
                <a:gd name="T27" fmla="*/ 53 h 65"/>
                <a:gd name="T28" fmla="*/ 725 w 2128"/>
                <a:gd name="T29" fmla="*/ 49 h 65"/>
                <a:gd name="T30" fmla="*/ 805 w 2128"/>
                <a:gd name="T31" fmla="*/ 50 h 65"/>
                <a:gd name="T32" fmla="*/ 869 w 2128"/>
                <a:gd name="T33" fmla="*/ 50 h 65"/>
                <a:gd name="T34" fmla="*/ 968 w 2128"/>
                <a:gd name="T35" fmla="*/ 49 h 65"/>
                <a:gd name="T36" fmla="*/ 1044 w 2128"/>
                <a:gd name="T37" fmla="*/ 46 h 65"/>
                <a:gd name="T38" fmla="*/ 1157 w 2128"/>
                <a:gd name="T39" fmla="*/ 47 h 65"/>
                <a:gd name="T40" fmla="*/ 1295 w 2128"/>
                <a:gd name="T41" fmla="*/ 49 h 65"/>
                <a:gd name="T42" fmla="*/ 1377 w 2128"/>
                <a:gd name="T43" fmla="*/ 46 h 65"/>
                <a:gd name="T44" fmla="*/ 1412 w 2128"/>
                <a:gd name="T45" fmla="*/ 51 h 65"/>
                <a:gd name="T46" fmla="*/ 1519 w 2128"/>
                <a:gd name="T47" fmla="*/ 51 h 65"/>
                <a:gd name="T48" fmla="*/ 1606 w 2128"/>
                <a:gd name="T49" fmla="*/ 51 h 65"/>
                <a:gd name="T50" fmla="*/ 1636 w 2128"/>
                <a:gd name="T51" fmla="*/ 48 h 65"/>
                <a:gd name="T52" fmla="*/ 1686 w 2128"/>
                <a:gd name="T53" fmla="*/ 51 h 65"/>
                <a:gd name="T54" fmla="*/ 1712 w 2128"/>
                <a:gd name="T55" fmla="*/ 52 h 65"/>
                <a:gd name="T56" fmla="*/ 1782 w 2128"/>
                <a:gd name="T57" fmla="*/ 51 h 65"/>
                <a:gd name="T58" fmla="*/ 1841 w 2128"/>
                <a:gd name="T59" fmla="*/ 50 h 65"/>
                <a:gd name="T60" fmla="*/ 1937 w 2128"/>
                <a:gd name="T61" fmla="*/ 48 h 65"/>
                <a:gd name="T62" fmla="*/ 2072 w 2128"/>
                <a:gd name="T63" fmla="*/ 47 h 65"/>
                <a:gd name="T64" fmla="*/ 2104 w 2128"/>
                <a:gd name="T65" fmla="*/ 42 h 65"/>
                <a:gd name="T66" fmla="*/ 2120 w 2128"/>
                <a:gd name="T67" fmla="*/ 27 h 65"/>
                <a:gd name="T68" fmla="*/ 2127 w 2128"/>
                <a:gd name="T69" fmla="*/ 40 h 65"/>
                <a:gd name="T70" fmla="*/ 2124 w 2128"/>
                <a:gd name="T71" fmla="*/ 51 h 65"/>
                <a:gd name="T72" fmla="*/ 2107 w 2128"/>
                <a:gd name="T73" fmla="*/ 61 h 65"/>
                <a:gd name="T74" fmla="*/ 1972 w 2128"/>
                <a:gd name="T75" fmla="*/ 61 h 65"/>
                <a:gd name="T76" fmla="*/ 1854 w 2128"/>
                <a:gd name="T77" fmla="*/ 63 h 65"/>
                <a:gd name="T78" fmla="*/ 1800 w 2128"/>
                <a:gd name="T79" fmla="*/ 64 h 65"/>
                <a:gd name="T80" fmla="*/ 1739 w 2128"/>
                <a:gd name="T81" fmla="*/ 64 h 65"/>
                <a:gd name="T82" fmla="*/ 1628 w 2128"/>
                <a:gd name="T83" fmla="*/ 60 h 65"/>
                <a:gd name="T84" fmla="*/ 1493 w 2128"/>
                <a:gd name="T85" fmla="*/ 59 h 65"/>
                <a:gd name="T86" fmla="*/ 1382 w 2128"/>
                <a:gd name="T87" fmla="*/ 61 h 65"/>
                <a:gd name="T88" fmla="*/ 1310 w 2128"/>
                <a:gd name="T89" fmla="*/ 61 h 65"/>
                <a:gd name="T90" fmla="*/ 1256 w 2128"/>
                <a:gd name="T91" fmla="*/ 61 h 65"/>
                <a:gd name="T92" fmla="*/ 1212 w 2128"/>
                <a:gd name="T93" fmla="*/ 62 h 65"/>
                <a:gd name="T94" fmla="*/ 1163 w 2128"/>
                <a:gd name="T95" fmla="*/ 60 h 65"/>
                <a:gd name="T96" fmla="*/ 1106 w 2128"/>
                <a:gd name="T97" fmla="*/ 63 h 65"/>
                <a:gd name="T98" fmla="*/ 1030 w 2128"/>
                <a:gd name="T99" fmla="*/ 62 h 65"/>
                <a:gd name="T100" fmla="*/ 971 w 2128"/>
                <a:gd name="T101" fmla="*/ 62 h 65"/>
                <a:gd name="T102" fmla="*/ 885 w 2128"/>
                <a:gd name="T103" fmla="*/ 64 h 65"/>
                <a:gd name="T104" fmla="*/ 784 w 2128"/>
                <a:gd name="T105" fmla="*/ 64 h 65"/>
                <a:gd name="T106" fmla="*/ 692 w 2128"/>
                <a:gd name="T107" fmla="*/ 64 h 65"/>
                <a:gd name="T108" fmla="*/ 609 w 2128"/>
                <a:gd name="T109" fmla="*/ 61 h 65"/>
                <a:gd name="T110" fmla="*/ 534 w 2128"/>
                <a:gd name="T111" fmla="*/ 62 h 65"/>
                <a:gd name="T112" fmla="*/ 401 w 2128"/>
                <a:gd name="T113" fmla="*/ 63 h 65"/>
                <a:gd name="T114" fmla="*/ 256 w 2128"/>
                <a:gd name="T115" fmla="*/ 62 h 65"/>
                <a:gd name="T116" fmla="*/ 19 w 2128"/>
                <a:gd name="T117" fmla="*/ 61 h 65"/>
                <a:gd name="T118" fmla="*/ 1 w 2128"/>
                <a:gd name="T119" fmla="*/ 49 h 65"/>
                <a:gd name="T120" fmla="*/ 0 w 2128"/>
                <a:gd name="T121" fmla="*/ 3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96" name="Rectangle 24">
            <a:extLst>
              <a:ext uri="{FF2B5EF4-FFF2-40B4-BE49-F238E27FC236}">
                <a16:creationId xmlns:a16="http://schemas.microsoft.com/office/drawing/2014/main" id="{7AF4974D-6ABC-B353-F6E1-03857298199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3097" name="Rectangle 25">
            <a:extLst>
              <a:ext uri="{FF2B5EF4-FFF2-40B4-BE49-F238E27FC236}">
                <a16:creationId xmlns:a16="http://schemas.microsoft.com/office/drawing/2014/main" id="{363040A7-1495-AC86-5F90-B6109816D6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B44B70B4-9B60-FEFE-7506-BF89EE3E30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066E432-7CF3-4EAA-AAB2-961AA567743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v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89A9A0E-45F4-078D-F2B0-F5D0306040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Presentations and Public Speaking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E8FCBEE-5B97-C982-D927-0DEF583A88A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E17BA5A-53FD-3983-4537-5FF33B00BE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presentation?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C17BD9B-770D-2980-8B60-E248F25DF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presentation is</a:t>
            </a:r>
          </a:p>
          <a:p>
            <a:pPr lvl="2"/>
            <a:r>
              <a:rPr lang="en-US" altLang="en-US"/>
              <a:t>A public speech given orally to a group or pannel on a certain topic</a:t>
            </a:r>
          </a:p>
          <a:p>
            <a:pPr lvl="2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790364D-9A6A-AEB2-7489-F23C84802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A621F25-6687-217B-AA84-50E8F5A20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28244B92-A3D7-BA71-9A52-65910E7A5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Mountain">
  <a:themeElements>
    <a:clrScheme name="Mountain 1">
      <a:dk1>
        <a:srgbClr val="000000"/>
      </a:dk1>
      <a:lt1>
        <a:srgbClr val="FFFFCC"/>
      </a:lt1>
      <a:dk2>
        <a:srgbClr val="000066"/>
      </a:dk2>
      <a:lt2>
        <a:srgbClr val="FFFFCC"/>
      </a:lt2>
      <a:accent1>
        <a:srgbClr val="00CC99"/>
      </a:accent1>
      <a:accent2>
        <a:srgbClr val="3333CC"/>
      </a:accent2>
      <a:accent3>
        <a:srgbClr val="AAAAB8"/>
      </a:accent3>
      <a:accent4>
        <a:srgbClr val="DAD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untai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Mountain 1">
        <a:dk1>
          <a:srgbClr val="000000"/>
        </a:dk1>
        <a:lt1>
          <a:srgbClr val="FFFFCC"/>
        </a:lt1>
        <a:dk2>
          <a:srgbClr val="000066"/>
        </a:dk2>
        <a:lt2>
          <a:srgbClr val="FFFFCC"/>
        </a:lt2>
        <a:accent1>
          <a:srgbClr val="00CC99"/>
        </a:accent1>
        <a:accent2>
          <a:srgbClr val="3333CC"/>
        </a:accent2>
        <a:accent3>
          <a:srgbClr val="AAAAB8"/>
        </a:accent3>
        <a:accent4>
          <a:srgbClr val="DADAAE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2">
        <a:dk1>
          <a:srgbClr val="000000"/>
        </a:dk1>
        <a:lt1>
          <a:srgbClr val="FFFFCC"/>
        </a:lt1>
        <a:dk2>
          <a:srgbClr val="000000"/>
        </a:dk2>
        <a:lt2>
          <a:srgbClr val="000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 4">
        <a:dk1>
          <a:srgbClr val="000000"/>
        </a:dk1>
        <a:lt1>
          <a:srgbClr val="99FFFF"/>
        </a:lt1>
        <a:dk2>
          <a:srgbClr val="333300"/>
        </a:dk2>
        <a:lt2>
          <a:srgbClr val="99FFFF"/>
        </a:lt2>
        <a:accent1>
          <a:srgbClr val="FFCC66"/>
        </a:accent1>
        <a:accent2>
          <a:srgbClr val="0000FF"/>
        </a:accent2>
        <a:accent3>
          <a:srgbClr val="ADADAA"/>
        </a:accent3>
        <a:accent4>
          <a:srgbClr val="82DADA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5">
        <a:dk1>
          <a:srgbClr val="868686"/>
        </a:dk1>
        <a:lt1>
          <a:srgbClr val="FFFF99"/>
        </a:lt1>
        <a:dk2>
          <a:srgbClr val="993300"/>
        </a:dk2>
        <a:lt2>
          <a:srgbClr val="99FFFF"/>
        </a:lt2>
        <a:accent1>
          <a:srgbClr val="CBCBCB"/>
        </a:accent1>
        <a:accent2>
          <a:srgbClr val="0066FF"/>
        </a:accent2>
        <a:accent3>
          <a:srgbClr val="CAADAA"/>
        </a:accent3>
        <a:accent4>
          <a:srgbClr val="DADA82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Designs\Mountain.pot</Template>
  <TotalTime>3</TotalTime>
  <Words>82</Words>
  <Application>Microsoft Office PowerPoint</Application>
  <PresentationFormat>On-screen Show (4:3)</PresentationFormat>
  <Paragraphs>14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Times New Roman</vt:lpstr>
      <vt:lpstr>Wingdings</vt:lpstr>
      <vt:lpstr>Arial</vt:lpstr>
      <vt:lpstr>Mountain</vt:lpstr>
      <vt:lpstr>Presentations and Public Speaking</vt:lpstr>
      <vt:lpstr>What is a presentation?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 and Public Speaking</dc:title>
  <dc:creator>Ben Swanson</dc:creator>
  <cp:lastModifiedBy>Nayan GRIFFITHS</cp:lastModifiedBy>
  <cp:revision>2</cp:revision>
  <dcterms:created xsi:type="dcterms:W3CDTF">2007-03-23T21:22:23Z</dcterms:created>
  <dcterms:modified xsi:type="dcterms:W3CDTF">2023-03-21T14:28:24Z</dcterms:modified>
</cp:coreProperties>
</file>