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2" r:id="rId6"/>
    <p:sldId id="265" r:id="rId7"/>
    <p:sldId id="263" r:id="rId8"/>
    <p:sldId id="264" r:id="rId9"/>
    <p:sldId id="257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3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516BCCB-DC5F-F6FC-BCA7-AC7D26E47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543B0CB-5A09-8BA5-200D-1BCB07408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E0DDB42E-1ACD-12E5-36E4-95FC4BBD3B2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E2B1F1A6-7845-9B43-68F2-3773F03954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B02BEB27-2184-CD0F-6DF5-8371CE73F6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C55D4E89-A5B1-A4DB-843C-49E41A421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9B26675-15AC-4C11-86D4-CA14E18CE1F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7A9A9A-EC40-EDA2-46E3-473894C3E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6FE7E-7000-447C-9C79-D74B6A0D915A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A0BC8EC9-1515-7530-1901-5D23DEA82B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CBB5926-7380-9F0D-BFFB-68E3F676D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9A6C732-AD87-A662-8A36-C56C2430D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D74A5-4356-494B-81DF-D34F3D613412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37F0E82F-7BCB-84A8-1B46-6F9E4F1C5E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31EAB05-9F62-C68B-2F3D-C1BE1838E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FE1CF8-CF36-AFE9-731B-23A026817F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F05E3-78C1-4EBD-AFDF-0E66746CB6EF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7AF2B408-B2C9-9800-4B8B-6A2C07B2B0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F4D6BAAE-1376-8453-01E6-AD129016D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CFAE0E-67BA-A939-7915-CFB997D97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7214-EA75-43C0-BB89-5C672F1C7A6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46613E9-EDDB-5905-C224-E2ABF39731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A409689-59A8-4FBA-3AD5-7FEF518B8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3B21AD-EA25-97FC-8844-9384A4049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02F65-2316-4217-ADA3-3598F4228400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23A4F169-C404-C81F-ADFE-7C30651A35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E52FA2B9-64E6-7E69-FEFE-F943E9F24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BC1512-FB43-A9F5-D704-903A428A8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9FFF9-0FE8-4F99-AD16-FA55CCBF7162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D9EBAAC4-684F-6DCD-BB21-DB77171C94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84929C9-B867-165A-C510-C5AC9067E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DCBFB1-36C2-FD7E-3BAF-F68095708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994ED-75D4-40B8-8DC9-A0E8E1DE0DA3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AC00365A-3447-A0AF-7FB8-C0B766E663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5DC47A1-7CF5-75E0-313A-2CB3C538C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08AFB9-AF02-9D99-9427-1810C2F14B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41EC4-C52F-451F-A84C-D6B7FEB16C7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87AD4FD1-CBB6-8091-1ED2-0CFF75E290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3C388A4B-2B7A-460D-9ECC-0ABD142FB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0518FF-04C3-E1F3-93AF-B14267582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78F30-9EF1-43A1-B3E9-9745D2D00D5B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565C1DD-E2E8-FC4C-0B90-4D4F9A8A45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4FCB252-128F-1C18-4620-2150DD401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453DAD-C32E-0A56-FF1C-B1E075096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ACA5A-0207-4D93-8D40-322007BABB5A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0D361D1E-BCB2-81C7-8734-54F6A9795A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1DB7D3A-3E0B-B7A3-1597-56E6ECA28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5983C1-E48E-D4C2-C52F-B35288D0A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BB7CE-33EC-4FAB-984F-87951C8E980E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D6851EB7-C500-9D3B-557D-4A0F1AC878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B631AAAB-9020-6D81-5FD1-DB808EC34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EAAFAB1-8B1E-F20A-E15C-854A27D7EE4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AC44032-27F3-DCB6-9693-66CC238B35C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BC55A408-C513-349D-871C-7B6EDEA6A4B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5768F29F-77F5-A63A-D5D8-B9C812197F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418A0D45-C3FF-5BB2-ECEC-B9AA9680C7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D3023F-F3DF-46FE-8691-AEA136E015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69CD-1CF2-D723-1F4B-ABF65DD8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7F13B-2621-CD6B-4F40-392227E31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EABE1-D217-3DBC-9826-360B5BE6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A8A1D-CF71-B633-5377-CDBC7415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B9071-5351-869A-FFD1-1226E437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7990E-A689-4627-B3AE-7C833437F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6DFF5-0EAD-53CE-22A2-F37B138F4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86194-C24F-D3F0-B618-8C2950B20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4B0AA-E946-EBCB-EAF8-D2D35CA8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0702-4176-42AF-B702-255E38C5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9003E-1D17-2717-4A76-C16A1A6A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08F57-A13C-4F21-B778-BF4F89520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1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6FFB-0F41-3468-B190-2681A96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05F49-73FE-03E1-981B-AC3265EF2AE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87715-C82D-258C-BA85-AA935976C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F9904-EC29-9E3C-94DC-612D7174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5A40-41FE-7802-CA60-87427C85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D73CA-01C0-5467-8345-9E4FEEE7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E7DF3-B40B-4FD4-B629-D7D4AEAD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20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71B5-D509-826B-A27E-17D51842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7E116-AB59-5F72-A1B4-4780484BA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7F4BB-D000-F542-6964-E962CF2B1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F2E67-9E94-5275-CE0F-0D484932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088EA-73BD-F772-7CDC-339E7110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D18B-BE19-4E1E-A590-D7EB40CE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0577E5-CE96-40D0-9F19-7A7D04ACA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94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6550-1BDE-40B9-E0F4-7E4D8D60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0EB62-15AF-3319-01D3-76EA955B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61665-F599-92F6-40FF-B1B3770F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CA4A5-2F25-C9EA-2D87-000BE129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31EB7-1D92-2ECA-B8A9-7381834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E97D6-7FEB-4E26-9B12-AEF3317AA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67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038E-CFA5-2084-86E7-AB3E943E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F9942-6016-70BF-2B5E-7EC74A39E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88B2-42B5-ACEC-0AD8-B2777472E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E3B5E-7076-17C4-D204-9ECFD5E4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BD555-4F4F-D405-766F-A15C7B12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8E2B0-4825-4206-A3A5-4E236C10B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8472-29EB-2C70-4FC1-5FF2CCC7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FB437-3054-F629-D986-65E288E00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4E7A3-2451-D07C-AA34-E4160A343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C2077-231F-196B-3CE1-C275E12E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0E4C1-E77B-4612-DF82-6D55FCCE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C1BB5-FDE6-01C9-E5D1-AB2D91D3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1A2DB-BCD8-4C7D-98B9-B533F70C3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9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A1A-1195-B6E8-95A7-10881596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5F62D-6D68-0E53-040D-FD89D1690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77CB9-80F4-375A-8743-123482DA6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FCB28-2CEA-85B2-95E1-69F99F928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A5719-7EBA-2F10-F647-B5E6856BC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7E1AE5-E697-8FCE-9719-93EC8BF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A1C97-329B-6B90-F1ED-B5116244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5700B-F607-1D67-96F0-2036901F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F3071-E004-4ACF-ADFF-AAA37A741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5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0B29-BB3A-742B-4453-1F126B0A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B344D-4BAA-1A7D-2F32-2AABDFF6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9AC1F-61A2-5460-47AA-AA4E39C1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5E8B9-7B25-A66B-B3EA-D8FD3718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23C13-635A-48D7-B7CB-6B0BC6F71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95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1D4E3-E14A-01DD-CE6C-38CA69E3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82642-6119-1C86-CA48-115C9425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65349-9398-11DB-C134-1010BCE4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956E-E46E-465C-A6AF-97087DF51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8B37-1100-4103-6F64-F5C68EC5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24392-C43D-0BE8-BE07-132A8D7CC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B2E8B-2218-29BE-D881-11DE3DC74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DDE13-A8B9-4CF0-EBB0-8BEEE064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41096-49B4-45A5-AFF9-CFF27793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8F622-C840-6CBB-4027-071301A7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885D0-EC9D-414D-82C3-9D56CFEBF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9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9A8A-B8AA-72D3-2373-773FC69F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460F9-EBBB-B826-5BFE-CB3FA45F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3F74B-AF1A-E86D-BF36-D33719A17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4E4D3-B21E-7F88-4608-CE6ED72E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25955-44EA-8B9E-B23B-D5F3AE03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3AC34-81FE-C028-B14E-954D6BE6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7D34B-1C98-4132-9C83-2C9FB6764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91E5E2B-FD68-88CB-2A01-9FA126A99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3433E24-EE37-C9B4-2311-6C352CC10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CC7F8593-57A0-D52C-1674-B025DB4BBD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FD773F71-B152-BEF0-00EE-7A3C4B2922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41E442A8-4BD1-F181-A8E2-98897CF644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CFEFD8C-18D4-4DE6-9CC4-FDCA28C31B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A553CDE-7919-B35C-E05E-7A5AA34EA2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Quick Writing Review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F20278A-36B6-B94A-A092-EA32D2B0C2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The purpose of writing is to communicate your thoughts and feelings.  This is your voice.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53D0A6E7-E503-5C93-A8A4-0CC02ECC9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 WHAT YOU WRITE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F33355E8-50C8-6EA5-8F83-C87286ADB82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400"/>
              <a:t>Read what you write, this will help you edit your paper.</a:t>
            </a:r>
          </a:p>
        </p:txBody>
      </p:sp>
      <p:pic>
        <p:nvPicPr>
          <p:cNvPr id="86023" name="Picture 7">
            <a:extLst>
              <a:ext uri="{FF2B5EF4-FFF2-40B4-BE49-F238E27FC236}">
                <a16:creationId xmlns:a16="http://schemas.microsoft.com/office/drawing/2014/main" id="{B4234CF0-681F-F3AF-6E1D-C4EB60C16E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075" y="1981200"/>
            <a:ext cx="2736850" cy="4114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DAD66307-1C7F-E136-273F-E4B8C58A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C2E5765-B0EA-3C64-362D-2643ED422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Your voice can be</a:t>
            </a:r>
            <a:br>
              <a:rPr lang="en-US" altLang="en-US" sz="4000"/>
            </a:br>
            <a:r>
              <a:rPr lang="en-US" altLang="en-US" sz="4000"/>
              <a:t> heard through writing.</a:t>
            </a:r>
          </a:p>
        </p:txBody>
      </p:sp>
      <p:pic>
        <p:nvPicPr>
          <p:cNvPr id="81927" name="Picture 7">
            <a:extLst>
              <a:ext uri="{FF2B5EF4-FFF2-40B4-BE49-F238E27FC236}">
                <a16:creationId xmlns:a16="http://schemas.microsoft.com/office/drawing/2014/main" id="{E81FD5EC-8825-FBD7-EA49-0216B59446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133600"/>
            <a:ext cx="3505200" cy="3429000"/>
          </a:xfrm>
        </p:spPr>
      </p:pic>
      <p:pic>
        <p:nvPicPr>
          <p:cNvPr id="81928" name="Picture 8">
            <a:extLst>
              <a:ext uri="{FF2B5EF4-FFF2-40B4-BE49-F238E27FC236}">
                <a16:creationId xmlns:a16="http://schemas.microsoft.com/office/drawing/2014/main" id="{5E53BAEA-B9A5-3167-C59D-9E343EC4D6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0" y="1981200"/>
            <a:ext cx="2728913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919C04C-17EE-19C9-152A-E7EA5A76F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Organize Your Thoughts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BDC3CD49-7363-DF82-2F91-179FA01A47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US" altLang="en-US" sz="6000"/>
              <a:t>You must Organize Your Writing!</a:t>
            </a:r>
          </a:p>
        </p:txBody>
      </p:sp>
      <p:pic>
        <p:nvPicPr>
          <p:cNvPr id="83974" name="Picture 6">
            <a:extLst>
              <a:ext uri="{FF2B5EF4-FFF2-40B4-BE49-F238E27FC236}">
                <a16:creationId xmlns:a16="http://schemas.microsoft.com/office/drawing/2014/main" id="{05191FB0-641A-22B0-18E2-BBB00CC536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28888"/>
            <a:ext cx="4038600" cy="30194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8D910D2-DD4A-D736-9376-3C821370B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Organize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826FBE3F-881D-AA76-281C-98834B3B26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US" altLang="en-US" sz="3600"/>
              <a:t>Introduction</a:t>
            </a:r>
          </a:p>
          <a:p>
            <a:pPr algn="ctr"/>
            <a:r>
              <a:rPr lang="en-US" altLang="en-US" sz="3600"/>
              <a:t>Body Paragraph(s)</a:t>
            </a:r>
          </a:p>
          <a:p>
            <a:pPr algn="ctr"/>
            <a:r>
              <a:rPr lang="en-US" altLang="en-US" sz="3600"/>
              <a:t>Conclusion</a:t>
            </a:r>
          </a:p>
        </p:txBody>
      </p:sp>
      <p:pic>
        <p:nvPicPr>
          <p:cNvPr id="87046" name="Picture 6">
            <a:extLst>
              <a:ext uri="{FF2B5EF4-FFF2-40B4-BE49-F238E27FC236}">
                <a16:creationId xmlns:a16="http://schemas.microsoft.com/office/drawing/2014/main" id="{E6689763-736F-4FF8-BD59-975D96BCFC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738438"/>
            <a:ext cx="3902075" cy="26003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F7C090C-B6C3-4DC5-137F-1204408DD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4000"/>
            </a:br>
            <a:r>
              <a:rPr lang="en-US" altLang="en-US" sz="4000"/>
              <a:t>Introduction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2EFAE76F-E674-46AD-2127-25F7719ED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first paragraph should introduce the subject.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first sentence of the introductory paragraph should start with a general statement.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Example:  Most high school students are proficient at text messaging, however their writing skills are limited.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C2BD0C59-B33E-B476-3F2E-951907E16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77E026B9-CDA2-37D0-9531-07F364D52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sz="4000"/>
              <a:t>The sentences following the general statement will be the basis for your body paragraph(s).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>
            <a:extLst>
              <a:ext uri="{FF2B5EF4-FFF2-40B4-BE49-F238E27FC236}">
                <a16:creationId xmlns:a16="http://schemas.microsoft.com/office/drawing/2014/main" id="{0AAF7996-0F6B-53C5-9418-DAE428D87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Body Paragraph(s)</a:t>
            </a: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E759E30C-3961-50D5-5393-2EFACF41BE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US" altLang="en-US" sz="3600"/>
              <a:t>The body paragraph(s) is where you elaborate on the subject</a:t>
            </a:r>
            <a:r>
              <a:rPr lang="en-US" altLang="en-US" sz="280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91145" name="Picture 9">
            <a:extLst>
              <a:ext uri="{FF2B5EF4-FFF2-40B4-BE49-F238E27FC236}">
                <a16:creationId xmlns:a16="http://schemas.microsoft.com/office/drawing/2014/main" id="{F550398D-91BE-6847-BCD7-940FD466EF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700" y="2733675"/>
            <a:ext cx="3657600" cy="26098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648F0D3-01BD-C382-A4B2-EBB7044A2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 Paragraph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63BD1CF-5FA2-78D7-13A3-6429BC17E0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US" altLang="en-US" sz="4400"/>
              <a:t>This “ties” together all that you have written.</a:t>
            </a:r>
            <a:r>
              <a:rPr lang="en-US" altLang="en-US" sz="2800"/>
              <a:t> </a:t>
            </a:r>
          </a:p>
        </p:txBody>
      </p:sp>
      <p:pic>
        <p:nvPicPr>
          <p:cNvPr id="94213" name="Picture 5">
            <a:extLst>
              <a:ext uri="{FF2B5EF4-FFF2-40B4-BE49-F238E27FC236}">
                <a16:creationId xmlns:a16="http://schemas.microsoft.com/office/drawing/2014/main" id="{ABC9AD81-7B8A-7A17-F36E-7AA599EB1C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4963" y="2471738"/>
            <a:ext cx="2505075" cy="31321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773A10B-A4DE-665A-C35C-6ECA8BB1E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 lk u 4 mi frnd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40B27C6-23D8-A64D-17C4-631C76E666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259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/>
              <a:t>Yes! 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/>
              <a:t>Text messaging is communicating. 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/>
              <a:t>However, in English and the workforce this is unacceptable!</a:t>
            </a:r>
          </a:p>
        </p:txBody>
      </p:sp>
      <p:pic>
        <p:nvPicPr>
          <p:cNvPr id="59399" name="Picture 7">
            <a:extLst>
              <a:ext uri="{FF2B5EF4-FFF2-40B4-BE49-F238E27FC236}">
                <a16:creationId xmlns:a16="http://schemas.microsoft.com/office/drawing/2014/main" id="{4DCC3A8F-DB3E-CC52-366C-8EF88CAB4C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900" y="2324100"/>
            <a:ext cx="4025900" cy="3429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99</TotalTime>
  <Words>246</Words>
  <Application>Microsoft Office PowerPoint</Application>
  <PresentationFormat>On-screen Show (4:3)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Textured</vt:lpstr>
      <vt:lpstr>Quick Writing Review</vt:lpstr>
      <vt:lpstr>Your voice can be  heard through writing.</vt:lpstr>
      <vt:lpstr>Organize Your Thoughts</vt:lpstr>
      <vt:lpstr>How to Organize</vt:lpstr>
      <vt:lpstr> Introduction </vt:lpstr>
      <vt:lpstr>Introduction</vt:lpstr>
      <vt:lpstr>Body Paragraph(s)</vt:lpstr>
      <vt:lpstr>Conclusion Paragraph</vt:lpstr>
      <vt:lpstr>i lk u 4 mi frnd</vt:lpstr>
      <vt:lpstr>READ WHAT YOU WRITE</vt:lpstr>
      <vt:lpstr>PowerPoint Presentation</vt:lpstr>
    </vt:vector>
  </TitlesOfParts>
  <Company>Newport News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pamela.glover</dc:creator>
  <cp:lastModifiedBy>Nayan GRIFFITHS</cp:lastModifiedBy>
  <cp:revision>4</cp:revision>
  <dcterms:created xsi:type="dcterms:W3CDTF">2007-08-31T15:49:07Z</dcterms:created>
  <dcterms:modified xsi:type="dcterms:W3CDTF">2023-03-21T14:28:54Z</dcterms:modified>
</cp:coreProperties>
</file>