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7D2D2DF-FAA0-F4D6-78EF-E0E863492D9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6387" name="Rectangle 3">
            <a:extLst>
              <a:ext uri="{FF2B5EF4-FFF2-40B4-BE49-F238E27FC236}">
                <a16:creationId xmlns:a16="http://schemas.microsoft.com/office/drawing/2014/main" id="{BD798D03-F53A-1B0C-6371-9CE03F7719F9}"/>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6388" name="Rectangle 4">
            <a:extLst>
              <a:ext uri="{FF2B5EF4-FFF2-40B4-BE49-F238E27FC236}">
                <a16:creationId xmlns:a16="http://schemas.microsoft.com/office/drawing/2014/main" id="{25C2A98A-E85F-E551-DF62-90AFD289C058}"/>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a:extLst>
              <a:ext uri="{FF2B5EF4-FFF2-40B4-BE49-F238E27FC236}">
                <a16:creationId xmlns:a16="http://schemas.microsoft.com/office/drawing/2014/main" id="{304DFDA6-EADF-6FC2-2AC0-A9201E93E0B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6390" name="Rectangle 6">
            <a:extLst>
              <a:ext uri="{FF2B5EF4-FFF2-40B4-BE49-F238E27FC236}">
                <a16:creationId xmlns:a16="http://schemas.microsoft.com/office/drawing/2014/main" id="{8B312AB9-B5A6-6FA9-57C3-A041C4E4C78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6391" name="Rectangle 7">
            <a:extLst>
              <a:ext uri="{FF2B5EF4-FFF2-40B4-BE49-F238E27FC236}">
                <a16:creationId xmlns:a16="http://schemas.microsoft.com/office/drawing/2014/main" id="{A8CDDB13-365D-EC64-9DF6-FFA5B136E84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8265441-D98F-4963-917D-7296D7D4BA4B}"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085599F-AB67-5922-6F1E-C20466DF4D11}"/>
              </a:ext>
            </a:extLst>
          </p:cNvPr>
          <p:cNvSpPr>
            <a:spLocks noGrp="1" noChangeArrowheads="1"/>
          </p:cNvSpPr>
          <p:nvPr>
            <p:ph type="sldNum" sz="quarter" idx="5"/>
          </p:nvPr>
        </p:nvSpPr>
        <p:spPr>
          <a:ln/>
        </p:spPr>
        <p:txBody>
          <a:bodyPr/>
          <a:lstStyle/>
          <a:p>
            <a:fld id="{5831B549-C5A4-427A-816C-ECD7DAE59DC9}" type="slidenum">
              <a:rPr lang="en-GB" altLang="en-US"/>
              <a:pPr/>
              <a:t>1</a:t>
            </a:fld>
            <a:endParaRPr lang="en-GB" altLang="en-US"/>
          </a:p>
        </p:txBody>
      </p:sp>
      <p:sp>
        <p:nvSpPr>
          <p:cNvPr id="17410" name="Rectangle 2">
            <a:extLst>
              <a:ext uri="{FF2B5EF4-FFF2-40B4-BE49-F238E27FC236}">
                <a16:creationId xmlns:a16="http://schemas.microsoft.com/office/drawing/2014/main" id="{0A89DEC1-577E-EA55-35A3-A4F625E43A9C}"/>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8311CAFE-FE11-6F24-B0D1-B0641B2AB0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51F7AF5-7B45-C500-AF12-DD9E64CC69D6}"/>
              </a:ext>
            </a:extLst>
          </p:cNvPr>
          <p:cNvSpPr>
            <a:spLocks noGrp="1" noChangeArrowheads="1"/>
          </p:cNvSpPr>
          <p:nvPr>
            <p:ph type="sldNum" sz="quarter" idx="5"/>
          </p:nvPr>
        </p:nvSpPr>
        <p:spPr>
          <a:ln/>
        </p:spPr>
        <p:txBody>
          <a:bodyPr/>
          <a:lstStyle/>
          <a:p>
            <a:fld id="{3A50BDF0-6616-40E4-9099-CB4EF951E37D}" type="slidenum">
              <a:rPr lang="en-GB" altLang="en-US"/>
              <a:pPr/>
              <a:t>10</a:t>
            </a:fld>
            <a:endParaRPr lang="en-GB" altLang="en-US"/>
          </a:p>
        </p:txBody>
      </p:sp>
      <p:sp>
        <p:nvSpPr>
          <p:cNvPr id="26626" name="Rectangle 2">
            <a:extLst>
              <a:ext uri="{FF2B5EF4-FFF2-40B4-BE49-F238E27FC236}">
                <a16:creationId xmlns:a16="http://schemas.microsoft.com/office/drawing/2014/main" id="{397C370E-F9B2-A5AD-8E75-396D76BEB3EF}"/>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1ACDD815-E246-444E-D4FD-8D283396D16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BB6CF34-CA3E-5D96-BBC4-A1455D1104D1}"/>
              </a:ext>
            </a:extLst>
          </p:cNvPr>
          <p:cNvSpPr>
            <a:spLocks noGrp="1" noChangeArrowheads="1"/>
          </p:cNvSpPr>
          <p:nvPr>
            <p:ph type="sldNum" sz="quarter" idx="5"/>
          </p:nvPr>
        </p:nvSpPr>
        <p:spPr>
          <a:ln/>
        </p:spPr>
        <p:txBody>
          <a:bodyPr/>
          <a:lstStyle/>
          <a:p>
            <a:fld id="{81BEF764-7B53-4BE0-A9E2-3B3433677C0B}" type="slidenum">
              <a:rPr lang="en-GB" altLang="en-US"/>
              <a:pPr/>
              <a:t>11</a:t>
            </a:fld>
            <a:endParaRPr lang="en-GB" altLang="en-US"/>
          </a:p>
        </p:txBody>
      </p:sp>
      <p:sp>
        <p:nvSpPr>
          <p:cNvPr id="28674" name="Rectangle 2">
            <a:extLst>
              <a:ext uri="{FF2B5EF4-FFF2-40B4-BE49-F238E27FC236}">
                <a16:creationId xmlns:a16="http://schemas.microsoft.com/office/drawing/2014/main" id="{39D57D6B-0235-5888-5328-75E176751635}"/>
              </a:ext>
            </a:extLst>
          </p:cNvPr>
          <p:cNvSpPr>
            <a:spLocks noRot="1" noChangeArrowheads="1" noTextEdit="1"/>
          </p:cNvSpPr>
          <p:nvPr>
            <p:ph type="sldImg"/>
          </p:nvPr>
        </p:nvSpPr>
        <p:spPr>
          <a:xfrm>
            <a:off x="1144588" y="685800"/>
            <a:ext cx="4572000" cy="3429000"/>
          </a:xfrm>
          <a:ln/>
        </p:spPr>
      </p:sp>
      <p:sp>
        <p:nvSpPr>
          <p:cNvPr id="28675" name="Rectangle 3">
            <a:extLst>
              <a:ext uri="{FF2B5EF4-FFF2-40B4-BE49-F238E27FC236}">
                <a16:creationId xmlns:a16="http://schemas.microsoft.com/office/drawing/2014/main" id="{0D9AFAFC-DA78-344E-1989-4A67B2BEB189}"/>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1F4A94-9623-1204-D4E8-118BB8008CF4}"/>
              </a:ext>
            </a:extLst>
          </p:cNvPr>
          <p:cNvSpPr>
            <a:spLocks noGrp="1" noChangeArrowheads="1"/>
          </p:cNvSpPr>
          <p:nvPr>
            <p:ph type="sldNum" sz="quarter" idx="5"/>
          </p:nvPr>
        </p:nvSpPr>
        <p:spPr>
          <a:ln/>
        </p:spPr>
        <p:txBody>
          <a:bodyPr/>
          <a:lstStyle/>
          <a:p>
            <a:fld id="{525F1328-7E40-4534-96BC-9D70D9C225C4}" type="slidenum">
              <a:rPr lang="en-GB" altLang="en-US"/>
              <a:pPr/>
              <a:t>2</a:t>
            </a:fld>
            <a:endParaRPr lang="en-GB" altLang="en-US"/>
          </a:p>
        </p:txBody>
      </p:sp>
      <p:sp>
        <p:nvSpPr>
          <p:cNvPr id="18434" name="Rectangle 2">
            <a:extLst>
              <a:ext uri="{FF2B5EF4-FFF2-40B4-BE49-F238E27FC236}">
                <a16:creationId xmlns:a16="http://schemas.microsoft.com/office/drawing/2014/main" id="{C6C9077C-020C-7991-EC25-BA00217E44E5}"/>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AEF483FF-D5F2-D490-F326-E685AF31787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82CA120-C326-F291-91CA-64D6120E4A52}"/>
              </a:ext>
            </a:extLst>
          </p:cNvPr>
          <p:cNvSpPr>
            <a:spLocks noGrp="1" noChangeArrowheads="1"/>
          </p:cNvSpPr>
          <p:nvPr>
            <p:ph type="sldNum" sz="quarter" idx="5"/>
          </p:nvPr>
        </p:nvSpPr>
        <p:spPr>
          <a:ln/>
        </p:spPr>
        <p:txBody>
          <a:bodyPr/>
          <a:lstStyle/>
          <a:p>
            <a:fld id="{4222596B-3087-44CB-B019-B298F74E3BD4}" type="slidenum">
              <a:rPr lang="en-GB" altLang="en-US"/>
              <a:pPr/>
              <a:t>3</a:t>
            </a:fld>
            <a:endParaRPr lang="en-GB" altLang="en-US"/>
          </a:p>
        </p:txBody>
      </p:sp>
      <p:sp>
        <p:nvSpPr>
          <p:cNvPr id="19458" name="Rectangle 2">
            <a:extLst>
              <a:ext uri="{FF2B5EF4-FFF2-40B4-BE49-F238E27FC236}">
                <a16:creationId xmlns:a16="http://schemas.microsoft.com/office/drawing/2014/main" id="{889C6764-AF3B-AB49-E1EF-3C1DF01A4636}"/>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C977F7DE-398F-FC87-8992-4AA10EC92EC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F7402AA-1286-15F5-D21A-99B435726BC2}"/>
              </a:ext>
            </a:extLst>
          </p:cNvPr>
          <p:cNvSpPr>
            <a:spLocks noGrp="1" noChangeArrowheads="1"/>
          </p:cNvSpPr>
          <p:nvPr>
            <p:ph type="sldNum" sz="quarter" idx="5"/>
          </p:nvPr>
        </p:nvSpPr>
        <p:spPr>
          <a:ln/>
        </p:spPr>
        <p:txBody>
          <a:bodyPr/>
          <a:lstStyle/>
          <a:p>
            <a:fld id="{D22E9769-7C79-476C-92E7-85E6B493D6F2}" type="slidenum">
              <a:rPr lang="en-GB" altLang="en-US"/>
              <a:pPr/>
              <a:t>4</a:t>
            </a:fld>
            <a:endParaRPr lang="en-GB" altLang="en-US"/>
          </a:p>
        </p:txBody>
      </p:sp>
      <p:sp>
        <p:nvSpPr>
          <p:cNvPr id="20482" name="Rectangle 2">
            <a:extLst>
              <a:ext uri="{FF2B5EF4-FFF2-40B4-BE49-F238E27FC236}">
                <a16:creationId xmlns:a16="http://schemas.microsoft.com/office/drawing/2014/main" id="{D1898891-4D6D-8864-0C29-1331FBF41338}"/>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9D077C1C-9800-8906-6F6D-54E25D3DF14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C0D31DE-23EC-83D5-B901-A144BF215347}"/>
              </a:ext>
            </a:extLst>
          </p:cNvPr>
          <p:cNvSpPr>
            <a:spLocks noGrp="1" noChangeArrowheads="1"/>
          </p:cNvSpPr>
          <p:nvPr>
            <p:ph type="sldNum" sz="quarter" idx="5"/>
          </p:nvPr>
        </p:nvSpPr>
        <p:spPr>
          <a:ln/>
        </p:spPr>
        <p:txBody>
          <a:bodyPr/>
          <a:lstStyle/>
          <a:p>
            <a:fld id="{3FAC7559-86FC-456B-AEE3-6E91BDCDD09F}" type="slidenum">
              <a:rPr lang="en-GB" altLang="en-US"/>
              <a:pPr/>
              <a:t>5</a:t>
            </a:fld>
            <a:endParaRPr lang="en-GB" altLang="en-US"/>
          </a:p>
        </p:txBody>
      </p:sp>
      <p:sp>
        <p:nvSpPr>
          <p:cNvPr id="21506" name="Rectangle 2">
            <a:extLst>
              <a:ext uri="{FF2B5EF4-FFF2-40B4-BE49-F238E27FC236}">
                <a16:creationId xmlns:a16="http://schemas.microsoft.com/office/drawing/2014/main" id="{01B3815A-EEEC-7887-22DB-A01B15B0EE2E}"/>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1261D95F-9AD0-D449-A32C-53FDCD02445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F19492-C849-0D0C-E87F-90C8859B72CC}"/>
              </a:ext>
            </a:extLst>
          </p:cNvPr>
          <p:cNvSpPr>
            <a:spLocks noGrp="1" noChangeArrowheads="1"/>
          </p:cNvSpPr>
          <p:nvPr>
            <p:ph type="sldNum" sz="quarter" idx="5"/>
          </p:nvPr>
        </p:nvSpPr>
        <p:spPr>
          <a:ln/>
        </p:spPr>
        <p:txBody>
          <a:bodyPr/>
          <a:lstStyle/>
          <a:p>
            <a:fld id="{783C9986-04E2-45A9-867A-8F8597338F31}" type="slidenum">
              <a:rPr lang="en-GB" altLang="en-US"/>
              <a:pPr/>
              <a:t>6</a:t>
            </a:fld>
            <a:endParaRPr lang="en-GB" altLang="en-US"/>
          </a:p>
        </p:txBody>
      </p:sp>
      <p:sp>
        <p:nvSpPr>
          <p:cNvPr id="22530" name="Rectangle 2">
            <a:extLst>
              <a:ext uri="{FF2B5EF4-FFF2-40B4-BE49-F238E27FC236}">
                <a16:creationId xmlns:a16="http://schemas.microsoft.com/office/drawing/2014/main" id="{452751A5-81EB-48FB-ACA4-AAD1539A631F}"/>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B8990954-8F47-DF3D-55B2-51BD556E26E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4B398EB-1F91-0F9F-374E-BB972B1CD30B}"/>
              </a:ext>
            </a:extLst>
          </p:cNvPr>
          <p:cNvSpPr>
            <a:spLocks noGrp="1" noChangeArrowheads="1"/>
          </p:cNvSpPr>
          <p:nvPr>
            <p:ph type="sldNum" sz="quarter" idx="5"/>
          </p:nvPr>
        </p:nvSpPr>
        <p:spPr>
          <a:ln/>
        </p:spPr>
        <p:txBody>
          <a:bodyPr/>
          <a:lstStyle/>
          <a:p>
            <a:fld id="{3B7303D1-E380-4451-AA92-1FE30DCCA7AE}" type="slidenum">
              <a:rPr lang="en-GB" altLang="en-US"/>
              <a:pPr/>
              <a:t>7</a:t>
            </a:fld>
            <a:endParaRPr lang="en-GB" altLang="en-US"/>
          </a:p>
        </p:txBody>
      </p:sp>
      <p:sp>
        <p:nvSpPr>
          <p:cNvPr id="23554" name="Rectangle 2">
            <a:extLst>
              <a:ext uri="{FF2B5EF4-FFF2-40B4-BE49-F238E27FC236}">
                <a16:creationId xmlns:a16="http://schemas.microsoft.com/office/drawing/2014/main" id="{F5495DD1-C949-F7BC-A69F-EA7E2500C9EF}"/>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65CA58AE-E6E3-84C2-4AD6-E5EEC6448F9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AC0958-1B50-6FBB-915E-A4C4CA7C7C0C}"/>
              </a:ext>
            </a:extLst>
          </p:cNvPr>
          <p:cNvSpPr>
            <a:spLocks noGrp="1" noChangeArrowheads="1"/>
          </p:cNvSpPr>
          <p:nvPr>
            <p:ph type="sldNum" sz="quarter" idx="5"/>
          </p:nvPr>
        </p:nvSpPr>
        <p:spPr>
          <a:ln/>
        </p:spPr>
        <p:txBody>
          <a:bodyPr/>
          <a:lstStyle/>
          <a:p>
            <a:fld id="{9442382D-8876-48D3-AED7-B5AFC2C80512}" type="slidenum">
              <a:rPr lang="en-GB" altLang="en-US"/>
              <a:pPr/>
              <a:t>8</a:t>
            </a:fld>
            <a:endParaRPr lang="en-GB" altLang="en-US"/>
          </a:p>
        </p:txBody>
      </p:sp>
      <p:sp>
        <p:nvSpPr>
          <p:cNvPr id="24578" name="Rectangle 2">
            <a:extLst>
              <a:ext uri="{FF2B5EF4-FFF2-40B4-BE49-F238E27FC236}">
                <a16:creationId xmlns:a16="http://schemas.microsoft.com/office/drawing/2014/main" id="{D5DB79F6-D40A-FF54-015E-8E3757A37B7C}"/>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941284B8-D4EA-9D34-B180-9F5D419C3B8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546031-E234-D4B1-32F5-BABBCE8FE1F2}"/>
              </a:ext>
            </a:extLst>
          </p:cNvPr>
          <p:cNvSpPr>
            <a:spLocks noGrp="1" noChangeArrowheads="1"/>
          </p:cNvSpPr>
          <p:nvPr>
            <p:ph type="sldNum" sz="quarter" idx="5"/>
          </p:nvPr>
        </p:nvSpPr>
        <p:spPr>
          <a:ln/>
        </p:spPr>
        <p:txBody>
          <a:bodyPr/>
          <a:lstStyle/>
          <a:p>
            <a:fld id="{08B3316B-298C-4E0E-AA3E-8C9DBEA2F82B}" type="slidenum">
              <a:rPr lang="en-GB" altLang="en-US"/>
              <a:pPr/>
              <a:t>9</a:t>
            </a:fld>
            <a:endParaRPr lang="en-GB" altLang="en-US"/>
          </a:p>
        </p:txBody>
      </p:sp>
      <p:sp>
        <p:nvSpPr>
          <p:cNvPr id="25602" name="Rectangle 2">
            <a:extLst>
              <a:ext uri="{FF2B5EF4-FFF2-40B4-BE49-F238E27FC236}">
                <a16:creationId xmlns:a16="http://schemas.microsoft.com/office/drawing/2014/main" id="{4BC8BAD5-0978-C504-52ED-7B9EE6CEC735}"/>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97B10179-3558-AD81-EE0A-8796891025AE}"/>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BB1CA747-29B6-B35E-703D-1120BF1F0784}"/>
              </a:ext>
            </a:extLst>
          </p:cNvPr>
          <p:cNvGrpSpPr>
            <a:grpSpLocks/>
          </p:cNvGrpSpPr>
          <p:nvPr/>
        </p:nvGrpSpPr>
        <p:grpSpPr bwMode="auto">
          <a:xfrm>
            <a:off x="0" y="3902075"/>
            <a:ext cx="3400425" cy="2949575"/>
            <a:chOff x="0" y="2458"/>
            <a:chExt cx="2142" cy="1858"/>
          </a:xfrm>
        </p:grpSpPr>
        <p:sp>
          <p:nvSpPr>
            <p:cNvPr id="5123" name="Freeform 3">
              <a:extLst>
                <a:ext uri="{FF2B5EF4-FFF2-40B4-BE49-F238E27FC236}">
                  <a16:creationId xmlns:a16="http://schemas.microsoft.com/office/drawing/2014/main" id="{ECD34242-294C-A33E-8591-D1E2579613B4}"/>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4" name="Freeform 4">
              <a:extLst>
                <a:ext uri="{FF2B5EF4-FFF2-40B4-BE49-F238E27FC236}">
                  <a16:creationId xmlns:a16="http://schemas.microsoft.com/office/drawing/2014/main" id="{268B749C-B278-7578-B7D6-3A2134A8E6BE}"/>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5" name="Freeform 5">
              <a:extLst>
                <a:ext uri="{FF2B5EF4-FFF2-40B4-BE49-F238E27FC236}">
                  <a16:creationId xmlns:a16="http://schemas.microsoft.com/office/drawing/2014/main" id="{0A04288F-36E3-FB1D-5101-C852DE210DE9}"/>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6" name="Freeform 6">
              <a:extLst>
                <a:ext uri="{FF2B5EF4-FFF2-40B4-BE49-F238E27FC236}">
                  <a16:creationId xmlns:a16="http://schemas.microsoft.com/office/drawing/2014/main" id="{BF96066F-48DF-75BC-071D-98A387EFEEB0}"/>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7" name="Oval 7">
              <a:extLst>
                <a:ext uri="{FF2B5EF4-FFF2-40B4-BE49-F238E27FC236}">
                  <a16:creationId xmlns:a16="http://schemas.microsoft.com/office/drawing/2014/main" id="{7403ECEF-7898-462C-BA18-C4472F2C9167}"/>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8" name="Oval 8">
              <a:extLst>
                <a:ext uri="{FF2B5EF4-FFF2-40B4-BE49-F238E27FC236}">
                  <a16:creationId xmlns:a16="http://schemas.microsoft.com/office/drawing/2014/main" id="{1C563708-3B26-1222-A1CA-791E896555E6}"/>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9" name="Oval 9">
              <a:extLst>
                <a:ext uri="{FF2B5EF4-FFF2-40B4-BE49-F238E27FC236}">
                  <a16:creationId xmlns:a16="http://schemas.microsoft.com/office/drawing/2014/main" id="{AFACF770-59CF-CA7B-55DD-CCEB95921363}"/>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5130" name="Rectangle 10">
            <a:extLst>
              <a:ext uri="{FF2B5EF4-FFF2-40B4-BE49-F238E27FC236}">
                <a16:creationId xmlns:a16="http://schemas.microsoft.com/office/drawing/2014/main" id="{DB7FBB3C-1CBC-68CD-EDA3-D1E00DF0F4C4}"/>
              </a:ext>
            </a:extLst>
          </p:cNvPr>
          <p:cNvSpPr>
            <a:spLocks noGrp="1" noChangeArrowheads="1"/>
          </p:cNvSpPr>
          <p:nvPr>
            <p:ph type="ctrTitle" sz="quarter"/>
          </p:nvPr>
        </p:nvSpPr>
        <p:spPr>
          <a:xfrm>
            <a:off x="685800" y="1873250"/>
            <a:ext cx="7772400" cy="1555750"/>
          </a:xfrm>
        </p:spPr>
        <p:txBody>
          <a:bodyPr/>
          <a:lstStyle>
            <a:lvl1pPr>
              <a:defRPr sz="4800"/>
            </a:lvl1pPr>
          </a:lstStyle>
          <a:p>
            <a:pPr lvl="0"/>
            <a:r>
              <a:rPr lang="en-GB" altLang="en-US" noProof="0"/>
              <a:t>Click to edit Master title style</a:t>
            </a:r>
          </a:p>
        </p:txBody>
      </p:sp>
      <p:sp>
        <p:nvSpPr>
          <p:cNvPr id="5131" name="Rectangle 11">
            <a:extLst>
              <a:ext uri="{FF2B5EF4-FFF2-40B4-BE49-F238E27FC236}">
                <a16:creationId xmlns:a16="http://schemas.microsoft.com/office/drawing/2014/main" id="{7A2C8155-4280-947F-5BC9-3ADAAC1708E4}"/>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5132" name="Rectangle 12">
            <a:extLst>
              <a:ext uri="{FF2B5EF4-FFF2-40B4-BE49-F238E27FC236}">
                <a16:creationId xmlns:a16="http://schemas.microsoft.com/office/drawing/2014/main" id="{9FE2D54D-7ED8-F525-FD80-742961BAF8F0}"/>
              </a:ext>
            </a:extLst>
          </p:cNvPr>
          <p:cNvSpPr>
            <a:spLocks noGrp="1" noChangeArrowheads="1"/>
          </p:cNvSpPr>
          <p:nvPr>
            <p:ph type="dt" sz="quarter" idx="2"/>
          </p:nvPr>
        </p:nvSpPr>
        <p:spPr/>
        <p:txBody>
          <a:bodyPr/>
          <a:lstStyle>
            <a:lvl1pPr>
              <a:defRPr/>
            </a:lvl1pPr>
          </a:lstStyle>
          <a:p>
            <a:endParaRPr lang="en-GB" altLang="en-US"/>
          </a:p>
        </p:txBody>
      </p:sp>
      <p:sp>
        <p:nvSpPr>
          <p:cNvPr id="5133" name="Rectangle 13">
            <a:extLst>
              <a:ext uri="{FF2B5EF4-FFF2-40B4-BE49-F238E27FC236}">
                <a16:creationId xmlns:a16="http://schemas.microsoft.com/office/drawing/2014/main" id="{2AC875C3-6C08-F3F8-7C74-D37C342FA6B8}"/>
              </a:ext>
            </a:extLst>
          </p:cNvPr>
          <p:cNvSpPr>
            <a:spLocks noGrp="1" noChangeArrowheads="1"/>
          </p:cNvSpPr>
          <p:nvPr>
            <p:ph type="ftr" sz="quarter" idx="3"/>
          </p:nvPr>
        </p:nvSpPr>
        <p:spPr/>
        <p:txBody>
          <a:bodyPr/>
          <a:lstStyle>
            <a:lvl1pPr>
              <a:defRPr/>
            </a:lvl1pPr>
          </a:lstStyle>
          <a:p>
            <a:endParaRPr lang="en-GB" altLang="en-US"/>
          </a:p>
        </p:txBody>
      </p:sp>
      <p:sp>
        <p:nvSpPr>
          <p:cNvPr id="5134" name="Rectangle 14">
            <a:extLst>
              <a:ext uri="{FF2B5EF4-FFF2-40B4-BE49-F238E27FC236}">
                <a16:creationId xmlns:a16="http://schemas.microsoft.com/office/drawing/2014/main" id="{FBD240AC-A9EE-AFF0-B263-AA03F6F8E8ED}"/>
              </a:ext>
            </a:extLst>
          </p:cNvPr>
          <p:cNvSpPr>
            <a:spLocks noGrp="1" noChangeArrowheads="1"/>
          </p:cNvSpPr>
          <p:nvPr>
            <p:ph type="sldNum" sz="quarter" idx="4"/>
          </p:nvPr>
        </p:nvSpPr>
        <p:spPr/>
        <p:txBody>
          <a:bodyPr/>
          <a:lstStyle>
            <a:lvl1pPr>
              <a:defRPr/>
            </a:lvl1pPr>
          </a:lstStyle>
          <a:p>
            <a:fld id="{80CD3BEF-E1C1-44D7-BED0-9973AD372265}"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7BA49-112E-4B80-FE71-9A031F7B362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5824506-F39D-7935-734A-9939306E62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ACCEFE-F1E6-29CD-BD9C-09C81EE3610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33D4EF4-A990-BE23-BD9A-706F6178687D}"/>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4E623B77-DFA1-A6DF-B3D1-388CCECA96FE}"/>
              </a:ext>
            </a:extLst>
          </p:cNvPr>
          <p:cNvSpPr>
            <a:spLocks noGrp="1"/>
          </p:cNvSpPr>
          <p:nvPr>
            <p:ph type="sldNum" sz="quarter" idx="12"/>
          </p:nvPr>
        </p:nvSpPr>
        <p:spPr/>
        <p:txBody>
          <a:bodyPr/>
          <a:lstStyle>
            <a:lvl1pPr>
              <a:defRPr/>
            </a:lvl1pPr>
          </a:lstStyle>
          <a:p>
            <a:fld id="{ABB2FC71-AF96-4F5C-919E-CF7925C9C1CC}" type="slidenum">
              <a:rPr lang="en-GB" altLang="en-US"/>
              <a:pPr/>
              <a:t>‹#›</a:t>
            </a:fld>
            <a:endParaRPr lang="en-GB" altLang="en-US"/>
          </a:p>
        </p:txBody>
      </p:sp>
    </p:spTree>
    <p:extLst>
      <p:ext uri="{BB962C8B-B14F-4D97-AF65-F5344CB8AC3E}">
        <p14:creationId xmlns:p14="http://schemas.microsoft.com/office/powerpoint/2010/main" val="319358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93373D-DAFE-1D53-F715-A055E1ABB99F}"/>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4E120A-AE0F-44CA-605C-2A4FDD351F3A}"/>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4B8F1D-3BFF-F527-54A9-BCC1678E318F}"/>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EAF4D187-5685-B579-A0F2-52D236D310B6}"/>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EB928410-5426-05BA-DEA4-F6F719698E05}"/>
              </a:ext>
            </a:extLst>
          </p:cNvPr>
          <p:cNvSpPr>
            <a:spLocks noGrp="1"/>
          </p:cNvSpPr>
          <p:nvPr>
            <p:ph type="sldNum" sz="quarter" idx="12"/>
          </p:nvPr>
        </p:nvSpPr>
        <p:spPr/>
        <p:txBody>
          <a:bodyPr/>
          <a:lstStyle>
            <a:lvl1pPr>
              <a:defRPr/>
            </a:lvl1pPr>
          </a:lstStyle>
          <a:p>
            <a:fld id="{73A54E1F-7131-4406-B586-DE9863B06572}" type="slidenum">
              <a:rPr lang="en-GB" altLang="en-US"/>
              <a:pPr/>
              <a:t>‹#›</a:t>
            </a:fld>
            <a:endParaRPr lang="en-GB" altLang="en-US"/>
          </a:p>
        </p:txBody>
      </p:sp>
    </p:spTree>
    <p:extLst>
      <p:ext uri="{BB962C8B-B14F-4D97-AF65-F5344CB8AC3E}">
        <p14:creationId xmlns:p14="http://schemas.microsoft.com/office/powerpoint/2010/main" val="170942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DC005-7121-D7D5-C892-1859344687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97D0BD-C35C-B951-6DA4-40D3F5D77B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206E13-6787-4590-16FB-C66043E9DF30}"/>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52F3025D-C03F-6265-2D7C-C073C89D3FA9}"/>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E29FAD41-ED36-DD40-78FE-563370DEEAC4}"/>
              </a:ext>
            </a:extLst>
          </p:cNvPr>
          <p:cNvSpPr>
            <a:spLocks noGrp="1"/>
          </p:cNvSpPr>
          <p:nvPr>
            <p:ph type="sldNum" sz="quarter" idx="12"/>
          </p:nvPr>
        </p:nvSpPr>
        <p:spPr/>
        <p:txBody>
          <a:bodyPr/>
          <a:lstStyle>
            <a:lvl1pPr>
              <a:defRPr/>
            </a:lvl1pPr>
          </a:lstStyle>
          <a:p>
            <a:fld id="{224461A0-66B0-4AC6-A869-D1EC83EC2D5A}" type="slidenum">
              <a:rPr lang="en-GB" altLang="en-US"/>
              <a:pPr/>
              <a:t>‹#›</a:t>
            </a:fld>
            <a:endParaRPr lang="en-GB" altLang="en-US"/>
          </a:p>
        </p:txBody>
      </p:sp>
    </p:spTree>
    <p:extLst>
      <p:ext uri="{BB962C8B-B14F-4D97-AF65-F5344CB8AC3E}">
        <p14:creationId xmlns:p14="http://schemas.microsoft.com/office/powerpoint/2010/main" val="1876613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DE761-4E90-C8C4-E254-055D5B1E19F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EB66D93-6CFE-24F2-101F-8F90D44C298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ACC8B9C-74E7-4F47-9020-0305ABEA4627}"/>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D1717FA-EFF1-95CE-603A-59403DE6A547}"/>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A451577C-CAC9-7295-D35E-7313B2167BBA}"/>
              </a:ext>
            </a:extLst>
          </p:cNvPr>
          <p:cNvSpPr>
            <a:spLocks noGrp="1"/>
          </p:cNvSpPr>
          <p:nvPr>
            <p:ph type="sldNum" sz="quarter" idx="12"/>
          </p:nvPr>
        </p:nvSpPr>
        <p:spPr/>
        <p:txBody>
          <a:bodyPr/>
          <a:lstStyle>
            <a:lvl1pPr>
              <a:defRPr/>
            </a:lvl1pPr>
          </a:lstStyle>
          <a:p>
            <a:fld id="{62464FAD-43AB-412A-8F4F-4E89DCEEBCFB}" type="slidenum">
              <a:rPr lang="en-GB" altLang="en-US"/>
              <a:pPr/>
              <a:t>‹#›</a:t>
            </a:fld>
            <a:endParaRPr lang="en-GB" altLang="en-US"/>
          </a:p>
        </p:txBody>
      </p:sp>
    </p:spTree>
    <p:extLst>
      <p:ext uri="{BB962C8B-B14F-4D97-AF65-F5344CB8AC3E}">
        <p14:creationId xmlns:p14="http://schemas.microsoft.com/office/powerpoint/2010/main" val="405679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0BE76-7FE3-8E42-DE63-F5D1051CE6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742390-8A22-4CB1-F6C3-55A524C83AA8}"/>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6D4D71C-96C1-E622-3BF5-0DD8EFB7C1D5}"/>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9AF5C6-BF53-DF7E-B00F-679E98B83EE8}"/>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14DF3FC8-D7FD-FD50-D256-E15909A53052}"/>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75545C79-6398-8959-8879-0A0AD227AA97}"/>
              </a:ext>
            </a:extLst>
          </p:cNvPr>
          <p:cNvSpPr>
            <a:spLocks noGrp="1"/>
          </p:cNvSpPr>
          <p:nvPr>
            <p:ph type="sldNum" sz="quarter" idx="12"/>
          </p:nvPr>
        </p:nvSpPr>
        <p:spPr/>
        <p:txBody>
          <a:bodyPr/>
          <a:lstStyle>
            <a:lvl1pPr>
              <a:defRPr/>
            </a:lvl1pPr>
          </a:lstStyle>
          <a:p>
            <a:fld id="{5C6E1E69-9131-49CE-9304-1DDA8F20D10C}" type="slidenum">
              <a:rPr lang="en-GB" altLang="en-US"/>
              <a:pPr/>
              <a:t>‹#›</a:t>
            </a:fld>
            <a:endParaRPr lang="en-GB" altLang="en-US"/>
          </a:p>
        </p:txBody>
      </p:sp>
    </p:spTree>
    <p:extLst>
      <p:ext uri="{BB962C8B-B14F-4D97-AF65-F5344CB8AC3E}">
        <p14:creationId xmlns:p14="http://schemas.microsoft.com/office/powerpoint/2010/main" val="671188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7951C-D3A6-11DE-5CFF-84FAAA254A44}"/>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096FD4-9397-65C0-AA55-8D003A69B9E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F2DAB8-8349-01DB-5481-4A5E5FAF08A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5EFA1F8-0869-299E-0C7D-2EAF64F58A3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4F9E5-1723-678D-A82A-11048E569A2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5BC60B7-4F4D-708B-DE91-DFB2D302D080}"/>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2CFFEEFB-9516-EE5D-8803-0F38E8CDE75D}"/>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4FE2B700-14CC-6706-1682-76D98785D72A}"/>
              </a:ext>
            </a:extLst>
          </p:cNvPr>
          <p:cNvSpPr>
            <a:spLocks noGrp="1"/>
          </p:cNvSpPr>
          <p:nvPr>
            <p:ph type="sldNum" sz="quarter" idx="12"/>
          </p:nvPr>
        </p:nvSpPr>
        <p:spPr/>
        <p:txBody>
          <a:bodyPr/>
          <a:lstStyle>
            <a:lvl1pPr>
              <a:defRPr/>
            </a:lvl1pPr>
          </a:lstStyle>
          <a:p>
            <a:fld id="{F4655409-4353-4D59-98F9-209487519D03}" type="slidenum">
              <a:rPr lang="en-GB" altLang="en-US"/>
              <a:pPr/>
              <a:t>‹#›</a:t>
            </a:fld>
            <a:endParaRPr lang="en-GB" altLang="en-US"/>
          </a:p>
        </p:txBody>
      </p:sp>
    </p:spTree>
    <p:extLst>
      <p:ext uri="{BB962C8B-B14F-4D97-AF65-F5344CB8AC3E}">
        <p14:creationId xmlns:p14="http://schemas.microsoft.com/office/powerpoint/2010/main" val="193530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65003-99A9-2A4F-0337-E2DCC45882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09FD607-7C64-0CEC-E1E2-84A0BDAFC5EE}"/>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D6042BB7-8A95-04BC-7012-F45A51C9F471}"/>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1B7D1019-B20E-C113-D812-31F15CF00EA4}"/>
              </a:ext>
            </a:extLst>
          </p:cNvPr>
          <p:cNvSpPr>
            <a:spLocks noGrp="1"/>
          </p:cNvSpPr>
          <p:nvPr>
            <p:ph type="sldNum" sz="quarter" idx="12"/>
          </p:nvPr>
        </p:nvSpPr>
        <p:spPr/>
        <p:txBody>
          <a:bodyPr/>
          <a:lstStyle>
            <a:lvl1pPr>
              <a:defRPr/>
            </a:lvl1pPr>
          </a:lstStyle>
          <a:p>
            <a:fld id="{5897F022-9937-4A17-B19A-36ACBF0D67D4}" type="slidenum">
              <a:rPr lang="en-GB" altLang="en-US"/>
              <a:pPr/>
              <a:t>‹#›</a:t>
            </a:fld>
            <a:endParaRPr lang="en-GB" altLang="en-US"/>
          </a:p>
        </p:txBody>
      </p:sp>
    </p:spTree>
    <p:extLst>
      <p:ext uri="{BB962C8B-B14F-4D97-AF65-F5344CB8AC3E}">
        <p14:creationId xmlns:p14="http://schemas.microsoft.com/office/powerpoint/2010/main" val="1827044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072E66-2165-864D-C3F9-9004EEBC2DF4}"/>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7AEC2A50-9820-3B71-D000-44E50C6BB73E}"/>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D943853D-0A2B-84EF-D551-A4D275E131C6}"/>
              </a:ext>
            </a:extLst>
          </p:cNvPr>
          <p:cNvSpPr>
            <a:spLocks noGrp="1"/>
          </p:cNvSpPr>
          <p:nvPr>
            <p:ph type="sldNum" sz="quarter" idx="12"/>
          </p:nvPr>
        </p:nvSpPr>
        <p:spPr/>
        <p:txBody>
          <a:bodyPr/>
          <a:lstStyle>
            <a:lvl1pPr>
              <a:defRPr/>
            </a:lvl1pPr>
          </a:lstStyle>
          <a:p>
            <a:fld id="{6924A4A3-FAFE-4B91-ACE2-3C40978CC426}" type="slidenum">
              <a:rPr lang="en-GB" altLang="en-US"/>
              <a:pPr/>
              <a:t>‹#›</a:t>
            </a:fld>
            <a:endParaRPr lang="en-GB" altLang="en-US"/>
          </a:p>
        </p:txBody>
      </p:sp>
    </p:spTree>
    <p:extLst>
      <p:ext uri="{BB962C8B-B14F-4D97-AF65-F5344CB8AC3E}">
        <p14:creationId xmlns:p14="http://schemas.microsoft.com/office/powerpoint/2010/main" val="2784720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9F8F2-BA27-CD85-1F42-E22F4885404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F6C54CE-4220-AC60-A8CA-AB1BE001716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984B36-C6A6-B067-3507-08E3C54E4F3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976D15-37C4-E489-2E39-FBDB04D079AC}"/>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A71EAB24-2CAB-5857-9680-72100D174468}"/>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EA433506-1AEB-94F3-DDEF-6BB3093F2BE8}"/>
              </a:ext>
            </a:extLst>
          </p:cNvPr>
          <p:cNvSpPr>
            <a:spLocks noGrp="1"/>
          </p:cNvSpPr>
          <p:nvPr>
            <p:ph type="sldNum" sz="quarter" idx="12"/>
          </p:nvPr>
        </p:nvSpPr>
        <p:spPr/>
        <p:txBody>
          <a:bodyPr/>
          <a:lstStyle>
            <a:lvl1pPr>
              <a:defRPr/>
            </a:lvl1pPr>
          </a:lstStyle>
          <a:p>
            <a:fld id="{B6371657-8A8A-4F5D-B995-2310D3321D13}" type="slidenum">
              <a:rPr lang="en-GB" altLang="en-US"/>
              <a:pPr/>
              <a:t>‹#›</a:t>
            </a:fld>
            <a:endParaRPr lang="en-GB" altLang="en-US"/>
          </a:p>
        </p:txBody>
      </p:sp>
    </p:spTree>
    <p:extLst>
      <p:ext uri="{BB962C8B-B14F-4D97-AF65-F5344CB8AC3E}">
        <p14:creationId xmlns:p14="http://schemas.microsoft.com/office/powerpoint/2010/main" val="1273576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76D6E-B4D6-1A78-3992-4E36F7FD7D3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97CDCE8-30BB-DFFF-E703-FC6032520FC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345827-18AD-61F8-36EF-0D630D7037E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DC952E-80C0-B4BC-2369-4D406289BA82}"/>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031C6403-ED9B-BA10-06A3-7F12E10AD6A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9EF18AEC-1038-9E9E-E832-EF79B52463F9}"/>
              </a:ext>
            </a:extLst>
          </p:cNvPr>
          <p:cNvSpPr>
            <a:spLocks noGrp="1"/>
          </p:cNvSpPr>
          <p:nvPr>
            <p:ph type="sldNum" sz="quarter" idx="12"/>
          </p:nvPr>
        </p:nvSpPr>
        <p:spPr/>
        <p:txBody>
          <a:bodyPr/>
          <a:lstStyle>
            <a:lvl1pPr>
              <a:defRPr/>
            </a:lvl1pPr>
          </a:lstStyle>
          <a:p>
            <a:fld id="{B1693AC9-16AE-4A4A-A996-01FC8E78C584}" type="slidenum">
              <a:rPr lang="en-GB" altLang="en-US"/>
              <a:pPr/>
              <a:t>‹#›</a:t>
            </a:fld>
            <a:endParaRPr lang="en-GB" altLang="en-US"/>
          </a:p>
        </p:txBody>
      </p:sp>
    </p:spTree>
    <p:extLst>
      <p:ext uri="{BB962C8B-B14F-4D97-AF65-F5344CB8AC3E}">
        <p14:creationId xmlns:p14="http://schemas.microsoft.com/office/powerpoint/2010/main" val="2631629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3EC7464B-39FE-CB49-5AE6-A70F514D5F3E}"/>
              </a:ext>
            </a:extLst>
          </p:cNvPr>
          <p:cNvGrpSpPr>
            <a:grpSpLocks/>
          </p:cNvGrpSpPr>
          <p:nvPr/>
        </p:nvGrpSpPr>
        <p:grpSpPr bwMode="auto">
          <a:xfrm>
            <a:off x="0" y="3902075"/>
            <a:ext cx="3400425" cy="2949575"/>
            <a:chOff x="0" y="2458"/>
            <a:chExt cx="2142" cy="1858"/>
          </a:xfrm>
        </p:grpSpPr>
        <p:sp>
          <p:nvSpPr>
            <p:cNvPr id="4099" name="Freeform 3">
              <a:extLst>
                <a:ext uri="{FF2B5EF4-FFF2-40B4-BE49-F238E27FC236}">
                  <a16:creationId xmlns:a16="http://schemas.microsoft.com/office/drawing/2014/main" id="{7C2BEF10-5271-7B2C-670C-B5882F60D998}"/>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0" name="Freeform 4">
              <a:extLst>
                <a:ext uri="{FF2B5EF4-FFF2-40B4-BE49-F238E27FC236}">
                  <a16:creationId xmlns:a16="http://schemas.microsoft.com/office/drawing/2014/main" id="{4186A24B-172B-D0DF-A84B-ED0D599E348A}"/>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1" name="Freeform 5">
              <a:extLst>
                <a:ext uri="{FF2B5EF4-FFF2-40B4-BE49-F238E27FC236}">
                  <a16:creationId xmlns:a16="http://schemas.microsoft.com/office/drawing/2014/main" id="{37EBA60F-E785-7843-C2E0-605F843FD914}"/>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2" name="Freeform 6">
              <a:extLst>
                <a:ext uri="{FF2B5EF4-FFF2-40B4-BE49-F238E27FC236}">
                  <a16:creationId xmlns:a16="http://schemas.microsoft.com/office/drawing/2014/main" id="{305D4460-ECB0-AD92-9E5E-D0E7F88AEE9A}"/>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3" name="Oval 7">
              <a:extLst>
                <a:ext uri="{FF2B5EF4-FFF2-40B4-BE49-F238E27FC236}">
                  <a16:creationId xmlns:a16="http://schemas.microsoft.com/office/drawing/2014/main" id="{39788B05-E760-325C-DE55-9E40C4E51C64}"/>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4" name="Oval 8">
              <a:extLst>
                <a:ext uri="{FF2B5EF4-FFF2-40B4-BE49-F238E27FC236}">
                  <a16:creationId xmlns:a16="http://schemas.microsoft.com/office/drawing/2014/main" id="{476348E2-F498-0971-9934-EECE55225D24}"/>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5" name="Oval 9">
              <a:extLst>
                <a:ext uri="{FF2B5EF4-FFF2-40B4-BE49-F238E27FC236}">
                  <a16:creationId xmlns:a16="http://schemas.microsoft.com/office/drawing/2014/main" id="{2193B836-34BF-CBB8-CAFC-B37F565E67C9}"/>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4106" name="Rectangle 10">
            <a:extLst>
              <a:ext uri="{FF2B5EF4-FFF2-40B4-BE49-F238E27FC236}">
                <a16:creationId xmlns:a16="http://schemas.microsoft.com/office/drawing/2014/main" id="{5B6B999A-8C8E-F5F6-05BF-AF1C8416EA0E}"/>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GB" altLang="en-US"/>
              <a:t>Click to edit Master title style</a:t>
            </a:r>
          </a:p>
        </p:txBody>
      </p:sp>
      <p:sp>
        <p:nvSpPr>
          <p:cNvPr id="4107" name="Rectangle 11">
            <a:extLst>
              <a:ext uri="{FF2B5EF4-FFF2-40B4-BE49-F238E27FC236}">
                <a16:creationId xmlns:a16="http://schemas.microsoft.com/office/drawing/2014/main" id="{AA155ED3-B82A-59C7-7AB2-37009F68535C}"/>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8" name="Rectangle 12">
            <a:extLst>
              <a:ext uri="{FF2B5EF4-FFF2-40B4-BE49-F238E27FC236}">
                <a16:creationId xmlns:a16="http://schemas.microsoft.com/office/drawing/2014/main" id="{89CBE957-D648-B1B0-BEBB-04AD8F094269}"/>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endParaRPr lang="en-GB" altLang="en-US"/>
          </a:p>
        </p:txBody>
      </p:sp>
      <p:sp>
        <p:nvSpPr>
          <p:cNvPr id="4109" name="Rectangle 13">
            <a:extLst>
              <a:ext uri="{FF2B5EF4-FFF2-40B4-BE49-F238E27FC236}">
                <a16:creationId xmlns:a16="http://schemas.microsoft.com/office/drawing/2014/main" id="{89864ABB-04AA-9769-867F-DFE14AF93DB3}"/>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endParaRPr lang="en-GB" altLang="en-US"/>
          </a:p>
        </p:txBody>
      </p:sp>
      <p:sp>
        <p:nvSpPr>
          <p:cNvPr id="4110" name="Rectangle 14">
            <a:extLst>
              <a:ext uri="{FF2B5EF4-FFF2-40B4-BE49-F238E27FC236}">
                <a16:creationId xmlns:a16="http://schemas.microsoft.com/office/drawing/2014/main" id="{B20192C6-CE43-4FA8-618F-7E5FEECD5FBA}"/>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fld id="{EA8337E8-B7DA-447A-B7C7-6562FE66FD1F}"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75000"/>
        <a:buFont typeface="Wingdings" panose="05000000000000000000" pitchFamily="2" charset="2"/>
        <a:buChar char="l"/>
        <a:defRPr sz="3200" kern="1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l"/>
        <a:defRPr sz="2800" kern="1200">
          <a:solidFill>
            <a:schemeClr val="tx1"/>
          </a:solidFill>
          <a:effectLst>
            <a:outerShdw blurRad="38100" dist="38100" dir="2700000" algn="tl">
              <a:srgbClr val="010199"/>
            </a:outerShdw>
          </a:effectLst>
          <a:latin typeface="+mn-lt"/>
          <a:ea typeface="+mn-ea"/>
          <a:cs typeface="+mn-cs"/>
        </a:defRPr>
      </a:lvl2pPr>
      <a:lvl3pPr marL="1143000" indent="-228600" algn="l" rtl="0" fontAlgn="base">
        <a:spcBef>
          <a:spcPct val="20000"/>
        </a:spcBef>
        <a:spcAft>
          <a:spcPct val="0"/>
        </a:spcAft>
        <a:buClr>
          <a:schemeClr val="accent2"/>
        </a:buClr>
        <a:buSzPct val="75000"/>
        <a:buFont typeface="Wingdings" panose="05000000000000000000" pitchFamily="2" charset="2"/>
        <a:buChar char="l"/>
        <a:defRPr sz="2400" kern="1200">
          <a:solidFill>
            <a:schemeClr val="tx1"/>
          </a:solidFill>
          <a:effectLst>
            <a:outerShdw blurRad="38100" dist="38100" dir="2700000" algn="tl">
              <a:srgbClr val="010199"/>
            </a:outerShdw>
          </a:effectLst>
          <a:latin typeface="+mn-lt"/>
          <a:ea typeface="+mn-ea"/>
          <a:cs typeface="+mn-cs"/>
        </a:defRPr>
      </a:lvl3pPr>
      <a:lvl4pPr marL="1600200" indent="-228600" algn="l" rtl="0" fontAlgn="base">
        <a:spcBef>
          <a:spcPct val="20000"/>
        </a:spcBef>
        <a:spcAft>
          <a:spcPct val="0"/>
        </a:spcAft>
        <a:buClr>
          <a:schemeClr val="folHlink"/>
        </a:buClr>
        <a:buSzPct val="75000"/>
        <a:buFont typeface="Wingdings" panose="05000000000000000000" pitchFamily="2" charset="2"/>
        <a:buChar char="l"/>
        <a:defRPr sz="2000" kern="1200">
          <a:solidFill>
            <a:schemeClr val="tx1"/>
          </a:solidFill>
          <a:effectLst>
            <a:outerShdw blurRad="38100" dist="38100" dir="2700000" algn="tl">
              <a:srgbClr val="010199"/>
            </a:outerShdw>
          </a:effectLst>
          <a:latin typeface="+mn-lt"/>
          <a:ea typeface="+mn-ea"/>
          <a:cs typeface="+mn-cs"/>
        </a:defRPr>
      </a:lvl4pPr>
      <a:lvl5pPr marL="20574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effectLst>
            <a:outerShdw blurRad="38100" dist="38100" dir="2700000" algn="tl">
              <a:srgbClr val="010199"/>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commons/d/d6/No_Political_Correctness.sv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Private_Eye_(magazin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5467519-BC94-8D55-A622-21339C9485E6}"/>
              </a:ext>
            </a:extLst>
          </p:cNvPr>
          <p:cNvSpPr>
            <a:spLocks noGrp="1" noChangeArrowheads="1"/>
          </p:cNvSpPr>
          <p:nvPr>
            <p:ph type="ctrTitle"/>
          </p:nvPr>
        </p:nvSpPr>
        <p:spPr>
          <a:xfrm>
            <a:off x="611188" y="-100013"/>
            <a:ext cx="7772400" cy="1555751"/>
          </a:xfrm>
        </p:spPr>
        <p:txBody>
          <a:bodyPr/>
          <a:lstStyle/>
          <a:p>
            <a:r>
              <a:rPr lang="en-GB" altLang="en-US" b="1"/>
              <a:t>Racism and Language</a:t>
            </a:r>
          </a:p>
        </p:txBody>
      </p:sp>
      <p:sp>
        <p:nvSpPr>
          <p:cNvPr id="2051" name="Rectangle 3">
            <a:extLst>
              <a:ext uri="{FF2B5EF4-FFF2-40B4-BE49-F238E27FC236}">
                <a16:creationId xmlns:a16="http://schemas.microsoft.com/office/drawing/2014/main" id="{A85F3097-10D2-76F1-581E-EFD0EFAE4962}"/>
              </a:ext>
            </a:extLst>
          </p:cNvPr>
          <p:cNvSpPr>
            <a:spLocks noGrp="1" noChangeArrowheads="1"/>
          </p:cNvSpPr>
          <p:nvPr>
            <p:ph type="subTitle" idx="1"/>
          </p:nvPr>
        </p:nvSpPr>
        <p:spPr>
          <a:xfrm>
            <a:off x="1042988" y="1268413"/>
            <a:ext cx="6400800" cy="1752600"/>
          </a:xfrm>
        </p:spPr>
        <p:txBody>
          <a:bodyPr/>
          <a:lstStyle/>
          <a:p>
            <a:pPr marL="304800" indent="-304800">
              <a:lnSpc>
                <a:spcPct val="80000"/>
              </a:lnSpc>
            </a:pPr>
            <a:r>
              <a:rPr lang="en-GB" altLang="en-US" sz="1600" b="1"/>
              <a:t>We often hear people complain about how ‘political correctness’ has ‘gotten out of hand.’ It is said by some that it is impossible to know what words are offensive and inoffensive to others. The implication is that society has become far too sensitive about identity. </a:t>
            </a:r>
          </a:p>
          <a:p>
            <a:pPr marL="304800" indent="-304800">
              <a:lnSpc>
                <a:spcPct val="80000"/>
              </a:lnSpc>
            </a:pPr>
            <a:endParaRPr lang="en-GB" altLang="en-US" sz="1600" b="1"/>
          </a:p>
          <a:p>
            <a:pPr marL="304800" indent="-304800">
              <a:lnSpc>
                <a:spcPct val="80000"/>
              </a:lnSpc>
              <a:buFont typeface="Wingdings" panose="05000000000000000000" pitchFamily="2" charset="2"/>
              <a:buAutoNum type="arabicPeriod"/>
            </a:pPr>
            <a:r>
              <a:rPr lang="en-GB" altLang="en-US" sz="1600" b="1"/>
              <a:t>Firstly, can you give a good working definition of the term ‘political correctness?’ What does it mean to you? Where and how did you come into contact with this particular definition? </a:t>
            </a:r>
          </a:p>
          <a:p>
            <a:pPr marL="304800" indent="-304800">
              <a:lnSpc>
                <a:spcPct val="80000"/>
              </a:lnSpc>
              <a:buFont typeface="Wingdings" panose="05000000000000000000" pitchFamily="2" charset="2"/>
              <a:buAutoNum type="arabicPeriod"/>
            </a:pPr>
            <a:r>
              <a:rPr lang="en-GB" altLang="en-US" sz="1600" b="1"/>
              <a:t>What are the intentions behind this idea? What was it trying to do?</a:t>
            </a:r>
          </a:p>
          <a:p>
            <a:pPr marL="304800" indent="-304800">
              <a:lnSpc>
                <a:spcPct val="80000"/>
              </a:lnSpc>
              <a:buFont typeface="Wingdings" panose="05000000000000000000" pitchFamily="2" charset="2"/>
              <a:buAutoNum type="arabicPeriod"/>
            </a:pPr>
            <a:endParaRPr lang="en-GB" altLang="en-US" sz="1600" b="1"/>
          </a:p>
        </p:txBody>
      </p:sp>
      <p:pic>
        <p:nvPicPr>
          <p:cNvPr id="2053" name="Picture 5">
            <a:hlinkClick r:id="rId3"/>
            <a:extLst>
              <a:ext uri="{FF2B5EF4-FFF2-40B4-BE49-F238E27FC236}">
                <a16:creationId xmlns:a16="http://schemas.microsoft.com/office/drawing/2014/main" id="{38FAA65E-9E06-95DC-1986-B053D3BAB9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4076700"/>
            <a:ext cx="2641600" cy="264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41BE983-C8D0-12B4-FDAE-CF36718F262E}"/>
              </a:ext>
            </a:extLst>
          </p:cNvPr>
          <p:cNvSpPr>
            <a:spLocks noGrp="1" noChangeArrowheads="1"/>
          </p:cNvSpPr>
          <p:nvPr>
            <p:ph type="title"/>
          </p:nvPr>
        </p:nvSpPr>
        <p:spPr>
          <a:xfrm>
            <a:off x="468313" y="-171450"/>
            <a:ext cx="8229600" cy="1139825"/>
          </a:xfrm>
        </p:spPr>
        <p:txBody>
          <a:bodyPr/>
          <a:lstStyle/>
          <a:p>
            <a:r>
              <a:rPr lang="en-GB" altLang="en-US" b="1"/>
              <a:t>Racism and Language</a:t>
            </a:r>
          </a:p>
        </p:txBody>
      </p:sp>
      <p:sp>
        <p:nvSpPr>
          <p:cNvPr id="15363" name="Rectangle 3">
            <a:extLst>
              <a:ext uri="{FF2B5EF4-FFF2-40B4-BE49-F238E27FC236}">
                <a16:creationId xmlns:a16="http://schemas.microsoft.com/office/drawing/2014/main" id="{40846F19-5388-3583-62C1-827834923A2A}"/>
              </a:ext>
            </a:extLst>
          </p:cNvPr>
          <p:cNvSpPr>
            <a:spLocks noGrp="1" noChangeArrowheads="1"/>
          </p:cNvSpPr>
          <p:nvPr>
            <p:ph type="body" idx="1"/>
          </p:nvPr>
        </p:nvSpPr>
        <p:spPr>
          <a:xfrm>
            <a:off x="468313" y="836613"/>
            <a:ext cx="8229600" cy="4530725"/>
          </a:xfrm>
        </p:spPr>
        <p:txBody>
          <a:bodyPr/>
          <a:lstStyle/>
          <a:p>
            <a:r>
              <a:rPr lang="en-GB" altLang="en-US" sz="1600" b="1"/>
              <a:t>So, language and our use of words clearly have an impact. They can be used to unite and find common identities and values, or they can be used to drive a wedge between people from diverse social groups. They can confirm or they can diminish an individual’s humanity and individuality. </a:t>
            </a:r>
          </a:p>
          <a:p>
            <a:r>
              <a:rPr lang="en-GB" altLang="en-US" sz="1600" b="1"/>
              <a:t> But the controversy remains: we should of course be able to talk to each other about any issue at all. This is how people come to understand one another. By talking we can identify common values. ‘Political correctness’ or whatever you wish to call it, should not be about a simple censorship of words. There are words and phrases which are designed to offend and intimidate. But that should not stop us from discussing the subjects they often refer to: gender, sexuality, race, ethnicity, class.</a:t>
            </a:r>
          </a:p>
          <a:p>
            <a:r>
              <a:rPr lang="en-GB" altLang="en-US" sz="1600" b="1" i="1"/>
              <a:t>In what ways should people approach such subjects? Can you think of descriptive words that define how we might begin to open up and talk honestly about these subjects that concern us all?</a:t>
            </a:r>
          </a:p>
        </p:txBody>
      </p:sp>
      <p:pic>
        <p:nvPicPr>
          <p:cNvPr id="15365" name="Picture 5">
            <a:extLst>
              <a:ext uri="{FF2B5EF4-FFF2-40B4-BE49-F238E27FC236}">
                <a16:creationId xmlns:a16="http://schemas.microsoft.com/office/drawing/2014/main" id="{8DEA5AD3-126B-680D-DC46-8B32191D87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4508500"/>
            <a:ext cx="2992438" cy="2208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B8C23ADC-0272-42C5-1BAE-29B6B253C0EE}"/>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D8EEA92-9464-41C9-78E6-F42A8FDC31E4}"/>
              </a:ext>
            </a:extLst>
          </p:cNvPr>
          <p:cNvSpPr>
            <a:spLocks noGrp="1" noChangeArrowheads="1"/>
          </p:cNvSpPr>
          <p:nvPr>
            <p:ph type="title"/>
          </p:nvPr>
        </p:nvSpPr>
        <p:spPr/>
        <p:txBody>
          <a:bodyPr/>
          <a:lstStyle/>
          <a:p>
            <a:r>
              <a:rPr lang="en-GB" altLang="en-US" b="1"/>
              <a:t>Racism and Language</a:t>
            </a:r>
          </a:p>
        </p:txBody>
      </p:sp>
      <p:sp>
        <p:nvSpPr>
          <p:cNvPr id="7171" name="Rectangle 3">
            <a:extLst>
              <a:ext uri="{FF2B5EF4-FFF2-40B4-BE49-F238E27FC236}">
                <a16:creationId xmlns:a16="http://schemas.microsoft.com/office/drawing/2014/main" id="{249744D2-84B4-725F-DB80-F1A9691E8A65}"/>
              </a:ext>
            </a:extLst>
          </p:cNvPr>
          <p:cNvSpPr>
            <a:spLocks noGrp="1" noChangeArrowheads="1"/>
          </p:cNvSpPr>
          <p:nvPr>
            <p:ph type="body" idx="1"/>
          </p:nvPr>
        </p:nvSpPr>
        <p:spPr>
          <a:xfrm>
            <a:off x="179388" y="1844675"/>
            <a:ext cx="8229600" cy="4530725"/>
          </a:xfrm>
        </p:spPr>
        <p:txBody>
          <a:bodyPr/>
          <a:lstStyle/>
          <a:p>
            <a:r>
              <a:rPr lang="en-GB" altLang="en-US" sz="1600" b="1"/>
              <a:t>3. Now list as many words or terms that you know are perceived as insulting, or belittling to different social groups (see Wikipedia for a full rundown of ‘ethnic slurs’). Do you know the provenance of any of these terms? Where did they originate and in what context are they used?</a:t>
            </a:r>
          </a:p>
          <a:p>
            <a:pPr>
              <a:buFont typeface="Wingdings" panose="05000000000000000000" pitchFamily="2" charset="2"/>
              <a:buNone/>
            </a:pPr>
            <a:endParaRPr lang="en-GB" altLang="en-US" sz="1600" b="1"/>
          </a:p>
          <a:p>
            <a:r>
              <a:rPr lang="en-GB" altLang="en-US" sz="1600" b="1"/>
              <a:t>4. </a:t>
            </a:r>
            <a:r>
              <a:rPr lang="en-GB" altLang="en-US" sz="1600" b="1" u="sng"/>
              <a:t>Political correctness</a:t>
            </a:r>
            <a:r>
              <a:rPr lang="en-GB" altLang="en-US" sz="1600" b="1"/>
              <a:t> – in its modern usage, </a:t>
            </a:r>
          </a:p>
          <a:p>
            <a:pPr>
              <a:buFont typeface="Wingdings" panose="05000000000000000000" pitchFamily="2" charset="2"/>
              <a:buNone/>
            </a:pPr>
            <a:r>
              <a:rPr lang="en-GB" altLang="en-US" sz="1600" b="1"/>
              <a:t>          the term ‘political correctness’ is said to</a:t>
            </a:r>
          </a:p>
          <a:p>
            <a:pPr>
              <a:buFont typeface="Wingdings" panose="05000000000000000000" pitchFamily="2" charset="2"/>
              <a:buNone/>
            </a:pPr>
            <a:r>
              <a:rPr lang="en-GB" altLang="en-US" sz="1600" b="1"/>
              <a:t>          have emerged in the 1960s. It was initially</a:t>
            </a:r>
          </a:p>
          <a:p>
            <a:pPr>
              <a:buFont typeface="Wingdings" panose="05000000000000000000" pitchFamily="2" charset="2"/>
              <a:buNone/>
            </a:pPr>
            <a:r>
              <a:rPr lang="en-GB" altLang="en-US" sz="1600" b="1"/>
              <a:t>          taken seriously as an idea by the Radical Left</a:t>
            </a:r>
          </a:p>
          <a:p>
            <a:pPr>
              <a:buFont typeface="Wingdings" panose="05000000000000000000" pitchFamily="2" charset="2"/>
              <a:buNone/>
            </a:pPr>
            <a:r>
              <a:rPr lang="en-GB" altLang="en-US" sz="1600" b="1"/>
              <a:t>          but its meaning mutated to the extent that it</a:t>
            </a:r>
          </a:p>
          <a:p>
            <a:pPr>
              <a:buFont typeface="Wingdings" panose="05000000000000000000" pitchFamily="2" charset="2"/>
              <a:buNone/>
            </a:pPr>
            <a:r>
              <a:rPr lang="en-GB" altLang="en-US" sz="1600" b="1"/>
              <a:t>          became a means of self-criticism and </a:t>
            </a:r>
          </a:p>
          <a:p>
            <a:pPr>
              <a:buFont typeface="Wingdings" panose="05000000000000000000" pitchFamily="2" charset="2"/>
              <a:buNone/>
            </a:pPr>
            <a:r>
              <a:rPr lang="en-GB" altLang="en-US" sz="1600" b="1"/>
              <a:t>          self-satire. </a:t>
            </a:r>
          </a:p>
        </p:txBody>
      </p:sp>
      <p:pic>
        <p:nvPicPr>
          <p:cNvPr id="7175" name="Picture 7">
            <a:extLst>
              <a:ext uri="{FF2B5EF4-FFF2-40B4-BE49-F238E27FC236}">
                <a16:creationId xmlns:a16="http://schemas.microsoft.com/office/drawing/2014/main" id="{D1443E00-A8EF-3417-A31E-B0B9AE10A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84875" y="2852738"/>
            <a:ext cx="2981325" cy="3854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B1682B2-204A-4962-BDAA-1A800D0A86DB}"/>
              </a:ext>
            </a:extLst>
          </p:cNvPr>
          <p:cNvSpPr>
            <a:spLocks noGrp="1" noChangeArrowheads="1"/>
          </p:cNvSpPr>
          <p:nvPr>
            <p:ph type="title"/>
          </p:nvPr>
        </p:nvSpPr>
        <p:spPr/>
        <p:txBody>
          <a:bodyPr/>
          <a:lstStyle/>
          <a:p>
            <a:r>
              <a:rPr lang="en-GB" altLang="en-US" b="1"/>
              <a:t>Racism and Language</a:t>
            </a:r>
          </a:p>
        </p:txBody>
      </p:sp>
      <p:sp>
        <p:nvSpPr>
          <p:cNvPr id="8195" name="Rectangle 3">
            <a:extLst>
              <a:ext uri="{FF2B5EF4-FFF2-40B4-BE49-F238E27FC236}">
                <a16:creationId xmlns:a16="http://schemas.microsoft.com/office/drawing/2014/main" id="{6D48FF01-4288-9D37-8C3C-5602386A4488}"/>
              </a:ext>
            </a:extLst>
          </p:cNvPr>
          <p:cNvSpPr>
            <a:spLocks noGrp="1" noChangeArrowheads="1"/>
          </p:cNvSpPr>
          <p:nvPr>
            <p:ph type="body" idx="1"/>
          </p:nvPr>
        </p:nvSpPr>
        <p:spPr>
          <a:xfrm>
            <a:off x="107950" y="1412875"/>
            <a:ext cx="8229600" cy="4530725"/>
          </a:xfrm>
        </p:spPr>
        <p:txBody>
          <a:bodyPr/>
          <a:lstStyle/>
          <a:p>
            <a:r>
              <a:rPr lang="en-GB" altLang="en-US" sz="1600" b="1"/>
              <a:t>For instance, T.Bambara’s ‘The Black Woman’ argued that ‘a man cannot be politically correct and a male chauvinist too.’ At this stage the term is taken seriously. Personal behaviour was under scrutiny, and was expected to reflect the individual's professed politics. Fair enough you might say. Pulling out ‘Penthouse’ and expecting your partner to get the household chores completed, whilst simultaneously defining yourself as a Feminist was not particularly consistent!</a:t>
            </a:r>
          </a:p>
          <a:p>
            <a:endParaRPr lang="en-GB" altLang="en-US" sz="1600" b="1"/>
          </a:p>
          <a:p>
            <a:endParaRPr lang="en-GB" altLang="en-US" sz="1600" b="1"/>
          </a:p>
          <a:p>
            <a:pPr>
              <a:buFont typeface="Wingdings" panose="05000000000000000000" pitchFamily="2" charset="2"/>
              <a:buNone/>
            </a:pPr>
            <a:endParaRPr lang="en-GB" altLang="en-US" sz="1600" b="1"/>
          </a:p>
          <a:p>
            <a:r>
              <a:rPr lang="en-GB" altLang="en-US" sz="1600" b="1"/>
              <a:t>However as the term took on a different meaning</a:t>
            </a:r>
          </a:p>
          <a:p>
            <a:pPr>
              <a:buFont typeface="Wingdings" panose="05000000000000000000" pitchFamily="2" charset="2"/>
              <a:buNone/>
            </a:pPr>
            <a:r>
              <a:rPr lang="en-GB" altLang="en-US" sz="1600" b="1"/>
              <a:t>      it became a means of self-satire, a guard</a:t>
            </a:r>
          </a:p>
          <a:p>
            <a:pPr>
              <a:buFont typeface="Wingdings" panose="05000000000000000000" pitchFamily="2" charset="2"/>
              <a:buNone/>
            </a:pPr>
            <a:r>
              <a:rPr lang="en-GB" altLang="en-US" sz="1600" b="1"/>
              <a:t>      against orthodoxy in progressive social movements,</a:t>
            </a:r>
          </a:p>
          <a:p>
            <a:pPr>
              <a:buFont typeface="Wingdings" panose="05000000000000000000" pitchFamily="2" charset="2"/>
              <a:buNone/>
            </a:pPr>
            <a:r>
              <a:rPr lang="en-GB" altLang="en-US" sz="1600" b="1"/>
              <a:t>      for instance in Feminism’s criticisms of the anti-</a:t>
            </a:r>
          </a:p>
          <a:p>
            <a:pPr>
              <a:buFont typeface="Wingdings" panose="05000000000000000000" pitchFamily="2" charset="2"/>
              <a:buNone/>
            </a:pPr>
            <a:r>
              <a:rPr lang="en-GB" altLang="en-US" sz="1600" b="1"/>
              <a:t>      -pornography movement. (E. Willis)</a:t>
            </a:r>
          </a:p>
          <a:p>
            <a:pPr>
              <a:buFont typeface="Wingdings" panose="05000000000000000000" pitchFamily="2" charset="2"/>
              <a:buNone/>
            </a:pPr>
            <a:r>
              <a:rPr lang="en-GB" altLang="en-US" sz="1600" b="1"/>
              <a:t>      </a:t>
            </a:r>
          </a:p>
          <a:p>
            <a:pPr>
              <a:buFont typeface="Wingdings" panose="05000000000000000000" pitchFamily="2" charset="2"/>
              <a:buNone/>
            </a:pPr>
            <a:endParaRPr lang="en-GB" altLang="en-US" sz="1600" b="1"/>
          </a:p>
          <a:p>
            <a:pPr>
              <a:buFont typeface="Wingdings" panose="05000000000000000000" pitchFamily="2" charset="2"/>
              <a:buNone/>
            </a:pPr>
            <a:endParaRPr lang="en-GB" altLang="en-US" sz="1600" b="1"/>
          </a:p>
          <a:p>
            <a:pPr>
              <a:buFont typeface="Wingdings" panose="05000000000000000000" pitchFamily="2" charset="2"/>
              <a:buNone/>
            </a:pPr>
            <a:r>
              <a:rPr lang="en-GB" altLang="en-US" sz="1600" b="1"/>
              <a:t>      </a:t>
            </a:r>
          </a:p>
        </p:txBody>
      </p:sp>
      <p:pic>
        <p:nvPicPr>
          <p:cNvPr id="8197" name="Picture 5">
            <a:extLst>
              <a:ext uri="{FF2B5EF4-FFF2-40B4-BE49-F238E27FC236}">
                <a16:creationId xmlns:a16="http://schemas.microsoft.com/office/drawing/2014/main" id="{AF98E9D9-9E93-0671-C60C-EB3A1C2C9A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2997200"/>
            <a:ext cx="3044825" cy="3743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289C6CD-F24F-1AA4-5DCF-CEAC0849B2A6}"/>
              </a:ext>
            </a:extLst>
          </p:cNvPr>
          <p:cNvSpPr>
            <a:spLocks noGrp="1" noChangeArrowheads="1"/>
          </p:cNvSpPr>
          <p:nvPr>
            <p:ph type="title"/>
          </p:nvPr>
        </p:nvSpPr>
        <p:spPr>
          <a:xfrm>
            <a:off x="468313" y="0"/>
            <a:ext cx="8229600" cy="1139825"/>
          </a:xfrm>
        </p:spPr>
        <p:txBody>
          <a:bodyPr/>
          <a:lstStyle/>
          <a:p>
            <a:r>
              <a:rPr lang="en-GB" altLang="en-US" b="1"/>
              <a:t>Racism and Language</a:t>
            </a:r>
          </a:p>
        </p:txBody>
      </p:sp>
      <p:sp>
        <p:nvSpPr>
          <p:cNvPr id="9219" name="Rectangle 3">
            <a:extLst>
              <a:ext uri="{FF2B5EF4-FFF2-40B4-BE49-F238E27FC236}">
                <a16:creationId xmlns:a16="http://schemas.microsoft.com/office/drawing/2014/main" id="{658C3563-BB9B-E822-F174-9E75095A32A0}"/>
              </a:ext>
            </a:extLst>
          </p:cNvPr>
          <p:cNvSpPr>
            <a:spLocks noGrp="1" noChangeArrowheads="1"/>
          </p:cNvSpPr>
          <p:nvPr>
            <p:ph type="body" idx="1"/>
          </p:nvPr>
        </p:nvSpPr>
        <p:spPr>
          <a:xfrm>
            <a:off x="107950" y="1196975"/>
            <a:ext cx="8229600" cy="4530725"/>
          </a:xfrm>
        </p:spPr>
        <p:txBody>
          <a:bodyPr/>
          <a:lstStyle/>
          <a:p>
            <a:r>
              <a:rPr lang="en-GB" altLang="en-US" sz="1600" b="1"/>
              <a:t>However, before elements of Political Correctness began to reflect on the power of language, it was routine to hear racist, sexist, homophobic and xenophobic language on a daily basis, from buses and street corners to comedians, journalists and politicians. </a:t>
            </a:r>
          </a:p>
          <a:p>
            <a:r>
              <a:rPr lang="en-GB" altLang="en-US" sz="1600" b="1" i="1" u="sng"/>
              <a:t>Question</a:t>
            </a:r>
            <a:r>
              <a:rPr lang="en-GB" altLang="en-US" sz="1600" b="1"/>
              <a:t> – write done a list of emotions that might be experienced were you to be the subject of an insult that homes in on your race, sexuality, gender, disability. Why do these words have such an impact? </a:t>
            </a:r>
          </a:p>
          <a:p>
            <a:r>
              <a:rPr lang="en-GB" altLang="en-US" sz="1600" b="1"/>
              <a:t>On the question of Prince Harry’s (and subsequently Prince Charles – heirs to the throne both), do you believe the response  to their comments was disproportionate? Can such terms be seen as affectionate ‘nicknames?’</a:t>
            </a:r>
          </a:p>
          <a:p>
            <a:endParaRPr lang="en-GB" altLang="en-US" sz="1600" b="1"/>
          </a:p>
          <a:p>
            <a:endParaRPr lang="en-GB" altLang="en-US" sz="1600" b="1"/>
          </a:p>
        </p:txBody>
      </p:sp>
      <p:pic>
        <p:nvPicPr>
          <p:cNvPr id="9221" name="Picture 5">
            <a:extLst>
              <a:ext uri="{FF2B5EF4-FFF2-40B4-BE49-F238E27FC236}">
                <a16:creationId xmlns:a16="http://schemas.microsoft.com/office/drawing/2014/main" id="{202E6E34-EF06-7C6A-C186-3954BDB321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4005263"/>
            <a:ext cx="4800600" cy="2695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F8488E8C-185C-16B5-5862-B94767B3D9C3}"/>
              </a:ext>
            </a:extLst>
          </p:cNvPr>
          <p:cNvSpPr>
            <a:spLocks noGrp="1" noChangeArrowheads="1"/>
          </p:cNvSpPr>
          <p:nvPr>
            <p:ph type="title"/>
          </p:nvPr>
        </p:nvSpPr>
        <p:spPr>
          <a:xfrm>
            <a:off x="468313" y="0"/>
            <a:ext cx="8229600" cy="1139825"/>
          </a:xfrm>
        </p:spPr>
        <p:txBody>
          <a:bodyPr/>
          <a:lstStyle/>
          <a:p>
            <a:r>
              <a:rPr lang="en-GB" altLang="en-US" b="1"/>
              <a:t>Racism and Language</a:t>
            </a:r>
          </a:p>
        </p:txBody>
      </p:sp>
      <p:sp>
        <p:nvSpPr>
          <p:cNvPr id="10243" name="Rectangle 3">
            <a:extLst>
              <a:ext uri="{FF2B5EF4-FFF2-40B4-BE49-F238E27FC236}">
                <a16:creationId xmlns:a16="http://schemas.microsoft.com/office/drawing/2014/main" id="{FC40762B-B35C-D586-7492-13B137C63C07}"/>
              </a:ext>
            </a:extLst>
          </p:cNvPr>
          <p:cNvSpPr>
            <a:spLocks noGrp="1" noChangeArrowheads="1"/>
          </p:cNvSpPr>
          <p:nvPr>
            <p:ph type="body" idx="1"/>
          </p:nvPr>
        </p:nvSpPr>
        <p:spPr>
          <a:xfrm>
            <a:off x="0" y="2060575"/>
            <a:ext cx="8229600" cy="4530725"/>
          </a:xfrm>
        </p:spPr>
        <p:txBody>
          <a:bodyPr/>
          <a:lstStyle/>
          <a:p>
            <a:pPr>
              <a:lnSpc>
                <a:spcPct val="80000"/>
              </a:lnSpc>
            </a:pPr>
            <a:r>
              <a:rPr lang="en-GB" altLang="en-US" sz="1600" b="1"/>
              <a:t>The journalist Riazitt Butt reflects on</a:t>
            </a:r>
          </a:p>
          <a:p>
            <a:pPr>
              <a:lnSpc>
                <a:spcPct val="80000"/>
              </a:lnSpc>
              <a:buFont typeface="Wingdings" panose="05000000000000000000" pitchFamily="2" charset="2"/>
              <a:buNone/>
            </a:pPr>
            <a:r>
              <a:rPr lang="en-GB" altLang="en-US" sz="1600" b="1"/>
              <a:t>       his experiences growing up in the UK in</a:t>
            </a:r>
          </a:p>
          <a:p>
            <a:pPr>
              <a:lnSpc>
                <a:spcPct val="80000"/>
              </a:lnSpc>
              <a:buFont typeface="Wingdings" panose="05000000000000000000" pitchFamily="2" charset="2"/>
              <a:buNone/>
            </a:pPr>
            <a:r>
              <a:rPr lang="en-GB" altLang="en-US" sz="1600" b="1"/>
              <a:t>       the 1970s; </a:t>
            </a:r>
          </a:p>
          <a:p>
            <a:pPr>
              <a:lnSpc>
                <a:spcPct val="80000"/>
              </a:lnSpc>
              <a:buFont typeface="Wingdings" panose="05000000000000000000" pitchFamily="2" charset="2"/>
              <a:buNone/>
            </a:pPr>
            <a:endParaRPr lang="en-GB" altLang="en-US" sz="1600" b="1"/>
          </a:p>
          <a:p>
            <a:pPr>
              <a:lnSpc>
                <a:spcPct val="80000"/>
              </a:lnSpc>
              <a:buFont typeface="Wingdings" panose="05000000000000000000" pitchFamily="2" charset="2"/>
              <a:buNone/>
            </a:pPr>
            <a:r>
              <a:rPr lang="en-GB" altLang="en-US" sz="1600" b="1"/>
              <a:t>      ‘Growing up in the late 70s and 80s it was something that I often heard in the playground. It was something my dad heard at the factory he worked in. And there was never any reply. What do you say to someone who, in two syllables, has judged you to be second-class, dirty and disgusting? </a:t>
            </a:r>
          </a:p>
          <a:p>
            <a:pPr>
              <a:lnSpc>
                <a:spcPct val="80000"/>
              </a:lnSpc>
              <a:buFont typeface="Wingdings" panose="05000000000000000000" pitchFamily="2" charset="2"/>
              <a:buNone/>
            </a:pPr>
            <a:r>
              <a:rPr lang="en-GB" altLang="en-US" sz="1600" b="1"/>
              <a:t>      Paki is the reason someone threw an egg at my brothers and sisters and me as we walked to school. I can't forget the shock, thinking someone had chucked a glass bottle at us. An egg, thrown from a moving car, really hurts. And what can you do when you're halfway between home and school with yolk running down the side of your face? You wipe it off with your sleeve and keep walking. It's a word that takes me back to my childhood, a time of fear and prejudice, when people could get away with racial abuse because it wasn't seen as racial abuse but as an acceptable term for a minority that looked funny and smelled funny.’ </a:t>
            </a:r>
          </a:p>
          <a:p>
            <a:pPr>
              <a:lnSpc>
                <a:spcPct val="80000"/>
              </a:lnSpc>
              <a:buFont typeface="Wingdings" panose="05000000000000000000" pitchFamily="2" charset="2"/>
              <a:buNone/>
            </a:pPr>
            <a:endParaRPr lang="en-GB" altLang="en-US" sz="1600" b="1"/>
          </a:p>
          <a:p>
            <a:pPr>
              <a:lnSpc>
                <a:spcPct val="80000"/>
              </a:lnSpc>
              <a:buFont typeface="Wingdings" panose="05000000000000000000" pitchFamily="2" charset="2"/>
              <a:buNone/>
            </a:pPr>
            <a:r>
              <a:rPr lang="en-GB" altLang="en-US" sz="1600" b="1"/>
              <a:t>      In other words, terms such as ‘Paki’ are not inoffensive terms of affection. They are often the prelude to vicious racist attacks. </a:t>
            </a:r>
          </a:p>
          <a:p>
            <a:pPr>
              <a:lnSpc>
                <a:spcPct val="80000"/>
              </a:lnSpc>
            </a:pPr>
            <a:endParaRPr lang="en-GB" altLang="en-US" sz="1600" b="1"/>
          </a:p>
          <a:p>
            <a:pPr>
              <a:lnSpc>
                <a:spcPct val="80000"/>
              </a:lnSpc>
            </a:pPr>
            <a:endParaRPr lang="en-GB" altLang="en-US" sz="1600" b="1"/>
          </a:p>
        </p:txBody>
      </p:sp>
      <p:pic>
        <p:nvPicPr>
          <p:cNvPr id="10245" name="Picture 5">
            <a:extLst>
              <a:ext uri="{FF2B5EF4-FFF2-40B4-BE49-F238E27FC236}">
                <a16:creationId xmlns:a16="http://schemas.microsoft.com/office/drawing/2014/main" id="{53E56CEF-DD99-0FD2-E3D1-66BDDB8379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5600" y="1196975"/>
            <a:ext cx="2857500" cy="1714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1DB2C92-58AF-8EEB-F70E-0BCC6ED3550E}"/>
              </a:ext>
            </a:extLst>
          </p:cNvPr>
          <p:cNvSpPr>
            <a:spLocks noGrp="1" noChangeArrowheads="1"/>
          </p:cNvSpPr>
          <p:nvPr>
            <p:ph type="title"/>
          </p:nvPr>
        </p:nvSpPr>
        <p:spPr>
          <a:xfrm>
            <a:off x="468313" y="0"/>
            <a:ext cx="8229600" cy="1139825"/>
          </a:xfrm>
        </p:spPr>
        <p:txBody>
          <a:bodyPr/>
          <a:lstStyle/>
          <a:p>
            <a:r>
              <a:rPr lang="en-GB" altLang="en-US" b="1"/>
              <a:t>Racism and Language</a:t>
            </a:r>
          </a:p>
        </p:txBody>
      </p:sp>
      <p:sp>
        <p:nvSpPr>
          <p:cNvPr id="11267" name="Rectangle 3">
            <a:extLst>
              <a:ext uri="{FF2B5EF4-FFF2-40B4-BE49-F238E27FC236}">
                <a16:creationId xmlns:a16="http://schemas.microsoft.com/office/drawing/2014/main" id="{4EBBD325-0F58-E093-3108-9B4B340A7FEB}"/>
              </a:ext>
            </a:extLst>
          </p:cNvPr>
          <p:cNvSpPr>
            <a:spLocks noGrp="1" noChangeArrowheads="1"/>
          </p:cNvSpPr>
          <p:nvPr>
            <p:ph type="body" idx="1"/>
          </p:nvPr>
        </p:nvSpPr>
        <p:spPr>
          <a:xfrm>
            <a:off x="250825" y="981075"/>
            <a:ext cx="8229600" cy="4530725"/>
          </a:xfrm>
        </p:spPr>
        <p:txBody>
          <a:bodyPr/>
          <a:lstStyle/>
          <a:p>
            <a:r>
              <a:rPr lang="en-GB" altLang="en-US" sz="1600" b="1"/>
              <a:t>What kind of society accustoms itself to perceiving women as ‘sluts,’ ‘dogs,’ ‘bitches,’ and regards such words as ‘only a bit of fun?’</a:t>
            </a:r>
          </a:p>
          <a:p>
            <a:r>
              <a:rPr lang="en-GB" altLang="en-US" sz="1600" b="1"/>
              <a:t>Such terms originate as unambiguously </a:t>
            </a:r>
            <a:r>
              <a:rPr lang="en-GB" altLang="en-US" sz="1600" b="1" i="1"/>
              <a:t>pejorative. </a:t>
            </a:r>
            <a:r>
              <a:rPr lang="en-GB" altLang="en-US" sz="1600" b="1"/>
              <a:t>They are intended, without irony or humour, to undermine and dehumanise the individual. Suddenly, with the trigger of a single phrase, the individual is reduced to a ‘thing;’ a sum total of stereotypes and caricatures. S/he no longer has to be confronted as a human being, but as ‘culturally backward,’ ‘criminal,’ or ‘less than human’, and thereby less deriving of the rights others take for granted. </a:t>
            </a:r>
          </a:p>
          <a:p>
            <a:pPr>
              <a:buFont typeface="Wingdings" panose="05000000000000000000" pitchFamily="2" charset="2"/>
              <a:buNone/>
            </a:pPr>
            <a:endParaRPr lang="en-GB" altLang="en-US" sz="1600" b="1"/>
          </a:p>
          <a:p>
            <a:r>
              <a:rPr lang="en-GB" altLang="en-US" sz="1600" b="1"/>
              <a:t>The process of </a:t>
            </a:r>
            <a:r>
              <a:rPr lang="en-GB" altLang="en-US" sz="1600" b="1" i="1"/>
              <a:t>dehumanisation</a:t>
            </a:r>
            <a:r>
              <a:rPr lang="en-GB" altLang="en-US" sz="1600" b="1"/>
              <a:t> has been used to justify slavery and the Jewish Holocaust. Words work. They lay the groundwork and offer licence to real, political bigots. </a:t>
            </a:r>
          </a:p>
          <a:p>
            <a:endParaRPr lang="en-GB" altLang="en-US" sz="1600" b="1"/>
          </a:p>
          <a:p>
            <a:pPr>
              <a:buFont typeface="Wingdings" panose="05000000000000000000" pitchFamily="2" charset="2"/>
              <a:buNone/>
            </a:pPr>
            <a:endParaRPr lang="en-GB" altLang="en-US" sz="1600" b="1"/>
          </a:p>
          <a:p>
            <a:r>
              <a:rPr lang="en-GB" altLang="en-US" sz="1600" b="1"/>
              <a:t>Words are simply the thin end of the wedge; headlines like  </a:t>
            </a:r>
          </a:p>
          <a:p>
            <a:pPr>
              <a:buFont typeface="Wingdings" panose="05000000000000000000" pitchFamily="2" charset="2"/>
              <a:buNone/>
            </a:pPr>
            <a:r>
              <a:rPr lang="en-GB" altLang="en-US" sz="1600" b="1"/>
              <a:t>      the one opposite serve simply to soften up public opinion</a:t>
            </a:r>
          </a:p>
          <a:p>
            <a:pPr>
              <a:buFont typeface="Wingdings" panose="05000000000000000000" pitchFamily="2" charset="2"/>
              <a:buNone/>
            </a:pPr>
            <a:r>
              <a:rPr lang="en-GB" altLang="en-US" sz="1600" b="1"/>
              <a:t>      so that the groups targeted feel powerless and alone, while</a:t>
            </a:r>
          </a:p>
          <a:p>
            <a:pPr>
              <a:buFont typeface="Wingdings" panose="05000000000000000000" pitchFamily="2" charset="2"/>
              <a:buNone/>
            </a:pPr>
            <a:r>
              <a:rPr lang="en-GB" altLang="en-US" sz="1600" b="1"/>
              <a:t>      the rest of us feel under no obligation to offer support or</a:t>
            </a:r>
          </a:p>
          <a:p>
            <a:pPr>
              <a:buFont typeface="Wingdings" panose="05000000000000000000" pitchFamily="2" charset="2"/>
              <a:buNone/>
            </a:pPr>
            <a:r>
              <a:rPr lang="en-GB" altLang="en-US" sz="1600" b="1"/>
              <a:t>      sympathy.  Why should we? They are taking our jobs and</a:t>
            </a:r>
          </a:p>
          <a:p>
            <a:pPr>
              <a:buFont typeface="Wingdings" panose="05000000000000000000" pitchFamily="2" charset="2"/>
              <a:buNone/>
            </a:pPr>
            <a:r>
              <a:rPr lang="en-GB" altLang="en-US" sz="1600" b="1"/>
              <a:t>      bringing crime to our streets.</a:t>
            </a:r>
          </a:p>
          <a:p>
            <a:pPr>
              <a:buFont typeface="Wingdings" panose="05000000000000000000" pitchFamily="2" charset="2"/>
              <a:buNone/>
            </a:pPr>
            <a:endParaRPr lang="en-GB" altLang="en-US" sz="1600" b="1"/>
          </a:p>
          <a:p>
            <a:pPr>
              <a:buFont typeface="Wingdings" panose="05000000000000000000" pitchFamily="2" charset="2"/>
              <a:buNone/>
            </a:pPr>
            <a:endParaRPr lang="en-GB" altLang="en-US" sz="1600" b="1"/>
          </a:p>
        </p:txBody>
      </p:sp>
      <p:pic>
        <p:nvPicPr>
          <p:cNvPr id="11271" name="Picture 7">
            <a:extLst>
              <a:ext uri="{FF2B5EF4-FFF2-40B4-BE49-F238E27FC236}">
                <a16:creationId xmlns:a16="http://schemas.microsoft.com/office/drawing/2014/main" id="{D15BE477-F939-895A-8F7E-C17E44BD40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9563" y="4076700"/>
            <a:ext cx="2068512" cy="264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E651D40-9525-F577-9ECF-5B2400ED8FC8}"/>
              </a:ext>
            </a:extLst>
          </p:cNvPr>
          <p:cNvSpPr>
            <a:spLocks noGrp="1" noChangeArrowheads="1"/>
          </p:cNvSpPr>
          <p:nvPr>
            <p:ph type="title"/>
          </p:nvPr>
        </p:nvSpPr>
        <p:spPr>
          <a:xfrm>
            <a:off x="468313" y="-171450"/>
            <a:ext cx="8229600" cy="1139825"/>
          </a:xfrm>
        </p:spPr>
        <p:txBody>
          <a:bodyPr/>
          <a:lstStyle/>
          <a:p>
            <a:r>
              <a:rPr lang="en-GB" altLang="en-US" b="1"/>
              <a:t>Racism and Language</a:t>
            </a:r>
          </a:p>
        </p:txBody>
      </p:sp>
      <p:sp>
        <p:nvSpPr>
          <p:cNvPr id="12291" name="Rectangle 3">
            <a:extLst>
              <a:ext uri="{FF2B5EF4-FFF2-40B4-BE49-F238E27FC236}">
                <a16:creationId xmlns:a16="http://schemas.microsoft.com/office/drawing/2014/main" id="{E5A315B6-25CF-DBD8-6D6D-72C1DEE598D2}"/>
              </a:ext>
            </a:extLst>
          </p:cNvPr>
          <p:cNvSpPr>
            <a:spLocks noGrp="1" noChangeArrowheads="1"/>
          </p:cNvSpPr>
          <p:nvPr>
            <p:ph type="body" idx="1"/>
          </p:nvPr>
        </p:nvSpPr>
        <p:spPr>
          <a:xfrm>
            <a:off x="468313" y="908050"/>
            <a:ext cx="8229600" cy="4530725"/>
          </a:xfrm>
        </p:spPr>
        <p:txBody>
          <a:bodyPr/>
          <a:lstStyle/>
          <a:p>
            <a:r>
              <a:rPr lang="en-GB" altLang="en-US" sz="1600" b="1"/>
              <a:t>Can language be reclaimed? Many black males call one another ‘nigger,’ a powerful word infused with racist meaning. </a:t>
            </a:r>
          </a:p>
          <a:p>
            <a:r>
              <a:rPr lang="en-GB" altLang="en-US" sz="1600" b="1"/>
              <a:t>Hip hop music in particular is littered with its usage. But many black people are uncomfortable about this attempt to diffuse a term previously burdened with racist baggage. Use of the word is now banned from stages around New York.</a:t>
            </a:r>
          </a:p>
          <a:p>
            <a:r>
              <a:rPr lang="en-GB" altLang="en-US" sz="1600" b="1"/>
              <a:t>Gay men and women have also attempted to reconfigure the meanings of ‘queer’ and ‘dyke.’</a:t>
            </a:r>
          </a:p>
          <a:p>
            <a:r>
              <a:rPr lang="en-GB" altLang="en-US" sz="1600" b="1"/>
              <a:t>But for Riazat Butt: ‘There is always talk when incidents like these occur of the power that can be derived from reclaiming a word. But I never associated ‘Paki’ with anything positive. Nobody could or should try to reclaim it.’</a:t>
            </a:r>
          </a:p>
        </p:txBody>
      </p:sp>
      <p:pic>
        <p:nvPicPr>
          <p:cNvPr id="12305" name="Picture 17">
            <a:extLst>
              <a:ext uri="{FF2B5EF4-FFF2-40B4-BE49-F238E27FC236}">
                <a16:creationId xmlns:a16="http://schemas.microsoft.com/office/drawing/2014/main" id="{0801E409-233A-8E5B-1B82-4E7FFD782F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3644900"/>
            <a:ext cx="4473575" cy="3086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BA75C49-8BCB-D188-7A81-CE8768849D0C}"/>
              </a:ext>
            </a:extLst>
          </p:cNvPr>
          <p:cNvSpPr>
            <a:spLocks noGrp="1" noChangeArrowheads="1"/>
          </p:cNvSpPr>
          <p:nvPr>
            <p:ph type="title"/>
          </p:nvPr>
        </p:nvSpPr>
        <p:spPr/>
        <p:txBody>
          <a:bodyPr/>
          <a:lstStyle/>
          <a:p>
            <a:r>
              <a:rPr lang="en-GB" altLang="en-US" b="1"/>
              <a:t>Racism and Language</a:t>
            </a:r>
          </a:p>
        </p:txBody>
      </p:sp>
      <p:sp>
        <p:nvSpPr>
          <p:cNvPr id="13315" name="Rectangle 3">
            <a:extLst>
              <a:ext uri="{FF2B5EF4-FFF2-40B4-BE49-F238E27FC236}">
                <a16:creationId xmlns:a16="http://schemas.microsoft.com/office/drawing/2014/main" id="{694AE056-098B-FDFB-526B-EFFF281557C6}"/>
              </a:ext>
            </a:extLst>
          </p:cNvPr>
          <p:cNvSpPr>
            <a:spLocks noGrp="1" noChangeArrowheads="1"/>
          </p:cNvSpPr>
          <p:nvPr>
            <p:ph type="body" idx="1"/>
          </p:nvPr>
        </p:nvSpPr>
        <p:spPr>
          <a:xfrm>
            <a:off x="395288" y="1341438"/>
            <a:ext cx="8229600" cy="4530725"/>
          </a:xfrm>
        </p:spPr>
        <p:txBody>
          <a:bodyPr/>
          <a:lstStyle/>
          <a:p>
            <a:r>
              <a:rPr lang="en-GB" altLang="en-US" sz="1600" b="1"/>
              <a:t>In fact it is often the political Right who seek to police our thoughts and language, and from far more sinister motives than the empowering of marginalised social groups. </a:t>
            </a:r>
          </a:p>
          <a:p>
            <a:r>
              <a:rPr lang="en-GB" altLang="en-US" sz="1600" b="1"/>
              <a:t>‘The ugliest forms of political correctness occur when there is a war on. Then you’d better watch what you say.’ (D.Williams)</a:t>
            </a:r>
          </a:p>
          <a:p>
            <a:endParaRPr lang="en-GB" altLang="en-US" sz="1600" b="1"/>
          </a:p>
          <a:p>
            <a:r>
              <a:rPr lang="en-GB" altLang="en-US" sz="1600" b="1"/>
              <a:t>In the aftermath of 9/11,  any US citizen seeking to question the strategy of their government left them vulnerable to attacks from powerful voices.  Dissenting ideas were labelled as ‘treasonous’ by shock-jocks such as Bill O’Reilly. A mood of fear and loathing overtook both the printed and visual media. They became besotted with their own version of</a:t>
            </a:r>
          </a:p>
          <a:p>
            <a:pPr>
              <a:buFont typeface="Wingdings" panose="05000000000000000000" pitchFamily="2" charset="2"/>
              <a:buNone/>
            </a:pPr>
            <a:r>
              <a:rPr lang="en-GB" altLang="en-US" sz="1600" b="1"/>
              <a:t>      ‘political correctness’: </a:t>
            </a:r>
            <a:r>
              <a:rPr lang="en-GB" altLang="en-US" sz="1600" b="1" i="1"/>
              <a:t>Thou Shalt Not Question Anything.</a:t>
            </a:r>
          </a:p>
        </p:txBody>
      </p:sp>
      <p:pic>
        <p:nvPicPr>
          <p:cNvPr id="13317" name="Picture 5">
            <a:extLst>
              <a:ext uri="{FF2B5EF4-FFF2-40B4-BE49-F238E27FC236}">
                <a16:creationId xmlns:a16="http://schemas.microsoft.com/office/drawing/2014/main" id="{A4984AD4-2C63-664F-1FF8-22E523149A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050" y="4221163"/>
            <a:ext cx="1511300" cy="250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D32F0BC-BEC8-6938-0594-2FB8644BB38F}"/>
              </a:ext>
            </a:extLst>
          </p:cNvPr>
          <p:cNvSpPr>
            <a:spLocks noGrp="1" noChangeArrowheads="1"/>
          </p:cNvSpPr>
          <p:nvPr>
            <p:ph type="title"/>
          </p:nvPr>
        </p:nvSpPr>
        <p:spPr>
          <a:xfrm>
            <a:off x="468313" y="-242888"/>
            <a:ext cx="8229600" cy="1139826"/>
          </a:xfrm>
        </p:spPr>
        <p:txBody>
          <a:bodyPr/>
          <a:lstStyle/>
          <a:p>
            <a:r>
              <a:rPr lang="en-GB" altLang="en-US" b="1"/>
              <a:t>Racism and Language</a:t>
            </a:r>
          </a:p>
        </p:txBody>
      </p:sp>
      <p:sp>
        <p:nvSpPr>
          <p:cNvPr id="14339" name="Rectangle 3">
            <a:extLst>
              <a:ext uri="{FF2B5EF4-FFF2-40B4-BE49-F238E27FC236}">
                <a16:creationId xmlns:a16="http://schemas.microsoft.com/office/drawing/2014/main" id="{BC9F520F-A016-F9ED-2170-DB3391254A49}"/>
              </a:ext>
            </a:extLst>
          </p:cNvPr>
          <p:cNvSpPr>
            <a:spLocks noGrp="1" noChangeArrowheads="1"/>
          </p:cNvSpPr>
          <p:nvPr>
            <p:ph type="body" idx="1"/>
          </p:nvPr>
        </p:nvSpPr>
        <p:spPr>
          <a:xfrm>
            <a:off x="395288" y="908050"/>
            <a:ext cx="8229600" cy="4530725"/>
          </a:xfrm>
        </p:spPr>
        <p:txBody>
          <a:bodyPr/>
          <a:lstStyle/>
          <a:p>
            <a:pPr>
              <a:lnSpc>
                <a:spcPct val="80000"/>
              </a:lnSpc>
            </a:pPr>
            <a:r>
              <a:rPr lang="en-GB" altLang="en-US" sz="1600" b="1"/>
              <a:t>Critics of political correctness have been accused of showing the same sensitivity to words as those they claim to be opposing, and of perceiving a political agenda where none exists. For example,  during the 1980s, a number of news outlets claimed that a school altered the nursery rhyme "Baa Baa Black Sheep" to read "Baa Baa Rainbow Sheep." In fact, the nursery, run by Parents and Children Together (</a:t>
            </a:r>
            <a:r>
              <a:rPr lang="en-GB" altLang="en-US" sz="1600" b="1" i="1"/>
              <a:t>Pact</a:t>
            </a:r>
            <a:r>
              <a:rPr lang="en-GB" altLang="en-US" sz="1600" b="1"/>
              <a:t>), simply had the kids "turn the song into an action rhyme. ... They sing happy, sad, bouncing, hopping, pink, blue, black and white sheep etc." The spurious claim about the nursery rhyme was widely circulated and later amplified into a suggestion that similar bans applied to the terms "black coffee" and "blackboard." According to </a:t>
            </a:r>
            <a:r>
              <a:rPr lang="en-GB" altLang="en-US" sz="1600" b="1">
                <a:hlinkClick r:id="rId3" tooltip="Private Eye (magazine)"/>
              </a:rPr>
              <a:t>Private Eye</a:t>
            </a:r>
            <a:r>
              <a:rPr lang="en-GB" altLang="en-US" sz="1600" b="1"/>
              <a:t> magazine, similar stories, all without factual basis, have run in the British press since first appearing in The Sun in 1986. </a:t>
            </a:r>
            <a:endParaRPr lang="en-GB" altLang="en-US" sz="1600" b="1" u="sng"/>
          </a:p>
        </p:txBody>
      </p:sp>
      <p:pic>
        <p:nvPicPr>
          <p:cNvPr id="14341" name="Picture 5">
            <a:extLst>
              <a:ext uri="{FF2B5EF4-FFF2-40B4-BE49-F238E27FC236}">
                <a16:creationId xmlns:a16="http://schemas.microsoft.com/office/drawing/2014/main" id="{15FBA0BA-F4BD-617F-0913-8B217D69DF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3789363"/>
            <a:ext cx="3384550" cy="27098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Orbit</Template>
  <TotalTime>281</TotalTime>
  <Words>1667</Words>
  <Application>Microsoft Office PowerPoint</Application>
  <PresentationFormat>On-screen Show (4:3)</PresentationFormat>
  <Paragraphs>89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Wingdings</vt:lpstr>
      <vt:lpstr>Orbit</vt:lpstr>
      <vt:lpstr>Racism and Language</vt:lpstr>
      <vt:lpstr>Racism and Language</vt:lpstr>
      <vt:lpstr>Racism and Language</vt:lpstr>
      <vt:lpstr>Racism and Language</vt:lpstr>
      <vt:lpstr>Racism and Language</vt:lpstr>
      <vt:lpstr>Racism and Language</vt:lpstr>
      <vt:lpstr>Racism and Language</vt:lpstr>
      <vt:lpstr>Racism and Language</vt:lpstr>
      <vt:lpstr>Racism and Language</vt:lpstr>
      <vt:lpstr>Racism and Language</vt:lpstr>
      <vt:lpstr>PowerPoint Presentation</vt:lpstr>
    </vt:vector>
  </TitlesOfParts>
  <Company>Edinburghs Telford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Racism and Language</dc:title>
  <dc:creator>mikeco</dc:creator>
  <cp:lastModifiedBy>Nayan GRIFFITHS</cp:lastModifiedBy>
  <cp:revision>5</cp:revision>
  <dcterms:created xsi:type="dcterms:W3CDTF">2009-01-15T17:42:09Z</dcterms:created>
  <dcterms:modified xsi:type="dcterms:W3CDTF">2023-03-21T15:25:25Z</dcterms:modified>
</cp:coreProperties>
</file>