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sldIdLst>
    <p:sldId id="256" r:id="rId2"/>
    <p:sldId id="257" r:id="rId3"/>
    <p:sldId id="258" r:id="rId4"/>
    <p:sldId id="264" r:id="rId5"/>
    <p:sldId id="265" r:id="rId6"/>
    <p:sldId id="260" r:id="rId7"/>
    <p:sldId id="263" r:id="rId8"/>
    <p:sldId id="261" r:id="rId9"/>
    <p:sldId id="266" r:id="rId10"/>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a:srgbClr val="CCFFFF"/>
    <a:srgbClr val="66FFFF"/>
    <a:srgbClr val="993366"/>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788BCCBB-B52A-E91C-0862-44E3FD60FEE4}"/>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en-US"/>
          </a:p>
        </p:txBody>
      </p:sp>
      <p:sp>
        <p:nvSpPr>
          <p:cNvPr id="14339" name="Rectangle 3">
            <a:extLst>
              <a:ext uri="{FF2B5EF4-FFF2-40B4-BE49-F238E27FC236}">
                <a16:creationId xmlns:a16="http://schemas.microsoft.com/office/drawing/2014/main" id="{F82BF429-7F41-059C-C10F-F05F50827587}"/>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14340" name="Rectangle 4">
            <a:extLst>
              <a:ext uri="{FF2B5EF4-FFF2-40B4-BE49-F238E27FC236}">
                <a16:creationId xmlns:a16="http://schemas.microsoft.com/office/drawing/2014/main" id="{420B8832-F4F1-F5CF-EB40-16243A1E697F}"/>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41" name="Rectangle 5">
            <a:extLst>
              <a:ext uri="{FF2B5EF4-FFF2-40B4-BE49-F238E27FC236}">
                <a16:creationId xmlns:a16="http://schemas.microsoft.com/office/drawing/2014/main" id="{2E0DD26D-7F56-FFE6-77E0-42DA3B91B583}"/>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4342" name="Rectangle 6">
            <a:extLst>
              <a:ext uri="{FF2B5EF4-FFF2-40B4-BE49-F238E27FC236}">
                <a16:creationId xmlns:a16="http://schemas.microsoft.com/office/drawing/2014/main" id="{CB441255-A814-6B78-2240-503A3DDB4FE3}"/>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en-US"/>
          </a:p>
        </p:txBody>
      </p:sp>
      <p:sp>
        <p:nvSpPr>
          <p:cNvPr id="14343" name="Rectangle 7">
            <a:extLst>
              <a:ext uri="{FF2B5EF4-FFF2-40B4-BE49-F238E27FC236}">
                <a16:creationId xmlns:a16="http://schemas.microsoft.com/office/drawing/2014/main" id="{FFC80B9A-33AE-4206-5C04-9444C8D85F4C}"/>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6F3F838C-9D90-48AE-AC08-3DA556601C6B}"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BE41984-E795-20EA-0884-844D112E242A}"/>
              </a:ext>
            </a:extLst>
          </p:cNvPr>
          <p:cNvSpPr>
            <a:spLocks noGrp="1" noChangeArrowheads="1"/>
          </p:cNvSpPr>
          <p:nvPr>
            <p:ph type="sldNum" sz="quarter" idx="5"/>
          </p:nvPr>
        </p:nvSpPr>
        <p:spPr>
          <a:ln/>
        </p:spPr>
        <p:txBody>
          <a:bodyPr/>
          <a:lstStyle/>
          <a:p>
            <a:fld id="{62E5717B-C3AD-400D-A9D7-EB4071421C3F}" type="slidenum">
              <a:rPr lang="en-GB" altLang="en-US"/>
              <a:pPr/>
              <a:t>1</a:t>
            </a:fld>
            <a:endParaRPr lang="en-GB" altLang="en-US"/>
          </a:p>
        </p:txBody>
      </p:sp>
      <p:sp>
        <p:nvSpPr>
          <p:cNvPr id="15362" name="Rectangle 2">
            <a:extLst>
              <a:ext uri="{FF2B5EF4-FFF2-40B4-BE49-F238E27FC236}">
                <a16:creationId xmlns:a16="http://schemas.microsoft.com/office/drawing/2014/main" id="{02B14D93-B0D4-9D49-AB32-550958962D0B}"/>
              </a:ext>
            </a:extLst>
          </p:cNvPr>
          <p:cNvSpPr>
            <a:spLocks noRot="1" noChangeArrowheads="1" noTextEdit="1"/>
          </p:cNvSpPr>
          <p:nvPr>
            <p:ph type="sldImg"/>
          </p:nvPr>
        </p:nvSpPr>
        <p:spPr>
          <a:ln/>
        </p:spPr>
      </p:sp>
      <p:sp>
        <p:nvSpPr>
          <p:cNvPr id="15363" name="Rectangle 3">
            <a:extLst>
              <a:ext uri="{FF2B5EF4-FFF2-40B4-BE49-F238E27FC236}">
                <a16:creationId xmlns:a16="http://schemas.microsoft.com/office/drawing/2014/main" id="{1789F8B1-9F97-BD51-C258-A9296031728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0E5BBAE-5BA1-9439-5A7E-A630B92D8E67}"/>
              </a:ext>
            </a:extLst>
          </p:cNvPr>
          <p:cNvSpPr>
            <a:spLocks noGrp="1" noChangeArrowheads="1"/>
          </p:cNvSpPr>
          <p:nvPr>
            <p:ph type="sldNum" sz="quarter" idx="5"/>
          </p:nvPr>
        </p:nvSpPr>
        <p:spPr>
          <a:ln/>
        </p:spPr>
        <p:txBody>
          <a:bodyPr/>
          <a:lstStyle/>
          <a:p>
            <a:fld id="{8E1263B4-54F7-40B5-9716-5BFB7E88A6BC}" type="slidenum">
              <a:rPr lang="en-GB" altLang="en-US"/>
              <a:pPr/>
              <a:t>2</a:t>
            </a:fld>
            <a:endParaRPr lang="en-GB" altLang="en-US"/>
          </a:p>
        </p:txBody>
      </p:sp>
      <p:sp>
        <p:nvSpPr>
          <p:cNvPr id="16386" name="Rectangle 2">
            <a:extLst>
              <a:ext uri="{FF2B5EF4-FFF2-40B4-BE49-F238E27FC236}">
                <a16:creationId xmlns:a16="http://schemas.microsoft.com/office/drawing/2014/main" id="{3940D043-6BBB-D74F-9294-40BF5779124B}"/>
              </a:ext>
            </a:extLst>
          </p:cNvPr>
          <p:cNvSpPr>
            <a:spLocks noRot="1" noChangeArrowheads="1" noTextEdit="1"/>
          </p:cNvSpPr>
          <p:nvPr>
            <p:ph type="sldImg"/>
          </p:nvPr>
        </p:nvSpPr>
        <p:spPr>
          <a:ln/>
        </p:spPr>
      </p:sp>
      <p:sp>
        <p:nvSpPr>
          <p:cNvPr id="16387" name="Rectangle 3">
            <a:extLst>
              <a:ext uri="{FF2B5EF4-FFF2-40B4-BE49-F238E27FC236}">
                <a16:creationId xmlns:a16="http://schemas.microsoft.com/office/drawing/2014/main" id="{98D2740A-21A6-8B67-FCD8-C39A140271F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7278F04-C529-C03F-F4A9-51F7D48A6E07}"/>
              </a:ext>
            </a:extLst>
          </p:cNvPr>
          <p:cNvSpPr>
            <a:spLocks noGrp="1" noChangeArrowheads="1"/>
          </p:cNvSpPr>
          <p:nvPr>
            <p:ph type="sldNum" sz="quarter" idx="5"/>
          </p:nvPr>
        </p:nvSpPr>
        <p:spPr>
          <a:ln/>
        </p:spPr>
        <p:txBody>
          <a:bodyPr/>
          <a:lstStyle/>
          <a:p>
            <a:fld id="{63411CFD-B06F-4243-8179-6CC6138F2EB9}" type="slidenum">
              <a:rPr lang="en-GB" altLang="en-US"/>
              <a:pPr/>
              <a:t>3</a:t>
            </a:fld>
            <a:endParaRPr lang="en-GB" altLang="en-US"/>
          </a:p>
        </p:txBody>
      </p:sp>
      <p:sp>
        <p:nvSpPr>
          <p:cNvPr id="17410" name="Rectangle 2">
            <a:extLst>
              <a:ext uri="{FF2B5EF4-FFF2-40B4-BE49-F238E27FC236}">
                <a16:creationId xmlns:a16="http://schemas.microsoft.com/office/drawing/2014/main" id="{493D4635-B8BD-154E-6521-48B0B3E70C84}"/>
              </a:ext>
            </a:extLst>
          </p:cNvPr>
          <p:cNvSpPr>
            <a:spLocks noRot="1" noChangeArrowheads="1" noTextEdit="1"/>
          </p:cNvSpPr>
          <p:nvPr>
            <p:ph type="sldImg"/>
          </p:nvPr>
        </p:nvSpPr>
        <p:spPr>
          <a:ln/>
        </p:spPr>
      </p:sp>
      <p:sp>
        <p:nvSpPr>
          <p:cNvPr id="17411" name="Rectangle 3">
            <a:extLst>
              <a:ext uri="{FF2B5EF4-FFF2-40B4-BE49-F238E27FC236}">
                <a16:creationId xmlns:a16="http://schemas.microsoft.com/office/drawing/2014/main" id="{D624CB87-77AE-4F15-5A3A-3B676342BA4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5D5B5F8-1E48-B932-7532-C9AF8DF1E1B8}"/>
              </a:ext>
            </a:extLst>
          </p:cNvPr>
          <p:cNvSpPr>
            <a:spLocks noGrp="1" noChangeArrowheads="1"/>
          </p:cNvSpPr>
          <p:nvPr>
            <p:ph type="sldNum" sz="quarter" idx="5"/>
          </p:nvPr>
        </p:nvSpPr>
        <p:spPr>
          <a:ln/>
        </p:spPr>
        <p:txBody>
          <a:bodyPr/>
          <a:lstStyle/>
          <a:p>
            <a:fld id="{B6FA1CCE-FACC-44DF-8ABF-4C8F2A52D2D7}" type="slidenum">
              <a:rPr lang="en-GB" altLang="en-US"/>
              <a:pPr/>
              <a:t>4</a:t>
            </a:fld>
            <a:endParaRPr lang="en-GB" altLang="en-US"/>
          </a:p>
        </p:txBody>
      </p:sp>
      <p:sp>
        <p:nvSpPr>
          <p:cNvPr id="18434" name="Rectangle 2">
            <a:extLst>
              <a:ext uri="{FF2B5EF4-FFF2-40B4-BE49-F238E27FC236}">
                <a16:creationId xmlns:a16="http://schemas.microsoft.com/office/drawing/2014/main" id="{74BE23CB-8E71-955F-7ADB-B048DA080D5C}"/>
              </a:ext>
            </a:extLst>
          </p:cNvPr>
          <p:cNvSpPr>
            <a:spLocks noRot="1" noChangeArrowheads="1" noTextEdit="1"/>
          </p:cNvSpPr>
          <p:nvPr>
            <p:ph type="sldImg"/>
          </p:nvPr>
        </p:nvSpPr>
        <p:spPr>
          <a:ln/>
        </p:spPr>
      </p:sp>
      <p:sp>
        <p:nvSpPr>
          <p:cNvPr id="18435" name="Rectangle 3">
            <a:extLst>
              <a:ext uri="{FF2B5EF4-FFF2-40B4-BE49-F238E27FC236}">
                <a16:creationId xmlns:a16="http://schemas.microsoft.com/office/drawing/2014/main" id="{930C1897-F46C-EF0F-DF88-34F25E2B431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7A4202B-3E96-3CB7-558C-832272E4D671}"/>
              </a:ext>
            </a:extLst>
          </p:cNvPr>
          <p:cNvSpPr>
            <a:spLocks noGrp="1" noChangeArrowheads="1"/>
          </p:cNvSpPr>
          <p:nvPr>
            <p:ph type="sldNum" sz="quarter" idx="5"/>
          </p:nvPr>
        </p:nvSpPr>
        <p:spPr>
          <a:ln/>
        </p:spPr>
        <p:txBody>
          <a:bodyPr/>
          <a:lstStyle/>
          <a:p>
            <a:fld id="{7605741C-BAAE-4A3C-A1B1-62023120FD3F}" type="slidenum">
              <a:rPr lang="en-GB" altLang="en-US"/>
              <a:pPr/>
              <a:t>5</a:t>
            </a:fld>
            <a:endParaRPr lang="en-GB" altLang="en-US"/>
          </a:p>
        </p:txBody>
      </p:sp>
      <p:sp>
        <p:nvSpPr>
          <p:cNvPr id="19458" name="Rectangle 2">
            <a:extLst>
              <a:ext uri="{FF2B5EF4-FFF2-40B4-BE49-F238E27FC236}">
                <a16:creationId xmlns:a16="http://schemas.microsoft.com/office/drawing/2014/main" id="{8DFA1FB6-EFA9-4B7C-A4BA-83CEAB4B811A}"/>
              </a:ext>
            </a:extLst>
          </p:cNvPr>
          <p:cNvSpPr>
            <a:spLocks noRot="1" noChangeArrowheads="1" noTextEdit="1"/>
          </p:cNvSpPr>
          <p:nvPr>
            <p:ph type="sldImg"/>
          </p:nvPr>
        </p:nvSpPr>
        <p:spPr>
          <a:ln/>
        </p:spPr>
      </p:sp>
      <p:sp>
        <p:nvSpPr>
          <p:cNvPr id="19459" name="Rectangle 3">
            <a:extLst>
              <a:ext uri="{FF2B5EF4-FFF2-40B4-BE49-F238E27FC236}">
                <a16:creationId xmlns:a16="http://schemas.microsoft.com/office/drawing/2014/main" id="{F7434578-3544-D8FF-FA82-DA3194CC1D6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2416296-B118-A9DD-2A03-4EC82A4F3AB2}"/>
              </a:ext>
            </a:extLst>
          </p:cNvPr>
          <p:cNvSpPr>
            <a:spLocks noGrp="1" noChangeArrowheads="1"/>
          </p:cNvSpPr>
          <p:nvPr>
            <p:ph type="sldNum" sz="quarter" idx="5"/>
          </p:nvPr>
        </p:nvSpPr>
        <p:spPr>
          <a:ln/>
        </p:spPr>
        <p:txBody>
          <a:bodyPr/>
          <a:lstStyle/>
          <a:p>
            <a:fld id="{DE37E782-365B-44B8-AACB-FD084A40C7AD}" type="slidenum">
              <a:rPr lang="en-GB" altLang="en-US"/>
              <a:pPr/>
              <a:t>6</a:t>
            </a:fld>
            <a:endParaRPr lang="en-GB" altLang="en-US"/>
          </a:p>
        </p:txBody>
      </p:sp>
      <p:sp>
        <p:nvSpPr>
          <p:cNvPr id="20482" name="Rectangle 2">
            <a:extLst>
              <a:ext uri="{FF2B5EF4-FFF2-40B4-BE49-F238E27FC236}">
                <a16:creationId xmlns:a16="http://schemas.microsoft.com/office/drawing/2014/main" id="{2767E7F6-463F-3180-71EB-4A2EF76F925E}"/>
              </a:ext>
            </a:extLst>
          </p:cNvPr>
          <p:cNvSpPr>
            <a:spLocks noRot="1" noChangeArrowheads="1" noTextEdit="1"/>
          </p:cNvSpPr>
          <p:nvPr>
            <p:ph type="sldImg"/>
          </p:nvPr>
        </p:nvSpPr>
        <p:spPr>
          <a:ln/>
        </p:spPr>
      </p:sp>
      <p:sp>
        <p:nvSpPr>
          <p:cNvPr id="20483" name="Rectangle 3">
            <a:extLst>
              <a:ext uri="{FF2B5EF4-FFF2-40B4-BE49-F238E27FC236}">
                <a16:creationId xmlns:a16="http://schemas.microsoft.com/office/drawing/2014/main" id="{BDA51D55-DDB3-4756-8F46-70958BD797C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716039D-BAFA-84B8-9967-0EFAF0FC10CF}"/>
              </a:ext>
            </a:extLst>
          </p:cNvPr>
          <p:cNvSpPr>
            <a:spLocks noGrp="1" noChangeArrowheads="1"/>
          </p:cNvSpPr>
          <p:nvPr>
            <p:ph type="sldNum" sz="quarter" idx="5"/>
          </p:nvPr>
        </p:nvSpPr>
        <p:spPr>
          <a:ln/>
        </p:spPr>
        <p:txBody>
          <a:bodyPr/>
          <a:lstStyle/>
          <a:p>
            <a:fld id="{27F00E21-787B-4D58-B15F-2C16FB28D7B2}" type="slidenum">
              <a:rPr lang="en-GB" altLang="en-US"/>
              <a:pPr/>
              <a:t>7</a:t>
            </a:fld>
            <a:endParaRPr lang="en-GB" altLang="en-US"/>
          </a:p>
        </p:txBody>
      </p:sp>
      <p:sp>
        <p:nvSpPr>
          <p:cNvPr id="21506" name="Rectangle 2">
            <a:extLst>
              <a:ext uri="{FF2B5EF4-FFF2-40B4-BE49-F238E27FC236}">
                <a16:creationId xmlns:a16="http://schemas.microsoft.com/office/drawing/2014/main" id="{08565385-39FF-0D81-42B7-A95E64D786CB}"/>
              </a:ext>
            </a:extLst>
          </p:cNvPr>
          <p:cNvSpPr>
            <a:spLocks noRot="1" noChangeArrowheads="1" noTextEdit="1"/>
          </p:cNvSpPr>
          <p:nvPr>
            <p:ph type="sldImg"/>
          </p:nvPr>
        </p:nvSpPr>
        <p:spPr>
          <a:ln/>
        </p:spPr>
      </p:sp>
      <p:sp>
        <p:nvSpPr>
          <p:cNvPr id="21507" name="Rectangle 3">
            <a:extLst>
              <a:ext uri="{FF2B5EF4-FFF2-40B4-BE49-F238E27FC236}">
                <a16:creationId xmlns:a16="http://schemas.microsoft.com/office/drawing/2014/main" id="{C733F525-26BE-FF62-FBB9-83A5810583A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3A15DD4-FB5B-C74C-AB3C-3EA5EF51D9B4}"/>
              </a:ext>
            </a:extLst>
          </p:cNvPr>
          <p:cNvSpPr>
            <a:spLocks noGrp="1" noChangeArrowheads="1"/>
          </p:cNvSpPr>
          <p:nvPr>
            <p:ph type="sldNum" sz="quarter" idx="5"/>
          </p:nvPr>
        </p:nvSpPr>
        <p:spPr>
          <a:ln/>
        </p:spPr>
        <p:txBody>
          <a:bodyPr/>
          <a:lstStyle/>
          <a:p>
            <a:fld id="{62C20544-C9C0-4C84-84EF-AD75F0388A0A}" type="slidenum">
              <a:rPr lang="en-GB" altLang="en-US"/>
              <a:pPr/>
              <a:t>8</a:t>
            </a:fld>
            <a:endParaRPr lang="en-GB" altLang="en-US"/>
          </a:p>
        </p:txBody>
      </p:sp>
      <p:sp>
        <p:nvSpPr>
          <p:cNvPr id="22530" name="Rectangle 2">
            <a:extLst>
              <a:ext uri="{FF2B5EF4-FFF2-40B4-BE49-F238E27FC236}">
                <a16:creationId xmlns:a16="http://schemas.microsoft.com/office/drawing/2014/main" id="{857A60E5-7C0C-DC89-3BC3-8F61D782ECFE}"/>
              </a:ext>
            </a:extLst>
          </p:cNvPr>
          <p:cNvSpPr>
            <a:spLocks noRot="1" noChangeArrowheads="1" noTextEdit="1"/>
          </p:cNvSpPr>
          <p:nvPr>
            <p:ph type="sldImg"/>
          </p:nvPr>
        </p:nvSpPr>
        <p:spPr>
          <a:ln/>
        </p:spPr>
      </p:sp>
      <p:sp>
        <p:nvSpPr>
          <p:cNvPr id="22531" name="Rectangle 3">
            <a:extLst>
              <a:ext uri="{FF2B5EF4-FFF2-40B4-BE49-F238E27FC236}">
                <a16:creationId xmlns:a16="http://schemas.microsoft.com/office/drawing/2014/main" id="{4DD97096-BEB0-A97A-5C53-F9A3A3D3343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D0D9A06-C0F5-54B4-438E-A9F1DBB9B52F}"/>
              </a:ext>
            </a:extLst>
          </p:cNvPr>
          <p:cNvSpPr>
            <a:spLocks noGrp="1" noChangeArrowheads="1"/>
          </p:cNvSpPr>
          <p:nvPr>
            <p:ph type="sldNum" sz="quarter" idx="5"/>
          </p:nvPr>
        </p:nvSpPr>
        <p:spPr>
          <a:ln/>
        </p:spPr>
        <p:txBody>
          <a:bodyPr/>
          <a:lstStyle/>
          <a:p>
            <a:fld id="{A6319C94-8D8D-47C7-ABA4-BBDAB9312BC4}" type="slidenum">
              <a:rPr lang="en-GB" altLang="en-US"/>
              <a:pPr/>
              <a:t>9</a:t>
            </a:fld>
            <a:endParaRPr lang="en-GB" altLang="en-US"/>
          </a:p>
        </p:txBody>
      </p:sp>
      <p:sp>
        <p:nvSpPr>
          <p:cNvPr id="24578" name="Rectangle 2">
            <a:extLst>
              <a:ext uri="{FF2B5EF4-FFF2-40B4-BE49-F238E27FC236}">
                <a16:creationId xmlns:a16="http://schemas.microsoft.com/office/drawing/2014/main" id="{B5E729F0-1527-1822-A19A-5DF56049E1F2}"/>
              </a:ext>
            </a:extLst>
          </p:cNvPr>
          <p:cNvSpPr>
            <a:spLocks noRot="1" noChangeArrowheads="1" noTextEdit="1"/>
          </p:cNvSpPr>
          <p:nvPr>
            <p:ph type="sldImg"/>
          </p:nvPr>
        </p:nvSpPr>
        <p:spPr>
          <a:xfrm>
            <a:off x="1144588" y="685800"/>
            <a:ext cx="4572000" cy="3429000"/>
          </a:xfrm>
          <a:ln/>
        </p:spPr>
      </p:sp>
      <p:sp>
        <p:nvSpPr>
          <p:cNvPr id="24579" name="Rectangle 3">
            <a:extLst>
              <a:ext uri="{FF2B5EF4-FFF2-40B4-BE49-F238E27FC236}">
                <a16:creationId xmlns:a16="http://schemas.microsoft.com/office/drawing/2014/main" id="{D0BE780E-3809-ACDC-0FC3-7F76CD411D94}"/>
              </a:ext>
            </a:extLst>
          </p:cNvPr>
          <p:cNvSpPr>
            <a:spLocks noGrp="1" noChangeArrowheads="1"/>
          </p:cNvSpPr>
          <p:nvPr>
            <p:ph type="body" idx="1"/>
          </p:nvPr>
        </p:nvSpPr>
        <p:spPr>
          <a:xfrm>
            <a:off x="914400" y="4343400"/>
            <a:ext cx="5029200" cy="4114800"/>
          </a:xfrm>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6C034-42FD-2CD1-75CD-672CABFA4F24}"/>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97DA5F0-6568-9767-6D1B-1FF5F8EC8AA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6F82113-2671-8594-34E9-0E95689492C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09A7DB4-BF7F-9F08-C2A4-758BEE8CC25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7139CD7-A830-BD79-C670-6A7DBE7C118C}"/>
              </a:ext>
            </a:extLst>
          </p:cNvPr>
          <p:cNvSpPr>
            <a:spLocks noGrp="1"/>
          </p:cNvSpPr>
          <p:nvPr>
            <p:ph type="sldNum" sz="quarter" idx="12"/>
          </p:nvPr>
        </p:nvSpPr>
        <p:spPr/>
        <p:txBody>
          <a:bodyPr/>
          <a:lstStyle>
            <a:lvl1pPr>
              <a:defRPr/>
            </a:lvl1pPr>
          </a:lstStyle>
          <a:p>
            <a:fld id="{D66AAE33-5B45-4D44-8F41-BB0A5C3D97BF}" type="slidenum">
              <a:rPr lang="en-US" altLang="en-US"/>
              <a:pPr/>
              <a:t>‹#›</a:t>
            </a:fld>
            <a:endParaRPr lang="en-US" altLang="en-US"/>
          </a:p>
        </p:txBody>
      </p:sp>
    </p:spTree>
    <p:extLst>
      <p:ext uri="{BB962C8B-B14F-4D97-AF65-F5344CB8AC3E}">
        <p14:creationId xmlns:p14="http://schemas.microsoft.com/office/powerpoint/2010/main" val="100722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62564-D4D5-32C4-CB13-E1634B0D1B4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BC8414B-2EB4-A433-6C82-3C3A4D7A30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0D41FD-3734-0EA3-E5FA-34CF72A3F0A3}"/>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0B28297-2AAC-2EA2-FA45-BE651D3CDDA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CCC1D5F-A29F-1588-E8DC-178A0E46887B}"/>
              </a:ext>
            </a:extLst>
          </p:cNvPr>
          <p:cNvSpPr>
            <a:spLocks noGrp="1"/>
          </p:cNvSpPr>
          <p:nvPr>
            <p:ph type="sldNum" sz="quarter" idx="12"/>
          </p:nvPr>
        </p:nvSpPr>
        <p:spPr/>
        <p:txBody>
          <a:bodyPr/>
          <a:lstStyle>
            <a:lvl1pPr>
              <a:defRPr/>
            </a:lvl1pPr>
          </a:lstStyle>
          <a:p>
            <a:fld id="{1821C14A-050C-40F4-B888-27844B93CCC3}" type="slidenum">
              <a:rPr lang="en-US" altLang="en-US"/>
              <a:pPr/>
              <a:t>‹#›</a:t>
            </a:fld>
            <a:endParaRPr lang="en-US" altLang="en-US"/>
          </a:p>
        </p:txBody>
      </p:sp>
    </p:spTree>
    <p:extLst>
      <p:ext uri="{BB962C8B-B14F-4D97-AF65-F5344CB8AC3E}">
        <p14:creationId xmlns:p14="http://schemas.microsoft.com/office/powerpoint/2010/main" val="2165806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0D8026-16D7-C70E-264A-25E6709F2D4C}"/>
              </a:ext>
            </a:extLst>
          </p:cNvPr>
          <p:cNvSpPr>
            <a:spLocks noGrp="1"/>
          </p:cNvSpPr>
          <p:nvPr>
            <p:ph type="title" orient="vert"/>
          </p:nvPr>
        </p:nvSpPr>
        <p:spPr>
          <a:xfrm>
            <a:off x="6515100" y="609600"/>
            <a:ext cx="1943100" cy="54864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C4C88D1-082E-A4B9-0ADF-7D1D8E67604B}"/>
              </a:ext>
            </a:extLst>
          </p:cNvPr>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A8954B-E2DB-4483-7B2B-3BF943F8EAC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AEF553E-C2A4-C6EA-6F77-C138977C829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660B5DC-D310-4459-7D8B-E4F545FD5995}"/>
              </a:ext>
            </a:extLst>
          </p:cNvPr>
          <p:cNvSpPr>
            <a:spLocks noGrp="1"/>
          </p:cNvSpPr>
          <p:nvPr>
            <p:ph type="sldNum" sz="quarter" idx="12"/>
          </p:nvPr>
        </p:nvSpPr>
        <p:spPr/>
        <p:txBody>
          <a:bodyPr/>
          <a:lstStyle>
            <a:lvl1pPr>
              <a:defRPr/>
            </a:lvl1pPr>
          </a:lstStyle>
          <a:p>
            <a:fld id="{A971A4E4-9152-417E-831A-8A5AEA42B97E}" type="slidenum">
              <a:rPr lang="en-US" altLang="en-US"/>
              <a:pPr/>
              <a:t>‹#›</a:t>
            </a:fld>
            <a:endParaRPr lang="en-US" altLang="en-US"/>
          </a:p>
        </p:txBody>
      </p:sp>
    </p:spTree>
    <p:extLst>
      <p:ext uri="{BB962C8B-B14F-4D97-AF65-F5344CB8AC3E}">
        <p14:creationId xmlns:p14="http://schemas.microsoft.com/office/powerpoint/2010/main" val="2940970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43FBE-28B3-19DA-9D1B-6B8990C9FCE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6B1E749-D29F-3775-CFBE-681D6411B3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2DE333-3DC8-B2CC-D520-BF300E63E1C1}"/>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7D4E463-7DA8-9434-D42A-021DFE5A610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58C5D0D-F37B-649D-6347-E3EEF49313F0}"/>
              </a:ext>
            </a:extLst>
          </p:cNvPr>
          <p:cNvSpPr>
            <a:spLocks noGrp="1"/>
          </p:cNvSpPr>
          <p:nvPr>
            <p:ph type="sldNum" sz="quarter" idx="12"/>
          </p:nvPr>
        </p:nvSpPr>
        <p:spPr/>
        <p:txBody>
          <a:bodyPr/>
          <a:lstStyle>
            <a:lvl1pPr>
              <a:defRPr/>
            </a:lvl1pPr>
          </a:lstStyle>
          <a:p>
            <a:fld id="{415D8380-0662-4BD1-8656-B792026DDED6}" type="slidenum">
              <a:rPr lang="en-US" altLang="en-US"/>
              <a:pPr/>
              <a:t>‹#›</a:t>
            </a:fld>
            <a:endParaRPr lang="en-US" altLang="en-US"/>
          </a:p>
        </p:txBody>
      </p:sp>
    </p:spTree>
    <p:extLst>
      <p:ext uri="{BB962C8B-B14F-4D97-AF65-F5344CB8AC3E}">
        <p14:creationId xmlns:p14="http://schemas.microsoft.com/office/powerpoint/2010/main" val="3861187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458E5-59D1-ECDD-4885-CF508ADA2654}"/>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6CC741F-8B6E-3409-59A6-4C30D50E3E32}"/>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8E33D622-EE99-8502-2B16-4574F6CE543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0CAFA3D-91E9-0583-DAD1-337111D53B7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BB39284-BE9D-B8D1-2DDE-B101B8FC3C39}"/>
              </a:ext>
            </a:extLst>
          </p:cNvPr>
          <p:cNvSpPr>
            <a:spLocks noGrp="1"/>
          </p:cNvSpPr>
          <p:nvPr>
            <p:ph type="sldNum" sz="quarter" idx="12"/>
          </p:nvPr>
        </p:nvSpPr>
        <p:spPr/>
        <p:txBody>
          <a:bodyPr/>
          <a:lstStyle>
            <a:lvl1pPr>
              <a:defRPr/>
            </a:lvl1pPr>
          </a:lstStyle>
          <a:p>
            <a:fld id="{1AFD57B4-5867-402C-8EE0-BF3482925A32}" type="slidenum">
              <a:rPr lang="en-US" altLang="en-US"/>
              <a:pPr/>
              <a:t>‹#›</a:t>
            </a:fld>
            <a:endParaRPr lang="en-US" altLang="en-US"/>
          </a:p>
        </p:txBody>
      </p:sp>
    </p:spTree>
    <p:extLst>
      <p:ext uri="{BB962C8B-B14F-4D97-AF65-F5344CB8AC3E}">
        <p14:creationId xmlns:p14="http://schemas.microsoft.com/office/powerpoint/2010/main" val="162166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88596-5C06-20D6-DDB1-3470C1D25F6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4E8048C-209B-EA20-29BC-8661B58DC08D}"/>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B83C6E9-BF93-FA59-4796-899C4EA2AAAD}"/>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4F008AD-FBFB-A99C-7BA0-699E24C3BDA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C79BFA25-BEF2-8D62-2195-02F0352E773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C3D2A57A-5F42-9FCD-7254-6EA029E1DAED}"/>
              </a:ext>
            </a:extLst>
          </p:cNvPr>
          <p:cNvSpPr>
            <a:spLocks noGrp="1"/>
          </p:cNvSpPr>
          <p:nvPr>
            <p:ph type="sldNum" sz="quarter" idx="12"/>
          </p:nvPr>
        </p:nvSpPr>
        <p:spPr/>
        <p:txBody>
          <a:bodyPr/>
          <a:lstStyle>
            <a:lvl1pPr>
              <a:defRPr/>
            </a:lvl1pPr>
          </a:lstStyle>
          <a:p>
            <a:fld id="{7097B0FD-27F4-46E4-B1A4-9265A67A822E}" type="slidenum">
              <a:rPr lang="en-US" altLang="en-US"/>
              <a:pPr/>
              <a:t>‹#›</a:t>
            </a:fld>
            <a:endParaRPr lang="en-US" altLang="en-US"/>
          </a:p>
        </p:txBody>
      </p:sp>
    </p:spTree>
    <p:extLst>
      <p:ext uri="{BB962C8B-B14F-4D97-AF65-F5344CB8AC3E}">
        <p14:creationId xmlns:p14="http://schemas.microsoft.com/office/powerpoint/2010/main" val="4146729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4E05A-B93D-4064-A050-45079347EDD6}"/>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EA43DCD-611A-2C63-983E-6A6ECD3D1B1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2F83B6-29A4-C58B-6949-2131ADA7C66E}"/>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820E844-DA68-A8CB-2EE5-27E524BB717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1A9EC0-5C1F-4AE0-CDEC-32EB55A93491}"/>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449FA25-762E-D4DF-1D89-C62A559A1355}"/>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DE6B356F-8C8B-D8AF-081E-F04AF261E36D}"/>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F930C0BC-10AA-4E4A-D062-D2AC3276D24A}"/>
              </a:ext>
            </a:extLst>
          </p:cNvPr>
          <p:cNvSpPr>
            <a:spLocks noGrp="1"/>
          </p:cNvSpPr>
          <p:nvPr>
            <p:ph type="sldNum" sz="quarter" idx="12"/>
          </p:nvPr>
        </p:nvSpPr>
        <p:spPr/>
        <p:txBody>
          <a:bodyPr/>
          <a:lstStyle>
            <a:lvl1pPr>
              <a:defRPr/>
            </a:lvl1pPr>
          </a:lstStyle>
          <a:p>
            <a:fld id="{6D37EC85-1162-43DB-AEB7-50CCAC10FAE0}" type="slidenum">
              <a:rPr lang="en-US" altLang="en-US"/>
              <a:pPr/>
              <a:t>‹#›</a:t>
            </a:fld>
            <a:endParaRPr lang="en-US" altLang="en-US"/>
          </a:p>
        </p:txBody>
      </p:sp>
    </p:spTree>
    <p:extLst>
      <p:ext uri="{BB962C8B-B14F-4D97-AF65-F5344CB8AC3E}">
        <p14:creationId xmlns:p14="http://schemas.microsoft.com/office/powerpoint/2010/main" val="511409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791E-8221-5C8A-DE33-451B15B61A8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0FBE6D6-C680-F2B0-FF13-CD9B38B4E34D}"/>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A16F7EAA-A99B-6AE4-743B-3D95224C317E}"/>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6C6B85EF-13A5-58A0-549F-9F99E28B5410}"/>
              </a:ext>
            </a:extLst>
          </p:cNvPr>
          <p:cNvSpPr>
            <a:spLocks noGrp="1"/>
          </p:cNvSpPr>
          <p:nvPr>
            <p:ph type="sldNum" sz="quarter" idx="12"/>
          </p:nvPr>
        </p:nvSpPr>
        <p:spPr/>
        <p:txBody>
          <a:bodyPr/>
          <a:lstStyle>
            <a:lvl1pPr>
              <a:defRPr/>
            </a:lvl1pPr>
          </a:lstStyle>
          <a:p>
            <a:fld id="{3378BEB8-70EE-43CB-839B-2A33A4CAC0AC}" type="slidenum">
              <a:rPr lang="en-US" altLang="en-US"/>
              <a:pPr/>
              <a:t>‹#›</a:t>
            </a:fld>
            <a:endParaRPr lang="en-US" altLang="en-US"/>
          </a:p>
        </p:txBody>
      </p:sp>
    </p:spTree>
    <p:extLst>
      <p:ext uri="{BB962C8B-B14F-4D97-AF65-F5344CB8AC3E}">
        <p14:creationId xmlns:p14="http://schemas.microsoft.com/office/powerpoint/2010/main" val="705350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E1EA6B-5A2C-A58A-B3E8-04320217D771}"/>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221016DD-E9FA-70A8-FBA1-C2E618947601}"/>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E804F01C-828A-056A-E50D-B23B20EA887E}"/>
              </a:ext>
            </a:extLst>
          </p:cNvPr>
          <p:cNvSpPr>
            <a:spLocks noGrp="1"/>
          </p:cNvSpPr>
          <p:nvPr>
            <p:ph type="sldNum" sz="quarter" idx="12"/>
          </p:nvPr>
        </p:nvSpPr>
        <p:spPr/>
        <p:txBody>
          <a:bodyPr/>
          <a:lstStyle>
            <a:lvl1pPr>
              <a:defRPr/>
            </a:lvl1pPr>
          </a:lstStyle>
          <a:p>
            <a:fld id="{A5E9CD3D-CA59-4FEF-911F-9D48E57272E7}" type="slidenum">
              <a:rPr lang="en-US" altLang="en-US"/>
              <a:pPr/>
              <a:t>‹#›</a:t>
            </a:fld>
            <a:endParaRPr lang="en-US" altLang="en-US"/>
          </a:p>
        </p:txBody>
      </p:sp>
    </p:spTree>
    <p:extLst>
      <p:ext uri="{BB962C8B-B14F-4D97-AF65-F5344CB8AC3E}">
        <p14:creationId xmlns:p14="http://schemas.microsoft.com/office/powerpoint/2010/main" val="3341317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43A59-8FE1-1D9F-EBCE-E60092A2803C}"/>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88B6B1B-90DD-5354-4117-F2CECBDD7C44}"/>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F6C30E6-958C-5CC1-8B1C-FC946E2B606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A5A9B3-4F08-7C7D-E4C2-2DF105D26D90}"/>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0EC29C2-DAB8-F581-D34B-F2AE8EF2E93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9124F932-54AC-E83B-CEA2-8DEF83032E04}"/>
              </a:ext>
            </a:extLst>
          </p:cNvPr>
          <p:cNvSpPr>
            <a:spLocks noGrp="1"/>
          </p:cNvSpPr>
          <p:nvPr>
            <p:ph type="sldNum" sz="quarter" idx="12"/>
          </p:nvPr>
        </p:nvSpPr>
        <p:spPr/>
        <p:txBody>
          <a:bodyPr/>
          <a:lstStyle>
            <a:lvl1pPr>
              <a:defRPr/>
            </a:lvl1pPr>
          </a:lstStyle>
          <a:p>
            <a:fld id="{2DD9CA26-CEBE-466F-83E8-0FBC830A2309}" type="slidenum">
              <a:rPr lang="en-US" altLang="en-US"/>
              <a:pPr/>
              <a:t>‹#›</a:t>
            </a:fld>
            <a:endParaRPr lang="en-US" altLang="en-US"/>
          </a:p>
        </p:txBody>
      </p:sp>
    </p:spTree>
    <p:extLst>
      <p:ext uri="{BB962C8B-B14F-4D97-AF65-F5344CB8AC3E}">
        <p14:creationId xmlns:p14="http://schemas.microsoft.com/office/powerpoint/2010/main" val="1273634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A7C92-54CE-7E92-3F8F-DDB007735AA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FC92841-EBC5-C804-A7E9-0DBB8711361B}"/>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98AD126-F171-AD12-8C56-8F18C8B8679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26979D-97A3-0FAB-0C57-182C4F1C235E}"/>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CE95788E-1E1E-9DF1-3AFB-A743EE62A83F}"/>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D0966AF-645B-E157-5D1B-BF81695F0FD4}"/>
              </a:ext>
            </a:extLst>
          </p:cNvPr>
          <p:cNvSpPr>
            <a:spLocks noGrp="1"/>
          </p:cNvSpPr>
          <p:nvPr>
            <p:ph type="sldNum" sz="quarter" idx="12"/>
          </p:nvPr>
        </p:nvSpPr>
        <p:spPr/>
        <p:txBody>
          <a:bodyPr/>
          <a:lstStyle>
            <a:lvl1pPr>
              <a:defRPr/>
            </a:lvl1pPr>
          </a:lstStyle>
          <a:p>
            <a:fld id="{6CA56F98-AE42-43CC-AF6D-318559A19AD2}" type="slidenum">
              <a:rPr lang="en-US" altLang="en-US"/>
              <a:pPr/>
              <a:t>‹#›</a:t>
            </a:fld>
            <a:endParaRPr lang="en-US" altLang="en-US"/>
          </a:p>
        </p:txBody>
      </p:sp>
    </p:spTree>
    <p:extLst>
      <p:ext uri="{BB962C8B-B14F-4D97-AF65-F5344CB8AC3E}">
        <p14:creationId xmlns:p14="http://schemas.microsoft.com/office/powerpoint/2010/main" val="2292541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E7EC50D-9C87-3982-1995-963323D81423}"/>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6D9DFA1A-EACF-7916-C16A-9509BD8963AA}"/>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9787B50-512A-435A-4FFB-587D5F82131E}"/>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F7C00EC7-A4D6-9094-BFA8-61710ED6F1AC}"/>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767047DE-321C-98A4-8F49-5B4342DB12B5}"/>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EDD43ACF-940F-4EAE-B168-D2897D0F6A9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64" name="Picture 16">
            <a:extLst>
              <a:ext uri="{FF2B5EF4-FFF2-40B4-BE49-F238E27FC236}">
                <a16:creationId xmlns:a16="http://schemas.microsoft.com/office/drawing/2014/main" id="{B2394405-EE0F-1C70-966E-3DAAA90C821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050" name="Rectangle 2">
            <a:extLst>
              <a:ext uri="{FF2B5EF4-FFF2-40B4-BE49-F238E27FC236}">
                <a16:creationId xmlns:a16="http://schemas.microsoft.com/office/drawing/2014/main" id="{DC32DC2C-C6D9-7A45-3A49-6F84210EC92F}"/>
              </a:ext>
            </a:extLst>
          </p:cNvPr>
          <p:cNvSpPr>
            <a:spLocks noGrp="1" noChangeArrowheads="1"/>
          </p:cNvSpPr>
          <p:nvPr>
            <p:ph type="title"/>
          </p:nvPr>
        </p:nvSpPr>
        <p:spPr>
          <a:noFill/>
          <a:ln>
            <a:solidFill>
              <a:srgbClr val="003366"/>
            </a:solidFill>
            <a:miter lim="800000"/>
            <a:headEnd/>
            <a:tailEnd/>
          </a:ln>
          <a:extLst>
            <a:ext uri="{909E8E84-426E-40DD-AFC4-6F175D3DCCD1}">
              <a14:hiddenFill xmlns:a14="http://schemas.microsoft.com/office/drawing/2010/main">
                <a:solidFill>
                  <a:srgbClr val="CCFFFF"/>
                </a:solidFill>
              </a14:hiddenFill>
            </a:ext>
          </a:extLst>
        </p:spPr>
        <p:txBody>
          <a:bodyPr/>
          <a:lstStyle/>
          <a:p>
            <a:r>
              <a:rPr lang="en-US" altLang="en-US" sz="4800">
                <a:solidFill>
                  <a:srgbClr val="993366"/>
                </a:solidFill>
              </a:rPr>
              <a:t>Children’s Literature</a:t>
            </a:r>
            <a:endParaRPr lang="en-US" altLang="en-US">
              <a:solidFill>
                <a:schemeClr val="tx1"/>
              </a:solidFill>
            </a:endParaRPr>
          </a:p>
        </p:txBody>
      </p:sp>
      <p:sp>
        <p:nvSpPr>
          <p:cNvPr id="2051" name="Rectangle 3">
            <a:extLst>
              <a:ext uri="{FF2B5EF4-FFF2-40B4-BE49-F238E27FC236}">
                <a16:creationId xmlns:a16="http://schemas.microsoft.com/office/drawing/2014/main" id="{C3BFD493-9D8E-ADCA-AE4B-B9F8003B71BA}"/>
              </a:ext>
            </a:extLst>
          </p:cNvPr>
          <p:cNvSpPr>
            <a:spLocks noGrp="1" noChangeArrowheads="1"/>
          </p:cNvSpPr>
          <p:nvPr>
            <p:ph type="body" idx="1"/>
          </p:nvPr>
        </p:nvSpPr>
        <p:spPr/>
        <p:txBody>
          <a:bodyPr/>
          <a:lstStyle/>
          <a:p>
            <a:endParaRPr lang="en-US" altLang="en-US"/>
          </a:p>
          <a:p>
            <a:endParaRPr lang="en-US" altLang="en-US"/>
          </a:p>
          <a:p>
            <a:endParaRPr lang="en-US" altLang="en-US"/>
          </a:p>
          <a:p>
            <a:endParaRPr lang="en-US" altLang="en-US"/>
          </a:p>
          <a:p>
            <a:endParaRPr lang="en-US" altLang="en-US"/>
          </a:p>
        </p:txBody>
      </p:sp>
      <p:sp>
        <p:nvSpPr>
          <p:cNvPr id="2063" name="Text Box 15">
            <a:extLst>
              <a:ext uri="{FF2B5EF4-FFF2-40B4-BE49-F238E27FC236}">
                <a16:creationId xmlns:a16="http://schemas.microsoft.com/office/drawing/2014/main" id="{B3376D8A-6E04-162D-1840-D8C9EB50B389}"/>
              </a:ext>
            </a:extLst>
          </p:cNvPr>
          <p:cNvSpPr txBox="1">
            <a:spLocks noChangeArrowheads="1"/>
          </p:cNvSpPr>
          <p:nvPr/>
        </p:nvSpPr>
        <p:spPr bwMode="auto">
          <a:xfrm>
            <a:off x="457200" y="2590800"/>
            <a:ext cx="78867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endParaRPr lang="en-US" altLang="en-US"/>
          </a:p>
          <a:p>
            <a:pPr algn="ctr"/>
            <a:r>
              <a:rPr lang="en-US" altLang="en-US" sz="2800" b="1">
                <a:solidFill>
                  <a:srgbClr val="993366"/>
                </a:solidFill>
              </a:rPr>
              <a:t>Why should we read to children?</a:t>
            </a:r>
            <a:endParaRPr lang="en-US" altLang="en-US" sz="2800">
              <a:solidFill>
                <a:srgbClr val="993366"/>
              </a:solidFill>
            </a:endParaRPr>
          </a:p>
          <a:p>
            <a:pPr algn="ctr"/>
            <a:endParaRPr lang="en-US" altLang="en-US" sz="2800">
              <a:solidFill>
                <a:srgbClr val="993366"/>
              </a:solidFill>
            </a:endParaRPr>
          </a:p>
          <a:p>
            <a:pPr algn="ctr"/>
            <a:endParaRPr lang="en-US" altLang="en-US" sz="2800">
              <a:solidFill>
                <a:srgbClr val="993366"/>
              </a:solidFill>
            </a:endParaRPr>
          </a:p>
          <a:p>
            <a:pPr algn="ctr"/>
            <a:r>
              <a:rPr lang="en-US" altLang="en-US" sz="2800" b="1">
                <a:solidFill>
                  <a:srgbClr val="993366"/>
                </a:solidFill>
              </a:rPr>
              <a:t>What are characteristics of good children’s books?</a:t>
            </a:r>
            <a:endParaRPr lang="en-US" altLang="en-US"/>
          </a:p>
          <a:p>
            <a:pPr algn="ctr"/>
            <a:endParaRPr lang="en-US" altLang="en-US"/>
          </a:p>
          <a:p>
            <a:pPr algn="ctr"/>
            <a:endParaRPr lang="en-US" altLang="en-US"/>
          </a:p>
        </p:txBody>
      </p:sp>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9" name="Picture 7">
            <a:extLst>
              <a:ext uri="{FF2B5EF4-FFF2-40B4-BE49-F238E27FC236}">
                <a16:creationId xmlns:a16="http://schemas.microsoft.com/office/drawing/2014/main" id="{9CEC1524-159E-7ECE-B8BD-792DDBC424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074" name="Rectangle 2">
            <a:extLst>
              <a:ext uri="{FF2B5EF4-FFF2-40B4-BE49-F238E27FC236}">
                <a16:creationId xmlns:a16="http://schemas.microsoft.com/office/drawing/2014/main" id="{3B5E16D3-6A25-6C65-A396-097ED3F51984}"/>
              </a:ext>
            </a:extLst>
          </p:cNvPr>
          <p:cNvSpPr>
            <a:spLocks noGrp="1" noChangeArrowheads="1"/>
          </p:cNvSpPr>
          <p:nvPr>
            <p:ph type="title"/>
          </p:nvPr>
        </p:nvSpPr>
        <p:spPr/>
        <p:txBody>
          <a:bodyPr/>
          <a:lstStyle/>
          <a:p>
            <a:pPr>
              <a:tabLst>
                <a:tab pos="3200400" algn="l"/>
              </a:tabLst>
            </a:pPr>
            <a:r>
              <a:rPr lang="en-US" altLang="en-US" sz="4800">
                <a:latin typeface="Century Schoolbook SWA" pitchFamily="18" charset="0"/>
              </a:rPr>
              <a:t>Reading to Children</a:t>
            </a:r>
            <a:endParaRPr lang="en-US" altLang="en-US"/>
          </a:p>
        </p:txBody>
      </p:sp>
      <p:pic>
        <p:nvPicPr>
          <p:cNvPr id="3077" name="Picture 5">
            <a:extLst>
              <a:ext uri="{FF2B5EF4-FFF2-40B4-BE49-F238E27FC236}">
                <a16:creationId xmlns:a16="http://schemas.microsoft.com/office/drawing/2014/main" id="{060C7E17-5DC1-F8F2-A1CC-F13B18F55C94}"/>
              </a:ext>
            </a:extLst>
          </p:cNvPr>
          <p:cNvPicPr>
            <a:picLocks noChangeAspect="1" noChangeArrowheads="1"/>
          </p:cNvPicPr>
          <p:nvPr>
            <p:ph type="body" idx="1"/>
          </p:nvPr>
        </p:nvPicPr>
        <p:blipFill>
          <a:blip r:embed="rId4">
            <a:extLst>
              <a:ext uri="{28A0092B-C50C-407E-A947-70E740481C1C}">
                <a14:useLocalDpi xmlns:a14="http://schemas.microsoft.com/office/drawing/2010/main" val="0"/>
              </a:ext>
            </a:extLst>
          </a:blip>
          <a:srcRect/>
          <a:stretch>
            <a:fillRect/>
          </a:stretch>
        </p:blipFill>
        <p:spPr>
          <a:xfrm>
            <a:off x="2590800" y="2057400"/>
            <a:ext cx="3770313" cy="2741613"/>
          </a:xfrm>
        </p:spPr>
      </p:pic>
      <p:sp>
        <p:nvSpPr>
          <p:cNvPr id="3078" name="Text Box 6">
            <a:extLst>
              <a:ext uri="{FF2B5EF4-FFF2-40B4-BE49-F238E27FC236}">
                <a16:creationId xmlns:a16="http://schemas.microsoft.com/office/drawing/2014/main" id="{8AD1DA21-FD81-DCD3-B30E-E93492521FDF}"/>
              </a:ext>
            </a:extLst>
          </p:cNvPr>
          <p:cNvSpPr txBox="1">
            <a:spLocks noChangeArrowheads="1"/>
          </p:cNvSpPr>
          <p:nvPr/>
        </p:nvSpPr>
        <p:spPr bwMode="auto">
          <a:xfrm>
            <a:off x="4403725" y="522287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GB"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971AEB9-356A-ACF4-C44C-B98104C647C6}"/>
              </a:ext>
            </a:extLst>
          </p:cNvPr>
          <p:cNvSpPr>
            <a:spLocks noGrp="1" noChangeArrowheads="1"/>
          </p:cNvSpPr>
          <p:nvPr>
            <p:ph type="title"/>
          </p:nvPr>
        </p:nvSpPr>
        <p:spPr>
          <a:xfrm>
            <a:off x="457200" y="609600"/>
            <a:ext cx="8229600" cy="1143000"/>
          </a:xfrm>
          <a:solidFill>
            <a:srgbClr val="CCCCFF"/>
          </a:solidFill>
        </p:spPr>
        <p:txBody>
          <a:bodyPr/>
          <a:lstStyle/>
          <a:p>
            <a:r>
              <a:rPr lang="en-US" altLang="en-US"/>
              <a:t>Why do we read to children?</a:t>
            </a:r>
          </a:p>
        </p:txBody>
      </p:sp>
      <p:sp>
        <p:nvSpPr>
          <p:cNvPr id="6149" name="Text Box 5">
            <a:extLst>
              <a:ext uri="{FF2B5EF4-FFF2-40B4-BE49-F238E27FC236}">
                <a16:creationId xmlns:a16="http://schemas.microsoft.com/office/drawing/2014/main" id="{B3A2590C-67F7-195A-739E-F3EDBC31C3C7}"/>
              </a:ext>
            </a:extLst>
          </p:cNvPr>
          <p:cNvSpPr txBox="1">
            <a:spLocks noChangeArrowheads="1"/>
          </p:cNvSpPr>
          <p:nvPr/>
        </p:nvSpPr>
        <p:spPr bwMode="auto">
          <a:xfrm>
            <a:off x="1447800" y="1981200"/>
            <a:ext cx="731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GB" altLang="en-US"/>
          </a:p>
        </p:txBody>
      </p:sp>
      <p:sp>
        <p:nvSpPr>
          <p:cNvPr id="6150" name="Text Box 6">
            <a:extLst>
              <a:ext uri="{FF2B5EF4-FFF2-40B4-BE49-F238E27FC236}">
                <a16:creationId xmlns:a16="http://schemas.microsoft.com/office/drawing/2014/main" id="{C6B2C29A-7EF5-8A73-954A-FB8DEFFEBB75}"/>
              </a:ext>
            </a:extLst>
          </p:cNvPr>
          <p:cNvSpPr txBox="1">
            <a:spLocks noChangeArrowheads="1"/>
          </p:cNvSpPr>
          <p:nvPr/>
        </p:nvSpPr>
        <p:spPr bwMode="auto">
          <a:xfrm>
            <a:off x="457200" y="1676400"/>
            <a:ext cx="8229600" cy="4581525"/>
          </a:xfrm>
          <a:prstGeom prst="rect">
            <a:avLst/>
          </a:prstGeom>
          <a:solidFill>
            <a:srgbClr val="CC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50000"/>
              </a:lnSpc>
              <a:buFont typeface="Wingdings" panose="05000000000000000000" pitchFamily="2" charset="2"/>
              <a:buChar char="&amp;"/>
            </a:pPr>
            <a:r>
              <a:rPr lang="en-US" altLang="en-US"/>
              <a:t> </a:t>
            </a:r>
            <a:r>
              <a:rPr lang="en-US" altLang="en-US" sz="2800"/>
              <a:t>It is fun!</a:t>
            </a:r>
          </a:p>
          <a:p>
            <a:pPr>
              <a:lnSpc>
                <a:spcPct val="150000"/>
              </a:lnSpc>
              <a:buFont typeface="Wingdings" panose="05000000000000000000" pitchFamily="2" charset="2"/>
              <a:buChar char="&amp;"/>
            </a:pPr>
            <a:r>
              <a:rPr lang="en-US" altLang="en-US" sz="2800"/>
              <a:t> It benefits children's growth as readers and learners.</a:t>
            </a:r>
          </a:p>
          <a:p>
            <a:pPr>
              <a:lnSpc>
                <a:spcPct val="150000"/>
              </a:lnSpc>
              <a:buFont typeface="Wingdings" panose="05000000000000000000" pitchFamily="2" charset="2"/>
              <a:buChar char="&amp;"/>
            </a:pPr>
            <a:r>
              <a:rPr lang="en-US" altLang="en-US" sz="2800"/>
              <a:t> It teaches children to appreciate the written word.</a:t>
            </a:r>
          </a:p>
          <a:p>
            <a:pPr>
              <a:lnSpc>
                <a:spcPct val="150000"/>
              </a:lnSpc>
              <a:buFont typeface="Wingdings" panose="05000000000000000000" pitchFamily="2" charset="2"/>
              <a:buChar char="&amp;"/>
            </a:pPr>
            <a:r>
              <a:rPr lang="en-US" altLang="en-US" sz="2800"/>
              <a:t> It helps children develop important language skills that will help them learn to read on their own.</a:t>
            </a:r>
          </a:p>
          <a:p>
            <a:pPr>
              <a:lnSpc>
                <a:spcPct val="150000"/>
              </a:lnSpc>
              <a:buFont typeface="Wingdings" panose="05000000000000000000" pitchFamily="2" charset="2"/>
              <a:buChar char="&amp;"/>
            </a:pPr>
            <a:r>
              <a:rPr lang="en-US" altLang="en-US" sz="2800"/>
              <a:t> It helps build children’s listening skills and attention spans.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2ADC33F2-CDE9-782F-6DEF-F1C74D5AB0B7}"/>
              </a:ext>
            </a:extLst>
          </p:cNvPr>
          <p:cNvSpPr>
            <a:spLocks noGrp="1" noChangeArrowheads="1"/>
          </p:cNvSpPr>
          <p:nvPr>
            <p:ph type="title"/>
          </p:nvPr>
        </p:nvSpPr>
        <p:spPr>
          <a:xfrm>
            <a:off x="685800" y="381000"/>
            <a:ext cx="7772400" cy="1143000"/>
          </a:xfrm>
          <a:solidFill>
            <a:srgbClr val="CCCCFF"/>
          </a:solidFill>
        </p:spPr>
        <p:txBody>
          <a:bodyPr/>
          <a:lstStyle/>
          <a:p>
            <a:r>
              <a:rPr lang="en-US" altLang="en-US"/>
              <a:t>Why do we read to children?</a:t>
            </a:r>
            <a:br>
              <a:rPr lang="en-US" altLang="en-US"/>
            </a:br>
            <a:r>
              <a:rPr lang="en-US" altLang="en-US" sz="2400"/>
              <a:t>(Continued)</a:t>
            </a:r>
            <a:endParaRPr lang="en-US" altLang="en-US"/>
          </a:p>
        </p:txBody>
      </p:sp>
      <p:sp>
        <p:nvSpPr>
          <p:cNvPr id="12291" name="Rectangle 3">
            <a:extLst>
              <a:ext uri="{FF2B5EF4-FFF2-40B4-BE49-F238E27FC236}">
                <a16:creationId xmlns:a16="http://schemas.microsoft.com/office/drawing/2014/main" id="{699FDABD-8772-F851-A867-C909E71B43E7}"/>
              </a:ext>
            </a:extLst>
          </p:cNvPr>
          <p:cNvSpPr>
            <a:spLocks noGrp="1" noChangeArrowheads="1"/>
          </p:cNvSpPr>
          <p:nvPr>
            <p:ph type="body" idx="1"/>
          </p:nvPr>
        </p:nvSpPr>
        <p:spPr>
          <a:xfrm>
            <a:off x="685800" y="1524000"/>
            <a:ext cx="7772400" cy="4114800"/>
          </a:xfrm>
          <a:solidFill>
            <a:srgbClr val="CCFFFF"/>
          </a:solidFill>
        </p:spPr>
        <p:txBody>
          <a:bodyPr/>
          <a:lstStyle/>
          <a:p>
            <a:pPr>
              <a:lnSpc>
                <a:spcPct val="150000"/>
              </a:lnSpc>
              <a:buFont typeface="Wingdings" panose="05000000000000000000" pitchFamily="2" charset="2"/>
              <a:buChar char="&amp;"/>
            </a:pPr>
            <a:r>
              <a:rPr lang="en-US" altLang="en-US" sz="2800"/>
              <a:t> It prepares them for learning to read and keeps them reading as they learn and grow.</a:t>
            </a:r>
          </a:p>
          <a:p>
            <a:pPr>
              <a:lnSpc>
                <a:spcPct val="150000"/>
              </a:lnSpc>
              <a:buFont typeface="Wingdings" panose="05000000000000000000" pitchFamily="2" charset="2"/>
              <a:buChar char="&amp;"/>
            </a:pPr>
            <a:r>
              <a:rPr lang="en-US" altLang="en-US" sz="2800"/>
              <a:t> It helps build relationships between the child and the reader.</a:t>
            </a:r>
          </a:p>
          <a:p>
            <a:pPr>
              <a:lnSpc>
                <a:spcPct val="150000"/>
              </a:lnSpc>
              <a:buFont typeface="Wingdings" panose="05000000000000000000" pitchFamily="2" charset="2"/>
              <a:buChar char="&amp;"/>
            </a:pPr>
            <a:r>
              <a:rPr lang="en-US" altLang="en-US" sz="2800"/>
              <a:t> It helps them to learn social skills.</a:t>
            </a:r>
          </a:p>
          <a:p>
            <a:pPr>
              <a:lnSpc>
                <a:spcPct val="150000"/>
              </a:lnSpc>
              <a:buFont typeface="Wingdings" panose="05000000000000000000" pitchFamily="2" charset="2"/>
              <a:buChar char="&amp;"/>
            </a:pPr>
            <a:r>
              <a:rPr lang="en-US" altLang="en-US" sz="2800"/>
              <a:t> It introduces the child to new concepts.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905072D7-339D-5597-C1A8-529FC0B877E3}"/>
              </a:ext>
            </a:extLst>
          </p:cNvPr>
          <p:cNvSpPr>
            <a:spLocks noGrp="1" noChangeArrowheads="1"/>
          </p:cNvSpPr>
          <p:nvPr>
            <p:ph type="title"/>
          </p:nvPr>
        </p:nvSpPr>
        <p:spPr>
          <a:xfrm>
            <a:off x="685800" y="1447800"/>
            <a:ext cx="7772400" cy="1143000"/>
          </a:xfrm>
        </p:spPr>
        <p:txBody>
          <a:bodyPr/>
          <a:lstStyle/>
          <a:p>
            <a:r>
              <a:rPr lang="en-US" altLang="en-US" sz="4000"/>
              <a:t>How does reading to a child affect the 4 areas of Development?</a:t>
            </a:r>
            <a:endParaRPr lang="en-US" altLang="en-US"/>
          </a:p>
        </p:txBody>
      </p:sp>
      <p:sp>
        <p:nvSpPr>
          <p:cNvPr id="13315" name="Rectangle 3">
            <a:extLst>
              <a:ext uri="{FF2B5EF4-FFF2-40B4-BE49-F238E27FC236}">
                <a16:creationId xmlns:a16="http://schemas.microsoft.com/office/drawing/2014/main" id="{4C6A8D98-1595-AE08-A6BD-42B023FB3733}"/>
              </a:ext>
            </a:extLst>
          </p:cNvPr>
          <p:cNvSpPr>
            <a:spLocks noGrp="1" noChangeArrowheads="1"/>
          </p:cNvSpPr>
          <p:nvPr>
            <p:ph type="body" idx="1"/>
          </p:nvPr>
        </p:nvSpPr>
        <p:spPr>
          <a:xfrm>
            <a:off x="685800" y="2819400"/>
            <a:ext cx="7772400" cy="3276600"/>
          </a:xfrm>
        </p:spPr>
        <p:txBody>
          <a:bodyPr/>
          <a:lstStyle/>
          <a:p>
            <a:r>
              <a:rPr lang="en-US" altLang="en-US"/>
              <a:t>Intellectual- learning about written word</a:t>
            </a:r>
          </a:p>
          <a:p>
            <a:r>
              <a:rPr lang="en-US" altLang="en-US"/>
              <a:t>Social-interaction with others</a:t>
            </a:r>
          </a:p>
          <a:p>
            <a:r>
              <a:rPr lang="en-US" altLang="en-US"/>
              <a:t>Emotional- creates feelings</a:t>
            </a:r>
          </a:p>
          <a:p>
            <a:r>
              <a:rPr lang="en-US" altLang="en-US"/>
              <a:t>Physical-holding book and turning pages</a:t>
            </a:r>
          </a:p>
        </p:txBody>
      </p:sp>
      <p:pic>
        <p:nvPicPr>
          <p:cNvPr id="13316" name="Picture 4">
            <a:extLst>
              <a:ext uri="{FF2B5EF4-FFF2-40B4-BE49-F238E27FC236}">
                <a16:creationId xmlns:a16="http://schemas.microsoft.com/office/drawing/2014/main" id="{67C9D717-7E0B-0B81-60B9-D59F3AC0AF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457200"/>
            <a:ext cx="3886200" cy="542925"/>
          </a:xfrm>
          <a:prstGeom prst="rect">
            <a:avLst/>
          </a:prstGeom>
          <a:noFill/>
          <a:extLst>
            <a:ext uri="{909E8E84-426E-40DD-AFC4-6F175D3DCCD1}">
              <a14:hiddenFill xmlns:a14="http://schemas.microsoft.com/office/drawing/2010/main">
                <a:solidFill>
                  <a:srgbClr val="FFFFFF"/>
                </a:solidFill>
              </a14:hiddenFill>
            </a:ext>
          </a:extLst>
        </p:spPr>
      </p:pic>
      <p:pic>
        <p:nvPicPr>
          <p:cNvPr id="13317" name="Picture 5">
            <a:extLst>
              <a:ext uri="{FF2B5EF4-FFF2-40B4-BE49-F238E27FC236}">
                <a16:creationId xmlns:a16="http://schemas.microsoft.com/office/drawing/2014/main" id="{6E9A072E-5D7D-132B-17F9-AF382E2060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457200"/>
            <a:ext cx="3886200" cy="542925"/>
          </a:xfrm>
          <a:prstGeom prst="rect">
            <a:avLst/>
          </a:prstGeom>
          <a:noFill/>
          <a:extLst>
            <a:ext uri="{909E8E84-426E-40DD-AFC4-6F175D3DCCD1}">
              <a14:hiddenFill xmlns:a14="http://schemas.microsoft.com/office/drawing/2010/main">
                <a:solidFill>
                  <a:srgbClr val="FFFFFF"/>
                </a:solidFill>
              </a14:hiddenFill>
            </a:ext>
          </a:extLst>
        </p:spPr>
      </p:pic>
      <p:pic>
        <p:nvPicPr>
          <p:cNvPr id="13318" name="Picture 6">
            <a:extLst>
              <a:ext uri="{FF2B5EF4-FFF2-40B4-BE49-F238E27FC236}">
                <a16:creationId xmlns:a16="http://schemas.microsoft.com/office/drawing/2014/main" id="{8A1F2512-C402-28EE-52D4-EF5B3580EB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5486400"/>
            <a:ext cx="3886200" cy="542925"/>
          </a:xfrm>
          <a:prstGeom prst="rect">
            <a:avLst/>
          </a:prstGeom>
          <a:noFill/>
          <a:extLst>
            <a:ext uri="{909E8E84-426E-40DD-AFC4-6F175D3DCCD1}">
              <a14:hiddenFill xmlns:a14="http://schemas.microsoft.com/office/drawing/2010/main">
                <a:solidFill>
                  <a:srgbClr val="FFFFFF"/>
                </a:solidFill>
              </a14:hiddenFill>
            </a:ext>
          </a:extLst>
        </p:spPr>
      </p:pic>
      <p:pic>
        <p:nvPicPr>
          <p:cNvPr id="13319" name="Picture 7">
            <a:extLst>
              <a:ext uri="{FF2B5EF4-FFF2-40B4-BE49-F238E27FC236}">
                <a16:creationId xmlns:a16="http://schemas.microsoft.com/office/drawing/2014/main" id="{A791B64B-2373-6298-BE6D-FB7BCFFE33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5486400"/>
            <a:ext cx="3886200" cy="5429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DB4D466B-03B5-3CD6-C3F1-39B541AE3271}"/>
              </a:ext>
            </a:extLst>
          </p:cNvPr>
          <p:cNvSpPr>
            <a:spLocks noGrp="1" noChangeArrowheads="1"/>
          </p:cNvSpPr>
          <p:nvPr>
            <p:ph type="title"/>
          </p:nvPr>
        </p:nvSpPr>
        <p:spPr/>
        <p:txBody>
          <a:bodyPr/>
          <a:lstStyle/>
          <a:p>
            <a:r>
              <a:rPr lang="en-US" altLang="en-US" sz="4000" b="1">
                <a:solidFill>
                  <a:schemeClr val="tx1"/>
                </a:solidFill>
              </a:rPr>
              <a:t>What are characteristics of good children’s books?</a:t>
            </a:r>
            <a:endParaRPr lang="en-US" altLang="en-US" b="1">
              <a:solidFill>
                <a:schemeClr val="tx1"/>
              </a:solidFill>
            </a:endParaRPr>
          </a:p>
        </p:txBody>
      </p:sp>
      <p:sp>
        <p:nvSpPr>
          <p:cNvPr id="8195" name="Rectangle 3">
            <a:extLst>
              <a:ext uri="{FF2B5EF4-FFF2-40B4-BE49-F238E27FC236}">
                <a16:creationId xmlns:a16="http://schemas.microsoft.com/office/drawing/2014/main" id="{D75CCF7D-934B-CB7E-65CF-0E279C1261EC}"/>
              </a:ext>
            </a:extLst>
          </p:cNvPr>
          <p:cNvSpPr>
            <a:spLocks noGrp="1" noChangeArrowheads="1"/>
          </p:cNvSpPr>
          <p:nvPr>
            <p:ph type="body" idx="1"/>
          </p:nvPr>
        </p:nvSpPr>
        <p:spPr/>
        <p:txBody>
          <a:bodyPr/>
          <a:lstStyle/>
          <a:p>
            <a:pPr algn="ctr">
              <a:buFontTx/>
              <a:buNone/>
            </a:pPr>
            <a:endParaRPr lang="en-US" altLang="en-US"/>
          </a:p>
          <a:p>
            <a:pPr algn="ctr">
              <a:buFontTx/>
              <a:buNone/>
            </a:pPr>
            <a:endParaRPr lang="en-US" altLang="en-US"/>
          </a:p>
        </p:txBody>
      </p:sp>
      <p:sp>
        <p:nvSpPr>
          <p:cNvPr id="8203" name="Text Box 11">
            <a:extLst>
              <a:ext uri="{FF2B5EF4-FFF2-40B4-BE49-F238E27FC236}">
                <a16:creationId xmlns:a16="http://schemas.microsoft.com/office/drawing/2014/main" id="{24611604-6175-797A-6562-FCBC6E21F4FE}"/>
              </a:ext>
            </a:extLst>
          </p:cNvPr>
          <p:cNvSpPr txBox="1">
            <a:spLocks noChangeArrowheads="1"/>
          </p:cNvSpPr>
          <p:nvPr/>
        </p:nvSpPr>
        <p:spPr bwMode="auto">
          <a:xfrm>
            <a:off x="0" y="2174875"/>
            <a:ext cx="9144000"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endParaRPr lang="en-US" altLang="en-US"/>
          </a:p>
          <a:p>
            <a:pPr>
              <a:buFontTx/>
              <a:buChar char="•"/>
            </a:pPr>
            <a:r>
              <a:rPr lang="en-US" altLang="en-US"/>
              <a:t>Good books have a beginning, middle, an ending, and a conflict or problem that is being solved.</a:t>
            </a:r>
          </a:p>
          <a:p>
            <a:pPr>
              <a:buFontTx/>
              <a:buChar char="•"/>
            </a:pPr>
            <a:endParaRPr lang="en-US" altLang="en-US"/>
          </a:p>
          <a:p>
            <a:pPr>
              <a:buFontTx/>
              <a:buChar char="•"/>
            </a:pPr>
            <a:r>
              <a:rPr lang="en-US" altLang="en-US"/>
              <a:t> Good books use language that is pleasing to listen to.</a:t>
            </a:r>
          </a:p>
          <a:p>
            <a:pPr>
              <a:buFontTx/>
              <a:buChar char="•"/>
            </a:pPr>
            <a:endParaRPr lang="en-US" altLang="en-US"/>
          </a:p>
          <a:p>
            <a:pPr>
              <a:buFontTx/>
              <a:buChar char="•"/>
            </a:pPr>
            <a:r>
              <a:rPr lang="en-US" altLang="en-US"/>
              <a:t> Good books evoke feelings from the audience.</a:t>
            </a:r>
          </a:p>
          <a:p>
            <a:pPr>
              <a:buFontTx/>
              <a:buChar char="•"/>
            </a:pPr>
            <a:endParaRPr lang="en-US" altLang="en-US"/>
          </a:p>
          <a:p>
            <a:pPr>
              <a:buFontTx/>
              <a:buChar char="•"/>
            </a:pPr>
            <a:r>
              <a:rPr lang="en-US" altLang="en-US"/>
              <a:t> Good books have illustrations that are consistent with the text.</a:t>
            </a:r>
          </a:p>
          <a:p>
            <a:pPr lvl="2">
              <a:buFont typeface="Symbol" panose="05050102010706020507" pitchFamily="18" charset="2"/>
              <a:buChar char="·"/>
            </a:pPr>
            <a:endParaRPr lang="en-US" altLang="en-US"/>
          </a:p>
          <a:p>
            <a:pPr algn="ctr"/>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EDE2D40F-C3EC-F987-B8A3-0048302EC7B3}"/>
              </a:ext>
            </a:extLst>
          </p:cNvPr>
          <p:cNvSpPr>
            <a:spLocks noGrp="1" noChangeArrowheads="1"/>
          </p:cNvSpPr>
          <p:nvPr>
            <p:ph type="title"/>
          </p:nvPr>
        </p:nvSpPr>
        <p:spPr>
          <a:xfrm>
            <a:off x="685800" y="152400"/>
            <a:ext cx="7772400" cy="1066800"/>
          </a:xfrm>
        </p:spPr>
        <p:txBody>
          <a:bodyPr/>
          <a:lstStyle/>
          <a:p>
            <a:r>
              <a:rPr lang="en-US" altLang="en-US"/>
              <a:t>Children’s Books Awards</a:t>
            </a:r>
          </a:p>
        </p:txBody>
      </p:sp>
      <p:sp>
        <p:nvSpPr>
          <p:cNvPr id="11269" name="Text Box 5">
            <a:extLst>
              <a:ext uri="{FF2B5EF4-FFF2-40B4-BE49-F238E27FC236}">
                <a16:creationId xmlns:a16="http://schemas.microsoft.com/office/drawing/2014/main" id="{29EAD142-F987-0639-A1B7-0F4FD802841C}"/>
              </a:ext>
            </a:extLst>
          </p:cNvPr>
          <p:cNvSpPr txBox="1">
            <a:spLocks noChangeArrowheads="1"/>
          </p:cNvSpPr>
          <p:nvPr>
            <p:ph type="body" idx="1"/>
          </p:nvPr>
        </p:nvSpPr>
        <p:spPr>
          <a:xfrm>
            <a:off x="685800" y="1066800"/>
            <a:ext cx="7772400" cy="5029200"/>
          </a:xfrm>
          <a:noFill/>
          <a:ln/>
        </p:spPr>
        <p:txBody>
          <a:bodyPr/>
          <a:lstStyle/>
          <a:p>
            <a:pPr algn="ctr">
              <a:buFontTx/>
              <a:buNone/>
            </a:pPr>
            <a:r>
              <a:rPr lang="en-US" altLang="en-US" sz="2400"/>
              <a:t>Caldecott Medal and Honor Awards</a:t>
            </a:r>
            <a:endParaRPr lang="en-US" altLang="en-US" sz="1600"/>
          </a:p>
          <a:p>
            <a:r>
              <a:rPr lang="en-US" altLang="en-US" sz="1600"/>
              <a:t>Named in honor of nineteenth-century English illustrator, Randolph Caldecott, the Caldecott Medal is awarded each year by the Association for Library Service to Children to the artist of the most distinguished American picture book for children.</a:t>
            </a:r>
          </a:p>
          <a:p>
            <a:endParaRPr lang="en-US" altLang="en-US" sz="1600"/>
          </a:p>
          <a:p>
            <a:pPr lvl="4">
              <a:spcBef>
                <a:spcPts val="500"/>
              </a:spcBef>
              <a:spcAft>
                <a:spcPts val="500"/>
              </a:spcAft>
              <a:buFontTx/>
              <a:buNone/>
            </a:pPr>
            <a:endParaRPr lang="en-US" altLang="en-US" sz="1600"/>
          </a:p>
          <a:p>
            <a:pPr lvl="4">
              <a:spcBef>
                <a:spcPts val="500"/>
              </a:spcBef>
              <a:spcAft>
                <a:spcPts val="500"/>
              </a:spcAft>
              <a:buFontTx/>
              <a:buNone/>
            </a:pPr>
            <a:endParaRPr lang="en-US" altLang="en-US" sz="2400"/>
          </a:p>
          <a:p>
            <a:pPr lvl="4">
              <a:spcBef>
                <a:spcPts val="500"/>
              </a:spcBef>
              <a:spcAft>
                <a:spcPts val="500"/>
              </a:spcAft>
              <a:buFontTx/>
              <a:buNone/>
            </a:pPr>
            <a:r>
              <a:rPr lang="en-US" altLang="en-US" sz="2400"/>
              <a:t>Newbery Medal and Honor Awards</a:t>
            </a:r>
            <a:endParaRPr lang="en-US" altLang="en-US" sz="1600" b="1"/>
          </a:p>
          <a:p>
            <a:r>
              <a:rPr lang="en-US" altLang="en-US" sz="1600"/>
              <a:t>Named for eighteenth-century British bookseller John Newbery, the Newbery Medal is awarded each year by the Association for Library Service to Children to the author of the most distinguished contribution to American literature for children published in the United States in the preceding year. </a:t>
            </a:r>
          </a:p>
          <a:p>
            <a:endParaRPr lang="en-US" altLang="en-US" sz="1600"/>
          </a:p>
        </p:txBody>
      </p:sp>
      <p:pic>
        <p:nvPicPr>
          <p:cNvPr id="11274" name="Picture 10">
            <a:extLst>
              <a:ext uri="{FF2B5EF4-FFF2-40B4-BE49-F238E27FC236}">
                <a16:creationId xmlns:a16="http://schemas.microsoft.com/office/drawing/2014/main" id="{D0C0841E-7EAD-87DF-B590-DEAD687626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2286000"/>
            <a:ext cx="1069975" cy="1069975"/>
          </a:xfrm>
          <a:prstGeom prst="rect">
            <a:avLst/>
          </a:prstGeom>
          <a:noFill/>
          <a:extLst>
            <a:ext uri="{909E8E84-426E-40DD-AFC4-6F175D3DCCD1}">
              <a14:hiddenFill xmlns:a14="http://schemas.microsoft.com/office/drawing/2010/main">
                <a:solidFill>
                  <a:srgbClr val="FFFFFF"/>
                </a:solidFill>
              </a14:hiddenFill>
            </a:ext>
          </a:extLst>
        </p:spPr>
      </p:pic>
      <p:pic>
        <p:nvPicPr>
          <p:cNvPr id="11275" name="Picture 11">
            <a:extLst>
              <a:ext uri="{FF2B5EF4-FFF2-40B4-BE49-F238E27FC236}">
                <a16:creationId xmlns:a16="http://schemas.microsoft.com/office/drawing/2014/main" id="{73404549-64C1-B376-52F9-0B9F05F5508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2286000"/>
            <a:ext cx="2266950" cy="1089025"/>
          </a:xfrm>
          <a:prstGeom prst="rect">
            <a:avLst/>
          </a:prstGeom>
          <a:noFill/>
          <a:extLst>
            <a:ext uri="{909E8E84-426E-40DD-AFC4-6F175D3DCCD1}">
              <a14:hiddenFill xmlns:a14="http://schemas.microsoft.com/office/drawing/2010/main">
                <a:solidFill>
                  <a:srgbClr val="FFFFFF"/>
                </a:solidFill>
              </a14:hiddenFill>
            </a:ext>
          </a:extLst>
        </p:spPr>
      </p:pic>
      <p:pic>
        <p:nvPicPr>
          <p:cNvPr id="11276" name="Picture 12">
            <a:extLst>
              <a:ext uri="{FF2B5EF4-FFF2-40B4-BE49-F238E27FC236}">
                <a16:creationId xmlns:a16="http://schemas.microsoft.com/office/drawing/2014/main" id="{3D2D33B2-9C23-4E8B-247E-2C4D7FC82FF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0800" y="4953000"/>
            <a:ext cx="2339975" cy="1100138"/>
          </a:xfrm>
          <a:prstGeom prst="rect">
            <a:avLst/>
          </a:prstGeom>
          <a:noFill/>
          <a:extLst>
            <a:ext uri="{909E8E84-426E-40DD-AFC4-6F175D3DCCD1}">
              <a14:hiddenFill xmlns:a14="http://schemas.microsoft.com/office/drawing/2010/main">
                <a:solidFill>
                  <a:srgbClr val="FFFFFF"/>
                </a:solidFill>
              </a14:hiddenFill>
            </a:ext>
          </a:extLst>
        </p:spPr>
      </p:pic>
      <p:pic>
        <p:nvPicPr>
          <p:cNvPr id="11278" name="Picture 14">
            <a:extLst>
              <a:ext uri="{FF2B5EF4-FFF2-40B4-BE49-F238E27FC236}">
                <a16:creationId xmlns:a16="http://schemas.microsoft.com/office/drawing/2014/main" id="{4A150F45-82E8-55FF-C7D7-96D60F488A0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0" y="4876800"/>
            <a:ext cx="1069975" cy="10747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2328A4B-29CB-0746-C7B0-1D078A01CD7A}"/>
              </a:ext>
            </a:extLst>
          </p:cNvPr>
          <p:cNvSpPr>
            <a:spLocks noGrp="1" noChangeArrowheads="1"/>
          </p:cNvSpPr>
          <p:nvPr>
            <p:ph type="title"/>
          </p:nvPr>
        </p:nvSpPr>
        <p:spPr/>
        <p:txBody>
          <a:bodyPr/>
          <a:lstStyle/>
          <a:p>
            <a:r>
              <a:rPr lang="en-US" altLang="en-US" b="1"/>
              <a:t>Tips for picking books for preschoolers</a:t>
            </a:r>
          </a:p>
        </p:txBody>
      </p:sp>
      <p:sp>
        <p:nvSpPr>
          <p:cNvPr id="9219" name="Rectangle 3">
            <a:extLst>
              <a:ext uri="{FF2B5EF4-FFF2-40B4-BE49-F238E27FC236}">
                <a16:creationId xmlns:a16="http://schemas.microsoft.com/office/drawing/2014/main" id="{ED2EB39B-1146-A755-845C-1A2B939826FE}"/>
              </a:ext>
            </a:extLst>
          </p:cNvPr>
          <p:cNvSpPr>
            <a:spLocks noGrp="1" noChangeArrowheads="1"/>
          </p:cNvSpPr>
          <p:nvPr>
            <p:ph type="body" idx="1"/>
          </p:nvPr>
        </p:nvSpPr>
        <p:spPr/>
        <p:txBody>
          <a:bodyPr/>
          <a:lstStyle/>
          <a:p>
            <a:pPr lvl="2"/>
            <a:endParaRPr lang="en-US" altLang="en-US" b="1"/>
          </a:p>
          <a:p>
            <a:pPr>
              <a:buFont typeface="Symbol" panose="05050102010706020507" pitchFamily="18" charset="2"/>
              <a:buNone/>
            </a:pPr>
            <a:r>
              <a:rPr lang="en-US" altLang="en-US">
                <a:sym typeface="Wingdings" panose="05000000000000000000" pitchFamily="2" charset="2"/>
              </a:rPr>
              <a:t> </a:t>
            </a:r>
            <a:r>
              <a:rPr lang="en-US" altLang="en-US"/>
              <a:t>Find books that they can relate to. </a:t>
            </a:r>
          </a:p>
          <a:p>
            <a:pPr>
              <a:buFont typeface="Symbol" panose="05050102010706020507" pitchFamily="18" charset="2"/>
              <a:buNone/>
            </a:pPr>
            <a:r>
              <a:rPr lang="en-US" altLang="en-US">
                <a:sym typeface="Wingdings" panose="05000000000000000000" pitchFamily="2" charset="2"/>
              </a:rPr>
              <a:t> </a:t>
            </a:r>
            <a:r>
              <a:rPr lang="en-US" altLang="en-US"/>
              <a:t>Read stories with simple plots.</a:t>
            </a:r>
          </a:p>
          <a:p>
            <a:pPr>
              <a:buFont typeface="Symbol" panose="05050102010706020507" pitchFamily="18" charset="2"/>
              <a:buNone/>
            </a:pPr>
            <a:r>
              <a:rPr lang="en-US" altLang="en-US">
                <a:sym typeface="Wingdings" panose="05000000000000000000" pitchFamily="2" charset="2"/>
              </a:rPr>
              <a:t> </a:t>
            </a:r>
            <a:r>
              <a:rPr lang="en-US" altLang="en-US"/>
              <a:t>Folk tales and books with animals that act like humans are popular.</a:t>
            </a:r>
          </a:p>
          <a:p>
            <a:pPr>
              <a:buFont typeface="Symbol" panose="05050102010706020507" pitchFamily="18" charset="2"/>
              <a:buNone/>
            </a:pPr>
            <a:r>
              <a:rPr lang="en-US" altLang="en-US">
                <a:sym typeface="Wingdings" panose="05000000000000000000" pitchFamily="2" charset="2"/>
              </a:rPr>
              <a:t> </a:t>
            </a:r>
            <a:r>
              <a:rPr lang="en-US" altLang="en-US"/>
              <a:t>Little children like rhyming books.</a:t>
            </a:r>
          </a:p>
          <a:p>
            <a:pPr>
              <a:buFont typeface="Symbol" panose="05050102010706020507" pitchFamily="18" charset="2"/>
              <a:buNone/>
            </a:pPr>
            <a:r>
              <a:rPr lang="en-US" altLang="en-US">
                <a:sym typeface="Wingdings" panose="05000000000000000000" pitchFamily="2" charset="2"/>
              </a:rPr>
              <a:t> </a:t>
            </a:r>
            <a:r>
              <a:rPr lang="en-US" altLang="en-US"/>
              <a:t>Pick books that are interesting to you too.</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a:extLst>
              <a:ext uri="{FF2B5EF4-FFF2-40B4-BE49-F238E27FC236}">
                <a16:creationId xmlns:a16="http://schemas.microsoft.com/office/drawing/2014/main" id="{DB09163A-B140-9ADB-1658-F8402E579624}"/>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r>
              <a:rPr lang="en-GB" altLang="en-US">
                <a:latin typeface="Arial" panose="020B0604020202020204" pitchFamily="34" charset="0"/>
                <a:cs typeface="Arial" panose="020B0604020202020204" pitchFamily="34" charset="0"/>
              </a:rPr>
              <a:t>This powerpoint was kindly donated to </a:t>
            </a:r>
            <a:r>
              <a:rPr lang="en-GB" altLang="en-US">
                <a:latin typeface="Arial" panose="020B0604020202020204" pitchFamily="34" charset="0"/>
                <a:cs typeface="Arial" panose="020B0604020202020204" pitchFamily="34" charset="0"/>
                <a:hlinkClick r:id="rId3"/>
              </a:rPr>
              <a:t>www.worldofteaching.com</a:t>
            </a:r>
            <a:endParaRPr lang="en-GB" altLang="en-US">
              <a:latin typeface="Arial" panose="020B0604020202020204" pitchFamily="34" charset="0"/>
              <a:cs typeface="Arial" panose="020B0604020202020204" pitchFamily="34" charset="0"/>
            </a:endParaRPr>
          </a:p>
          <a:p>
            <a:pPr eaLnBrk="1" hangingPunct="1"/>
            <a:endParaRPr lang="en-GB" altLang="en-US">
              <a:latin typeface="Arial" panose="020B0604020202020204" pitchFamily="34" charset="0"/>
              <a:cs typeface="Arial" panose="020B0604020202020204" pitchFamily="34" charset="0"/>
            </a:endParaRPr>
          </a:p>
          <a:p>
            <a:pPr eaLnBrk="1" hangingPunct="1"/>
            <a:endParaRPr lang="en-GB" altLang="en-US">
              <a:latin typeface="Arial" panose="020B0604020202020204" pitchFamily="34" charset="0"/>
              <a:cs typeface="Arial" panose="020B0604020202020204" pitchFamily="34" charset="0"/>
            </a:endParaRPr>
          </a:p>
          <a:p>
            <a:pPr eaLnBrk="1" hangingPunct="1"/>
            <a:endParaRPr lang="en-GB" altLang="en-US">
              <a:latin typeface="Arial" panose="020B0604020202020204" pitchFamily="34" charset="0"/>
              <a:cs typeface="Arial" panose="020B0604020202020204" pitchFamily="34" charset="0"/>
            </a:endParaRPr>
          </a:p>
          <a:p>
            <a:pPr eaLnBrk="1" hangingPunct="1"/>
            <a:endParaRPr lang="en-GB" altLang="en-US">
              <a:latin typeface="Arial" panose="020B0604020202020204" pitchFamily="34" charset="0"/>
              <a:cs typeface="Arial" panose="020B0604020202020204" pitchFamily="34" charset="0"/>
            </a:endParaRPr>
          </a:p>
          <a:p>
            <a:pPr eaLnBrk="1" hangingPunct="1"/>
            <a:r>
              <a:rPr lang="en-GB" altLang="en-US">
                <a:latin typeface="Arial" panose="020B0604020202020204" pitchFamily="34" charset="0"/>
                <a:cs typeface="Arial" panose="020B0604020202020204" pitchFamily="34" charset="0"/>
                <a:hlinkClick r:id="rId3"/>
              </a:rPr>
              <a:t>http://www.worldofteaching.com</a:t>
            </a:r>
            <a:r>
              <a:rPr lang="en-GB" altLang="en-US">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a:latin typeface="Arial" panose="020B0604020202020204" pitchFamily="34" charset="0"/>
              <a:cs typeface="Arial" panose="020B0604020202020204" pitchFamily="34" charset="0"/>
            </a:endParaRPr>
          </a:p>
        </p:txBody>
      </p:sp>
    </p:spTree>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themeOverride>
</file>

<file path=docProps/app.xml><?xml version="1.0" encoding="utf-8"?>
<Properties xmlns="http://schemas.openxmlformats.org/officeDocument/2006/extended-properties" xmlns:vt="http://schemas.openxmlformats.org/officeDocument/2006/docPropsVTypes">
  <TotalTime>1961</TotalTime>
  <Words>444</Words>
  <Application>Microsoft Office PowerPoint</Application>
  <PresentationFormat>On-screen Show (4:3)</PresentationFormat>
  <Paragraphs>65</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Times New Roman</vt:lpstr>
      <vt:lpstr>Century Schoolbook SWA</vt:lpstr>
      <vt:lpstr>Wingdings</vt:lpstr>
      <vt:lpstr>Symbol</vt:lpstr>
      <vt:lpstr>Arial</vt:lpstr>
      <vt:lpstr>Default Design</vt:lpstr>
      <vt:lpstr>Children’s Literature</vt:lpstr>
      <vt:lpstr>Reading to Children</vt:lpstr>
      <vt:lpstr>Why do we read to children?</vt:lpstr>
      <vt:lpstr>Why do we read to children? (Continued)</vt:lpstr>
      <vt:lpstr>How does reading to a child affect the 4 areas of Development?</vt:lpstr>
      <vt:lpstr>What are characteristics of good children’s books?</vt:lpstr>
      <vt:lpstr>Children’s Books Awards</vt:lpstr>
      <vt:lpstr>Tips for picking books for preschoolers</vt:lpstr>
      <vt:lpstr>PowerPoint Presentation</vt:lpstr>
    </vt:vector>
  </TitlesOfParts>
  <Company>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Children’s Literature</dc:title>
  <dc:creator>Tracy Bean</dc:creator>
  <cp:lastModifiedBy>Nayan GRIFFITHS</cp:lastModifiedBy>
  <cp:revision>36</cp:revision>
  <dcterms:created xsi:type="dcterms:W3CDTF">2004-03-17T22:33:11Z</dcterms:created>
  <dcterms:modified xsi:type="dcterms:W3CDTF">2023-03-21T15:25:10Z</dcterms:modified>
</cp:coreProperties>
</file>