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655" autoAdjust="0"/>
  </p:normalViewPr>
  <p:slideViewPr>
    <p:cSldViewPr>
      <p:cViewPr varScale="1">
        <p:scale>
          <a:sx n="129" d="100"/>
          <a:sy n="129" d="100"/>
        </p:scale>
        <p:origin x="30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259E194-FD4C-0BEC-632C-708716FFF1B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A858D0F-FBE6-3C3C-4D8F-5A980BFCBF7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7CE9F3BB-A3AC-6AA5-0275-96866A3D48F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BF45872F-617C-3CC2-A5AA-2D676D78570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4D5850C7-E4C8-5C91-F986-E9FC114F94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45EEF6FB-2C12-4559-1269-122421E6C5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84C525-DE43-4A8F-8F63-8FA68CD8E12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72F5B0C-92B8-38E1-F1BE-A064A321A8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E3ED2C-22CD-4426-B437-53671501A73C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E2356554-67AB-2EF6-F3FB-2A92B2EB6B3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D0ED41E-F246-2695-1279-5614884481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421F33B-4B0F-D067-03B4-B3E0C79A39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4D403C-4E44-4E07-BE5E-79B6FAE78E8E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824581F7-6925-7DED-B321-59FDDDB1201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A7338087-1DB7-0DBC-FA3A-0C56C91D4F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F087DD7-827E-FABE-1847-81F0A937C4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370424-A3C1-4792-AA0E-14BF66B79718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EF21E26B-76F2-CAE2-9EA7-88159D68087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98E6A8F5-480B-50CC-10E7-56C6F13BDA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76E21E7-530B-7FB1-33CD-E614599871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2196CC-FAFD-4B93-97FB-86AECE76D826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F045D924-2515-1761-87A3-AB7F1343E77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CA82B93-F45E-4C18-ED57-040022357B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0A2B247-5C4A-6EF2-F700-57B9047980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905749-C549-4DF1-A710-537139AC7E32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7A47A103-39D7-9CD0-1894-03E454760F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E35DEEF-034A-9BA2-8C24-399750AA9D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A30F4D3-0686-7F14-40BA-2B8EF49AB5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0BBDF3-14DC-49DA-9C4E-62EB84C13BBE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987D2E46-FD1A-762B-5DEE-0DD4B8C8357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72E434A8-E82D-FDDF-654B-561D9B6A0F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3B061F5-5B2D-A1EC-0D2D-96B4B9F99F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5F389D-5F97-4CE6-9C90-32E9A7D524A9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EC7198BA-BB24-9E12-8843-FBFA7F0E23F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19538D3E-AC42-515C-2E81-186DBF09C1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2E01114-8D06-75EC-413C-5276328918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010671-03CA-44BF-9A8B-D136C91EE65B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2393A51E-F9E6-B958-8FA6-7B12AB404F7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48B33677-26BA-247D-CF0A-5A10E2F848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6C0777B-A7BB-CE6A-5AE1-2167BAFF2A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CB8C8F-D462-4854-9D0A-D3F4C693B0C9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B7742F0B-6895-EE87-6D4C-DCBFEAA50B9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8E06F07-6B47-C192-DF05-B71BF07EA1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AF78F88-4278-8907-61EB-5DF002795D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502BE8-D861-4435-8640-0F90F4878ED3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6E771965-7E9E-764B-C5DE-887ABD558AA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34319263-047C-8E12-9AB2-2F2DD7F307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3342348-A877-492A-9C87-EBC4E7C284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A35B2D-643C-4C71-AF43-61D271B9FE1A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6640239A-E5F3-8FC3-02C5-CFE9807DE52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A135429B-6623-EDCE-EEF0-2F9378ABC7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93EA2E26-E14A-6317-CD0B-C7CFE4CBEEDC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4099" name="Group 3">
              <a:extLst>
                <a:ext uri="{FF2B5EF4-FFF2-40B4-BE49-F238E27FC236}">
                  <a16:creationId xmlns:a16="http://schemas.microsoft.com/office/drawing/2014/main" id="{1F2002C9-3225-28FB-5CD9-5375A82C84EA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4100" name="Freeform 4">
                <a:extLst>
                  <a:ext uri="{FF2B5EF4-FFF2-40B4-BE49-F238E27FC236}">
                    <a16:creationId xmlns:a16="http://schemas.microsoft.com/office/drawing/2014/main" id="{6AC2A381-629A-7C55-85E4-6A65264C550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01" name="Freeform 5">
                <a:extLst>
                  <a:ext uri="{FF2B5EF4-FFF2-40B4-BE49-F238E27FC236}">
                    <a16:creationId xmlns:a16="http://schemas.microsoft.com/office/drawing/2014/main" id="{163E3CD2-375F-5D35-1EA7-E25A64E1AE3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9C3270F6-5C05-F20B-62F5-D21C4D1C65D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6CB3CF4F-1446-0079-4192-E766656B42C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4979F385-8B97-D772-375D-74C4DD66363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D41689FA-FF7F-863B-2E97-68883DB96FE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DD77FE80-F63F-6B12-7CC2-0893C0F6181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B9C5B9AB-7125-C1AD-EC54-57CC759591B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3A568008-7D0E-1CC4-73A5-432E4630F1B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CEC86348-42FE-3A16-9538-2A8678DDFFCB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C599C373-D284-5128-23D7-7B83EAAECC7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11" name="Freeform 15">
                <a:extLst>
                  <a:ext uri="{FF2B5EF4-FFF2-40B4-BE49-F238E27FC236}">
                    <a16:creationId xmlns:a16="http://schemas.microsoft.com/office/drawing/2014/main" id="{16504DFF-6AEF-C3D3-4733-534256770BA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12" name="Freeform 16">
                <a:extLst>
                  <a:ext uri="{FF2B5EF4-FFF2-40B4-BE49-F238E27FC236}">
                    <a16:creationId xmlns:a16="http://schemas.microsoft.com/office/drawing/2014/main" id="{950C31CF-3CBD-2712-4D6E-5C53ABCD5C9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13" name="Freeform 17">
                <a:extLst>
                  <a:ext uri="{FF2B5EF4-FFF2-40B4-BE49-F238E27FC236}">
                    <a16:creationId xmlns:a16="http://schemas.microsoft.com/office/drawing/2014/main" id="{5334E267-B4FC-277E-380B-C96BECED0CD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14" name="Freeform 18">
                <a:extLst>
                  <a:ext uri="{FF2B5EF4-FFF2-40B4-BE49-F238E27FC236}">
                    <a16:creationId xmlns:a16="http://schemas.microsoft.com/office/drawing/2014/main" id="{78C698CB-FCBC-6C35-69F1-7BDA1C4DE10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15" name="Freeform 19">
                <a:extLst>
                  <a:ext uri="{FF2B5EF4-FFF2-40B4-BE49-F238E27FC236}">
                    <a16:creationId xmlns:a16="http://schemas.microsoft.com/office/drawing/2014/main" id="{DFB239C6-D740-CA8A-13B4-D07A9BC8F44A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16" name="Freeform 20">
                <a:extLst>
                  <a:ext uri="{FF2B5EF4-FFF2-40B4-BE49-F238E27FC236}">
                    <a16:creationId xmlns:a16="http://schemas.microsoft.com/office/drawing/2014/main" id="{A6A9C2BC-71CF-EB1C-8FFA-0F91C4E5093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17" name="Freeform 21">
                <a:extLst>
                  <a:ext uri="{FF2B5EF4-FFF2-40B4-BE49-F238E27FC236}">
                    <a16:creationId xmlns:a16="http://schemas.microsoft.com/office/drawing/2014/main" id="{B840F082-5236-612F-C90C-E7BFEE5E38A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18" name="Freeform 22">
                <a:extLst>
                  <a:ext uri="{FF2B5EF4-FFF2-40B4-BE49-F238E27FC236}">
                    <a16:creationId xmlns:a16="http://schemas.microsoft.com/office/drawing/2014/main" id="{6A413768-05F8-9882-ECE0-BEDDA9C9AC2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4119" name="Freeform 23">
              <a:extLst>
                <a:ext uri="{FF2B5EF4-FFF2-40B4-BE49-F238E27FC236}">
                  <a16:creationId xmlns:a16="http://schemas.microsoft.com/office/drawing/2014/main" id="{FF418454-D3CF-F83F-CA06-0A2226B7DF80}"/>
                </a:ext>
              </a:extLst>
            </p:cNvPr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0" name="Freeform 24">
              <a:extLst>
                <a:ext uri="{FF2B5EF4-FFF2-40B4-BE49-F238E27FC236}">
                  <a16:creationId xmlns:a16="http://schemas.microsoft.com/office/drawing/2014/main" id="{CA054441-F84A-7BAC-D9F3-40F3150AB98A}"/>
                </a:ext>
              </a:extLst>
            </p:cNvPr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121" name="Rectangle 25">
            <a:extLst>
              <a:ext uri="{FF2B5EF4-FFF2-40B4-BE49-F238E27FC236}">
                <a16:creationId xmlns:a16="http://schemas.microsoft.com/office/drawing/2014/main" id="{98EFF024-A328-E7A9-2420-F00C67F1F5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73163" y="198438"/>
            <a:ext cx="7772400" cy="2286000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22" name="Rectangle 26">
            <a:extLst>
              <a:ext uri="{FF2B5EF4-FFF2-40B4-BE49-F238E27FC236}">
                <a16:creationId xmlns:a16="http://schemas.microsoft.com/office/drawing/2014/main" id="{39BB2DCA-D887-3784-3CAD-3C11F01319A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40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23" name="Rectangle 27">
            <a:extLst>
              <a:ext uri="{FF2B5EF4-FFF2-40B4-BE49-F238E27FC236}">
                <a16:creationId xmlns:a16="http://schemas.microsoft.com/office/drawing/2014/main" id="{70C06AB8-4FE4-8282-C787-756C5647670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124" name="Rectangle 28">
            <a:extLst>
              <a:ext uri="{FF2B5EF4-FFF2-40B4-BE49-F238E27FC236}">
                <a16:creationId xmlns:a16="http://schemas.microsoft.com/office/drawing/2014/main" id="{742A1B24-1DA6-6E48-47E1-E41718BDBD8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125" name="Rectangle 29">
            <a:extLst>
              <a:ext uri="{FF2B5EF4-FFF2-40B4-BE49-F238E27FC236}">
                <a16:creationId xmlns:a16="http://schemas.microsoft.com/office/drawing/2014/main" id="{5BF3F51B-7119-40F7-4A71-7CD38D9312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1FBAA70-695A-4159-BAAF-C7B218BB50D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6A671-ADA8-B4CA-EBA1-5F9CDF29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2982E6-AEAD-89A2-7BBE-EC499FFBF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46CFF-865B-73D4-88E4-6977851D4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35F70-74FC-D8DF-B169-860BA0BC3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55B6E-5D3E-9E70-E601-ABA15766A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685D9-5FB7-43E1-818C-16DC152069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7148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0ED95E-85F4-7A36-95EF-A44E1D59E1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16D31A-6088-58DA-C92E-E46A42604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858E4-08F2-8355-8A9C-C6392B5F7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42176E-3BBD-1129-D7FE-078C0FB59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80581-8D44-73B5-023B-EA576BE6C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BB8C5-FDE8-49F8-9E7E-64175FFE92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471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D4044-BE41-DE58-B349-8CF449257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D3A15-6E8E-32EC-D264-95BD00B0E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35129-E99B-A50F-BA80-6689441AC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A3E61-DC57-B6AD-A068-5AFE0E88C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42CC3-E851-D8A6-491B-459E77AA7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B8DEA-0FC1-4E26-92AF-82C90F30BF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195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A7BC1-0A2F-348B-BCD9-D5D5E0066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A878E3-40B4-D1F2-F9CD-8454358CEE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4FBEA-69F8-9FD6-C1BB-419151B20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D6A1C-A2B4-77EA-FF9B-B5ACF32D8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6228B-FA9D-099D-8E9C-12E15BD10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75623D-46F2-4ECC-AA94-B07BEDD160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770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0A57C-86BE-09C0-E4A2-D8A5BF38F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8A1B8-F515-8824-773E-6F3526A4F8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EFF9DF-9269-910E-6667-8D31C2056B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80AED1-1B9E-67B8-D029-901FBDB4D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A16F4-EA2D-747B-1E89-7CDD57A06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D3A9C6-D176-9FBC-1A9B-B63AB0111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DDB05-D5F7-4F24-9D14-BF46708759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914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9D846-E2D0-40C1-CA97-25AFD4BE1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C45CD-4A9E-7D6F-2E35-9426C0B81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CB0E43-51DC-B511-EE25-187D936CE5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902756-6F4D-C0BC-1B8A-D2AEBF7E2F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9CBFD7-524C-948A-8F4E-74DDC2BB17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1B605C-AD0B-C8A5-C07C-AF1EBB015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A20F0F-7C4E-F842-D89F-35E53027B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40B67B-16AA-88FC-9F35-B54D6E7F6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E2931-D11B-48E4-B360-6EB11E1E1E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432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D70FA-70FD-1C6B-9239-00A2F31F9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9ED8BC-BDC4-D1EB-AD1E-2290083D5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555728-A722-0703-9522-E86379CC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4D25B3-D585-2FA7-48D0-D28399C8D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541B0-9156-4C51-9D11-5169B9F8EB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674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DFFA00-91EC-3EF8-D45D-C906646B6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E45ACA-0E84-86EF-8843-BCD818B28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39A458-5E89-DA51-3E88-DF1912958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0EAC2-2819-432D-93A9-D28613AE3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0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20625-6128-87EE-A89B-29F8558D5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5C8D5-A0D7-BEC7-78DB-37A7EABAE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3728D6-20C1-1C10-33EE-D0253C07F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1FE40-3E5E-5C5A-FED4-73A67FC5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198A0-8B64-2494-650F-AC8051C95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EAC87C-E1BA-2340-32D1-2B1B67285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6617FE-5056-4A3A-B45D-75F2C5CB6C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4373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E4A1E-5BBE-4BBB-5087-B02F17A01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F942BD-EA5F-FC80-E48E-5F55FC28A3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43EA0B-ED36-D9E0-4D3A-8084AB3A4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20E66D-36AC-B944-92D4-A02D6EA68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EDA698-2098-6E60-5348-F0B6D6DD9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B371FC-53B7-1A79-673A-0FD4E455F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E9F25-D983-442D-A7AB-6B391CC272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19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4213FDB2-9F4A-8CB9-79D3-96BEDC0E9076}"/>
              </a:ext>
            </a:extLst>
          </p:cNvPr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3075" name="Group 3">
              <a:extLst>
                <a:ext uri="{FF2B5EF4-FFF2-40B4-BE49-F238E27FC236}">
                  <a16:creationId xmlns:a16="http://schemas.microsoft.com/office/drawing/2014/main" id="{DDFD2118-2C29-03E5-0856-CC5F15C4112D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3076" name="Freeform 4">
                <a:extLst>
                  <a:ext uri="{FF2B5EF4-FFF2-40B4-BE49-F238E27FC236}">
                    <a16:creationId xmlns:a16="http://schemas.microsoft.com/office/drawing/2014/main" id="{7945A657-EE3D-EFEE-5A82-2EF704A7517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77" name="Freeform 5">
                <a:extLst>
                  <a:ext uri="{FF2B5EF4-FFF2-40B4-BE49-F238E27FC236}">
                    <a16:creationId xmlns:a16="http://schemas.microsoft.com/office/drawing/2014/main" id="{80D3079B-E5AC-44FB-68BA-B14150E4528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78" name="Freeform 6">
                <a:extLst>
                  <a:ext uri="{FF2B5EF4-FFF2-40B4-BE49-F238E27FC236}">
                    <a16:creationId xmlns:a16="http://schemas.microsoft.com/office/drawing/2014/main" id="{D6A5D031-95AF-662B-96A5-57EC910E594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79" name="Freeform 7">
                <a:extLst>
                  <a:ext uri="{FF2B5EF4-FFF2-40B4-BE49-F238E27FC236}">
                    <a16:creationId xmlns:a16="http://schemas.microsoft.com/office/drawing/2014/main" id="{F5DE4FCF-3163-6150-28B3-BF1B35FF545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80" name="Freeform 8">
                <a:extLst>
                  <a:ext uri="{FF2B5EF4-FFF2-40B4-BE49-F238E27FC236}">
                    <a16:creationId xmlns:a16="http://schemas.microsoft.com/office/drawing/2014/main" id="{FDCC09C9-F162-E078-0503-17E1FED8358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81" name="Freeform 9">
                <a:extLst>
                  <a:ext uri="{FF2B5EF4-FFF2-40B4-BE49-F238E27FC236}">
                    <a16:creationId xmlns:a16="http://schemas.microsoft.com/office/drawing/2014/main" id="{8C061EE4-80D4-8A4B-3F77-4BF9820077D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82" name="Freeform 10">
                <a:extLst>
                  <a:ext uri="{FF2B5EF4-FFF2-40B4-BE49-F238E27FC236}">
                    <a16:creationId xmlns:a16="http://schemas.microsoft.com/office/drawing/2014/main" id="{D12DC1CA-47A9-F531-7390-5B8DCB1AFC9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83" name="Freeform 11">
                <a:extLst>
                  <a:ext uri="{FF2B5EF4-FFF2-40B4-BE49-F238E27FC236}">
                    <a16:creationId xmlns:a16="http://schemas.microsoft.com/office/drawing/2014/main" id="{C37F9E45-6370-9B4C-59CB-294DE3F3A0C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84" name="Freeform 12">
                <a:extLst>
                  <a:ext uri="{FF2B5EF4-FFF2-40B4-BE49-F238E27FC236}">
                    <a16:creationId xmlns:a16="http://schemas.microsoft.com/office/drawing/2014/main" id="{057A84CB-9EE4-90DB-2429-A3BE084D0F7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85" name="Freeform 13">
                <a:extLst>
                  <a:ext uri="{FF2B5EF4-FFF2-40B4-BE49-F238E27FC236}">
                    <a16:creationId xmlns:a16="http://schemas.microsoft.com/office/drawing/2014/main" id="{7ACB942D-C06F-3D4C-1B04-40668100BC5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86" name="Freeform 14">
                <a:extLst>
                  <a:ext uri="{FF2B5EF4-FFF2-40B4-BE49-F238E27FC236}">
                    <a16:creationId xmlns:a16="http://schemas.microsoft.com/office/drawing/2014/main" id="{7269CA07-3A17-6F8F-E2BC-10AF1B73B7F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87" name="Freeform 15">
                <a:extLst>
                  <a:ext uri="{FF2B5EF4-FFF2-40B4-BE49-F238E27FC236}">
                    <a16:creationId xmlns:a16="http://schemas.microsoft.com/office/drawing/2014/main" id="{74EBA0DF-D130-3275-A6DD-9EDA14D1D44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88" name="Freeform 16">
                <a:extLst>
                  <a:ext uri="{FF2B5EF4-FFF2-40B4-BE49-F238E27FC236}">
                    <a16:creationId xmlns:a16="http://schemas.microsoft.com/office/drawing/2014/main" id="{32E7A48F-0533-6DC5-E880-6584DA5CD91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89" name="Freeform 17">
                <a:extLst>
                  <a:ext uri="{FF2B5EF4-FFF2-40B4-BE49-F238E27FC236}">
                    <a16:creationId xmlns:a16="http://schemas.microsoft.com/office/drawing/2014/main" id="{E7C226BC-A2F4-0CAF-3D66-F055578F41A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90" name="Freeform 18">
                <a:extLst>
                  <a:ext uri="{FF2B5EF4-FFF2-40B4-BE49-F238E27FC236}">
                    <a16:creationId xmlns:a16="http://schemas.microsoft.com/office/drawing/2014/main" id="{C281B099-2FD2-E5F1-29C9-35C86FA7F70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91" name="Freeform 19">
                <a:extLst>
                  <a:ext uri="{FF2B5EF4-FFF2-40B4-BE49-F238E27FC236}">
                    <a16:creationId xmlns:a16="http://schemas.microsoft.com/office/drawing/2014/main" id="{2CDED211-535A-6740-9BC7-7FC8B17A1E1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92" name="Freeform 20">
                <a:extLst>
                  <a:ext uri="{FF2B5EF4-FFF2-40B4-BE49-F238E27FC236}">
                    <a16:creationId xmlns:a16="http://schemas.microsoft.com/office/drawing/2014/main" id="{9C09738E-B35F-DDF9-AE22-5BF889CED36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93" name="Freeform 21">
                <a:extLst>
                  <a:ext uri="{FF2B5EF4-FFF2-40B4-BE49-F238E27FC236}">
                    <a16:creationId xmlns:a16="http://schemas.microsoft.com/office/drawing/2014/main" id="{2E4FE5E8-5E3B-FD41-E1F9-15CBC56CE16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094" name="Freeform 22">
                <a:extLst>
                  <a:ext uri="{FF2B5EF4-FFF2-40B4-BE49-F238E27FC236}">
                    <a16:creationId xmlns:a16="http://schemas.microsoft.com/office/drawing/2014/main" id="{5E395F2C-89FD-DCE9-A762-5B26FE6D4DC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3095" name="Freeform 23">
              <a:extLst>
                <a:ext uri="{FF2B5EF4-FFF2-40B4-BE49-F238E27FC236}">
                  <a16:creationId xmlns:a16="http://schemas.microsoft.com/office/drawing/2014/main" id="{1B0BFA2A-8810-F566-640B-0F8654064D4F}"/>
                </a:ext>
              </a:extLst>
            </p:cNvPr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Freeform 24">
              <a:extLst>
                <a:ext uri="{FF2B5EF4-FFF2-40B4-BE49-F238E27FC236}">
                  <a16:creationId xmlns:a16="http://schemas.microsoft.com/office/drawing/2014/main" id="{2120EA5D-221E-83E5-BE94-586AE045D2AC}"/>
                </a:ext>
              </a:extLst>
            </p:cNvPr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7" name="Rectangle 25">
            <a:extLst>
              <a:ext uri="{FF2B5EF4-FFF2-40B4-BE49-F238E27FC236}">
                <a16:creationId xmlns:a16="http://schemas.microsoft.com/office/drawing/2014/main" id="{59A8823C-BE7A-0F70-0B7E-6959D7175D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98" name="Rectangle 26">
            <a:extLst>
              <a:ext uri="{FF2B5EF4-FFF2-40B4-BE49-F238E27FC236}">
                <a16:creationId xmlns:a16="http://schemas.microsoft.com/office/drawing/2014/main" id="{59CC1A42-8BE6-FA96-83F6-01B94A047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99" name="Rectangle 27">
            <a:extLst>
              <a:ext uri="{FF2B5EF4-FFF2-40B4-BE49-F238E27FC236}">
                <a16:creationId xmlns:a16="http://schemas.microsoft.com/office/drawing/2014/main" id="{847E12BF-D73F-DD46-61F8-5EFF1112999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100" name="Rectangle 28">
            <a:extLst>
              <a:ext uri="{FF2B5EF4-FFF2-40B4-BE49-F238E27FC236}">
                <a16:creationId xmlns:a16="http://schemas.microsoft.com/office/drawing/2014/main" id="{E9606ED2-58EC-3330-838B-C50FDD4CCA4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101" name="Rectangle 29">
            <a:extLst>
              <a:ext uri="{FF2B5EF4-FFF2-40B4-BE49-F238E27FC236}">
                <a16:creationId xmlns:a16="http://schemas.microsoft.com/office/drawing/2014/main" id="{51D14E46-9DA4-00CE-6293-6767F557F18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34397132-C553-4EBF-9D68-629FEBBC94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>
            <a:extLst>
              <a:ext uri="{FF2B5EF4-FFF2-40B4-BE49-F238E27FC236}">
                <a16:creationId xmlns:a16="http://schemas.microsoft.com/office/drawing/2014/main" id="{12006BE8-1187-1879-3A5C-C525BD6F3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828800"/>
            <a:ext cx="70104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7200"/>
              <a:t>Understanding rhyme and meter!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>
            <a:extLst>
              <a:ext uri="{FF2B5EF4-FFF2-40B4-BE49-F238E27FC236}">
                <a16:creationId xmlns:a16="http://schemas.microsoft.com/office/drawing/2014/main" id="{95ABEC78-BA85-DA2E-7A5E-49F3EC461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219200"/>
            <a:ext cx="5943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/>
              <a:t>        UU/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>
            <a:extLst>
              <a:ext uri="{FF2B5EF4-FFF2-40B4-BE49-F238E27FC236}">
                <a16:creationId xmlns:a16="http://schemas.microsoft.com/office/drawing/2014/main" id="{CB5B50C2-601C-2B6F-FE1D-13DB4591F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>
            <a:extLst>
              <a:ext uri="{FF2B5EF4-FFF2-40B4-BE49-F238E27FC236}">
                <a16:creationId xmlns:a16="http://schemas.microsoft.com/office/drawing/2014/main" id="{15558BE4-4754-C98C-67CE-4AE82DE76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28600"/>
            <a:ext cx="7315200" cy="571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5400"/>
              <a:t>1</a:t>
            </a:r>
            <a:r>
              <a:rPr lang="en-US" altLang="en-US" sz="5400" baseline="30000"/>
              <a:t>st</a:t>
            </a:r>
            <a:r>
              <a:rPr lang="en-US" altLang="en-US" sz="5400"/>
              <a:t> you must know what the symbols mean!!</a:t>
            </a:r>
          </a:p>
          <a:p>
            <a:pPr>
              <a:spcBef>
                <a:spcPct val="50000"/>
              </a:spcBef>
            </a:pPr>
            <a:endParaRPr lang="en-US" altLang="en-US" sz="5400"/>
          </a:p>
          <a:p>
            <a:pPr>
              <a:spcBef>
                <a:spcPct val="50000"/>
              </a:spcBef>
            </a:pPr>
            <a:r>
              <a:rPr lang="en-US" altLang="en-US" sz="6000"/>
              <a:t>U = unstressed</a:t>
            </a:r>
          </a:p>
          <a:p>
            <a:pPr>
              <a:spcBef>
                <a:spcPct val="50000"/>
              </a:spcBef>
            </a:pPr>
            <a:r>
              <a:rPr lang="en-US" altLang="en-US" sz="6000"/>
              <a:t>/ = stressed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>
            <a:extLst>
              <a:ext uri="{FF2B5EF4-FFF2-40B4-BE49-F238E27FC236}">
                <a16:creationId xmlns:a16="http://schemas.microsoft.com/office/drawing/2014/main" id="{B4A877F9-219E-2B97-E529-1CB411312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0"/>
            <a:ext cx="7467600" cy="692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400">
                <a:solidFill>
                  <a:srgbClr val="CC0099"/>
                </a:solidFill>
              </a:rPr>
              <a:t>2nd – Find the pattern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5400"/>
              <a:t>     U / = iambic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5400"/>
              <a:t>     / U = trochaic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5400"/>
              <a:t>     U U / = anapestic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5400"/>
              <a:t>      / U U = dactylic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5400"/>
              <a:t>      / / U = spondaic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>
            <a:extLst>
              <a:ext uri="{FF2B5EF4-FFF2-40B4-BE49-F238E27FC236}">
                <a16:creationId xmlns:a16="http://schemas.microsoft.com/office/drawing/2014/main" id="{A9B7589E-63CC-2058-BA18-8B5ACD040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0"/>
            <a:ext cx="8153400" cy="658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/>
              <a:t>3rd – You need to know that each pattern is a foot! </a:t>
            </a:r>
          </a:p>
          <a:p>
            <a:pPr>
              <a:spcBef>
                <a:spcPct val="50000"/>
              </a:spcBef>
            </a:pPr>
            <a:r>
              <a:rPr lang="en-US" altLang="en-US" sz="3600"/>
              <a:t> How many feet do you have?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4000"/>
              <a:t>ONE FOOT - monometer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4000"/>
              <a:t>TWO FEET - dimeter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4000"/>
              <a:t>THREE FEET - trimeter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4000"/>
              <a:t>FOUR FEET - tetrameter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4000"/>
              <a:t>FIVE FEET - pentameter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2EEA7ACD-31C3-6105-7627-6C0E5899FB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Now all you need to do is put the two together!!</a:t>
            </a:r>
          </a:p>
          <a:p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Ex. //U //U //U = spondaic trimeter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4904960C-8CC3-BB33-05F4-B1CFEB2D0B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2590800"/>
            <a:ext cx="7772400" cy="1143000"/>
          </a:xfrm>
        </p:spPr>
        <p:txBody>
          <a:bodyPr/>
          <a:lstStyle/>
          <a:p>
            <a:r>
              <a:rPr lang="en-US" altLang="en-US" sz="6000"/>
              <a:t>Now see if you can guess the following…….</a:t>
            </a:r>
            <a:br>
              <a:rPr lang="en-US" altLang="en-US" sz="6000"/>
            </a:br>
            <a:br>
              <a:rPr lang="en-US" altLang="en-US" sz="6000"/>
            </a:br>
            <a:r>
              <a:rPr lang="en-US" altLang="en-US" sz="6000"/>
              <a:t>Use your notes. </a:t>
            </a:r>
            <a:br>
              <a:rPr lang="en-US" altLang="en-US" sz="6000"/>
            </a:br>
            <a:r>
              <a:rPr lang="en-US" altLang="en-US" sz="6000"/>
              <a:t> </a:t>
            </a:r>
            <a:r>
              <a:rPr lang="en-US" altLang="en-US" sz="4000"/>
              <a:t>(You know I’ll try to trick you!)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 Box 4">
            <a:extLst>
              <a:ext uri="{FF2B5EF4-FFF2-40B4-BE49-F238E27FC236}">
                <a16:creationId xmlns:a16="http://schemas.microsoft.com/office/drawing/2014/main" id="{17B2F066-8283-CF5A-682B-0984FC3AE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219200"/>
            <a:ext cx="5943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/>
              <a:t>U/ U/ U/ U/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>
            <a:extLst>
              <a:ext uri="{FF2B5EF4-FFF2-40B4-BE49-F238E27FC236}">
                <a16:creationId xmlns:a16="http://schemas.microsoft.com/office/drawing/2014/main" id="{8A4237F3-54AB-70E8-ECA5-AD7B5897C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514600"/>
            <a:ext cx="70866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7200"/>
              <a:t>U// U// U//U//U//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>
            <a:extLst>
              <a:ext uri="{FF2B5EF4-FFF2-40B4-BE49-F238E27FC236}">
                <a16:creationId xmlns:a16="http://schemas.microsoft.com/office/drawing/2014/main" id="{C0C9DD96-B170-20CD-B31A-F3C5A4285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514600"/>
            <a:ext cx="8305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0"/>
              <a:t>/U /U /U /U /U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d`s Tie">
  <a:themeElements>
    <a:clrScheme name="Dad`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`s Ti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ad`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`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Designs\Dad`s Tie.pot</Template>
  <TotalTime>161</TotalTime>
  <Words>237</Words>
  <Application>Microsoft Office PowerPoint</Application>
  <PresentationFormat>On-screen Show (4:3)</PresentationFormat>
  <Paragraphs>43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Times New Roman</vt:lpstr>
      <vt:lpstr>Arial</vt:lpstr>
      <vt:lpstr>Wingdings</vt:lpstr>
      <vt:lpstr>Dad`s Tie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 see if you can guess the following…….  Use your notes.   (You know I’ll try to trick you!)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Bossier Parish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rhyme and meter</dc:title>
  <dc:creator>Airline High School</dc:creator>
  <cp:lastModifiedBy>Nayan GRIFFITHS</cp:lastModifiedBy>
  <cp:revision>10</cp:revision>
  <cp:lastPrinted>1601-01-01T00:00:00Z</cp:lastPrinted>
  <dcterms:created xsi:type="dcterms:W3CDTF">2004-10-05T14:05:32Z</dcterms:created>
  <dcterms:modified xsi:type="dcterms:W3CDTF">2023-03-21T15:26:51Z</dcterms:modified>
</cp:coreProperties>
</file>