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4CB5DC8C-E317-20E8-997A-86A11F418EE7}"/>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27651" name="Rectangle 3">
            <a:extLst>
              <a:ext uri="{FF2B5EF4-FFF2-40B4-BE49-F238E27FC236}">
                <a16:creationId xmlns:a16="http://schemas.microsoft.com/office/drawing/2014/main" id="{CAA7C6AC-D52B-911A-D9CA-CE260A54BAC1}"/>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GB" altLang="en-US"/>
          </a:p>
        </p:txBody>
      </p:sp>
      <p:sp>
        <p:nvSpPr>
          <p:cNvPr id="27652" name="Rectangle 4">
            <a:extLst>
              <a:ext uri="{FF2B5EF4-FFF2-40B4-BE49-F238E27FC236}">
                <a16:creationId xmlns:a16="http://schemas.microsoft.com/office/drawing/2014/main" id="{273D22B2-F459-624A-7363-CB66AE98A29C}"/>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a:extLst>
              <a:ext uri="{FF2B5EF4-FFF2-40B4-BE49-F238E27FC236}">
                <a16:creationId xmlns:a16="http://schemas.microsoft.com/office/drawing/2014/main" id="{700BBD91-6870-E45F-B3BB-52C80831E1AE}"/>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27654" name="Rectangle 6">
            <a:extLst>
              <a:ext uri="{FF2B5EF4-FFF2-40B4-BE49-F238E27FC236}">
                <a16:creationId xmlns:a16="http://schemas.microsoft.com/office/drawing/2014/main" id="{7A02BBE9-30C1-B0B1-7C61-8AC85656F99A}"/>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27655" name="Rectangle 7">
            <a:extLst>
              <a:ext uri="{FF2B5EF4-FFF2-40B4-BE49-F238E27FC236}">
                <a16:creationId xmlns:a16="http://schemas.microsoft.com/office/drawing/2014/main" id="{71CCDBC6-17D2-0D10-B347-1CA50826E683}"/>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43BFD7ED-FEE7-41ED-BEB4-DE1A89507252}"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27CEB5F-BE10-B4E3-849E-2C16AE5EB2FE}"/>
              </a:ext>
            </a:extLst>
          </p:cNvPr>
          <p:cNvSpPr>
            <a:spLocks noGrp="1" noChangeArrowheads="1"/>
          </p:cNvSpPr>
          <p:nvPr>
            <p:ph type="sldNum" sz="quarter" idx="5"/>
          </p:nvPr>
        </p:nvSpPr>
        <p:spPr>
          <a:ln/>
        </p:spPr>
        <p:txBody>
          <a:bodyPr/>
          <a:lstStyle/>
          <a:p>
            <a:fld id="{BB34C4BE-85BD-4F66-B170-317E34790D56}" type="slidenum">
              <a:rPr lang="en-GB" altLang="en-US"/>
              <a:pPr/>
              <a:t>1</a:t>
            </a:fld>
            <a:endParaRPr lang="en-GB" altLang="en-US"/>
          </a:p>
        </p:txBody>
      </p:sp>
      <p:sp>
        <p:nvSpPr>
          <p:cNvPr id="28674" name="Rectangle 2">
            <a:extLst>
              <a:ext uri="{FF2B5EF4-FFF2-40B4-BE49-F238E27FC236}">
                <a16:creationId xmlns:a16="http://schemas.microsoft.com/office/drawing/2014/main" id="{BB8A2222-CDA5-F8B9-2EA1-164AA80C612F}"/>
              </a:ext>
            </a:extLst>
          </p:cNvPr>
          <p:cNvSpPr>
            <a:spLocks noRot="1" noChangeArrowheads="1" noTextEdit="1"/>
          </p:cNvSpPr>
          <p:nvPr>
            <p:ph type="sldImg"/>
          </p:nvPr>
        </p:nvSpPr>
        <p:spPr>
          <a:ln/>
        </p:spPr>
      </p:sp>
      <p:sp>
        <p:nvSpPr>
          <p:cNvPr id="28675" name="Rectangle 3">
            <a:extLst>
              <a:ext uri="{FF2B5EF4-FFF2-40B4-BE49-F238E27FC236}">
                <a16:creationId xmlns:a16="http://schemas.microsoft.com/office/drawing/2014/main" id="{54F42637-4996-1A70-C2CB-17A73F09641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C4BC129-D55E-E3C1-5B84-F0E3A3F2866A}"/>
              </a:ext>
            </a:extLst>
          </p:cNvPr>
          <p:cNvSpPr>
            <a:spLocks noGrp="1" noChangeArrowheads="1"/>
          </p:cNvSpPr>
          <p:nvPr>
            <p:ph type="sldNum" sz="quarter" idx="5"/>
          </p:nvPr>
        </p:nvSpPr>
        <p:spPr>
          <a:ln/>
        </p:spPr>
        <p:txBody>
          <a:bodyPr/>
          <a:lstStyle/>
          <a:p>
            <a:fld id="{753F327E-674C-4485-B67D-2ACB36E2BC58}" type="slidenum">
              <a:rPr lang="en-GB" altLang="en-US"/>
              <a:pPr/>
              <a:t>2</a:t>
            </a:fld>
            <a:endParaRPr lang="en-GB" altLang="en-US"/>
          </a:p>
        </p:txBody>
      </p:sp>
      <p:sp>
        <p:nvSpPr>
          <p:cNvPr id="29698" name="Rectangle 2">
            <a:extLst>
              <a:ext uri="{FF2B5EF4-FFF2-40B4-BE49-F238E27FC236}">
                <a16:creationId xmlns:a16="http://schemas.microsoft.com/office/drawing/2014/main" id="{E1A792D2-CDF1-0CD0-E52B-319248ADE8AC}"/>
              </a:ext>
            </a:extLst>
          </p:cNvPr>
          <p:cNvSpPr>
            <a:spLocks noRot="1" noChangeArrowheads="1" noTextEdit="1"/>
          </p:cNvSpPr>
          <p:nvPr>
            <p:ph type="sldImg"/>
          </p:nvPr>
        </p:nvSpPr>
        <p:spPr>
          <a:ln/>
        </p:spPr>
      </p:sp>
      <p:sp>
        <p:nvSpPr>
          <p:cNvPr id="29699" name="Rectangle 3">
            <a:extLst>
              <a:ext uri="{FF2B5EF4-FFF2-40B4-BE49-F238E27FC236}">
                <a16:creationId xmlns:a16="http://schemas.microsoft.com/office/drawing/2014/main" id="{CE6373E0-B83A-652D-EE92-A873FF983C3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DD184BD-159B-85A2-51E1-565A23B09EE7}"/>
              </a:ext>
            </a:extLst>
          </p:cNvPr>
          <p:cNvSpPr>
            <a:spLocks noGrp="1" noChangeArrowheads="1"/>
          </p:cNvSpPr>
          <p:nvPr>
            <p:ph type="sldNum" sz="quarter" idx="5"/>
          </p:nvPr>
        </p:nvSpPr>
        <p:spPr>
          <a:ln/>
        </p:spPr>
        <p:txBody>
          <a:bodyPr/>
          <a:lstStyle/>
          <a:p>
            <a:fld id="{EA3093E6-32D8-48AB-B35E-B2891F24D329}" type="slidenum">
              <a:rPr lang="en-GB" altLang="en-US"/>
              <a:pPr/>
              <a:t>3</a:t>
            </a:fld>
            <a:endParaRPr lang="en-GB" altLang="en-US"/>
          </a:p>
        </p:txBody>
      </p:sp>
      <p:sp>
        <p:nvSpPr>
          <p:cNvPr id="30722" name="Rectangle 2">
            <a:extLst>
              <a:ext uri="{FF2B5EF4-FFF2-40B4-BE49-F238E27FC236}">
                <a16:creationId xmlns:a16="http://schemas.microsoft.com/office/drawing/2014/main" id="{5D79AE99-DE33-31B0-A4C4-69DB4011A9AE}"/>
              </a:ext>
            </a:extLst>
          </p:cNvPr>
          <p:cNvSpPr>
            <a:spLocks noRot="1" noChangeArrowheads="1" noTextEdit="1"/>
          </p:cNvSpPr>
          <p:nvPr>
            <p:ph type="sldImg"/>
          </p:nvPr>
        </p:nvSpPr>
        <p:spPr>
          <a:ln/>
        </p:spPr>
      </p:sp>
      <p:sp>
        <p:nvSpPr>
          <p:cNvPr id="30723" name="Rectangle 3">
            <a:extLst>
              <a:ext uri="{FF2B5EF4-FFF2-40B4-BE49-F238E27FC236}">
                <a16:creationId xmlns:a16="http://schemas.microsoft.com/office/drawing/2014/main" id="{8C0948C5-FFD1-E69C-5625-0F63DF519B9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6D62E88-6D69-EBE9-847E-0BA6316F6DB8}"/>
              </a:ext>
            </a:extLst>
          </p:cNvPr>
          <p:cNvSpPr>
            <a:spLocks noGrp="1" noChangeArrowheads="1"/>
          </p:cNvSpPr>
          <p:nvPr>
            <p:ph type="sldNum" sz="quarter" idx="5"/>
          </p:nvPr>
        </p:nvSpPr>
        <p:spPr>
          <a:ln/>
        </p:spPr>
        <p:txBody>
          <a:bodyPr/>
          <a:lstStyle/>
          <a:p>
            <a:fld id="{521B22DC-7885-4BB4-A4DA-593463148EC4}" type="slidenum">
              <a:rPr lang="en-GB" altLang="en-US"/>
              <a:pPr/>
              <a:t>4</a:t>
            </a:fld>
            <a:endParaRPr lang="en-GB" altLang="en-US"/>
          </a:p>
        </p:txBody>
      </p:sp>
      <p:sp>
        <p:nvSpPr>
          <p:cNvPr id="31746" name="Rectangle 2">
            <a:extLst>
              <a:ext uri="{FF2B5EF4-FFF2-40B4-BE49-F238E27FC236}">
                <a16:creationId xmlns:a16="http://schemas.microsoft.com/office/drawing/2014/main" id="{DD7F80A0-3A00-1288-EDAD-C8FC0AFE63DA}"/>
              </a:ext>
            </a:extLst>
          </p:cNvPr>
          <p:cNvSpPr>
            <a:spLocks noRot="1" noChangeArrowheads="1" noTextEdit="1"/>
          </p:cNvSpPr>
          <p:nvPr>
            <p:ph type="sldImg"/>
          </p:nvPr>
        </p:nvSpPr>
        <p:spPr>
          <a:ln/>
        </p:spPr>
      </p:sp>
      <p:sp>
        <p:nvSpPr>
          <p:cNvPr id="31747" name="Rectangle 3">
            <a:extLst>
              <a:ext uri="{FF2B5EF4-FFF2-40B4-BE49-F238E27FC236}">
                <a16:creationId xmlns:a16="http://schemas.microsoft.com/office/drawing/2014/main" id="{1C3A20AB-98A3-ECF9-30C4-4DDA9CE49DD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7C966FF-0E18-7F94-E806-9156112F2120}"/>
              </a:ext>
            </a:extLst>
          </p:cNvPr>
          <p:cNvSpPr>
            <a:spLocks noGrp="1" noChangeArrowheads="1"/>
          </p:cNvSpPr>
          <p:nvPr>
            <p:ph type="sldNum" sz="quarter" idx="5"/>
          </p:nvPr>
        </p:nvSpPr>
        <p:spPr>
          <a:ln/>
        </p:spPr>
        <p:txBody>
          <a:bodyPr/>
          <a:lstStyle/>
          <a:p>
            <a:fld id="{2266334B-EE01-47F6-95B7-56F646216B3F}" type="slidenum">
              <a:rPr lang="en-GB" altLang="en-US"/>
              <a:pPr/>
              <a:t>5</a:t>
            </a:fld>
            <a:endParaRPr lang="en-GB" altLang="en-US"/>
          </a:p>
        </p:txBody>
      </p:sp>
      <p:sp>
        <p:nvSpPr>
          <p:cNvPr id="32770" name="Rectangle 2">
            <a:extLst>
              <a:ext uri="{FF2B5EF4-FFF2-40B4-BE49-F238E27FC236}">
                <a16:creationId xmlns:a16="http://schemas.microsoft.com/office/drawing/2014/main" id="{88AF6E8F-D4AC-11AA-36CE-CAC224C76B18}"/>
              </a:ext>
            </a:extLst>
          </p:cNvPr>
          <p:cNvSpPr>
            <a:spLocks noRot="1" noChangeArrowheads="1" noTextEdit="1"/>
          </p:cNvSpPr>
          <p:nvPr>
            <p:ph type="sldImg"/>
          </p:nvPr>
        </p:nvSpPr>
        <p:spPr>
          <a:ln/>
        </p:spPr>
      </p:sp>
      <p:sp>
        <p:nvSpPr>
          <p:cNvPr id="32771" name="Rectangle 3">
            <a:extLst>
              <a:ext uri="{FF2B5EF4-FFF2-40B4-BE49-F238E27FC236}">
                <a16:creationId xmlns:a16="http://schemas.microsoft.com/office/drawing/2014/main" id="{457EFDF5-4BE0-3307-ED76-ED753C527F7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C2B95C8-F4F3-DDD4-5D87-42394AD1595B}"/>
              </a:ext>
            </a:extLst>
          </p:cNvPr>
          <p:cNvSpPr>
            <a:spLocks noGrp="1" noChangeArrowheads="1"/>
          </p:cNvSpPr>
          <p:nvPr>
            <p:ph type="sldNum" sz="quarter" idx="5"/>
          </p:nvPr>
        </p:nvSpPr>
        <p:spPr>
          <a:ln/>
        </p:spPr>
        <p:txBody>
          <a:bodyPr/>
          <a:lstStyle/>
          <a:p>
            <a:fld id="{E48CCE5A-A39B-479F-AB59-8B74C2039F50}" type="slidenum">
              <a:rPr lang="en-GB" altLang="en-US"/>
              <a:pPr/>
              <a:t>6</a:t>
            </a:fld>
            <a:endParaRPr lang="en-GB" altLang="en-US"/>
          </a:p>
        </p:txBody>
      </p:sp>
      <p:sp>
        <p:nvSpPr>
          <p:cNvPr id="34818" name="Rectangle 2">
            <a:extLst>
              <a:ext uri="{FF2B5EF4-FFF2-40B4-BE49-F238E27FC236}">
                <a16:creationId xmlns:a16="http://schemas.microsoft.com/office/drawing/2014/main" id="{A1A14625-7286-8EB2-CAFD-D7E31831CCF6}"/>
              </a:ext>
            </a:extLst>
          </p:cNvPr>
          <p:cNvSpPr>
            <a:spLocks noRot="1" noChangeArrowheads="1" noTextEdit="1"/>
          </p:cNvSpPr>
          <p:nvPr>
            <p:ph type="sldImg"/>
          </p:nvPr>
        </p:nvSpPr>
        <p:spPr>
          <a:xfrm>
            <a:off x="1144588" y="685800"/>
            <a:ext cx="4572000" cy="3429000"/>
          </a:xfrm>
          <a:ln/>
        </p:spPr>
      </p:sp>
      <p:sp>
        <p:nvSpPr>
          <p:cNvPr id="34819" name="Rectangle 3">
            <a:extLst>
              <a:ext uri="{FF2B5EF4-FFF2-40B4-BE49-F238E27FC236}">
                <a16:creationId xmlns:a16="http://schemas.microsoft.com/office/drawing/2014/main" id="{6390E415-7B4B-1AFE-9BD1-DB5AB64C0BD4}"/>
              </a:ext>
            </a:extLst>
          </p:cNvPr>
          <p:cNvSpPr>
            <a:spLocks noGrp="1" noChangeArrowheads="1"/>
          </p:cNvSpPr>
          <p:nvPr>
            <p:ph type="body" idx="1"/>
          </p:nvPr>
        </p:nvSpPr>
        <p:spPr>
          <a:xfrm>
            <a:off x="914400" y="4343400"/>
            <a:ext cx="5029200" cy="4114800"/>
          </a:xfrm>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0482" name="Group 2">
            <a:extLst>
              <a:ext uri="{FF2B5EF4-FFF2-40B4-BE49-F238E27FC236}">
                <a16:creationId xmlns:a16="http://schemas.microsoft.com/office/drawing/2014/main" id="{A61A32BB-C6E7-E917-67B6-E73731A3EE65}"/>
              </a:ext>
            </a:extLst>
          </p:cNvPr>
          <p:cNvGrpSpPr>
            <a:grpSpLocks/>
          </p:cNvGrpSpPr>
          <p:nvPr/>
        </p:nvGrpSpPr>
        <p:grpSpPr bwMode="auto">
          <a:xfrm>
            <a:off x="0" y="6350"/>
            <a:ext cx="9140825" cy="6851650"/>
            <a:chOff x="0" y="4"/>
            <a:chExt cx="5758" cy="4316"/>
          </a:xfrm>
        </p:grpSpPr>
        <p:grpSp>
          <p:nvGrpSpPr>
            <p:cNvPr id="20483" name="Group 3">
              <a:extLst>
                <a:ext uri="{FF2B5EF4-FFF2-40B4-BE49-F238E27FC236}">
                  <a16:creationId xmlns:a16="http://schemas.microsoft.com/office/drawing/2014/main" id="{534BA245-F780-42AE-0F1E-FECB6C03E72D}"/>
                </a:ext>
              </a:extLst>
            </p:cNvPr>
            <p:cNvGrpSpPr>
              <a:grpSpLocks/>
            </p:cNvGrpSpPr>
            <p:nvPr/>
          </p:nvGrpSpPr>
          <p:grpSpPr bwMode="auto">
            <a:xfrm>
              <a:off x="0" y="1161"/>
              <a:ext cx="5758" cy="3159"/>
              <a:chOff x="0" y="1161"/>
              <a:chExt cx="5758" cy="3159"/>
            </a:xfrm>
          </p:grpSpPr>
          <p:sp>
            <p:nvSpPr>
              <p:cNvPr id="20484" name="Freeform 4">
                <a:extLst>
                  <a:ext uri="{FF2B5EF4-FFF2-40B4-BE49-F238E27FC236}">
                    <a16:creationId xmlns:a16="http://schemas.microsoft.com/office/drawing/2014/main" id="{CA26941F-6F85-11DD-CDB0-798AE306A9FD}"/>
                  </a:ext>
                </a:extLst>
              </p:cNvPr>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Lst>
                <a:ahLst/>
                <a:cxnLst>
                  <a:cxn ang="0">
                    <a:pos x="T0" y="T1"/>
                  </a:cxn>
                  <a:cxn ang="0">
                    <a:pos x="T2" y="T3"/>
                  </a:cxn>
                  <a:cxn ang="0">
                    <a:pos x="T4" y="T5"/>
                  </a:cxn>
                  <a:cxn ang="0">
                    <a:pos x="T6" y="T7"/>
                  </a:cxn>
                  <a:cxn ang="0">
                    <a:pos x="T8" y="T9"/>
                  </a:cxn>
                  <a:cxn ang="0">
                    <a:pos x="T10" y="T11"/>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485" name="Freeform 5">
                <a:extLst>
                  <a:ext uri="{FF2B5EF4-FFF2-40B4-BE49-F238E27FC236}">
                    <a16:creationId xmlns:a16="http://schemas.microsoft.com/office/drawing/2014/main" id="{0A55CBF6-A1C1-8B47-3B5A-E0A7644ED360}"/>
                  </a:ext>
                </a:extLst>
              </p:cNvPr>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Lst>
                <a:ahLst/>
                <a:cxnLst>
                  <a:cxn ang="0">
                    <a:pos x="T0" y="T1"/>
                  </a:cxn>
                  <a:cxn ang="0">
                    <a:pos x="T2" y="T3"/>
                  </a:cxn>
                  <a:cxn ang="0">
                    <a:pos x="T4" y="T5"/>
                  </a:cxn>
                  <a:cxn ang="0">
                    <a:pos x="T6" y="T7"/>
                  </a:cxn>
                  <a:cxn ang="0">
                    <a:pos x="T8" y="T9"/>
                  </a:cxn>
                  <a:cxn ang="0">
                    <a:pos x="T10" y="T11"/>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20486" name="Freeform 6">
              <a:extLst>
                <a:ext uri="{FF2B5EF4-FFF2-40B4-BE49-F238E27FC236}">
                  <a16:creationId xmlns:a16="http://schemas.microsoft.com/office/drawing/2014/main" id="{749F38FE-57FF-2166-8986-BF4E5459FE6E}"/>
                </a:ext>
              </a:extLst>
            </p:cNvPr>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487" name="Freeform 7">
              <a:extLst>
                <a:ext uri="{FF2B5EF4-FFF2-40B4-BE49-F238E27FC236}">
                  <a16:creationId xmlns:a16="http://schemas.microsoft.com/office/drawing/2014/main" id="{150590A4-F3DA-5538-16CA-68E4CC9A03F0}"/>
                </a:ext>
              </a:extLst>
            </p:cNvPr>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488" name="Freeform 8">
              <a:extLst>
                <a:ext uri="{FF2B5EF4-FFF2-40B4-BE49-F238E27FC236}">
                  <a16:creationId xmlns:a16="http://schemas.microsoft.com/office/drawing/2014/main" id="{2933AC6E-2EA9-37DC-6226-0F63CB822275}"/>
                </a:ext>
              </a:extLst>
            </p:cNvPr>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20489" name="Group 9">
              <a:extLst>
                <a:ext uri="{FF2B5EF4-FFF2-40B4-BE49-F238E27FC236}">
                  <a16:creationId xmlns:a16="http://schemas.microsoft.com/office/drawing/2014/main" id="{EB5ACE36-D0B2-5C4F-90A7-AF21C153B632}"/>
                </a:ext>
              </a:extLst>
            </p:cNvPr>
            <p:cNvGrpSpPr>
              <a:grpSpLocks/>
            </p:cNvGrpSpPr>
            <p:nvPr/>
          </p:nvGrpSpPr>
          <p:grpSpPr bwMode="auto">
            <a:xfrm>
              <a:off x="348" y="4"/>
              <a:ext cx="5410" cy="4316"/>
              <a:chOff x="348" y="4"/>
              <a:chExt cx="5410" cy="4316"/>
            </a:xfrm>
          </p:grpSpPr>
          <p:sp>
            <p:nvSpPr>
              <p:cNvPr id="20490" name="Freeform 10">
                <a:extLst>
                  <a:ext uri="{FF2B5EF4-FFF2-40B4-BE49-F238E27FC236}">
                    <a16:creationId xmlns:a16="http://schemas.microsoft.com/office/drawing/2014/main" id="{EBB9BAC2-11F0-A388-B3B5-06CEFE72A8AA}"/>
                  </a:ext>
                </a:extLst>
              </p:cNvPr>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Lst>
                <a:ahLst/>
                <a:cxnLst>
                  <a:cxn ang="0">
                    <a:pos x="T0" y="T1"/>
                  </a:cxn>
                  <a:cxn ang="0">
                    <a:pos x="T2" y="T3"/>
                  </a:cxn>
                  <a:cxn ang="0">
                    <a:pos x="T4" y="T5"/>
                  </a:cxn>
                  <a:cxn ang="0">
                    <a:pos x="T6" y="T7"/>
                  </a:cxn>
                  <a:cxn ang="0">
                    <a:pos x="T8" y="T9"/>
                  </a:cxn>
                  <a:cxn ang="0">
                    <a:pos x="T10" y="T11"/>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491" name="Freeform 11">
                <a:extLst>
                  <a:ext uri="{FF2B5EF4-FFF2-40B4-BE49-F238E27FC236}">
                    <a16:creationId xmlns:a16="http://schemas.microsoft.com/office/drawing/2014/main" id="{13A36F78-CDD2-3402-A862-752F921D4DC7}"/>
                  </a:ext>
                </a:extLst>
              </p:cNvPr>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Lst>
                <a:ahLst/>
                <a:cxnLst>
                  <a:cxn ang="0">
                    <a:pos x="T0" y="T1"/>
                  </a:cxn>
                  <a:cxn ang="0">
                    <a:pos x="T2" y="T3"/>
                  </a:cxn>
                  <a:cxn ang="0">
                    <a:pos x="T4" y="T5"/>
                  </a:cxn>
                  <a:cxn ang="0">
                    <a:pos x="T6" y="T7"/>
                  </a:cxn>
                  <a:cxn ang="0">
                    <a:pos x="T8" y="T9"/>
                  </a:cxn>
                  <a:cxn ang="0">
                    <a:pos x="T10" y="T11"/>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492" name="Freeform 12">
                <a:extLst>
                  <a:ext uri="{FF2B5EF4-FFF2-40B4-BE49-F238E27FC236}">
                    <a16:creationId xmlns:a16="http://schemas.microsoft.com/office/drawing/2014/main" id="{B0041633-B3DF-0EC1-184D-7EB62C641EB0}"/>
                  </a:ext>
                </a:extLst>
              </p:cNvPr>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Lst>
                <a:ahLst/>
                <a:cxnLst>
                  <a:cxn ang="0">
                    <a:pos x="T0" y="T1"/>
                  </a:cxn>
                  <a:cxn ang="0">
                    <a:pos x="T2" y="T3"/>
                  </a:cxn>
                  <a:cxn ang="0">
                    <a:pos x="T4" y="T5"/>
                  </a:cxn>
                  <a:cxn ang="0">
                    <a:pos x="T6" y="T7"/>
                  </a:cxn>
                  <a:cxn ang="0">
                    <a:pos x="T8" y="T9"/>
                  </a:cxn>
                  <a:cxn ang="0">
                    <a:pos x="T10" y="T11"/>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493" name="Freeform 13">
                <a:extLst>
                  <a:ext uri="{FF2B5EF4-FFF2-40B4-BE49-F238E27FC236}">
                    <a16:creationId xmlns:a16="http://schemas.microsoft.com/office/drawing/2014/main" id="{DF1D971C-5F5B-0F50-AAA8-F4C66FB8280C}"/>
                  </a:ext>
                </a:extLst>
              </p:cNvPr>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Lst>
                <a:ahLst/>
                <a:cxnLst>
                  <a:cxn ang="0">
                    <a:pos x="T0" y="T1"/>
                  </a:cxn>
                  <a:cxn ang="0">
                    <a:pos x="T2" y="T3"/>
                  </a:cxn>
                  <a:cxn ang="0">
                    <a:pos x="T4" y="T5"/>
                  </a:cxn>
                  <a:cxn ang="0">
                    <a:pos x="T6" y="T7"/>
                  </a:cxn>
                  <a:cxn ang="0">
                    <a:pos x="T8" y="T9"/>
                  </a:cxn>
                  <a:cxn ang="0">
                    <a:pos x="T10" y="T11"/>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494" name="Freeform 14">
                <a:extLst>
                  <a:ext uri="{FF2B5EF4-FFF2-40B4-BE49-F238E27FC236}">
                    <a16:creationId xmlns:a16="http://schemas.microsoft.com/office/drawing/2014/main" id="{DCEFC5A5-0709-D071-96A0-66F26776540E}"/>
                  </a:ext>
                </a:extLst>
              </p:cNvPr>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Lst>
                <a:ahLst/>
                <a:cxnLst>
                  <a:cxn ang="0">
                    <a:pos x="T0" y="T1"/>
                  </a:cxn>
                  <a:cxn ang="0">
                    <a:pos x="T2" y="T3"/>
                  </a:cxn>
                  <a:cxn ang="0">
                    <a:pos x="T4" y="T5"/>
                  </a:cxn>
                  <a:cxn ang="0">
                    <a:pos x="T6" y="T7"/>
                  </a:cxn>
                  <a:cxn ang="0">
                    <a:pos x="T8" y="T9"/>
                  </a:cxn>
                  <a:cxn ang="0">
                    <a:pos x="T10" y="T11"/>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495" name="Freeform 15">
                <a:extLst>
                  <a:ext uri="{FF2B5EF4-FFF2-40B4-BE49-F238E27FC236}">
                    <a16:creationId xmlns:a16="http://schemas.microsoft.com/office/drawing/2014/main" id="{6077AF98-E45D-3A71-7A5F-6A0CFD70F185}"/>
                  </a:ext>
                </a:extLst>
              </p:cNvPr>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sp>
        <p:nvSpPr>
          <p:cNvPr id="20496" name="Rectangle 16">
            <a:extLst>
              <a:ext uri="{FF2B5EF4-FFF2-40B4-BE49-F238E27FC236}">
                <a16:creationId xmlns:a16="http://schemas.microsoft.com/office/drawing/2014/main" id="{EB869EAD-13FF-4652-BDB3-55D97A57DB4B}"/>
              </a:ext>
            </a:extLst>
          </p:cNvPr>
          <p:cNvSpPr>
            <a:spLocks noGrp="1" noChangeArrowheads="1"/>
          </p:cNvSpPr>
          <p:nvPr>
            <p:ph type="ctrTitle" sz="quarter"/>
          </p:nvPr>
        </p:nvSpPr>
        <p:spPr>
          <a:xfrm>
            <a:off x="1066800" y="1997075"/>
            <a:ext cx="7086600" cy="1431925"/>
          </a:xfrm>
        </p:spPr>
        <p:txBody>
          <a:bodyPr anchor="b"/>
          <a:lstStyle>
            <a:lvl1pPr>
              <a:defRPr/>
            </a:lvl1pPr>
          </a:lstStyle>
          <a:p>
            <a:pPr lvl="0"/>
            <a:r>
              <a:rPr lang="en-GB" altLang="en-US" noProof="0"/>
              <a:t>Click to edit Master title style</a:t>
            </a:r>
          </a:p>
        </p:txBody>
      </p:sp>
      <p:sp>
        <p:nvSpPr>
          <p:cNvPr id="20497" name="Rectangle 17">
            <a:extLst>
              <a:ext uri="{FF2B5EF4-FFF2-40B4-BE49-F238E27FC236}">
                <a16:creationId xmlns:a16="http://schemas.microsoft.com/office/drawing/2014/main" id="{06DC7248-F5AA-DF3E-CEB9-4926EEAC3F42}"/>
              </a:ext>
            </a:extLst>
          </p:cNvPr>
          <p:cNvSpPr>
            <a:spLocks noGrp="1" noChangeArrowheads="1"/>
          </p:cNvSpPr>
          <p:nvPr>
            <p:ph type="subTitle" sz="quarter" idx="1"/>
          </p:nvPr>
        </p:nvSpPr>
        <p:spPr>
          <a:xfrm>
            <a:off x="1066800" y="3886200"/>
            <a:ext cx="6400800" cy="1752600"/>
          </a:xfrm>
        </p:spPr>
        <p:txBody>
          <a:bodyPr/>
          <a:lstStyle>
            <a:lvl1pPr marL="0" indent="0">
              <a:buFont typeface="Wingdings" panose="05000000000000000000" pitchFamily="2" charset="2"/>
              <a:buNone/>
              <a:defRPr/>
            </a:lvl1pPr>
          </a:lstStyle>
          <a:p>
            <a:pPr lvl="0"/>
            <a:r>
              <a:rPr lang="en-GB" altLang="en-US" noProof="0"/>
              <a:t>Click to edit Master subtitle style</a:t>
            </a:r>
          </a:p>
        </p:txBody>
      </p:sp>
      <p:sp>
        <p:nvSpPr>
          <p:cNvPr id="20498" name="Rectangle 18">
            <a:extLst>
              <a:ext uri="{FF2B5EF4-FFF2-40B4-BE49-F238E27FC236}">
                <a16:creationId xmlns:a16="http://schemas.microsoft.com/office/drawing/2014/main" id="{A26E0E5B-5D2F-F37D-B538-3C76DCBE4A62}"/>
              </a:ext>
            </a:extLst>
          </p:cNvPr>
          <p:cNvSpPr>
            <a:spLocks noGrp="1" noChangeArrowheads="1"/>
          </p:cNvSpPr>
          <p:nvPr>
            <p:ph type="dt" sz="quarter" idx="2"/>
          </p:nvPr>
        </p:nvSpPr>
        <p:spPr/>
        <p:txBody>
          <a:bodyPr/>
          <a:lstStyle>
            <a:lvl1pPr>
              <a:defRPr/>
            </a:lvl1pPr>
          </a:lstStyle>
          <a:p>
            <a:endParaRPr lang="en-GB" altLang="en-US"/>
          </a:p>
        </p:txBody>
      </p:sp>
      <p:sp>
        <p:nvSpPr>
          <p:cNvPr id="20499" name="Rectangle 19">
            <a:extLst>
              <a:ext uri="{FF2B5EF4-FFF2-40B4-BE49-F238E27FC236}">
                <a16:creationId xmlns:a16="http://schemas.microsoft.com/office/drawing/2014/main" id="{BDD90017-5226-1424-91A1-1016DAD94504}"/>
              </a:ext>
            </a:extLst>
          </p:cNvPr>
          <p:cNvSpPr>
            <a:spLocks noGrp="1" noChangeArrowheads="1"/>
          </p:cNvSpPr>
          <p:nvPr>
            <p:ph type="ftr" sz="quarter" idx="3"/>
          </p:nvPr>
        </p:nvSpPr>
        <p:spPr>
          <a:xfrm>
            <a:off x="3352800" y="6248400"/>
            <a:ext cx="2895600" cy="457200"/>
          </a:xfrm>
        </p:spPr>
        <p:txBody>
          <a:bodyPr/>
          <a:lstStyle>
            <a:lvl1pPr>
              <a:defRPr/>
            </a:lvl1pPr>
          </a:lstStyle>
          <a:p>
            <a:endParaRPr lang="en-GB" altLang="en-US"/>
          </a:p>
        </p:txBody>
      </p:sp>
      <p:sp>
        <p:nvSpPr>
          <p:cNvPr id="20500" name="Rectangle 20">
            <a:extLst>
              <a:ext uri="{FF2B5EF4-FFF2-40B4-BE49-F238E27FC236}">
                <a16:creationId xmlns:a16="http://schemas.microsoft.com/office/drawing/2014/main" id="{F078D0EC-8DC8-5AB9-A6B6-E2D8FA0F2E59}"/>
              </a:ext>
            </a:extLst>
          </p:cNvPr>
          <p:cNvSpPr>
            <a:spLocks noGrp="1" noChangeArrowheads="1"/>
          </p:cNvSpPr>
          <p:nvPr>
            <p:ph type="sldNum" sz="quarter" idx="4"/>
          </p:nvPr>
        </p:nvSpPr>
        <p:spPr/>
        <p:txBody>
          <a:bodyPr/>
          <a:lstStyle>
            <a:lvl1pPr>
              <a:defRPr/>
            </a:lvl1pPr>
          </a:lstStyle>
          <a:p>
            <a:fld id="{9A486B68-0AFC-484E-84BF-AF306ED6CF38}" type="slidenum">
              <a:rPr lang="en-GB" altLang="en-US"/>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3ADC6-0D03-EA05-9EA7-1A770B2925A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04ECD2-27C6-49BC-0802-A95EB74B5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D1C285-E63B-ECE5-960D-8301FBCA22DC}"/>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682548F6-75EC-F671-17A1-FAE5C2C43D4A}"/>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F5EDC5A5-2125-29CA-4CDB-AC2DAFCD642A}"/>
              </a:ext>
            </a:extLst>
          </p:cNvPr>
          <p:cNvSpPr>
            <a:spLocks noGrp="1"/>
          </p:cNvSpPr>
          <p:nvPr>
            <p:ph type="sldNum" sz="quarter" idx="12"/>
          </p:nvPr>
        </p:nvSpPr>
        <p:spPr/>
        <p:txBody>
          <a:bodyPr/>
          <a:lstStyle>
            <a:lvl1pPr>
              <a:defRPr/>
            </a:lvl1pPr>
          </a:lstStyle>
          <a:p>
            <a:fld id="{F876F620-B290-4C74-A89C-E8F654A19696}" type="slidenum">
              <a:rPr lang="en-GB" altLang="en-US"/>
              <a:pPr/>
              <a:t>‹#›</a:t>
            </a:fld>
            <a:endParaRPr lang="en-GB" altLang="en-US"/>
          </a:p>
        </p:txBody>
      </p:sp>
    </p:spTree>
    <p:extLst>
      <p:ext uri="{BB962C8B-B14F-4D97-AF65-F5344CB8AC3E}">
        <p14:creationId xmlns:p14="http://schemas.microsoft.com/office/powerpoint/2010/main" val="1579251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37FC4D-9C43-BEB3-5972-7BEA2BB81AF3}"/>
              </a:ext>
            </a:extLst>
          </p:cNvPr>
          <p:cNvSpPr>
            <a:spLocks noGrp="1"/>
          </p:cNvSpPr>
          <p:nvPr>
            <p:ph type="title" orient="vert"/>
          </p:nvPr>
        </p:nvSpPr>
        <p:spPr>
          <a:xfrm>
            <a:off x="6724650" y="304800"/>
            <a:ext cx="1885950" cy="57912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708770B-F1F7-3BDD-2FD2-7B9906D5320B}"/>
              </a:ext>
            </a:extLst>
          </p:cNvPr>
          <p:cNvSpPr>
            <a:spLocks noGrp="1"/>
          </p:cNvSpPr>
          <p:nvPr>
            <p:ph type="body" orient="vert" idx="1"/>
          </p:nvPr>
        </p:nvSpPr>
        <p:spPr>
          <a:xfrm>
            <a:off x="1066800" y="304800"/>
            <a:ext cx="550545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FB5CED-1284-2D68-3B4E-A97B992760EA}"/>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AF671001-DB17-0D4E-1021-40F536A45BF1}"/>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423848F6-BE26-54E4-B248-425FC47E6058}"/>
              </a:ext>
            </a:extLst>
          </p:cNvPr>
          <p:cNvSpPr>
            <a:spLocks noGrp="1"/>
          </p:cNvSpPr>
          <p:nvPr>
            <p:ph type="sldNum" sz="quarter" idx="12"/>
          </p:nvPr>
        </p:nvSpPr>
        <p:spPr/>
        <p:txBody>
          <a:bodyPr/>
          <a:lstStyle>
            <a:lvl1pPr>
              <a:defRPr/>
            </a:lvl1pPr>
          </a:lstStyle>
          <a:p>
            <a:fld id="{E12458A0-5E64-46A1-A228-076FE4245058}" type="slidenum">
              <a:rPr lang="en-GB" altLang="en-US"/>
              <a:pPr/>
              <a:t>‹#›</a:t>
            </a:fld>
            <a:endParaRPr lang="en-GB" altLang="en-US"/>
          </a:p>
        </p:txBody>
      </p:sp>
    </p:spTree>
    <p:extLst>
      <p:ext uri="{BB962C8B-B14F-4D97-AF65-F5344CB8AC3E}">
        <p14:creationId xmlns:p14="http://schemas.microsoft.com/office/powerpoint/2010/main" val="735802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BFE00-3A09-3738-B0D8-357C4A21367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CE71ECE-C2DE-D818-DCEA-2831A26589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CD53DB7-4457-1D03-0517-928423D3DD07}"/>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71A47B3E-E43A-85EC-0F74-872F65ACFC38}"/>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1FCEFAFF-0D87-25EF-474F-9C26CF2F0868}"/>
              </a:ext>
            </a:extLst>
          </p:cNvPr>
          <p:cNvSpPr>
            <a:spLocks noGrp="1"/>
          </p:cNvSpPr>
          <p:nvPr>
            <p:ph type="sldNum" sz="quarter" idx="12"/>
          </p:nvPr>
        </p:nvSpPr>
        <p:spPr/>
        <p:txBody>
          <a:bodyPr/>
          <a:lstStyle>
            <a:lvl1pPr>
              <a:defRPr/>
            </a:lvl1pPr>
          </a:lstStyle>
          <a:p>
            <a:fld id="{94C2A2C6-E0D0-4159-93B3-3D66F0465577}" type="slidenum">
              <a:rPr lang="en-GB" altLang="en-US"/>
              <a:pPr/>
              <a:t>‹#›</a:t>
            </a:fld>
            <a:endParaRPr lang="en-GB" altLang="en-US"/>
          </a:p>
        </p:txBody>
      </p:sp>
    </p:spTree>
    <p:extLst>
      <p:ext uri="{BB962C8B-B14F-4D97-AF65-F5344CB8AC3E}">
        <p14:creationId xmlns:p14="http://schemas.microsoft.com/office/powerpoint/2010/main" val="2707823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F0254-2825-F703-133A-03EEE33D8192}"/>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1665E5F-0CB9-79FA-CACF-0C4A8C17E967}"/>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ABFEDEEB-AC7C-583D-D3EE-3DE4851F7E4C}"/>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09C4A32B-D0F8-D1A0-54E3-177570BDD0FD}"/>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5A3DB7A7-92A5-8E9C-4009-B650AD4F99E6}"/>
              </a:ext>
            </a:extLst>
          </p:cNvPr>
          <p:cNvSpPr>
            <a:spLocks noGrp="1"/>
          </p:cNvSpPr>
          <p:nvPr>
            <p:ph type="sldNum" sz="quarter" idx="12"/>
          </p:nvPr>
        </p:nvSpPr>
        <p:spPr/>
        <p:txBody>
          <a:bodyPr/>
          <a:lstStyle>
            <a:lvl1pPr>
              <a:defRPr/>
            </a:lvl1pPr>
          </a:lstStyle>
          <a:p>
            <a:fld id="{43D91253-A9F9-43DA-BA38-35B5B7951BE0}" type="slidenum">
              <a:rPr lang="en-GB" altLang="en-US"/>
              <a:pPr/>
              <a:t>‹#›</a:t>
            </a:fld>
            <a:endParaRPr lang="en-GB" altLang="en-US"/>
          </a:p>
        </p:txBody>
      </p:sp>
    </p:spTree>
    <p:extLst>
      <p:ext uri="{BB962C8B-B14F-4D97-AF65-F5344CB8AC3E}">
        <p14:creationId xmlns:p14="http://schemas.microsoft.com/office/powerpoint/2010/main" val="1020164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21712-B701-C1A3-6785-906DA55EFBC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A2AC15-CF19-9B5D-6C64-E3B90DDEEAC9}"/>
              </a:ext>
            </a:extLst>
          </p:cNvPr>
          <p:cNvSpPr>
            <a:spLocks noGrp="1"/>
          </p:cNvSpPr>
          <p:nvPr>
            <p:ph sz="half" idx="1"/>
          </p:nvPr>
        </p:nvSpPr>
        <p:spPr>
          <a:xfrm>
            <a:off x="1066800" y="1981200"/>
            <a:ext cx="36957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637F6A8-E4A3-54DF-E2F7-B6878D829F99}"/>
              </a:ext>
            </a:extLst>
          </p:cNvPr>
          <p:cNvSpPr>
            <a:spLocks noGrp="1"/>
          </p:cNvSpPr>
          <p:nvPr>
            <p:ph sz="half" idx="2"/>
          </p:nvPr>
        </p:nvSpPr>
        <p:spPr>
          <a:xfrm>
            <a:off x="4914900" y="1981200"/>
            <a:ext cx="36957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079EC87-9AC2-8771-6AFF-259C2503B169}"/>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DE489FAA-DEB9-5B52-FD0B-CB1FE81562DF}"/>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4CDB6B97-53B6-8A5B-2448-22EF012E0E6A}"/>
              </a:ext>
            </a:extLst>
          </p:cNvPr>
          <p:cNvSpPr>
            <a:spLocks noGrp="1"/>
          </p:cNvSpPr>
          <p:nvPr>
            <p:ph type="sldNum" sz="quarter" idx="12"/>
          </p:nvPr>
        </p:nvSpPr>
        <p:spPr/>
        <p:txBody>
          <a:bodyPr/>
          <a:lstStyle>
            <a:lvl1pPr>
              <a:defRPr/>
            </a:lvl1pPr>
          </a:lstStyle>
          <a:p>
            <a:fld id="{36CDF346-6054-44F2-87C9-6B2D9980F7CA}" type="slidenum">
              <a:rPr lang="en-GB" altLang="en-US"/>
              <a:pPr/>
              <a:t>‹#›</a:t>
            </a:fld>
            <a:endParaRPr lang="en-GB" altLang="en-US"/>
          </a:p>
        </p:txBody>
      </p:sp>
    </p:spTree>
    <p:extLst>
      <p:ext uri="{BB962C8B-B14F-4D97-AF65-F5344CB8AC3E}">
        <p14:creationId xmlns:p14="http://schemas.microsoft.com/office/powerpoint/2010/main" val="137964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8E8A1-1840-E5D4-B316-097739F7BB51}"/>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39F42FA-5A50-91AF-FDCF-B74FCD0B405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9464BB-4CE5-A9B8-26DA-89FADBDB1F27}"/>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53D294D-4AA0-6850-33CA-255DA06C211B}"/>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8BC3934-86C9-E336-0689-1DF4E35B97A0}"/>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73FC422-E9F7-AC00-1431-0E4B95808CDE}"/>
              </a:ext>
            </a:extLst>
          </p:cNvPr>
          <p:cNvSpPr>
            <a:spLocks noGrp="1"/>
          </p:cNvSpPr>
          <p:nvPr>
            <p:ph type="dt" sz="half" idx="10"/>
          </p:nvPr>
        </p:nvSpPr>
        <p:spPr/>
        <p:txBody>
          <a:bodyPr/>
          <a:lstStyle>
            <a:lvl1pPr>
              <a:defRPr/>
            </a:lvl1pPr>
          </a:lstStyle>
          <a:p>
            <a:endParaRPr lang="en-GB" altLang="en-US"/>
          </a:p>
        </p:txBody>
      </p:sp>
      <p:sp>
        <p:nvSpPr>
          <p:cNvPr id="8" name="Footer Placeholder 7">
            <a:extLst>
              <a:ext uri="{FF2B5EF4-FFF2-40B4-BE49-F238E27FC236}">
                <a16:creationId xmlns:a16="http://schemas.microsoft.com/office/drawing/2014/main" id="{13FB86B5-E32D-6FD2-E377-CD0A5C6A048D}"/>
              </a:ext>
            </a:extLst>
          </p:cNvPr>
          <p:cNvSpPr>
            <a:spLocks noGrp="1"/>
          </p:cNvSpPr>
          <p:nvPr>
            <p:ph type="ftr" sz="quarter" idx="11"/>
          </p:nvPr>
        </p:nvSpPr>
        <p:spPr/>
        <p:txBody>
          <a:bodyPr/>
          <a:lstStyle>
            <a:lvl1pPr>
              <a:defRPr/>
            </a:lvl1pPr>
          </a:lstStyle>
          <a:p>
            <a:endParaRPr lang="en-GB" altLang="en-US"/>
          </a:p>
        </p:txBody>
      </p:sp>
      <p:sp>
        <p:nvSpPr>
          <p:cNvPr id="9" name="Slide Number Placeholder 8">
            <a:extLst>
              <a:ext uri="{FF2B5EF4-FFF2-40B4-BE49-F238E27FC236}">
                <a16:creationId xmlns:a16="http://schemas.microsoft.com/office/drawing/2014/main" id="{47696944-109F-CC5B-1D71-1CD7C2A54678}"/>
              </a:ext>
            </a:extLst>
          </p:cNvPr>
          <p:cNvSpPr>
            <a:spLocks noGrp="1"/>
          </p:cNvSpPr>
          <p:nvPr>
            <p:ph type="sldNum" sz="quarter" idx="12"/>
          </p:nvPr>
        </p:nvSpPr>
        <p:spPr/>
        <p:txBody>
          <a:bodyPr/>
          <a:lstStyle>
            <a:lvl1pPr>
              <a:defRPr/>
            </a:lvl1pPr>
          </a:lstStyle>
          <a:p>
            <a:fld id="{64A140A4-814E-4945-BA7C-7CAA81B3C179}" type="slidenum">
              <a:rPr lang="en-GB" altLang="en-US"/>
              <a:pPr/>
              <a:t>‹#›</a:t>
            </a:fld>
            <a:endParaRPr lang="en-GB" altLang="en-US"/>
          </a:p>
        </p:txBody>
      </p:sp>
    </p:spTree>
    <p:extLst>
      <p:ext uri="{BB962C8B-B14F-4D97-AF65-F5344CB8AC3E}">
        <p14:creationId xmlns:p14="http://schemas.microsoft.com/office/powerpoint/2010/main" val="3562714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60627-01E4-8064-FCE9-38E5897D444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1CDDA17-63B7-C14A-3F85-74004B4D52C0}"/>
              </a:ext>
            </a:extLst>
          </p:cNvPr>
          <p:cNvSpPr>
            <a:spLocks noGrp="1"/>
          </p:cNvSpPr>
          <p:nvPr>
            <p:ph type="dt" sz="half" idx="10"/>
          </p:nvPr>
        </p:nvSpPr>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ABA2408D-20B3-036B-E2DC-1B135E11577F}"/>
              </a:ext>
            </a:extLst>
          </p:cNvPr>
          <p:cNvSpPr>
            <a:spLocks noGrp="1"/>
          </p:cNvSpPr>
          <p:nvPr>
            <p:ph type="ftr" sz="quarter" idx="11"/>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01851119-7B75-B524-7092-71F746BAFAE9}"/>
              </a:ext>
            </a:extLst>
          </p:cNvPr>
          <p:cNvSpPr>
            <a:spLocks noGrp="1"/>
          </p:cNvSpPr>
          <p:nvPr>
            <p:ph type="sldNum" sz="quarter" idx="12"/>
          </p:nvPr>
        </p:nvSpPr>
        <p:spPr/>
        <p:txBody>
          <a:bodyPr/>
          <a:lstStyle>
            <a:lvl1pPr>
              <a:defRPr/>
            </a:lvl1pPr>
          </a:lstStyle>
          <a:p>
            <a:fld id="{F00AC8E2-D480-40F4-8330-D56FF6C9F58B}" type="slidenum">
              <a:rPr lang="en-GB" altLang="en-US"/>
              <a:pPr/>
              <a:t>‹#›</a:t>
            </a:fld>
            <a:endParaRPr lang="en-GB" altLang="en-US"/>
          </a:p>
        </p:txBody>
      </p:sp>
    </p:spTree>
    <p:extLst>
      <p:ext uri="{BB962C8B-B14F-4D97-AF65-F5344CB8AC3E}">
        <p14:creationId xmlns:p14="http://schemas.microsoft.com/office/powerpoint/2010/main" val="2102685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CB964E-76E3-7226-714A-860701B1A53A}"/>
              </a:ext>
            </a:extLst>
          </p:cNvPr>
          <p:cNvSpPr>
            <a:spLocks noGrp="1"/>
          </p:cNvSpPr>
          <p:nvPr>
            <p:ph type="dt" sz="half" idx="10"/>
          </p:nvPr>
        </p:nvSpPr>
        <p:spPr/>
        <p:txBody>
          <a:bodyPr/>
          <a:lstStyle>
            <a:lvl1pPr>
              <a:defRPr/>
            </a:lvl1pPr>
          </a:lstStyle>
          <a:p>
            <a:endParaRPr lang="en-GB" altLang="en-US"/>
          </a:p>
        </p:txBody>
      </p:sp>
      <p:sp>
        <p:nvSpPr>
          <p:cNvPr id="3" name="Footer Placeholder 2">
            <a:extLst>
              <a:ext uri="{FF2B5EF4-FFF2-40B4-BE49-F238E27FC236}">
                <a16:creationId xmlns:a16="http://schemas.microsoft.com/office/drawing/2014/main" id="{5DB5F4BC-EC76-BC74-38FF-4EBA49748F95}"/>
              </a:ext>
            </a:extLst>
          </p:cNvPr>
          <p:cNvSpPr>
            <a:spLocks noGrp="1"/>
          </p:cNvSpPr>
          <p:nvPr>
            <p:ph type="ftr" sz="quarter" idx="11"/>
          </p:nvPr>
        </p:nvSpPr>
        <p:spPr/>
        <p:txBody>
          <a:bodyPr/>
          <a:lstStyle>
            <a:lvl1pPr>
              <a:defRPr/>
            </a:lvl1pPr>
          </a:lstStyle>
          <a:p>
            <a:endParaRPr lang="en-GB" altLang="en-US"/>
          </a:p>
        </p:txBody>
      </p:sp>
      <p:sp>
        <p:nvSpPr>
          <p:cNvPr id="4" name="Slide Number Placeholder 3">
            <a:extLst>
              <a:ext uri="{FF2B5EF4-FFF2-40B4-BE49-F238E27FC236}">
                <a16:creationId xmlns:a16="http://schemas.microsoft.com/office/drawing/2014/main" id="{53032E04-A2E5-3B68-C8CB-142D7E553062}"/>
              </a:ext>
            </a:extLst>
          </p:cNvPr>
          <p:cNvSpPr>
            <a:spLocks noGrp="1"/>
          </p:cNvSpPr>
          <p:nvPr>
            <p:ph type="sldNum" sz="quarter" idx="12"/>
          </p:nvPr>
        </p:nvSpPr>
        <p:spPr/>
        <p:txBody>
          <a:bodyPr/>
          <a:lstStyle>
            <a:lvl1pPr>
              <a:defRPr/>
            </a:lvl1pPr>
          </a:lstStyle>
          <a:p>
            <a:fld id="{70C2CB82-F184-4227-A7BA-24E849B3C98D}" type="slidenum">
              <a:rPr lang="en-GB" altLang="en-US"/>
              <a:pPr/>
              <a:t>‹#›</a:t>
            </a:fld>
            <a:endParaRPr lang="en-GB" altLang="en-US"/>
          </a:p>
        </p:txBody>
      </p:sp>
    </p:spTree>
    <p:extLst>
      <p:ext uri="{BB962C8B-B14F-4D97-AF65-F5344CB8AC3E}">
        <p14:creationId xmlns:p14="http://schemas.microsoft.com/office/powerpoint/2010/main" val="1092732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8F787-FE21-C40E-0DD9-A10211A5EE4C}"/>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51F33CE-7FB3-9242-2771-EDBF3C55CF23}"/>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F9BCF6D-F9DA-4E51-11BA-AE4BA3B338B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798FBC-56AA-E016-6960-A8488B091781}"/>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72DB9713-458B-8C60-F5A9-F28F78D5F0E5}"/>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6C950AB8-201D-D9C9-ACC6-A99907E2ACF3}"/>
              </a:ext>
            </a:extLst>
          </p:cNvPr>
          <p:cNvSpPr>
            <a:spLocks noGrp="1"/>
          </p:cNvSpPr>
          <p:nvPr>
            <p:ph type="sldNum" sz="quarter" idx="12"/>
          </p:nvPr>
        </p:nvSpPr>
        <p:spPr/>
        <p:txBody>
          <a:bodyPr/>
          <a:lstStyle>
            <a:lvl1pPr>
              <a:defRPr/>
            </a:lvl1pPr>
          </a:lstStyle>
          <a:p>
            <a:fld id="{CCAB94BC-6C5F-4D19-AD6E-C0AC1BFD0754}" type="slidenum">
              <a:rPr lang="en-GB" altLang="en-US"/>
              <a:pPr/>
              <a:t>‹#›</a:t>
            </a:fld>
            <a:endParaRPr lang="en-GB" altLang="en-US"/>
          </a:p>
        </p:txBody>
      </p:sp>
    </p:spTree>
    <p:extLst>
      <p:ext uri="{BB962C8B-B14F-4D97-AF65-F5344CB8AC3E}">
        <p14:creationId xmlns:p14="http://schemas.microsoft.com/office/powerpoint/2010/main" val="413623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B183B-354B-4169-C140-A83D1C24B3E1}"/>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676A407-C72D-BEFF-353A-FEEB4659FB3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CE37899-C8F5-60FB-E0F6-F067E4C30FC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E8F9D7-5CDE-5313-1D10-017A11898D80}"/>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6F8A3842-598E-82EC-EC11-DB7B2359F3E7}"/>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2E16E342-A42B-1D5D-1AB0-6A3D0810559E}"/>
              </a:ext>
            </a:extLst>
          </p:cNvPr>
          <p:cNvSpPr>
            <a:spLocks noGrp="1"/>
          </p:cNvSpPr>
          <p:nvPr>
            <p:ph type="sldNum" sz="quarter" idx="12"/>
          </p:nvPr>
        </p:nvSpPr>
        <p:spPr/>
        <p:txBody>
          <a:bodyPr/>
          <a:lstStyle>
            <a:lvl1pPr>
              <a:defRPr/>
            </a:lvl1pPr>
          </a:lstStyle>
          <a:p>
            <a:fld id="{B4EA19FB-ABB8-4B0E-A6F9-ACC2BEB5C8B5}" type="slidenum">
              <a:rPr lang="en-GB" altLang="en-US"/>
              <a:pPr/>
              <a:t>‹#›</a:t>
            </a:fld>
            <a:endParaRPr lang="en-GB" altLang="en-US"/>
          </a:p>
        </p:txBody>
      </p:sp>
    </p:spTree>
    <p:extLst>
      <p:ext uri="{BB962C8B-B14F-4D97-AF65-F5344CB8AC3E}">
        <p14:creationId xmlns:p14="http://schemas.microsoft.com/office/powerpoint/2010/main" val="145079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9458" name="Group 2">
            <a:extLst>
              <a:ext uri="{FF2B5EF4-FFF2-40B4-BE49-F238E27FC236}">
                <a16:creationId xmlns:a16="http://schemas.microsoft.com/office/drawing/2014/main" id="{861A9125-0033-9C57-38FA-053674EF6DA7}"/>
              </a:ext>
            </a:extLst>
          </p:cNvPr>
          <p:cNvGrpSpPr>
            <a:grpSpLocks/>
          </p:cNvGrpSpPr>
          <p:nvPr/>
        </p:nvGrpSpPr>
        <p:grpSpPr bwMode="auto">
          <a:xfrm>
            <a:off x="0" y="6350"/>
            <a:ext cx="9140825" cy="6851650"/>
            <a:chOff x="0" y="4"/>
            <a:chExt cx="5758" cy="4316"/>
          </a:xfrm>
        </p:grpSpPr>
        <p:sp>
          <p:nvSpPr>
            <p:cNvPr id="19459" name="Freeform 3">
              <a:extLst>
                <a:ext uri="{FF2B5EF4-FFF2-40B4-BE49-F238E27FC236}">
                  <a16:creationId xmlns:a16="http://schemas.microsoft.com/office/drawing/2014/main" id="{766F0124-4D04-3D17-DB11-DF4E9591A11F}"/>
                </a:ext>
              </a:extLst>
            </p:cNvPr>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Lst>
              <a:ahLst/>
              <a:cxnLst>
                <a:cxn ang="0">
                  <a:pos x="T0" y="T1"/>
                </a:cxn>
                <a:cxn ang="0">
                  <a:pos x="T2" y="T3"/>
                </a:cxn>
                <a:cxn ang="0">
                  <a:pos x="T4" y="T5"/>
                </a:cxn>
                <a:cxn ang="0">
                  <a:pos x="T6" y="T7"/>
                </a:cxn>
                <a:cxn ang="0">
                  <a:pos x="T8" y="T9"/>
                </a:cxn>
                <a:cxn ang="0">
                  <a:pos x="T10" y="T11"/>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9460" name="Freeform 4">
              <a:extLst>
                <a:ext uri="{FF2B5EF4-FFF2-40B4-BE49-F238E27FC236}">
                  <a16:creationId xmlns:a16="http://schemas.microsoft.com/office/drawing/2014/main" id="{8C72AC59-306B-85B1-5FD8-154B9BB8BF50}"/>
                </a:ext>
              </a:extLst>
            </p:cNvPr>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Lst>
              <a:ahLst/>
              <a:cxnLst>
                <a:cxn ang="0">
                  <a:pos x="T0" y="T1"/>
                </a:cxn>
                <a:cxn ang="0">
                  <a:pos x="T2" y="T3"/>
                </a:cxn>
                <a:cxn ang="0">
                  <a:pos x="T4" y="T5"/>
                </a:cxn>
                <a:cxn ang="0">
                  <a:pos x="T6" y="T7"/>
                </a:cxn>
                <a:cxn ang="0">
                  <a:pos x="T8" y="T9"/>
                </a:cxn>
                <a:cxn ang="0">
                  <a:pos x="T10" y="T11"/>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19461" name="Group 5">
              <a:extLst>
                <a:ext uri="{FF2B5EF4-FFF2-40B4-BE49-F238E27FC236}">
                  <a16:creationId xmlns:a16="http://schemas.microsoft.com/office/drawing/2014/main" id="{46EC0A63-AA96-8EFC-5798-DA66D60265CB}"/>
                </a:ext>
              </a:extLst>
            </p:cNvPr>
            <p:cNvGrpSpPr>
              <a:grpSpLocks/>
            </p:cNvGrpSpPr>
            <p:nvPr userDrawn="1"/>
          </p:nvGrpSpPr>
          <p:grpSpPr bwMode="auto">
            <a:xfrm>
              <a:off x="0" y="4"/>
              <a:ext cx="5758" cy="4316"/>
              <a:chOff x="0" y="4"/>
              <a:chExt cx="5758" cy="4316"/>
            </a:xfrm>
          </p:grpSpPr>
          <p:sp>
            <p:nvSpPr>
              <p:cNvPr id="19462" name="Freeform 6">
                <a:extLst>
                  <a:ext uri="{FF2B5EF4-FFF2-40B4-BE49-F238E27FC236}">
                    <a16:creationId xmlns:a16="http://schemas.microsoft.com/office/drawing/2014/main" id="{54909564-654E-23DA-8880-7E05A269C4FB}"/>
                  </a:ext>
                </a:extLst>
              </p:cNvPr>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Lst>
                <a:ahLst/>
                <a:cxnLst>
                  <a:cxn ang="0">
                    <a:pos x="T0" y="T1"/>
                  </a:cxn>
                  <a:cxn ang="0">
                    <a:pos x="T2" y="T3"/>
                  </a:cxn>
                  <a:cxn ang="0">
                    <a:pos x="T4" y="T5"/>
                  </a:cxn>
                  <a:cxn ang="0">
                    <a:pos x="T6" y="T7"/>
                  </a:cxn>
                  <a:cxn ang="0">
                    <a:pos x="T8" y="T9"/>
                  </a:cxn>
                  <a:cxn ang="0">
                    <a:pos x="T10" y="T11"/>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9463" name="Freeform 7">
                <a:extLst>
                  <a:ext uri="{FF2B5EF4-FFF2-40B4-BE49-F238E27FC236}">
                    <a16:creationId xmlns:a16="http://schemas.microsoft.com/office/drawing/2014/main" id="{948DCA15-8302-C902-F51C-1F0230317FC3}"/>
                  </a:ext>
                </a:extLst>
              </p:cNvPr>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Lst>
                <a:ahLst/>
                <a:cxnLst>
                  <a:cxn ang="0">
                    <a:pos x="T0" y="T1"/>
                  </a:cxn>
                  <a:cxn ang="0">
                    <a:pos x="T2" y="T3"/>
                  </a:cxn>
                  <a:cxn ang="0">
                    <a:pos x="T4" y="T5"/>
                  </a:cxn>
                  <a:cxn ang="0">
                    <a:pos x="T6" y="T7"/>
                  </a:cxn>
                  <a:cxn ang="0">
                    <a:pos x="T8" y="T9"/>
                  </a:cxn>
                  <a:cxn ang="0">
                    <a:pos x="T10" y="T11"/>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9464" name="Freeform 8">
                <a:extLst>
                  <a:ext uri="{FF2B5EF4-FFF2-40B4-BE49-F238E27FC236}">
                    <a16:creationId xmlns:a16="http://schemas.microsoft.com/office/drawing/2014/main" id="{050B7990-EF4D-0207-A0AE-F5F1B9F7A634}"/>
                  </a:ext>
                </a:extLst>
              </p:cNvPr>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Lst>
                <a:ahLst/>
                <a:cxnLst>
                  <a:cxn ang="0">
                    <a:pos x="T0" y="T1"/>
                  </a:cxn>
                  <a:cxn ang="0">
                    <a:pos x="T2" y="T3"/>
                  </a:cxn>
                  <a:cxn ang="0">
                    <a:pos x="T4" y="T5"/>
                  </a:cxn>
                  <a:cxn ang="0">
                    <a:pos x="T6" y="T7"/>
                  </a:cxn>
                  <a:cxn ang="0">
                    <a:pos x="T8" y="T9"/>
                  </a:cxn>
                  <a:cxn ang="0">
                    <a:pos x="T10" y="T11"/>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9465" name="Freeform 9">
                <a:extLst>
                  <a:ext uri="{FF2B5EF4-FFF2-40B4-BE49-F238E27FC236}">
                    <a16:creationId xmlns:a16="http://schemas.microsoft.com/office/drawing/2014/main" id="{20E295BA-D25C-F048-5713-6164439393A8}"/>
                  </a:ext>
                </a:extLst>
              </p:cNvPr>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Lst>
                <a:ahLst/>
                <a:cxnLst>
                  <a:cxn ang="0">
                    <a:pos x="T0" y="T1"/>
                  </a:cxn>
                  <a:cxn ang="0">
                    <a:pos x="T2" y="T3"/>
                  </a:cxn>
                  <a:cxn ang="0">
                    <a:pos x="T4" y="T5"/>
                  </a:cxn>
                  <a:cxn ang="0">
                    <a:pos x="T6" y="T7"/>
                  </a:cxn>
                  <a:cxn ang="0">
                    <a:pos x="T8" y="T9"/>
                  </a:cxn>
                  <a:cxn ang="0">
                    <a:pos x="T10" y="T11"/>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9466" name="Freeform 10">
                <a:extLst>
                  <a:ext uri="{FF2B5EF4-FFF2-40B4-BE49-F238E27FC236}">
                    <a16:creationId xmlns:a16="http://schemas.microsoft.com/office/drawing/2014/main" id="{36553C4F-DFA8-8CAE-04A8-EE0CC6A826EA}"/>
                  </a:ext>
                </a:extLst>
              </p:cNvPr>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Lst>
                <a:ahLst/>
                <a:cxnLst>
                  <a:cxn ang="0">
                    <a:pos x="T0" y="T1"/>
                  </a:cxn>
                  <a:cxn ang="0">
                    <a:pos x="T2" y="T3"/>
                  </a:cxn>
                  <a:cxn ang="0">
                    <a:pos x="T4" y="T5"/>
                  </a:cxn>
                  <a:cxn ang="0">
                    <a:pos x="T6" y="T7"/>
                  </a:cxn>
                  <a:cxn ang="0">
                    <a:pos x="T8" y="T9"/>
                  </a:cxn>
                  <a:cxn ang="0">
                    <a:pos x="T10" y="T11"/>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9467" name="Freeform 11">
                <a:extLst>
                  <a:ext uri="{FF2B5EF4-FFF2-40B4-BE49-F238E27FC236}">
                    <a16:creationId xmlns:a16="http://schemas.microsoft.com/office/drawing/2014/main" id="{DF7E9FE3-1F07-513D-B972-6E61242E92C4}"/>
                  </a:ext>
                </a:extLst>
              </p:cNvPr>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9468" name="Freeform 12">
                <a:extLst>
                  <a:ext uri="{FF2B5EF4-FFF2-40B4-BE49-F238E27FC236}">
                    <a16:creationId xmlns:a16="http://schemas.microsoft.com/office/drawing/2014/main" id="{298105B7-7499-B640-26C7-F02619817B6F}"/>
                  </a:ext>
                </a:extLst>
              </p:cNvPr>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9469" name="Freeform 13">
                <a:extLst>
                  <a:ext uri="{FF2B5EF4-FFF2-40B4-BE49-F238E27FC236}">
                    <a16:creationId xmlns:a16="http://schemas.microsoft.com/office/drawing/2014/main" id="{FE30D68D-9613-E30A-69BF-747B25BFCDA7}"/>
                  </a:ext>
                </a:extLst>
              </p:cNvPr>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9470" name="Freeform 14">
                <a:extLst>
                  <a:ext uri="{FF2B5EF4-FFF2-40B4-BE49-F238E27FC236}">
                    <a16:creationId xmlns:a16="http://schemas.microsoft.com/office/drawing/2014/main" id="{A5B1EC41-E8ED-D1E7-1A90-6C0A24761805}"/>
                  </a:ext>
                </a:extLst>
              </p:cNvPr>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sp>
        <p:nvSpPr>
          <p:cNvPr id="19471" name="Rectangle 15">
            <a:extLst>
              <a:ext uri="{FF2B5EF4-FFF2-40B4-BE49-F238E27FC236}">
                <a16:creationId xmlns:a16="http://schemas.microsoft.com/office/drawing/2014/main" id="{44667EDC-B1C6-4279-6697-EFF32A7E912D}"/>
              </a:ext>
            </a:extLst>
          </p:cNvPr>
          <p:cNvSpPr>
            <a:spLocks noGrp="1" noChangeArrowheads="1"/>
          </p:cNvSpPr>
          <p:nvPr>
            <p:ph type="title"/>
          </p:nvPr>
        </p:nvSpPr>
        <p:spPr bwMode="auto">
          <a:xfrm>
            <a:off x="1066800" y="304800"/>
            <a:ext cx="75438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9472" name="Rectangle 16">
            <a:extLst>
              <a:ext uri="{FF2B5EF4-FFF2-40B4-BE49-F238E27FC236}">
                <a16:creationId xmlns:a16="http://schemas.microsoft.com/office/drawing/2014/main" id="{9B4C81E5-6A5D-D106-7A08-103C16842F55}"/>
              </a:ext>
            </a:extLst>
          </p:cNvPr>
          <p:cNvSpPr>
            <a:spLocks noGrp="1" noChangeArrowheads="1"/>
          </p:cNvSpPr>
          <p:nvPr>
            <p:ph type="body" idx="1"/>
          </p:nvPr>
        </p:nvSpPr>
        <p:spPr bwMode="auto">
          <a:xfrm>
            <a:off x="1066800" y="1981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9473" name="Rectangle 17">
            <a:extLst>
              <a:ext uri="{FF2B5EF4-FFF2-40B4-BE49-F238E27FC236}">
                <a16:creationId xmlns:a16="http://schemas.microsoft.com/office/drawing/2014/main" id="{A9B13324-131E-5F97-C308-4FE36C1A39E6}"/>
              </a:ext>
            </a:extLst>
          </p:cNvPr>
          <p:cNvSpPr>
            <a:spLocks noGrp="1" noChangeArrowheads="1"/>
          </p:cNvSpPr>
          <p:nvPr>
            <p:ph type="dt" sz="half" idx="2"/>
          </p:nvPr>
        </p:nvSpPr>
        <p:spPr bwMode="auto">
          <a:xfrm>
            <a:off x="1066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en-GB" altLang="en-US"/>
          </a:p>
        </p:txBody>
      </p:sp>
      <p:sp>
        <p:nvSpPr>
          <p:cNvPr id="19474" name="Rectangle 18">
            <a:extLst>
              <a:ext uri="{FF2B5EF4-FFF2-40B4-BE49-F238E27FC236}">
                <a16:creationId xmlns:a16="http://schemas.microsoft.com/office/drawing/2014/main" id="{5FD96819-BC25-D2D4-55DB-56979AAF8DB6}"/>
              </a:ext>
            </a:extLst>
          </p:cNvPr>
          <p:cNvSpPr>
            <a:spLocks noGrp="1" noChangeArrowheads="1"/>
          </p:cNvSpPr>
          <p:nvPr>
            <p:ph type="ftr" sz="quarter" idx="3"/>
          </p:nvPr>
        </p:nvSpPr>
        <p:spPr bwMode="auto">
          <a:xfrm>
            <a:off x="34290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en-GB" altLang="en-US"/>
          </a:p>
        </p:txBody>
      </p:sp>
      <p:sp>
        <p:nvSpPr>
          <p:cNvPr id="19475" name="Rectangle 19">
            <a:extLst>
              <a:ext uri="{FF2B5EF4-FFF2-40B4-BE49-F238E27FC236}">
                <a16:creationId xmlns:a16="http://schemas.microsoft.com/office/drawing/2014/main" id="{B9102E53-7BD6-5EBA-0757-B80E15AF8591}"/>
              </a:ext>
            </a:extLst>
          </p:cNvPr>
          <p:cNvSpPr>
            <a:spLocks noGrp="1" noChangeArrowheads="1"/>
          </p:cNvSpPr>
          <p:nvPr>
            <p:ph type="sldNum" sz="quarter" idx="4"/>
          </p:nvPr>
        </p:nvSpPr>
        <p:spPr bwMode="auto">
          <a:xfrm>
            <a:off x="67056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E5657CEE-9E18-4C1C-BA1E-95268805C1FD}" type="slidenum">
              <a:rPr lang="en-GB" altLang="en-US"/>
              <a:pPr/>
              <a:t>‹#›</a:t>
            </a:fld>
            <a:endParaRPr lang="en-GB" altLang="en-US"/>
          </a:p>
        </p:txBody>
      </p:sp>
    </p:spTree>
  </p:cSld>
  <p:clrMap bg1="dk2" tx1="lt1" bg2="dk1"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SzPct val="70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tx1"/>
        </a:buClr>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7E340951-2533-6D37-65B7-CB58A914E5A2}"/>
              </a:ext>
            </a:extLst>
          </p:cNvPr>
          <p:cNvSpPr>
            <a:spLocks noGrp="1" noChangeArrowheads="1"/>
          </p:cNvSpPr>
          <p:nvPr>
            <p:ph type="ctrTitle"/>
          </p:nvPr>
        </p:nvSpPr>
        <p:spPr>
          <a:xfrm>
            <a:off x="1763713" y="-387350"/>
            <a:ext cx="7086600" cy="1431925"/>
          </a:xfrm>
        </p:spPr>
        <p:txBody>
          <a:bodyPr/>
          <a:lstStyle/>
          <a:p>
            <a:r>
              <a:rPr lang="en-GB" altLang="en-US" u="sng"/>
              <a:t>Rock Against Racism</a:t>
            </a:r>
          </a:p>
        </p:txBody>
      </p:sp>
      <p:sp>
        <p:nvSpPr>
          <p:cNvPr id="2051" name="Rectangle 3">
            <a:extLst>
              <a:ext uri="{FF2B5EF4-FFF2-40B4-BE49-F238E27FC236}">
                <a16:creationId xmlns:a16="http://schemas.microsoft.com/office/drawing/2014/main" id="{F53567C8-C5A6-FA95-CE1F-B8CBA9669429}"/>
              </a:ext>
            </a:extLst>
          </p:cNvPr>
          <p:cNvSpPr>
            <a:spLocks noGrp="1" noChangeArrowheads="1"/>
          </p:cNvSpPr>
          <p:nvPr>
            <p:ph type="subTitle" idx="1"/>
          </p:nvPr>
        </p:nvSpPr>
        <p:spPr>
          <a:xfrm>
            <a:off x="250825" y="1557338"/>
            <a:ext cx="6400800" cy="4608512"/>
          </a:xfrm>
        </p:spPr>
        <p:txBody>
          <a:bodyPr/>
          <a:lstStyle/>
          <a:p>
            <a:pPr>
              <a:lnSpc>
                <a:spcPct val="80000"/>
              </a:lnSpc>
            </a:pPr>
            <a:r>
              <a:rPr lang="en-GB" altLang="en-US" sz="1600" b="1"/>
              <a:t>On the 5</a:t>
            </a:r>
            <a:r>
              <a:rPr lang="en-GB" altLang="en-US" sz="1600" b="1" baseline="30000"/>
              <a:t>th</a:t>
            </a:r>
            <a:r>
              <a:rPr lang="en-GB" altLang="en-US" sz="1600" b="1"/>
              <a:t> August, Eric Clapton took the stage at the Birmingham Odeon. ‘Enoch was right,’ he said. ‘We should send them all back.’ According to Clapton, a musician who throughout his life had appropriated African American music to inspire and underwrite his own creativity and success, Britain was in danger of becoming a ‘black colony.’</a:t>
            </a:r>
          </a:p>
          <a:p>
            <a:pPr>
              <a:lnSpc>
                <a:spcPct val="80000"/>
              </a:lnSpc>
            </a:pPr>
            <a:endParaRPr lang="en-GB" altLang="en-US" sz="1600" b="1"/>
          </a:p>
          <a:p>
            <a:pPr>
              <a:lnSpc>
                <a:spcPct val="80000"/>
              </a:lnSpc>
            </a:pPr>
            <a:r>
              <a:rPr lang="en-GB" altLang="en-US" sz="1600" b="1"/>
              <a:t>His drunken invective was not released into a vacuum. The National Front had recently won around 40% of the vote in Blackburn. Racist attacks were on the rise. The intervention of fascist ideas into mainstream politics seemed a real possibility. Significant numbers of the population were being seduced by the Far Right and the violent solutions they offered to economic and social ills. An ugly mood pervaded the country. </a:t>
            </a:r>
          </a:p>
          <a:p>
            <a:pPr>
              <a:lnSpc>
                <a:spcPct val="80000"/>
              </a:lnSpc>
            </a:pPr>
            <a:r>
              <a:rPr lang="en-GB" altLang="en-US" sz="1600" b="1"/>
              <a:t>Gurdip Singh Chaggar had been murdered by a gang of racists in Southall. The NF commented ‘One down, a million to go.’</a:t>
            </a:r>
          </a:p>
          <a:p>
            <a:pPr>
              <a:lnSpc>
                <a:spcPct val="80000"/>
              </a:lnSpc>
            </a:pPr>
            <a:r>
              <a:rPr lang="en-GB" altLang="en-US" sz="1600" b="1"/>
              <a:t>Musicians as diverse as Sid Vicious and David Bowie were flirting with Nazi imagery and rhetoric. Much of this represented a desire to shock. Others were perhaps less innocent. Bowie thought Hitler ‘one of the first rock stars.’</a:t>
            </a:r>
          </a:p>
          <a:p>
            <a:pPr>
              <a:lnSpc>
                <a:spcPct val="80000"/>
              </a:lnSpc>
            </a:pPr>
            <a:endParaRPr lang="en-GB" altLang="en-US" sz="1600" b="1"/>
          </a:p>
          <a:p>
            <a:pPr>
              <a:lnSpc>
                <a:spcPct val="80000"/>
              </a:lnSpc>
            </a:pPr>
            <a:endParaRPr lang="en-GB" altLang="en-US" sz="1600" b="1"/>
          </a:p>
        </p:txBody>
      </p:sp>
      <p:pic>
        <p:nvPicPr>
          <p:cNvPr id="2053" name="Picture 5">
            <a:extLst>
              <a:ext uri="{FF2B5EF4-FFF2-40B4-BE49-F238E27FC236}">
                <a16:creationId xmlns:a16="http://schemas.microsoft.com/office/drawing/2014/main" id="{0683DB2C-7392-F4A4-2436-52B4767978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9563" y="1196975"/>
            <a:ext cx="2190750" cy="2762250"/>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9">
            <a:extLst>
              <a:ext uri="{FF2B5EF4-FFF2-40B4-BE49-F238E27FC236}">
                <a16:creationId xmlns:a16="http://schemas.microsoft.com/office/drawing/2014/main" id="{B386893D-4653-AA2F-371B-3A9BCE8D484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59563" y="4797425"/>
            <a:ext cx="1933575" cy="1447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19613654-C7F7-28EB-B63F-61E75AF84081}"/>
              </a:ext>
            </a:extLst>
          </p:cNvPr>
          <p:cNvSpPr>
            <a:spLocks noGrp="1" noChangeArrowheads="1"/>
          </p:cNvSpPr>
          <p:nvPr>
            <p:ph type="title"/>
          </p:nvPr>
        </p:nvSpPr>
        <p:spPr>
          <a:xfrm>
            <a:off x="1116013" y="-387350"/>
            <a:ext cx="7543800" cy="1431925"/>
          </a:xfrm>
        </p:spPr>
        <p:txBody>
          <a:bodyPr/>
          <a:lstStyle/>
          <a:p>
            <a:r>
              <a:rPr lang="en-GB" altLang="en-US"/>
              <a:t>Rock Against Racism</a:t>
            </a:r>
          </a:p>
        </p:txBody>
      </p:sp>
      <p:sp>
        <p:nvSpPr>
          <p:cNvPr id="22531" name="Rectangle 3">
            <a:extLst>
              <a:ext uri="{FF2B5EF4-FFF2-40B4-BE49-F238E27FC236}">
                <a16:creationId xmlns:a16="http://schemas.microsoft.com/office/drawing/2014/main" id="{8B33AE2D-B7AB-44D0-8667-15F01EA48A92}"/>
              </a:ext>
            </a:extLst>
          </p:cNvPr>
          <p:cNvSpPr>
            <a:spLocks noGrp="1" noChangeArrowheads="1"/>
          </p:cNvSpPr>
          <p:nvPr>
            <p:ph type="body" idx="1"/>
          </p:nvPr>
        </p:nvSpPr>
        <p:spPr>
          <a:xfrm>
            <a:off x="1042988" y="765175"/>
            <a:ext cx="7543800" cy="4114800"/>
          </a:xfrm>
        </p:spPr>
        <p:txBody>
          <a:bodyPr/>
          <a:lstStyle/>
          <a:p>
            <a:r>
              <a:rPr lang="en-GB" altLang="en-US" sz="1600" b="1"/>
              <a:t> It was against this background that a number of people – </a:t>
            </a:r>
            <a:r>
              <a:rPr lang="en-GB" altLang="en-US" sz="1600" b="1" i="1"/>
              <a:t>Red Saunders</a:t>
            </a:r>
            <a:r>
              <a:rPr lang="en-GB" altLang="en-US" sz="1600" b="1"/>
              <a:t> amongst them – decided to act.</a:t>
            </a:r>
          </a:p>
          <a:p>
            <a:r>
              <a:rPr lang="en-GB" altLang="en-US" sz="1600" b="1"/>
              <a:t>Following  Clapton’s drunken outburst, a letter appeared in a number of publications, the Melody Maker and NME included. It was a call to arms against fascism and racism, a public riposte to Clapton’s bigotry. </a:t>
            </a:r>
          </a:p>
          <a:p>
            <a:r>
              <a:rPr lang="en-GB" altLang="en-US" sz="1600" b="1"/>
              <a:t>Rock Against Racism was born.</a:t>
            </a:r>
          </a:p>
          <a:p>
            <a:r>
              <a:rPr lang="en-GB" altLang="en-US" sz="1600" b="1"/>
              <a:t>Soon, gigs began to spring up around the country. A RAR magazine, </a:t>
            </a:r>
            <a:r>
              <a:rPr lang="en-GB" altLang="en-US" sz="1600" b="1" i="1"/>
              <a:t>Temporary Hoarding</a:t>
            </a:r>
            <a:r>
              <a:rPr lang="en-GB" altLang="en-US" sz="1600" b="1"/>
              <a:t>, began publishing. ‘We want Rebel music, street music, music that breaks down people's fear of one another. Crisis music. Now music. Music that knows who the real enemy is,’ said editor David Widgery.</a:t>
            </a:r>
          </a:p>
        </p:txBody>
      </p:sp>
      <p:pic>
        <p:nvPicPr>
          <p:cNvPr id="22533" name="Picture 5">
            <a:extLst>
              <a:ext uri="{FF2B5EF4-FFF2-40B4-BE49-F238E27FC236}">
                <a16:creationId xmlns:a16="http://schemas.microsoft.com/office/drawing/2014/main" id="{37DA329B-55D0-5545-5DD8-C90591C19B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5600" y="4221163"/>
            <a:ext cx="3476625" cy="2505075"/>
          </a:xfrm>
          <a:prstGeom prst="rect">
            <a:avLst/>
          </a:prstGeom>
          <a:noFill/>
          <a:extLst>
            <a:ext uri="{909E8E84-426E-40DD-AFC4-6F175D3DCCD1}">
              <a14:hiddenFill xmlns:a14="http://schemas.microsoft.com/office/drawing/2010/main">
                <a:solidFill>
                  <a:srgbClr val="FFFFFF"/>
                </a:solidFill>
              </a14:hiddenFill>
            </a:ext>
          </a:extLst>
        </p:spPr>
      </p:pic>
      <p:pic>
        <p:nvPicPr>
          <p:cNvPr id="22535" name="Picture 7">
            <a:extLst>
              <a:ext uri="{FF2B5EF4-FFF2-40B4-BE49-F238E27FC236}">
                <a16:creationId xmlns:a16="http://schemas.microsoft.com/office/drawing/2014/main" id="{9BCCDBC4-649C-15B7-0681-8A18A270E62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6238" y="4652963"/>
            <a:ext cx="1868487" cy="2017712"/>
          </a:xfrm>
          <a:prstGeom prst="rect">
            <a:avLst/>
          </a:prstGeom>
          <a:noFill/>
          <a:extLst>
            <a:ext uri="{909E8E84-426E-40DD-AFC4-6F175D3DCCD1}">
              <a14:hiddenFill xmlns:a14="http://schemas.microsoft.com/office/drawing/2010/main">
                <a:solidFill>
                  <a:srgbClr val="FFFFFF"/>
                </a:solidFill>
              </a14:hiddenFill>
            </a:ext>
          </a:extLst>
        </p:spPr>
      </p:pic>
      <p:pic>
        <p:nvPicPr>
          <p:cNvPr id="22537" name="Picture 9">
            <a:extLst>
              <a:ext uri="{FF2B5EF4-FFF2-40B4-BE49-F238E27FC236}">
                <a16:creationId xmlns:a16="http://schemas.microsoft.com/office/drawing/2014/main" id="{69C093FD-DF45-EF21-2458-93D756797E7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9950" y="4652963"/>
            <a:ext cx="1446213" cy="20113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DFA49993-5466-B5FA-BDFC-445EFB926FDB}"/>
              </a:ext>
            </a:extLst>
          </p:cNvPr>
          <p:cNvSpPr>
            <a:spLocks noGrp="1" noChangeArrowheads="1"/>
          </p:cNvSpPr>
          <p:nvPr>
            <p:ph type="title"/>
          </p:nvPr>
        </p:nvSpPr>
        <p:spPr/>
        <p:txBody>
          <a:bodyPr/>
          <a:lstStyle/>
          <a:p>
            <a:r>
              <a:rPr lang="en-GB" altLang="en-US"/>
              <a:t>Rock Against Racism,</a:t>
            </a:r>
          </a:p>
        </p:txBody>
      </p:sp>
      <p:sp>
        <p:nvSpPr>
          <p:cNvPr id="23555" name="Rectangle 3">
            <a:extLst>
              <a:ext uri="{FF2B5EF4-FFF2-40B4-BE49-F238E27FC236}">
                <a16:creationId xmlns:a16="http://schemas.microsoft.com/office/drawing/2014/main" id="{D957929B-6235-F3C9-AF72-E040218BDC02}"/>
              </a:ext>
            </a:extLst>
          </p:cNvPr>
          <p:cNvSpPr>
            <a:spLocks noGrp="1" noChangeArrowheads="1"/>
          </p:cNvSpPr>
          <p:nvPr>
            <p:ph type="body" idx="1"/>
          </p:nvPr>
        </p:nvSpPr>
        <p:spPr/>
        <p:txBody>
          <a:bodyPr/>
          <a:lstStyle/>
          <a:p>
            <a:r>
              <a:rPr lang="en-GB" altLang="en-US" sz="1600" b="1"/>
              <a:t>As momentum began to build, a concert was planned for Victoria Park on 30</a:t>
            </a:r>
            <a:r>
              <a:rPr lang="en-GB" altLang="en-US" sz="1600" b="1" baseline="30000"/>
              <a:t>th</a:t>
            </a:r>
            <a:r>
              <a:rPr lang="en-GB" altLang="en-US" sz="1600" b="1"/>
              <a:t> April 1978. The Clash were to headline, and in the tradition of the RAR gigs up until that time, a line-up reflecting the diversity of the UK was booked. Punk, reggae and everything in between was represented. </a:t>
            </a:r>
          </a:p>
          <a:p>
            <a:r>
              <a:rPr lang="en-GB" altLang="en-US" sz="1600" b="1"/>
              <a:t>Three weeks before the concert, 10 year old Kenneth Singh was murdered in a racist attack yards from his home in East London. It was a brutal reminder of what  ethnic minority communities were up against. His killers have never been identified.</a:t>
            </a:r>
          </a:p>
        </p:txBody>
      </p:sp>
      <p:pic>
        <p:nvPicPr>
          <p:cNvPr id="23557" name="Picture 5">
            <a:extLst>
              <a:ext uri="{FF2B5EF4-FFF2-40B4-BE49-F238E27FC236}">
                <a16:creationId xmlns:a16="http://schemas.microsoft.com/office/drawing/2014/main" id="{4C8AA44B-C728-93DB-6EBD-1EDB6B751E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0288" y="188913"/>
            <a:ext cx="1514475" cy="1485900"/>
          </a:xfrm>
          <a:prstGeom prst="rect">
            <a:avLst/>
          </a:prstGeom>
          <a:noFill/>
          <a:extLst>
            <a:ext uri="{909E8E84-426E-40DD-AFC4-6F175D3DCCD1}">
              <a14:hiddenFill xmlns:a14="http://schemas.microsoft.com/office/drawing/2010/main">
                <a:solidFill>
                  <a:srgbClr val="FFFFFF"/>
                </a:solidFill>
              </a14:hiddenFill>
            </a:ext>
          </a:extLst>
        </p:spPr>
      </p:pic>
      <p:pic>
        <p:nvPicPr>
          <p:cNvPr id="23559" name="Picture 7">
            <a:extLst>
              <a:ext uri="{FF2B5EF4-FFF2-40B4-BE49-F238E27FC236}">
                <a16:creationId xmlns:a16="http://schemas.microsoft.com/office/drawing/2014/main" id="{CDD0F242-C255-E76E-0407-AB4C1C1D520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0063" y="4506913"/>
            <a:ext cx="3381375" cy="2252662"/>
          </a:xfrm>
          <a:prstGeom prst="rect">
            <a:avLst/>
          </a:prstGeom>
          <a:noFill/>
          <a:extLst>
            <a:ext uri="{909E8E84-426E-40DD-AFC4-6F175D3DCCD1}">
              <a14:hiddenFill xmlns:a14="http://schemas.microsoft.com/office/drawing/2010/main">
                <a:solidFill>
                  <a:srgbClr val="FFFFFF"/>
                </a:solidFill>
              </a14:hiddenFill>
            </a:ext>
          </a:extLst>
        </p:spPr>
      </p:pic>
      <p:pic>
        <p:nvPicPr>
          <p:cNvPr id="23561" name="Picture 9">
            <a:extLst>
              <a:ext uri="{FF2B5EF4-FFF2-40B4-BE49-F238E27FC236}">
                <a16:creationId xmlns:a16="http://schemas.microsoft.com/office/drawing/2014/main" id="{948FEB1B-3E4A-209E-13A3-330BBEC421C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288" y="5373688"/>
            <a:ext cx="1952625" cy="1190625"/>
          </a:xfrm>
          <a:prstGeom prst="rect">
            <a:avLst/>
          </a:prstGeom>
          <a:noFill/>
          <a:extLst>
            <a:ext uri="{909E8E84-426E-40DD-AFC4-6F175D3DCCD1}">
              <a14:hiddenFill xmlns:a14="http://schemas.microsoft.com/office/drawing/2010/main">
                <a:solidFill>
                  <a:srgbClr val="FFFFFF"/>
                </a:solidFill>
              </a14:hiddenFill>
            </a:ext>
          </a:extLst>
        </p:spPr>
      </p:pic>
      <p:pic>
        <p:nvPicPr>
          <p:cNvPr id="23563" name="Picture 11">
            <a:extLst>
              <a:ext uri="{FF2B5EF4-FFF2-40B4-BE49-F238E27FC236}">
                <a16:creationId xmlns:a16="http://schemas.microsoft.com/office/drawing/2014/main" id="{79AEDE4D-3525-B18B-C9C5-35545C582D7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87675" y="5229225"/>
            <a:ext cx="2087563" cy="14097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C1999AF6-5129-A7C9-6ECB-B96D5F99B1E6}"/>
              </a:ext>
            </a:extLst>
          </p:cNvPr>
          <p:cNvSpPr>
            <a:spLocks noGrp="1" noChangeArrowheads="1"/>
          </p:cNvSpPr>
          <p:nvPr>
            <p:ph type="title"/>
          </p:nvPr>
        </p:nvSpPr>
        <p:spPr>
          <a:xfrm>
            <a:off x="1042988" y="0"/>
            <a:ext cx="7543800" cy="1431925"/>
          </a:xfrm>
        </p:spPr>
        <p:txBody>
          <a:bodyPr/>
          <a:lstStyle/>
          <a:p>
            <a:r>
              <a:rPr lang="en-GB" altLang="en-US"/>
              <a:t>Rock Against Racism</a:t>
            </a:r>
          </a:p>
        </p:txBody>
      </p:sp>
      <p:sp>
        <p:nvSpPr>
          <p:cNvPr id="24579" name="Rectangle 3">
            <a:extLst>
              <a:ext uri="{FF2B5EF4-FFF2-40B4-BE49-F238E27FC236}">
                <a16:creationId xmlns:a16="http://schemas.microsoft.com/office/drawing/2014/main" id="{BC3D1B43-934E-2990-78F8-035CBAEAF36F}"/>
              </a:ext>
            </a:extLst>
          </p:cNvPr>
          <p:cNvSpPr>
            <a:spLocks noGrp="1" noChangeArrowheads="1"/>
          </p:cNvSpPr>
          <p:nvPr>
            <p:ph type="body" idx="1"/>
          </p:nvPr>
        </p:nvSpPr>
        <p:spPr>
          <a:xfrm>
            <a:off x="179388" y="1412875"/>
            <a:ext cx="7543800" cy="4114800"/>
          </a:xfrm>
        </p:spPr>
        <p:txBody>
          <a:bodyPr/>
          <a:lstStyle/>
          <a:p>
            <a:r>
              <a:rPr lang="en-GB" altLang="en-US" sz="1600" b="1"/>
              <a:t>What remains a central and crucial feature of RAR is its grassroots identity. </a:t>
            </a:r>
          </a:p>
          <a:p>
            <a:r>
              <a:rPr lang="en-GB" altLang="en-US" sz="1600" b="1"/>
              <a:t>‘I remember that we would get a phone call,’ says Saunders. ‘They would say I want to join my nearest RAR group, and we would say where do you live, and they would say Lowestoft, so we’d say: you are now the Lowestoft RAR.’</a:t>
            </a:r>
          </a:p>
          <a:p>
            <a:r>
              <a:rPr lang="en-GB" altLang="en-US" sz="1600" b="1"/>
              <a:t>It is this that most distinguishes Love Music Hate Racism from the passive spectacles of Band Aid or Live 8.</a:t>
            </a:r>
          </a:p>
          <a:p>
            <a:r>
              <a:rPr lang="en-GB" altLang="en-US" sz="1600" b="1"/>
              <a:t>However well-meaning, these are ‘events.’ They are not designed to mobilise people, or to engineer a shift in political consciousness. </a:t>
            </a:r>
          </a:p>
          <a:p>
            <a:r>
              <a:rPr lang="en-GB" altLang="en-US" sz="1600" b="1"/>
              <a:t>RAR and LMHR have higher ambitions…</a:t>
            </a:r>
          </a:p>
        </p:txBody>
      </p:sp>
      <p:pic>
        <p:nvPicPr>
          <p:cNvPr id="24581" name="Picture 5">
            <a:extLst>
              <a:ext uri="{FF2B5EF4-FFF2-40B4-BE49-F238E27FC236}">
                <a16:creationId xmlns:a16="http://schemas.microsoft.com/office/drawing/2014/main" id="{D1059B9B-2D7F-1012-7C54-2024C2CA3D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913" y="4508500"/>
            <a:ext cx="2105025" cy="2157413"/>
          </a:xfrm>
          <a:prstGeom prst="rect">
            <a:avLst/>
          </a:prstGeom>
          <a:noFill/>
          <a:extLst>
            <a:ext uri="{909E8E84-426E-40DD-AFC4-6F175D3DCCD1}">
              <a14:hiddenFill xmlns:a14="http://schemas.microsoft.com/office/drawing/2010/main">
                <a:solidFill>
                  <a:srgbClr val="FFFFFF"/>
                </a:solidFill>
              </a14:hiddenFill>
            </a:ext>
          </a:extLst>
        </p:spPr>
      </p:pic>
      <p:pic>
        <p:nvPicPr>
          <p:cNvPr id="24585" name="Picture 9">
            <a:extLst>
              <a:ext uri="{FF2B5EF4-FFF2-40B4-BE49-F238E27FC236}">
                <a16:creationId xmlns:a16="http://schemas.microsoft.com/office/drawing/2014/main" id="{BEF6F81B-7C4C-8490-EA80-A4E476147F7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5738" y="4868863"/>
            <a:ext cx="1800225" cy="1800225"/>
          </a:xfrm>
          <a:prstGeom prst="rect">
            <a:avLst/>
          </a:prstGeom>
          <a:noFill/>
          <a:extLst>
            <a:ext uri="{909E8E84-426E-40DD-AFC4-6F175D3DCCD1}">
              <a14:hiddenFill xmlns:a14="http://schemas.microsoft.com/office/drawing/2010/main">
                <a:solidFill>
                  <a:srgbClr val="FFFFFF"/>
                </a:solidFill>
              </a14:hiddenFill>
            </a:ext>
          </a:extLst>
        </p:spPr>
      </p:pic>
      <p:pic>
        <p:nvPicPr>
          <p:cNvPr id="24586" name="Picture 10">
            <a:extLst>
              <a:ext uri="{FF2B5EF4-FFF2-40B4-BE49-F238E27FC236}">
                <a16:creationId xmlns:a16="http://schemas.microsoft.com/office/drawing/2014/main" id="{5659C692-32A4-CD4D-F73E-FB9A6B0F0C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7763" y="4508500"/>
            <a:ext cx="2105025" cy="21574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B6DD43A2-3D91-0AE8-4469-5E0D10006508}"/>
              </a:ext>
            </a:extLst>
          </p:cNvPr>
          <p:cNvSpPr>
            <a:spLocks noGrp="1" noChangeArrowheads="1"/>
          </p:cNvSpPr>
          <p:nvPr>
            <p:ph type="title"/>
          </p:nvPr>
        </p:nvSpPr>
        <p:spPr>
          <a:xfrm>
            <a:off x="323850" y="188913"/>
            <a:ext cx="7543800" cy="1431925"/>
          </a:xfrm>
        </p:spPr>
        <p:txBody>
          <a:bodyPr/>
          <a:lstStyle/>
          <a:p>
            <a:r>
              <a:rPr lang="en-GB" altLang="en-US"/>
              <a:t>Love Music Hate Racism</a:t>
            </a:r>
          </a:p>
        </p:txBody>
      </p:sp>
      <p:sp>
        <p:nvSpPr>
          <p:cNvPr id="26627" name="Rectangle 3">
            <a:extLst>
              <a:ext uri="{FF2B5EF4-FFF2-40B4-BE49-F238E27FC236}">
                <a16:creationId xmlns:a16="http://schemas.microsoft.com/office/drawing/2014/main" id="{23EE812B-7184-A73F-F6D9-97B38797BC9B}"/>
              </a:ext>
            </a:extLst>
          </p:cNvPr>
          <p:cNvSpPr>
            <a:spLocks noGrp="1" noChangeArrowheads="1"/>
          </p:cNvSpPr>
          <p:nvPr>
            <p:ph type="body" idx="1"/>
          </p:nvPr>
        </p:nvSpPr>
        <p:spPr>
          <a:xfrm>
            <a:off x="0" y="1989138"/>
            <a:ext cx="7543800" cy="4114800"/>
          </a:xfrm>
        </p:spPr>
        <p:txBody>
          <a:bodyPr/>
          <a:lstStyle/>
          <a:p>
            <a:pPr>
              <a:lnSpc>
                <a:spcPct val="90000"/>
              </a:lnSpc>
            </a:pPr>
            <a:r>
              <a:rPr lang="en-GB" altLang="en-US" sz="1600" b="1"/>
              <a:t>The official history charting the demise of the National Front suggests Mrs Thatcher’s Conservatives stole the political rug from under the fascists with her talk of ‘alien cultures swamping Britain.’ Reasserting the grassroots roles played by  people organising in their communities can be difficult. It is a valuable lesson; fascism and racism are most effectively confronted by ordinary people. </a:t>
            </a:r>
          </a:p>
          <a:p>
            <a:pPr>
              <a:lnSpc>
                <a:spcPct val="90000"/>
              </a:lnSpc>
            </a:pPr>
            <a:r>
              <a:rPr lang="en-GB" altLang="en-US" sz="1600" b="1"/>
              <a:t>Clapton has never retracted his remarks. In fact he has restated them as recently as 2007. ‘Powell was outrageously brave,’ he says now. </a:t>
            </a:r>
          </a:p>
          <a:p>
            <a:pPr>
              <a:lnSpc>
                <a:spcPct val="90000"/>
              </a:lnSpc>
            </a:pPr>
            <a:r>
              <a:rPr lang="en-GB" altLang="en-US" sz="1600" b="1"/>
              <a:t>Don Letts, a DJ and video director, pinpoints how racist ideas can adapt and mutate like a virus to exploit modern insecurities. ‘I was talking to my brothers and other black friends, and they are complaining about the Poles, and I say to them – brethren, that was us 40 years ago.’</a:t>
            </a:r>
          </a:p>
          <a:p>
            <a:pPr>
              <a:lnSpc>
                <a:spcPct val="90000"/>
              </a:lnSpc>
            </a:pPr>
            <a:r>
              <a:rPr lang="en-GB" altLang="en-US" sz="1600" b="1"/>
              <a:t>As Jerry Dammers of the Specials says, the fascism we have now is of a ‘bland’ variety. It may be all the more dangerous as it attempts to superficially shed its baggage of thuggish racism. </a:t>
            </a:r>
          </a:p>
        </p:txBody>
      </p:sp>
      <p:pic>
        <p:nvPicPr>
          <p:cNvPr id="26628" name="Picture 4">
            <a:extLst>
              <a:ext uri="{FF2B5EF4-FFF2-40B4-BE49-F238E27FC236}">
                <a16:creationId xmlns:a16="http://schemas.microsoft.com/office/drawing/2014/main" id="{B0047FCC-17E0-8A1A-1C5F-8674312A10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6188" y="4437063"/>
            <a:ext cx="1476375" cy="223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Picture 6">
            <a:extLst>
              <a:ext uri="{FF2B5EF4-FFF2-40B4-BE49-F238E27FC236}">
                <a16:creationId xmlns:a16="http://schemas.microsoft.com/office/drawing/2014/main" id="{FC45049C-71A5-E844-2FEB-6214D516BF7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58063" y="115888"/>
            <a:ext cx="1706562" cy="24495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a:extLst>
              <a:ext uri="{FF2B5EF4-FFF2-40B4-BE49-F238E27FC236}">
                <a16:creationId xmlns:a16="http://schemas.microsoft.com/office/drawing/2014/main" id="{461A662F-3FA3-9F44-4CB5-3DA27CA5EDA3}"/>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2400">
                <a:latin typeface="Arial" panose="020B0604020202020204" pitchFamily="34" charset="0"/>
                <a:cs typeface="Arial" panose="020B0604020202020204" pitchFamily="34" charset="0"/>
              </a:rPr>
              <a:t>This powerpoint was kindly donated to </a:t>
            </a:r>
            <a:r>
              <a:rPr lang="en-GB" altLang="en-US" sz="2400">
                <a:latin typeface="Arial" panose="020B0604020202020204" pitchFamily="34" charset="0"/>
                <a:cs typeface="Arial" panose="020B0604020202020204" pitchFamily="34" charset="0"/>
                <a:hlinkClick r:id="rId3"/>
              </a:rPr>
              <a:t>www.worldofteaching.com</a:t>
            </a:r>
            <a:endParaRPr lang="en-GB" altLang="en-US" sz="2400">
              <a:latin typeface="Arial" panose="020B0604020202020204" pitchFamily="34" charset="0"/>
              <a:cs typeface="Arial" panose="020B0604020202020204" pitchFamily="34" charset="0"/>
            </a:endParaRPr>
          </a:p>
          <a:p>
            <a:endParaRPr lang="en-GB" altLang="en-US" sz="2400">
              <a:latin typeface="Arial" panose="020B0604020202020204" pitchFamily="34" charset="0"/>
              <a:cs typeface="Arial" panose="020B0604020202020204" pitchFamily="34" charset="0"/>
            </a:endParaRPr>
          </a:p>
          <a:p>
            <a:endParaRPr lang="en-GB" altLang="en-US" sz="2400">
              <a:latin typeface="Arial" panose="020B0604020202020204" pitchFamily="34" charset="0"/>
              <a:cs typeface="Arial" panose="020B0604020202020204" pitchFamily="34" charset="0"/>
            </a:endParaRPr>
          </a:p>
          <a:p>
            <a:endParaRPr lang="en-GB" altLang="en-US" sz="2400">
              <a:latin typeface="Arial" panose="020B0604020202020204" pitchFamily="34" charset="0"/>
              <a:cs typeface="Arial" panose="020B0604020202020204" pitchFamily="34" charset="0"/>
            </a:endParaRPr>
          </a:p>
          <a:p>
            <a:endParaRPr lang="en-GB" altLang="en-US" sz="2400">
              <a:latin typeface="Arial" panose="020B0604020202020204" pitchFamily="34" charset="0"/>
              <a:cs typeface="Arial" panose="020B0604020202020204" pitchFamily="34" charset="0"/>
            </a:endParaRPr>
          </a:p>
          <a:p>
            <a:r>
              <a:rPr lang="en-GB" altLang="en-US" sz="2400">
                <a:latin typeface="Arial" panose="020B0604020202020204" pitchFamily="34" charset="0"/>
                <a:cs typeface="Arial" panose="020B0604020202020204" pitchFamily="34" charset="0"/>
                <a:hlinkClick r:id="rId3"/>
              </a:rPr>
              <a:t>http://www.worldofteaching.com</a:t>
            </a:r>
            <a:r>
              <a:rPr lang="en-GB" altLang="en-US" sz="2400">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sz="240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Shimmer</Template>
  <TotalTime>134</TotalTime>
  <Words>829</Words>
  <Application>Microsoft Office PowerPoint</Application>
  <PresentationFormat>On-screen Show (4:3)</PresentationFormat>
  <Paragraphs>37</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Tahoma</vt:lpstr>
      <vt:lpstr>Times New Roman</vt:lpstr>
      <vt:lpstr>Wingdings</vt:lpstr>
      <vt:lpstr>Shimmer</vt:lpstr>
      <vt:lpstr>Rock Against Racism</vt:lpstr>
      <vt:lpstr>Rock Against Racism</vt:lpstr>
      <vt:lpstr>Rock Against Racism,</vt:lpstr>
      <vt:lpstr>Rock Against Racism</vt:lpstr>
      <vt:lpstr>Love Music Hate Racism</vt:lpstr>
      <vt:lpstr>PowerPoint Presentation</vt:lpstr>
    </vt:vector>
  </TitlesOfParts>
  <Company>Edinburgh's Telford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Rock Against Racism</dc:title>
  <dc:creator>Telford</dc:creator>
  <cp:lastModifiedBy>Nayan GRIFFITHS</cp:lastModifiedBy>
  <cp:revision>5</cp:revision>
  <dcterms:created xsi:type="dcterms:W3CDTF">2008-04-21T16:39:43Z</dcterms:created>
  <dcterms:modified xsi:type="dcterms:W3CDTF">2023-03-21T15:26:45Z</dcterms:modified>
</cp:coreProperties>
</file>