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1" autoAdjust="0"/>
    <p:restoredTop sz="90929"/>
  </p:normalViewPr>
  <p:slideViewPr>
    <p:cSldViewPr>
      <p:cViewPr varScale="1">
        <p:scale>
          <a:sx n="124" d="100"/>
          <a:sy n="124" d="100"/>
        </p:scale>
        <p:origin x="2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14E7CDD-1D91-A751-592E-64E739CE48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A2AA492-32BA-33C1-6302-1674396215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149BB4CF-EABE-A347-DB22-4365223F4F6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2CCD8B18-CD12-8B77-DA05-D58CAA4064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120B9D04-D8AA-5739-A5CE-8522DECB8AC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C8A03EDA-A1AD-E5C0-314C-0E865A47BC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D9266B-3343-49C0-A574-C618849A900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A3B01B-D30F-34C4-F023-FA07FBAF11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5218E-301C-4355-94E6-2BD5F2E1B6CC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3120C12-55BA-6916-DF20-C9F7F01859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B4C4B38-A486-0D95-F3A3-C83315CD28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CF61E2-2D7F-B3A0-149E-C15FA2CCA5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7CCCC-446C-4901-A57A-B2F5BD0A6E0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D8E9D5A8-21D0-5430-A797-C9E3AEA36C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BBD6C9E3-BFA5-C9A4-AF03-8D57FBE52B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5D46BC-93F7-E782-6F1A-615FE6D87D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678B8F-9228-458F-BC34-76DD1E96A9EC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25892AF5-3A43-FA12-D4FD-2D1239E399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09930F3-7C37-640C-C678-DB57C2871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B12EE80-A8BB-91C2-4382-C47BFBB8F0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45770D-5F03-4CE4-B1E9-5F0F83CB9590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939522BA-B368-302F-68AB-51BFFD3006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D4B7954-16F9-2B20-F482-D96E1E4ACD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860228-A791-CE02-C050-BD0C29B46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06A9F-E64A-4A98-A63F-8620AD45A545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9CBC48E6-CE89-F7B8-DB26-7BF54BB9C3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059B302-A7EE-FCA0-2592-02B59DE28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4CA086-26D9-A27A-17C9-69E2C35B0A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7CF66D-352D-4E65-BE76-8B6C04A62BEC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E4DF7AD-6F59-E65A-C7E5-643D11BE6C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80E3019-6531-71D3-00D3-11473F7B56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4CF0F2-3C00-E766-9C42-47A8E615CE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4F332-BC5E-4F11-B388-A620C32F550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7E3A32DC-DDB0-3BA9-07CA-FA72BD6C82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3D5168E-0141-9C39-DF8E-0D61E080C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9762CD8C-6077-8BFB-3B59-D89BE5CDA5A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42758D1A-A9AA-5C9B-F92D-56F0059CC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GB" altLang="en-US"/>
            </a:p>
          </p:txBody>
        </p:sp>
        <p:sp>
          <p:nvSpPr>
            <p:cNvPr id="3076" name="Rectangle 4">
              <a:extLst>
                <a:ext uri="{FF2B5EF4-FFF2-40B4-BE49-F238E27FC236}">
                  <a16:creationId xmlns:a16="http://schemas.microsoft.com/office/drawing/2014/main" id="{BF7E5B2D-4FBA-719F-7073-4B11365DF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GB" altLang="en-US"/>
            </a:p>
          </p:txBody>
        </p:sp>
        <p:pic>
          <p:nvPicPr>
            <p:cNvPr id="3077" name="Picture 5">
              <a:extLst>
                <a:ext uri="{FF2B5EF4-FFF2-40B4-BE49-F238E27FC236}">
                  <a16:creationId xmlns:a16="http://schemas.microsoft.com/office/drawing/2014/main" id="{09F69425-7F29-BE65-337C-DD44E99F5D2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83" name="Rectangle 11">
            <a:extLst>
              <a:ext uri="{FF2B5EF4-FFF2-40B4-BE49-F238E27FC236}">
                <a16:creationId xmlns:a16="http://schemas.microsoft.com/office/drawing/2014/main" id="{DA7FB3AE-4674-5A8E-AF59-22DCD2432AF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F446CB82-0FF3-9D40-6C64-CBF083905E3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anose="05050102010706020507" pitchFamily="18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FFFE03A9-CC8A-681A-5D90-5571E5DB1858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CE878CD9-F0DD-20D3-E75B-68C284E38C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7" name="Rectangle 15">
            <a:extLst>
              <a:ext uri="{FF2B5EF4-FFF2-40B4-BE49-F238E27FC236}">
                <a16:creationId xmlns:a16="http://schemas.microsoft.com/office/drawing/2014/main" id="{0C6BF5B9-AD57-1F96-8AC5-2C81030AD8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65FAED-F52E-46F3-A784-B43C98483B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772E-EE90-CC8C-F906-66A7EE0E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6351C-2654-B6EF-32D2-0818AE5FE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0A0AF-D161-D375-6FE4-308401535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CC804-512D-6287-577F-EA9CB24B9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82BF6-2036-B0A3-416D-605B7F060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2CBD1-4C69-4470-A01B-E27481A29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7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E60EDE-897A-6680-9CB0-916A32E5B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DB68C-6052-5760-302A-1014D6727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B1FE9-E4F9-F300-E882-E191CA508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13B29-25F6-ECBC-9573-C0B2F9D4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EAE1-7C9D-03CB-F3A8-A96D0D7A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D3D19-FA5C-45D1-9139-C893C386BB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68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1132A-E253-9349-EDBC-843962E4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40869-8236-2E6D-7C4C-F60412ADD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39E1E-B6F8-6291-3271-795693530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3C1A0-4D75-3860-8338-FACEA0AE7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C3311-5DF1-3AB0-3735-982B653F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AE9D4-C607-4DCB-8B6E-A0CCCB0E0C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66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97E10-B78B-64F1-F7BA-094D71DA6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731B0-1007-1119-A855-011B6921F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F40C2-7950-1183-614C-D27B0D140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33C1F-6D15-A526-244D-71A4F2474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4688D-8C26-14BD-46E1-9BA56364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6F3B7-775B-4A8A-9C57-2CF96B79F0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04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0174A-364D-A372-DBF3-5B0AA420B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0577C-90F9-791F-776E-696324B2E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7A7F8-B3B3-7873-BCAE-5C26D1B65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31202-1064-37D7-0638-FF6D4B8AE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F798A-5006-BE30-EF13-A62C4B5AF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7BA95-A365-D496-24C4-2B521126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04707-296A-4534-B5FD-973AB33D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95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C0C2-9BBA-7520-A69C-FB0D89BC6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94FA0-E24F-BE28-4D0A-2FB4A3A6A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8A7C5-388F-CB46-6761-8BB225ED7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3F6F04-0294-9978-43C4-4FCBCBE8D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DF5D7D-9BEC-3F1D-0671-36F73ECE6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911F71-6FAB-BA4F-D873-FEC35090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542D2-7114-CF99-18D6-8ACAD4945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C2B94-01AE-72CF-D143-8791D49E5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F259A-AFD0-4178-8811-D88450417A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172BA-5CA4-FBB4-FD20-188B20DEA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355E4-0A2F-267F-E81D-4A74CDF8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56DB8-5C55-D85F-1F77-EA2B9305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D1384-5909-DDB3-097C-329790680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E8C2F-930A-4C3E-8615-A09A58A0C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09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9DCC0-B3B3-7BAE-D580-D4C071A0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00A19E-6010-5705-DC1D-B5E453A8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65949-8954-2E79-1762-E7CD52A4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40466-6D10-49B4-8DD9-4D11E79A36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E51D8-2DFC-DE32-F8BA-0F03DBF7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2011-3C3C-766F-26DA-43D5EA1A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14B61-C457-49AA-2AEF-F0C98CCE7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FE2B0-F823-5854-8E37-3E9CB1D9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92A87-27DD-F3BE-7C38-F54836906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7A249B-0A57-FE5A-5B35-71D0A11D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430C5-11BA-495F-855E-0D14530EDA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96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B2CEE-F56B-F2F4-2DB8-E7FF18E7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DA0999-532C-1696-2303-32560BFA9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EA759-8255-8A4F-46E9-7DE50D17F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CC22B-2B54-B0BF-21CF-454C5FFD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B3E73-3A64-254D-632C-A1FBD299A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50C49-381B-EC82-A2FA-DD473F54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55556-7671-4D9A-A9F1-31CDC818A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39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14166" t="5554" r="835" b="7777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438D144E-55C9-5146-1253-EB39C02BC9E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2051" name="Rectangle 3">
              <a:extLst>
                <a:ext uri="{FF2B5EF4-FFF2-40B4-BE49-F238E27FC236}">
                  <a16:creationId xmlns:a16="http://schemas.microsoft.com/office/drawing/2014/main" id="{7E088CAC-D2A7-BF12-4D7A-DCF261F30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GB" altLang="en-US"/>
            </a:p>
          </p:txBody>
        </p:sp>
        <p:sp>
          <p:nvSpPr>
            <p:cNvPr id="2052" name="Rectangle 4">
              <a:extLst>
                <a:ext uri="{FF2B5EF4-FFF2-40B4-BE49-F238E27FC236}">
                  <a16:creationId xmlns:a16="http://schemas.microsoft.com/office/drawing/2014/main" id="{A13097DC-A765-22CF-8586-6027E226F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GB" altLang="en-US"/>
            </a:p>
          </p:txBody>
        </p:sp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EA244D27-C28E-8CDA-783F-814015BBB39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059" name="Rectangle 11">
            <a:extLst>
              <a:ext uri="{FF2B5EF4-FFF2-40B4-BE49-F238E27FC236}">
                <a16:creationId xmlns:a16="http://schemas.microsoft.com/office/drawing/2014/main" id="{299F3F04-E016-0AC2-5933-FAB15F291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C124502E-6336-E099-954A-C5DFBAEA1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9032DF6F-04DF-0A25-DD8E-AA5324365E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4FF76275-39DE-2866-37B4-02F2EFE265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714556F7-D74E-636A-615A-3A57959315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C9F846-A76F-42DD-96AB-068C9E43E1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anose="05050102010706020507" pitchFamily="18" charset="2"/>
        <a:buChar char="¨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70F7EF0-A0EC-D524-707F-B30D205CA9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/>
              <a:t>Romeo and Juliet </a:t>
            </a:r>
            <a:br>
              <a:rPr lang="en-US" altLang="en-US"/>
            </a:br>
            <a:r>
              <a:rPr lang="en-US" altLang="en-US"/>
              <a:t>by William Shakespeare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CBC3B1B-5ABE-6C65-F0A6-1201C02F30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en-US"/>
              <a:t>A Tragic Pattern</a:t>
            </a:r>
          </a:p>
          <a:p>
            <a:pPr algn="ctr"/>
            <a:r>
              <a:rPr lang="en-US" altLang="en-US"/>
              <a:t>From page 732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2208AAA-82F0-1D7E-F0F0-4F6FAB5A25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0"/>
            <a:ext cx="6934200" cy="2116138"/>
          </a:xfrm>
        </p:spPr>
        <p:txBody>
          <a:bodyPr/>
          <a:lstStyle/>
          <a:p>
            <a:pPr algn="ctr"/>
            <a:r>
              <a:rPr lang="en-US" altLang="en-US" sz="6600"/>
              <a:t>Act I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2670B0C-9636-16ED-1E0F-AEC71E33C6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5000" y="1752600"/>
            <a:ext cx="6400800" cy="1752600"/>
          </a:xfrm>
        </p:spPr>
        <p:txBody>
          <a:bodyPr/>
          <a:lstStyle/>
          <a:p>
            <a:r>
              <a:rPr lang="en-US" altLang="en-US"/>
              <a:t>Exposition – Establishes a setting, introduces some of the main characters, explains the background, and introduces the characters main conflicts.</a:t>
            </a:r>
          </a:p>
          <a:p>
            <a:endParaRPr lang="en-US" altLang="en-US"/>
          </a:p>
          <a:p>
            <a:r>
              <a:rPr lang="en-US" altLang="en-US"/>
              <a:t>Don’t forget the Prologue (p735) – It sets the stage and gives us background information.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5343273-52EB-8583-D286-6373272BC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Act II 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150DC5D-A051-8AA8-37CA-AE73A7A6A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953000"/>
          </a:xfrm>
        </p:spPr>
        <p:txBody>
          <a:bodyPr/>
          <a:lstStyle/>
          <a:p>
            <a:r>
              <a:rPr lang="en-US" altLang="en-US"/>
              <a:t>Rising Action  - These are  problems of the characters or challenges they face.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/>
          </a:p>
          <a:p>
            <a:r>
              <a:rPr lang="en-US" altLang="en-US"/>
              <a:t>Romeo and Juliet fall in love and begin making plans to marry.</a:t>
            </a:r>
          </a:p>
          <a:p>
            <a:r>
              <a:rPr lang="en-US" altLang="en-US"/>
              <a:t>Friar Lawrence makes plans to bring peace to the families by marrying Romeo and Juliet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270F008-39AB-2B72-2171-7BB9F120AB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Act III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D91A351-4B19-A230-9385-514007439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Crisis or turning Point – moment when a choice made by one of the characters determines the outcome.</a:t>
            </a:r>
          </a:p>
          <a:p>
            <a:endParaRPr lang="en-US" altLang="en-US"/>
          </a:p>
          <a:p>
            <a:r>
              <a:rPr lang="en-US" altLang="en-US"/>
              <a:t>Mercutio dies</a:t>
            </a:r>
          </a:p>
          <a:p>
            <a:r>
              <a:rPr lang="en-US" altLang="en-US"/>
              <a:t>Romeo kills Tybalt</a:t>
            </a:r>
          </a:p>
          <a:p>
            <a:r>
              <a:rPr lang="en-US" altLang="en-US"/>
              <a:t>Romeo is banished</a:t>
            </a:r>
          </a:p>
          <a:p>
            <a:r>
              <a:rPr lang="en-US" altLang="en-US"/>
              <a:t>Juliet’s dad promises her to Paris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E0B331C-541F-2D68-69DD-8F2C259379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Act IV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595D694-72CE-1582-1F1F-95DD769E94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Falling Action – Events that result from an action locking the characters deeper and deeper into disaster.</a:t>
            </a:r>
          </a:p>
          <a:p>
            <a:pPr>
              <a:buFont typeface="Symbol" panose="05050102010706020507" pitchFamily="18" charset="2"/>
              <a:buNone/>
            </a:pPr>
            <a:endParaRPr lang="en-US" altLang="en-US"/>
          </a:p>
          <a:p>
            <a:r>
              <a:rPr lang="en-US" altLang="en-US"/>
              <a:t>(could consider – Juliet’s dad promising her to Paris)</a:t>
            </a:r>
          </a:p>
          <a:p>
            <a:r>
              <a:rPr lang="en-US" altLang="en-US"/>
              <a:t>Romeo and Juliet commit suicide</a:t>
            </a:r>
          </a:p>
          <a:p>
            <a:r>
              <a:rPr lang="en-US" altLang="en-US"/>
              <a:t>Parents realize what their hate has caused.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BC5ABB1-E33E-72F9-1AAF-040B8CB4EE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Act V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88E7FB7-F902-AF3F-C3A2-FC37DB7CF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Climax and resoloution – end of the play (usually with the death of the main characters)</a:t>
            </a:r>
          </a:p>
          <a:p>
            <a:r>
              <a:rPr lang="en-US" altLang="en-US"/>
              <a:t>Death of Romeo and Juliet</a:t>
            </a:r>
          </a:p>
          <a:p>
            <a:r>
              <a:rPr lang="en-US" altLang="en-US"/>
              <a:t>Resoloution – Parents make amends with one another and build golden statues in honor of each others children.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>
            <a:extLst>
              <a:ext uri="{FF2B5EF4-FFF2-40B4-BE49-F238E27FC236}">
                <a16:creationId xmlns:a16="http://schemas.microsoft.com/office/drawing/2014/main" id="{527209CF-3DF2-0566-C197-6DE42B0EB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71</TotalTime>
  <Words>283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Symbol</vt:lpstr>
      <vt:lpstr>Arial</vt:lpstr>
      <vt:lpstr>Lock And Key</vt:lpstr>
      <vt:lpstr>Romeo and Juliet  by William Shakespeare</vt:lpstr>
      <vt:lpstr>Act I</vt:lpstr>
      <vt:lpstr>Act II </vt:lpstr>
      <vt:lpstr>Act III </vt:lpstr>
      <vt:lpstr>Act IV</vt:lpstr>
      <vt:lpstr>Act V</vt:lpstr>
      <vt:lpstr>PowerPoint Presentation</vt:lpstr>
    </vt:vector>
  </TitlesOfParts>
  <Company>Bossier Parish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Romeo and Juliet  by William Shakespeare</dc:title>
  <dc:creator>Airline High School</dc:creator>
  <cp:lastModifiedBy>Nayan GRIFFITHS</cp:lastModifiedBy>
  <cp:revision>6</cp:revision>
  <cp:lastPrinted>1601-01-01T00:00:00Z</cp:lastPrinted>
  <dcterms:created xsi:type="dcterms:W3CDTF">2004-10-21T16:36:26Z</dcterms:created>
  <dcterms:modified xsi:type="dcterms:W3CDTF">2023-03-21T15:26:38Z</dcterms:modified>
</cp:coreProperties>
</file>