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6" r:id="rId2"/>
    <p:sldId id="256" r:id="rId3"/>
    <p:sldId id="267" r:id="rId4"/>
    <p:sldId id="263" r:id="rId5"/>
    <p:sldId id="268" r:id="rId6"/>
    <p:sldId id="257" r:id="rId7"/>
    <p:sldId id="269" r:id="rId8"/>
    <p:sldId id="258" r:id="rId9"/>
    <p:sldId id="270" r:id="rId10"/>
    <p:sldId id="259" r:id="rId11"/>
    <p:sldId id="260" r:id="rId12"/>
    <p:sldId id="271" r:id="rId13"/>
    <p:sldId id="261" r:id="rId14"/>
    <p:sldId id="279" r:id="rId15"/>
    <p:sldId id="262" r:id="rId16"/>
    <p:sldId id="280" r:id="rId17"/>
    <p:sldId id="276" r:id="rId18"/>
    <p:sldId id="277" r:id="rId19"/>
    <p:sldId id="278" r:id="rId20"/>
    <p:sldId id="264" r:id="rId21"/>
    <p:sldId id="265" r:id="rId22"/>
    <p:sldId id="275" r:id="rId23"/>
    <p:sldId id="281" r:id="rId2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00CC99"/>
    <a:srgbClr val="00CC00"/>
    <a:srgbClr val="FF5050"/>
    <a:srgbClr val="66FFFF"/>
    <a:srgbClr val="56AFD2"/>
    <a:srgbClr val="FFEEDD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E472036-7383-407F-87D6-C8FC09BC693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83A1F13-F3AE-8CE0-E898-3464510376C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C178B5A8-A078-E46F-A7FD-813926107E5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FA04E36A-0087-81C8-4C97-3308A9A6F8B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C520EC3-DA09-424B-943C-EAD732720A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6A92E1F-A800-43E5-2580-BB7933317B7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8F75CF5-4791-AFAD-3769-201D2A61EB8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5A247B42-F6D5-7F26-EDDE-D9E5F165CCF9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1E79B983-A86E-DC10-56D6-22782AB6DA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983F5E1F-1C3A-E9DC-7E47-F0F4379BCCC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C868FADD-58FE-A237-39CC-ED9F79B6B4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A4AD42-D52F-4119-AB0C-29E7BC1F40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FF99EA0-D357-6C77-A013-8679DAC813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E6F53-7BE2-4B8A-8C55-7BD17B41DC9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5076C3E0-01D8-8712-C37A-6BC9606B0C8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357C5A3-C697-D49A-0488-727EA61B98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4E192E8-3131-FE58-B9A0-DE8FA25D42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A59C50-DDA4-46D0-870A-04D3015EDE80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58880C84-0345-FA35-258C-93506810ACA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D7B2BAE-A297-948A-6AB7-3E859C8D5D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01C4437-A86D-F416-FCFD-A80C9F21F1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128016-3FE3-41D2-B22D-705679D84688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34BD4777-A980-217B-BC91-622ACE60A17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3481A80-1FA7-8A8E-0C24-CD5D79BF8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843425A-169F-BE2A-12EC-2EB307195B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A2C058-B717-417E-BF57-DE5D361F4B2A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8969AF0E-BBAE-C7C2-F5FC-7D675A550DE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A93300CF-E266-8352-2D31-5A67E1F76E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14EF600-B08E-D953-77B4-C5B884EFCD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8C9F9D-EECF-4FFC-9E50-CB14AA14FFB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4B87D216-DA32-7CC5-7DF1-6D099CD42F4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A3F641F-138F-DA1B-272A-7817FE4A01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2793202-F437-0A16-E881-658D8B84A1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371470-AFB0-40E7-9882-913DD346904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9AA0FF77-FE78-000C-2ED0-9FBD305F996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56825CE9-F25B-FACB-8198-3B0C6BC226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3ED6261-12B8-9F3C-26B7-CED1B7FDE0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F4C852-CD4C-4C03-8C35-EBBB043D6022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328EE106-0EF2-1141-8B0B-8C64E8B272A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0D211F6-374B-AEAC-95ED-47F31F2FCC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1006C5A-18DF-1B2D-7EEB-559321C0A3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5AF4EB-F81E-4E5F-AD7F-608AFBB19A95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8D47C30B-381B-7ED1-3D4A-01EA2FB04A2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313A7468-91B6-886D-D1B3-4AF6CDAF7F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104AF96-A265-8404-A692-9826BFAB1A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CB24EC-DC82-4245-865A-A70AD0FF1D56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6BA44D19-AE5D-1A46-C2B2-2A715ADC04B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837F0923-20E4-DD65-E541-EC75442532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2683308-99DB-6FCC-19D7-96BC296C38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E37072-BC52-4300-8EDF-159123B47EDB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13811865-1E0E-B587-F78B-8B9383F4EDC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4B4244EA-C010-B125-0433-1BECD99F5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278A860-EB43-C9BF-0172-1AD032B8A2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4D0395-C3E1-43CB-AABA-FA2390742FD5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93D9ACD9-752A-10CA-BDAA-72D72032A58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794E77E3-597E-2A00-3E26-7E630BAAE4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5BE9913-FABE-D9DD-5FFB-124D3839C9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4E9450-B87F-44B9-84DF-B50E705A3BF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8D4A9FE1-710F-C9A6-C6B8-1E748786DB8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E889AAF-6DE8-92B4-EF8D-D9E576A6E9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D6148B4-B680-5A61-1EA2-8B5D43F30D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FF16DE-B11B-4E6F-B3C5-328103F94623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8524A899-32D7-E154-F391-929EBF9A0DC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0F7E3D0-0E49-CF95-2EC9-C6017B18A4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D2427D5-A8E7-4998-3CA6-599AAFB26E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2FD948-2EA6-453A-8528-FD203769370A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C99A3583-7A23-2227-23AD-31EFC289F4B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48F8DCE-E3F3-FAEF-CA1D-9AE57234CB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BCCAE8E-A0C4-772F-0A6F-9B4C89768B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ACB09D-DF08-4EA9-AD16-F1C3BBCE5D20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96AEB77D-A216-6030-85C4-5287CC82195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DA6548EC-A803-3A31-BB6C-E2565315EB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CE5795F-890D-B6AD-3382-F8DBC05320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61E8A2-BBAB-4946-B929-D50DE449ED3B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63ABBD57-2C61-7387-808C-5E4AEBF9E18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B9E1781E-F5AE-38CD-68C9-832E1075CC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EB0DD54-1114-925C-AEC9-45429A4DBB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A1A20B-0BD9-4A21-B6B3-C7D622D69F1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250BC41B-5E0E-AF33-CC80-DE245887FB8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06083A9-4B52-BF94-D22D-DA0F83806E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7A25B94-23FD-2D22-8C4D-2A86D6A2BD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C154D4-930A-4199-A2E3-646B6330755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42550EBC-9509-C1CF-B620-7129789117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AEAD219-FC31-0A2D-7199-88B3FF72E9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FCD73BE-A203-E272-1BAE-364BE5E2C5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9D0F4D-113E-4062-911A-21C4C0333A8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365A4B03-79FE-45C0-416B-BF180BCD359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F37F63B2-EBD6-5500-3CEA-62C56863EC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F885510-F714-D58B-F499-41FA6F31CC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A6C2AB-C283-4DAE-840E-391E66F40D7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337A6CC8-CD82-8A38-39BB-E205A9188BD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BCA2857-C157-7674-A39E-997C8A09AE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256EF6A-52F6-6495-C5B6-00E9202FA0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9B270D-3796-46CE-811C-01DD80F24CE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B47F783A-B99E-1BC4-4512-ECA3F70697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7BBED77E-C670-7A8F-587A-F14B180E1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BD35517-D622-BFE3-76B7-F4077A9AAB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0DAC63-E813-4B50-B0AF-3FE6C265CA7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40490E17-2852-A9B5-1BE6-BDD34F88B81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56FDA0E-4E8C-4EBC-B305-DC0A4F5A27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A80C3C7-39E0-ECAE-DAE8-01816EBE9E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919A3D-8A6E-40E8-9D55-C032055ADA75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37B07B38-95F4-8082-464B-58BC6BDE295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94E9CAE3-D492-3FB0-AFFA-8BE8E38261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3F7B5-EFDF-E58E-8C0F-AF0D426CF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310C45-7780-4BC6-A4EB-941A10B1C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C14FA-36F0-9B2B-2596-098168E38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05CA2-E3D6-400C-6BEB-9ED23B14B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A42156-A35E-1791-08C2-082D0245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3A53A-AFF2-49DB-BAFE-6ED7291E33F1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792957344"/>
      </p:ext>
    </p:extLst>
  </p:cSld>
  <p:clrMapOvr>
    <a:masterClrMapping/>
  </p:clrMapOvr>
  <p:transition spd="med" advTm="8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41E92-077D-0E7D-677B-AEFEF4A43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58763-2A5A-3982-CD32-3A3659A0D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7AA23-1362-F684-3267-FB579A0C1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2DE5B-269E-00E2-2392-8585C61EF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FE1C1-67C2-A058-6BAD-1B964115D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F8E50-824B-4D39-B71D-30FD430E3B07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2226949654"/>
      </p:ext>
    </p:extLst>
  </p:cSld>
  <p:clrMapOvr>
    <a:masterClrMapping/>
  </p:clrMapOvr>
  <p:transition spd="med" advTm="8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667F27-15F0-6ABE-97B3-3614B5DAC9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9E42D9-CC14-5B34-7D49-0145CC7D2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40D45-E3C3-4868-803F-1185FA2FE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069BD-3490-B88A-DA61-F4692EDD3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957DB-2FBE-D667-8008-3BC16106A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7E047-6D2E-4180-98A9-1873D978B47F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3516127204"/>
      </p:ext>
    </p:extLst>
  </p:cSld>
  <p:clrMapOvr>
    <a:masterClrMapping/>
  </p:clrMapOvr>
  <p:transition spd="med" advTm="8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CF4B8-8083-6B3E-268D-52E07DD18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5069B-15A5-64C0-1F2A-A105AB753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7FB8-D2FF-B579-7F59-330690460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AE17C-1016-61B3-50EB-876C39EDB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058C0-01CF-7984-895A-8D0A46980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EFC87-AD5A-4946-9564-A39F374E2612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1591407528"/>
      </p:ext>
    </p:extLst>
  </p:cSld>
  <p:clrMapOvr>
    <a:masterClrMapping/>
  </p:clrMapOvr>
  <p:transition spd="med" advTm="8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249F4-7D17-2E9D-349C-129871AF4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0015D6-0761-2F82-2163-2BB0A90B0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E84D4-B29E-246F-B8F0-0B01E2A99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844AC-8526-5FCF-28BF-C6A9700E8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4E0BF-BE26-F6D1-8367-DF8AAEED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0C6D1-F4B3-4E0D-BAD1-9D0CCD30A616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536966701"/>
      </p:ext>
    </p:extLst>
  </p:cSld>
  <p:clrMapOvr>
    <a:masterClrMapping/>
  </p:clrMapOvr>
  <p:transition spd="med" advTm="8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08AF4-4351-71DF-1C44-3E248488F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E3398-8FCC-132A-B2B9-932789F40F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08B3A5-7CCB-834D-9459-7B1E1FE62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78C61E-4181-ADEA-F231-12DED8BCB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225A70-1729-CD6A-0868-BB710FC0C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4FB562-E576-CC3C-7B86-6F494AE64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15978-D821-41A4-9C28-B8A00CF4AEBE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2790086752"/>
      </p:ext>
    </p:extLst>
  </p:cSld>
  <p:clrMapOvr>
    <a:masterClrMapping/>
  </p:clrMapOvr>
  <p:transition spd="med" advTm="8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CA0A6-1E61-B957-4999-2F4B4F9C8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53E63-F27C-2873-2BAA-88DD4FD4E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6A28E-9F91-3704-1ED5-4BB0D0CD0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F29758-CED4-19CE-3AB7-0EDA208916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81E2EA-C7F8-4841-3AD9-A57028E0B3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F85D51-0644-0174-7F7F-AADE04936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1B7FD9-7C68-AE04-1B22-BC4D05618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D27178-1215-E7E2-3C16-9B2BBC3D0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4ADF3-7B13-49F9-A831-486D3AAC338D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2799976775"/>
      </p:ext>
    </p:extLst>
  </p:cSld>
  <p:clrMapOvr>
    <a:masterClrMapping/>
  </p:clrMapOvr>
  <p:transition spd="med" advTm="8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BF1AD-991C-A0F3-D2BE-5F773027F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BFB746-EB8C-F00B-438B-2BC4AB724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2B3DBE-A0FC-0C5C-4635-D780E9428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7A7BE4-D30E-41C7-311B-8E01D866C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ABB3A-74D0-42B4-B30D-CE9A018604F8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3152213863"/>
      </p:ext>
    </p:extLst>
  </p:cSld>
  <p:clrMapOvr>
    <a:masterClrMapping/>
  </p:clrMapOvr>
  <p:transition spd="med" advTm="8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D8420-DB17-D7CA-3374-2EA429122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B32597-4095-8614-084D-7B13A303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ACA69-3D3A-4808-D643-2CAC6E5BF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8B8E7-86B1-4EA9-ADF7-EF2BFA479980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3340088745"/>
      </p:ext>
    </p:extLst>
  </p:cSld>
  <p:clrMapOvr>
    <a:masterClrMapping/>
  </p:clrMapOvr>
  <p:transition spd="med" advTm="8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5AF03-569F-6DAA-8717-B2A1D002D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02C49-04B6-C848-CB4F-C8BCF335D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5A6596-12B4-61E2-3690-821A38827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1ECDAE-B7B7-141A-6940-D86497995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46903-C654-5C11-7347-65E78F19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4C89D-ADAA-9EB0-74BC-41C5036C8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9C538D-B594-4416-ABBC-F76AD82F00C5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735935740"/>
      </p:ext>
    </p:extLst>
  </p:cSld>
  <p:clrMapOvr>
    <a:masterClrMapping/>
  </p:clrMapOvr>
  <p:transition spd="med" advTm="8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9B5AA-928E-E8CF-E4A2-1482006C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F22EA5-6323-7400-C30D-BE11C59FBF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9F9C3A-294E-9BAF-B139-60AB15DF8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9AC6D3-538B-9290-ED93-47D12679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21FAF-804C-6F3F-7937-37761973F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zh-C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86592-CCF4-F0E8-FE9C-544FC0D7D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112C8-B112-48BF-9182-8837ED7CE0B8}" type="slidenum">
              <a:rPr lang="zh-CN" altLang="es-ES"/>
              <a:pPr/>
              <a:t>‹#›</a:t>
            </a:fld>
            <a:endParaRPr lang="es-ES" altLang="zh-CN"/>
          </a:p>
        </p:txBody>
      </p:sp>
    </p:spTree>
    <p:extLst>
      <p:ext uri="{BB962C8B-B14F-4D97-AF65-F5344CB8AC3E}">
        <p14:creationId xmlns:p14="http://schemas.microsoft.com/office/powerpoint/2010/main" val="489898780"/>
      </p:ext>
    </p:extLst>
  </p:cSld>
  <p:clrMapOvr>
    <a:masterClrMapping/>
  </p:clrMapOvr>
  <p:transition spd="med" advTm="8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04C7E7B-A84C-DEFF-30C1-DE2507C3A2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/>
              <a:t>Haga clic para modificar el estilo de título del patrón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7D1633C-3850-F733-3FA9-ECD617D99F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zh-CN"/>
              <a:t>Haga clic para modificar el estilo de texto del patrón</a:t>
            </a:r>
          </a:p>
          <a:p>
            <a:pPr lvl="1"/>
            <a:r>
              <a:rPr lang="es-ES" altLang="zh-CN"/>
              <a:t>Segundo nivel</a:t>
            </a:r>
          </a:p>
          <a:p>
            <a:pPr lvl="2"/>
            <a:r>
              <a:rPr lang="es-ES" altLang="zh-CN"/>
              <a:t>Tercer nivel</a:t>
            </a:r>
          </a:p>
          <a:p>
            <a:pPr lvl="3"/>
            <a:r>
              <a:rPr lang="es-ES" altLang="zh-CN"/>
              <a:t>Cuarto nivel</a:t>
            </a:r>
          </a:p>
          <a:p>
            <a:pPr lvl="4"/>
            <a:r>
              <a:rPr lang="es-ES" altLang="zh-CN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982B3D2-78E0-5C09-D8BF-61CCE81885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altLang="zh-C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18427CE-430D-86CE-A829-6D28766B55D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zh-C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CD99701-F76F-3235-931E-44B14614FF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A64FE9-E934-4839-925D-95F40D0C96D4}" type="slidenum">
              <a:rPr lang="zh-CN" altLang="es-ES"/>
              <a:pPr/>
              <a:t>‹#›</a:t>
            </a:fld>
            <a:endParaRPr lang="es-E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Tm="8000">
    <p:random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>
            <a:extLst>
              <a:ext uri="{FF2B5EF4-FFF2-40B4-BE49-F238E27FC236}">
                <a16:creationId xmlns:a16="http://schemas.microsoft.com/office/drawing/2014/main" id="{8D3B46FD-534B-D0DB-2A88-CFD0DB58B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86000"/>
            <a:ext cx="4251325" cy="416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4" name="Rectangle 6">
            <a:extLst>
              <a:ext uri="{FF2B5EF4-FFF2-40B4-BE49-F238E27FC236}">
                <a16:creationId xmlns:a16="http://schemas.microsoft.com/office/drawing/2014/main" id="{7C9960DD-619A-5431-47E7-15B13142B01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533400"/>
            <a:ext cx="7772400" cy="1143000"/>
          </a:xfrm>
        </p:spPr>
        <p:txBody>
          <a:bodyPr/>
          <a:lstStyle/>
          <a:p>
            <a:r>
              <a:rPr lang="en-US" altLang="en-US"/>
              <a:t>What is this stuff?</a:t>
            </a:r>
            <a:br>
              <a:rPr lang="en-US" altLang="en-US"/>
            </a:br>
            <a:r>
              <a:rPr lang="en-US" altLang="en-US" sz="3600"/>
              <a:t>Shakespeare’s Quotable Quotes from Romeo and Juliet</a:t>
            </a: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9A3879E8-91C8-782A-4348-FE99F7E52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0960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>
                <a:latin typeface="Tabitha" pitchFamily="2" charset="0"/>
              </a:rPr>
              <a:t>By Tricia Cooney</a:t>
            </a:r>
          </a:p>
        </p:txBody>
      </p:sp>
    </p:spTree>
  </p:cSld>
  <p:clrMapOvr>
    <a:masterClrMapping/>
  </p:clrMapOvr>
  <p:transition spd="med" advTm="8000">
    <p:random/>
    <p:sndAc>
      <p:stSnd loop="1">
        <p:snd r:embed="rId3" name="cheers 102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>
            <a:extLst>
              <a:ext uri="{FF2B5EF4-FFF2-40B4-BE49-F238E27FC236}">
                <a16:creationId xmlns:a16="http://schemas.microsoft.com/office/drawing/2014/main" id="{950399A7-4B3B-DC90-EDE2-F61851CA2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700" y="228600"/>
            <a:ext cx="1104900" cy="1104900"/>
          </a:xfrm>
          <a:prstGeom prst="rect">
            <a:avLst/>
          </a:prstGeom>
          <a:noFill/>
          <a:effectLst>
            <a:prstShdw prst="shdw13" dist="53882" dir="13500000">
              <a:srgbClr val="80808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>
            <a:extLst>
              <a:ext uri="{FF2B5EF4-FFF2-40B4-BE49-F238E27FC236}">
                <a16:creationId xmlns:a16="http://schemas.microsoft.com/office/drawing/2014/main" id="{55C03C3C-0F76-13CD-1175-CED5B2E1D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1257300" cy="1257300"/>
          </a:xfrm>
          <a:prstGeom prst="rect">
            <a:avLst/>
          </a:prstGeom>
          <a:noFill/>
          <a:effectLst>
            <a:prstShdw prst="shdw13" dist="53882" dir="13500000">
              <a:srgbClr val="80808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>
            <a:extLst>
              <a:ext uri="{FF2B5EF4-FFF2-40B4-BE49-F238E27FC236}">
                <a16:creationId xmlns:a16="http://schemas.microsoft.com/office/drawing/2014/main" id="{0E66255E-6120-D863-0BE4-24A7B2E44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619500"/>
            <a:ext cx="1371600" cy="1371600"/>
          </a:xfrm>
          <a:prstGeom prst="rect">
            <a:avLst/>
          </a:prstGeom>
          <a:noFill/>
          <a:effectLst>
            <a:prstShdw prst="shdw13" dist="53882" dir="13500000">
              <a:srgbClr val="80808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>
            <a:extLst>
              <a:ext uri="{FF2B5EF4-FFF2-40B4-BE49-F238E27FC236}">
                <a16:creationId xmlns:a16="http://schemas.microsoft.com/office/drawing/2014/main" id="{E6D86FE0-9BB3-2508-3332-C21E3CE9E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181600"/>
            <a:ext cx="1066800" cy="1066800"/>
          </a:xfrm>
          <a:prstGeom prst="rect">
            <a:avLst/>
          </a:prstGeom>
          <a:noFill/>
          <a:effectLst>
            <a:prstShdw prst="shdw13" dist="53882" dir="13500000">
              <a:srgbClr val="80808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>
            <a:extLst>
              <a:ext uri="{FF2B5EF4-FFF2-40B4-BE49-F238E27FC236}">
                <a16:creationId xmlns:a16="http://schemas.microsoft.com/office/drawing/2014/main" id="{797B010C-2356-20F5-0EEB-155B9B00D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676900"/>
            <a:ext cx="1143000" cy="1143000"/>
          </a:xfrm>
          <a:prstGeom prst="rect">
            <a:avLst/>
          </a:prstGeom>
          <a:noFill/>
          <a:effectLst>
            <a:prstShdw prst="shdw13" dist="53882" dir="13500000">
              <a:srgbClr val="80808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>
            <a:extLst>
              <a:ext uri="{FF2B5EF4-FFF2-40B4-BE49-F238E27FC236}">
                <a16:creationId xmlns:a16="http://schemas.microsoft.com/office/drawing/2014/main" id="{5AC3591F-D70C-B319-C70D-4341D6703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90700"/>
            <a:ext cx="1333500" cy="1333500"/>
          </a:xfrm>
          <a:prstGeom prst="rect">
            <a:avLst/>
          </a:prstGeom>
          <a:noFill/>
          <a:effectLst>
            <a:prstShdw prst="shdw13" dist="53882" dir="13500000">
              <a:srgbClr val="80808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>
            <a:extLst>
              <a:ext uri="{FF2B5EF4-FFF2-40B4-BE49-F238E27FC236}">
                <a16:creationId xmlns:a16="http://schemas.microsoft.com/office/drawing/2014/main" id="{BD8C0215-6EF4-CC93-410F-463AF59AC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771900"/>
            <a:ext cx="1219200" cy="1219200"/>
          </a:xfrm>
          <a:prstGeom prst="rect">
            <a:avLst/>
          </a:prstGeom>
          <a:noFill/>
          <a:effectLst>
            <a:prstShdw prst="shdw13" dist="53882" dir="13500000">
              <a:srgbClr val="80808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>
            <a:extLst>
              <a:ext uri="{FF2B5EF4-FFF2-40B4-BE49-F238E27FC236}">
                <a16:creationId xmlns:a16="http://schemas.microsoft.com/office/drawing/2014/main" id="{DB0BB872-030C-8338-EB6D-CDBCD5407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372100"/>
            <a:ext cx="1219200" cy="1219200"/>
          </a:xfrm>
          <a:prstGeom prst="rect">
            <a:avLst/>
          </a:prstGeom>
          <a:noFill/>
          <a:effectLst>
            <a:prstShdw prst="shdw13" dist="53882" dir="13500000">
              <a:srgbClr val="80808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>
            <a:extLst>
              <a:ext uri="{FF2B5EF4-FFF2-40B4-BE49-F238E27FC236}">
                <a16:creationId xmlns:a16="http://schemas.microsoft.com/office/drawing/2014/main" id="{19E1FC14-806B-E1BF-1AD3-1DFC6D4E9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723900"/>
            <a:ext cx="1143000" cy="1143000"/>
          </a:xfrm>
          <a:prstGeom prst="rect">
            <a:avLst/>
          </a:prstGeom>
          <a:noFill/>
          <a:effectLst>
            <a:prstShdw prst="shdw13" dist="53882" dir="13500000">
              <a:srgbClr val="80808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>
            <a:extLst>
              <a:ext uri="{FF2B5EF4-FFF2-40B4-BE49-F238E27FC236}">
                <a16:creationId xmlns:a16="http://schemas.microsoft.com/office/drawing/2014/main" id="{06260EF6-6838-4B7F-07F1-42408FE83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86000"/>
            <a:ext cx="1066800" cy="1066800"/>
          </a:xfrm>
          <a:prstGeom prst="rect">
            <a:avLst/>
          </a:prstGeom>
          <a:noFill/>
          <a:effectLst>
            <a:prstShdw prst="shdw13" dist="53882" dir="13500000">
              <a:srgbClr val="80808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6" name="Oval 16">
            <a:extLst>
              <a:ext uri="{FF2B5EF4-FFF2-40B4-BE49-F238E27FC236}">
                <a16:creationId xmlns:a16="http://schemas.microsoft.com/office/drawing/2014/main" id="{EFDE3F64-7771-1BE1-EE41-231DB5B2F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524000"/>
            <a:ext cx="3810000" cy="403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/>
            </a:prstShdw>
          </a:effectLst>
        </p:spPr>
        <p:txBody>
          <a:bodyPr wrap="none" anchor="ctr"/>
          <a:lstStyle/>
          <a:p>
            <a:endParaRPr lang="en-GB"/>
          </a:p>
        </p:txBody>
      </p:sp>
      <p:pic>
        <p:nvPicPr>
          <p:cNvPr id="5137" name="Picture 17">
            <a:extLst>
              <a:ext uri="{FF2B5EF4-FFF2-40B4-BE49-F238E27FC236}">
                <a16:creationId xmlns:a16="http://schemas.microsoft.com/office/drawing/2014/main" id="{9BBF0623-B8A6-B3DF-9619-0148D1FFE9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800" y="1914525"/>
            <a:ext cx="2182813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8000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>
            <a:extLst>
              <a:ext uri="{FF2B5EF4-FFF2-40B4-BE49-F238E27FC236}">
                <a16:creationId xmlns:a16="http://schemas.microsoft.com/office/drawing/2014/main" id="{EC48B29F-428C-D9F1-92CC-51DAF90F4D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914525"/>
            <a:ext cx="205740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1" name="Rectangle 7">
            <a:extLst>
              <a:ext uri="{FF2B5EF4-FFF2-40B4-BE49-F238E27FC236}">
                <a16:creationId xmlns:a16="http://schemas.microsoft.com/office/drawing/2014/main" id="{DDE0A92B-E820-3673-AA0C-0FDA6F10D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905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2" name="Rectangle 8">
            <a:extLst>
              <a:ext uri="{FF2B5EF4-FFF2-40B4-BE49-F238E27FC236}">
                <a16:creationId xmlns:a16="http://schemas.microsoft.com/office/drawing/2014/main" id="{77D4EB2F-3967-A34D-F96F-5CC1A7262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53000"/>
            <a:ext cx="9144000" cy="19050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3" name="Rectangle 9">
            <a:extLst>
              <a:ext uri="{FF2B5EF4-FFF2-40B4-BE49-F238E27FC236}">
                <a16:creationId xmlns:a16="http://schemas.microsoft.com/office/drawing/2014/main" id="{BD5EA589-A863-95D7-E427-49F04D574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0"/>
            <a:ext cx="1828800" cy="1905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6BFE8E4F-AADC-8B92-1B4C-ECA540211C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0"/>
            <a:ext cx="1828800" cy="1905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6" name="Rectangle 12">
            <a:extLst>
              <a:ext uri="{FF2B5EF4-FFF2-40B4-BE49-F238E27FC236}">
                <a16:creationId xmlns:a16="http://schemas.microsoft.com/office/drawing/2014/main" id="{A82AC38B-F029-6DCE-79D1-C267E2573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53000"/>
            <a:ext cx="1828800" cy="1905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7" name="Rectangle 13">
            <a:extLst>
              <a:ext uri="{FF2B5EF4-FFF2-40B4-BE49-F238E27FC236}">
                <a16:creationId xmlns:a16="http://schemas.microsoft.com/office/drawing/2014/main" id="{2E6011FA-8F18-6ED6-5929-B09277143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946650"/>
            <a:ext cx="1828800" cy="1905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8" name="Rectangle 14">
            <a:extLst>
              <a:ext uri="{FF2B5EF4-FFF2-40B4-BE49-F238E27FC236}">
                <a16:creationId xmlns:a16="http://schemas.microsoft.com/office/drawing/2014/main" id="{1D3726B2-575D-E7F4-2767-89661CAE6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953000"/>
            <a:ext cx="1828800" cy="1905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9" name="Rectangle 15">
            <a:extLst>
              <a:ext uri="{FF2B5EF4-FFF2-40B4-BE49-F238E27FC236}">
                <a16:creationId xmlns:a16="http://schemas.microsoft.com/office/drawing/2014/main" id="{79A5FC7C-9364-9B46-C43F-17F9D6E14DA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457200" y="2743200"/>
            <a:ext cx="7772400" cy="1143000"/>
          </a:xfrm>
        </p:spPr>
        <p:txBody>
          <a:bodyPr/>
          <a:lstStyle/>
          <a:p>
            <a:r>
              <a:rPr lang="en-US" altLang="en-US"/>
              <a:t>“With Rosaline my ghostly father? No I have forgot that name and that names woe.” </a:t>
            </a:r>
          </a:p>
        </p:txBody>
      </p:sp>
      <p:sp>
        <p:nvSpPr>
          <p:cNvPr id="6160" name="Text Box 16">
            <a:extLst>
              <a:ext uri="{FF2B5EF4-FFF2-40B4-BE49-F238E27FC236}">
                <a16:creationId xmlns:a16="http://schemas.microsoft.com/office/drawing/2014/main" id="{CF5A225A-C6F3-08F5-56DB-5C654D238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410200"/>
            <a:ext cx="3962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800">
                <a:solidFill>
                  <a:schemeClr val="bg1"/>
                </a:solidFill>
              </a:rPr>
              <a:t>II iii 46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66CCFF"/>
            </a:gs>
            <a:gs pos="100000">
              <a:srgbClr val="FFEC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FC573BD3-FAAA-67AE-B720-75EC0E7B20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/>
              <a:t>Page ??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2CD32C9A-6D06-9F7B-36C6-8A3F1CC7B5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915400" cy="5943600"/>
          </a:xfrm>
        </p:spPr>
        <p:txBody>
          <a:bodyPr/>
          <a:lstStyle/>
          <a:p>
            <a:r>
              <a:rPr lang="en-US" altLang="en-US" sz="4000" b="1"/>
              <a:t>Romeo is speaking to Friar Lawrence</a:t>
            </a:r>
          </a:p>
          <a:p>
            <a:r>
              <a:rPr lang="en-US" altLang="en-US" sz="4000" b="1"/>
              <a:t>Romeo tells Friar Lawrence that he has forgotten Rosaline and all the heartache associated with her.</a:t>
            </a:r>
          </a:p>
          <a:p>
            <a:r>
              <a:rPr lang="en-US" altLang="en-US" sz="4000" b="1"/>
              <a:t>Romeo has fallen in love with Juliet and he feels certain of this because he no longer remembers Rosaline.</a:t>
            </a:r>
          </a:p>
        </p:txBody>
      </p:sp>
    </p:spTree>
  </p:cSld>
  <p:clrMapOvr>
    <a:masterClrMapping/>
  </p:clrMapOvr>
  <p:transition spd="med" advTm="8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>
            <a:extLst>
              <a:ext uri="{FF2B5EF4-FFF2-40B4-BE49-F238E27FC236}">
                <a16:creationId xmlns:a16="http://schemas.microsoft.com/office/drawing/2014/main" id="{4C3ACD6A-EC47-F1E4-3103-5200CF03F7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90600"/>
            <a:ext cx="1676400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3" name="Rectangle 5">
            <a:extLst>
              <a:ext uri="{FF2B5EF4-FFF2-40B4-BE49-F238E27FC236}">
                <a16:creationId xmlns:a16="http://schemas.microsoft.com/office/drawing/2014/main" id="{2BDC31B0-72C1-413A-410C-B9AFCC819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29000"/>
            <a:ext cx="9144000" cy="3429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F51A04FC-AE01-8342-BB4D-576A245FB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429000"/>
            <a:ext cx="838200" cy="3429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A845E2DA-C51C-4C26-4153-605124E37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422650"/>
            <a:ext cx="838200" cy="3429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6" name="Rectangle 8">
            <a:extLst>
              <a:ext uri="{FF2B5EF4-FFF2-40B4-BE49-F238E27FC236}">
                <a16:creationId xmlns:a16="http://schemas.microsoft.com/office/drawing/2014/main" id="{1A740DF3-11E0-B9E1-BD98-381F004FB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422650"/>
            <a:ext cx="838200" cy="3429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7" name="Rectangle 9">
            <a:extLst>
              <a:ext uri="{FF2B5EF4-FFF2-40B4-BE49-F238E27FC236}">
                <a16:creationId xmlns:a16="http://schemas.microsoft.com/office/drawing/2014/main" id="{222E8792-6945-DC2B-AF98-A70D9133D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422650"/>
            <a:ext cx="838200" cy="3429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8" name="Rectangle 10">
            <a:extLst>
              <a:ext uri="{FF2B5EF4-FFF2-40B4-BE49-F238E27FC236}">
                <a16:creationId xmlns:a16="http://schemas.microsoft.com/office/drawing/2014/main" id="{1EA2AA57-FCBF-A24E-76D7-7FEBAFFBC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3422650"/>
            <a:ext cx="838200" cy="3429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80" name="Rectangle 12">
            <a:extLst>
              <a:ext uri="{FF2B5EF4-FFF2-40B4-BE49-F238E27FC236}">
                <a16:creationId xmlns:a16="http://schemas.microsoft.com/office/drawing/2014/main" id="{3A049E1A-F49C-EBA3-ED17-441FEF01B64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1371600"/>
            <a:ext cx="7010400" cy="1143000"/>
          </a:xfrm>
        </p:spPr>
        <p:txBody>
          <a:bodyPr/>
          <a:lstStyle/>
          <a:p>
            <a:r>
              <a:rPr lang="en-US" altLang="en-US"/>
              <a:t>“Wisely and slow.  They stumble that run fast.”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5050"/>
            </a:gs>
            <a:gs pos="100000">
              <a:srgbClr val="FFEED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>
            <a:extLst>
              <a:ext uri="{FF2B5EF4-FFF2-40B4-BE49-F238E27FC236}">
                <a16:creationId xmlns:a16="http://schemas.microsoft.com/office/drawing/2014/main" id="{6F45CDAB-3CE3-D460-E297-D5EC872F31FF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xfrm>
            <a:off x="0" y="0"/>
            <a:ext cx="9144000" cy="1371600"/>
          </a:xfrm>
          <a:noFill/>
          <a:ln/>
        </p:spPr>
        <p:txBody>
          <a:bodyPr/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 b="1"/>
              <a:t>II iv 94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000" b="1"/>
              <a:t>P 776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4400">
                <a:solidFill>
                  <a:schemeClr val="tx2"/>
                </a:solidFill>
              </a:rPr>
              <a:t>Friar Lawrence speaks to Romeo about the dangers of rushing into a situation.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/>
              <a:t>Friar Lawerence speaking to Romeo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4400"/>
              <a:t>Why might anyone think Romeo is RUSHING into anything?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altLang="en-US" sz="4400" b="1"/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en-US" sz="2400"/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2C266CAA-595A-1462-C9D0-350B52353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3276600"/>
            <a:ext cx="64770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algn="ctr"/>
            <a:endParaRPr lang="en-US" altLang="en-US" sz="4400">
              <a:solidFill>
                <a:schemeClr val="tx2"/>
              </a:solidFill>
            </a:endParaRPr>
          </a:p>
          <a:p>
            <a:pPr algn="ctr"/>
            <a:r>
              <a:rPr lang="en-US" altLang="en-US" sz="4400">
                <a:solidFill>
                  <a:schemeClr val="tx2"/>
                </a:solidFill>
              </a:rPr>
              <a:t>  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B233115C-7458-8A76-C238-7A381425D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0"/>
            <a:ext cx="3932238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0" name="Rectangle 8">
            <a:extLst>
              <a:ext uri="{FF2B5EF4-FFF2-40B4-BE49-F238E27FC236}">
                <a16:creationId xmlns:a16="http://schemas.microsoft.com/office/drawing/2014/main" id="{E08E216C-A0A4-2338-BF26-13E308CBC1C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1219200"/>
            <a:ext cx="7772400" cy="1143000"/>
          </a:xfrm>
        </p:spPr>
        <p:txBody>
          <a:bodyPr/>
          <a:lstStyle/>
          <a:p>
            <a:pPr algn="l"/>
            <a:r>
              <a:rPr lang="en-US" altLang="en-US"/>
              <a:t>“Well, do not swear. Although I joy in thee, </a:t>
            </a:r>
            <a:br>
              <a:rPr lang="en-US" altLang="en-US"/>
            </a:br>
            <a:r>
              <a:rPr lang="en-US" altLang="en-US"/>
              <a:t>I have no joy of this contract to night.</a:t>
            </a: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8AE0C9B8-AAA1-1C5B-E7BD-5FB958D26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962400"/>
            <a:ext cx="3124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/>
              <a:t>II ii 116-117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6AFD2"/>
            </a:gs>
            <a:gs pos="100000">
              <a:srgbClr val="00CC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B3BF510D-0AFD-7D34-AE49-C91CABA9FE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066800"/>
            <a:ext cx="7772400" cy="4114800"/>
          </a:xfrm>
        </p:spPr>
        <p:txBody>
          <a:bodyPr/>
          <a:lstStyle/>
          <a:p>
            <a:r>
              <a:rPr lang="en-US" altLang="en-US" sz="4400"/>
              <a:t>Juliet says that things are moving too quickly</a:t>
            </a:r>
          </a:p>
          <a:p>
            <a:r>
              <a:rPr lang="en-US" altLang="en-US" sz="4400"/>
              <a:t>She thinks they cannot swear their love tonight</a:t>
            </a:r>
          </a:p>
          <a:p>
            <a:r>
              <a:rPr lang="en-US" altLang="en-US" sz="4400"/>
              <a:t>Romeo will reply how?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accent2"/>
            </a:gs>
            <a:gs pos="100000">
              <a:srgbClr val="00CC99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8AF64AEA-CD8E-00E2-F4EC-01C3661CA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143000"/>
            <a:ext cx="7772400" cy="1143000"/>
          </a:xfrm>
        </p:spPr>
        <p:txBody>
          <a:bodyPr/>
          <a:lstStyle/>
          <a:p>
            <a:r>
              <a:rPr lang="en-US" altLang="en-US" sz="6000" b="1">
                <a:solidFill>
                  <a:schemeClr val="bg1"/>
                </a:solidFill>
              </a:rPr>
              <a:t>“Go, you cotquean, go.”</a:t>
            </a:r>
          </a:p>
        </p:txBody>
      </p:sp>
      <p:pic>
        <p:nvPicPr>
          <p:cNvPr id="38916" name="Picture 4">
            <a:extLst>
              <a:ext uri="{FF2B5EF4-FFF2-40B4-BE49-F238E27FC236}">
                <a16:creationId xmlns:a16="http://schemas.microsoft.com/office/drawing/2014/main" id="{74FDE2E5-CAE7-92BC-5185-917C2028F55B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3332163"/>
            <a:ext cx="4191000" cy="3068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8917" name="Text Box 5">
            <a:extLst>
              <a:ext uri="{FF2B5EF4-FFF2-40B4-BE49-F238E27FC236}">
                <a16:creationId xmlns:a16="http://schemas.microsoft.com/office/drawing/2014/main" id="{5D6552C6-0E82-8528-9620-1786CCD25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733800"/>
            <a:ext cx="327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/>
              <a:t>IV iv 6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rgbClr val="FF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FE24C3DB-1009-CDD1-0AE9-067E7A7E78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-228600"/>
            <a:ext cx="7772400" cy="1143000"/>
          </a:xfrm>
        </p:spPr>
        <p:txBody>
          <a:bodyPr/>
          <a:lstStyle/>
          <a:p>
            <a:r>
              <a:rPr lang="en-US" altLang="en-US" b="1">
                <a:solidFill>
                  <a:schemeClr val="tx1"/>
                </a:solidFill>
              </a:rPr>
              <a:t>P 827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E3D544E-DBAB-6383-E2A5-6C8125B4D7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/>
              <a:t>The Nurse is speaking to Lord Capulet</a:t>
            </a:r>
          </a:p>
          <a:p>
            <a:pPr>
              <a:lnSpc>
                <a:spcPct val="90000"/>
              </a:lnSpc>
            </a:pPr>
            <a:r>
              <a:rPr lang="en-US" altLang="en-US" sz="4400"/>
              <a:t>Cotquean – old woman (a man who acts like an old woman)</a:t>
            </a:r>
          </a:p>
          <a:p>
            <a:pPr>
              <a:lnSpc>
                <a:spcPct val="90000"/>
              </a:lnSpc>
            </a:pPr>
            <a:r>
              <a:rPr lang="en-US" altLang="en-US" sz="4400"/>
              <a:t>Capulet is up tending to the preparations of the feast.</a:t>
            </a:r>
          </a:p>
          <a:p>
            <a:pPr>
              <a:lnSpc>
                <a:spcPct val="90000"/>
              </a:lnSpc>
            </a:pPr>
            <a:r>
              <a:rPr lang="en-US" altLang="en-US" sz="4400"/>
              <a:t>It’s almost three in the morning</a:t>
            </a:r>
          </a:p>
          <a:p>
            <a:pPr>
              <a:lnSpc>
                <a:spcPct val="90000"/>
              </a:lnSpc>
            </a:pPr>
            <a:r>
              <a:rPr lang="en-US" altLang="en-US" sz="4400"/>
              <a:t>The nurse is making fun of him and trying to send him to bed.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EE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12DDBD25-E6C4-81AE-7D06-CCC32184E7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en-US" altLang="en-US"/>
              <a:t>“Death lies on her like an untimely frost</a:t>
            </a:r>
            <a:br>
              <a:rPr lang="en-US" altLang="en-US"/>
            </a:br>
            <a:r>
              <a:rPr lang="en-US" altLang="en-US"/>
              <a:t> Upon the sweetest flower of the field”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2093105-1FF5-C9F0-A9E1-054DAC0477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90800" y="2743200"/>
            <a:ext cx="6324600" cy="4114800"/>
          </a:xfrm>
        </p:spPr>
        <p:txBody>
          <a:bodyPr/>
          <a:lstStyle/>
          <a:p>
            <a:r>
              <a:rPr lang="en-US" altLang="en-US" sz="4400"/>
              <a:t>IV v 29</a:t>
            </a:r>
          </a:p>
          <a:p>
            <a:r>
              <a:rPr lang="en-US" altLang="en-US" sz="4400"/>
              <a:t>P 829</a:t>
            </a:r>
          </a:p>
          <a:p>
            <a:r>
              <a:rPr lang="en-US" altLang="en-US" sz="4400"/>
              <a:t>Lord Capulet upon seeing his daughter dead</a:t>
            </a:r>
          </a:p>
          <a:p>
            <a:r>
              <a:rPr lang="en-US" altLang="en-US" sz="4400"/>
              <a:t>She was too young to die</a:t>
            </a:r>
          </a:p>
          <a:p>
            <a:endParaRPr lang="en-US" altLang="en-US" sz="4400"/>
          </a:p>
        </p:txBody>
      </p:sp>
      <p:pic>
        <p:nvPicPr>
          <p:cNvPr id="40964" name="Picture 4">
            <a:extLst>
              <a:ext uri="{FF2B5EF4-FFF2-40B4-BE49-F238E27FC236}">
                <a16:creationId xmlns:a16="http://schemas.microsoft.com/office/drawing/2014/main" id="{5D2BCEAA-B917-96D5-08E0-EAE027C01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6720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 advTm="8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>
            <a:extLst>
              <a:ext uri="{FF2B5EF4-FFF2-40B4-BE49-F238E27FC236}">
                <a16:creationId xmlns:a16="http://schemas.microsoft.com/office/drawing/2014/main" id="{DF2FD2BC-C111-0845-4883-91A8973E905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588" y="2667000"/>
            <a:ext cx="1520825" cy="993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A200180B-5FC3-3C30-1815-AC6C258B9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1588" y="3657600"/>
            <a:ext cx="1520825" cy="1554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2" name="Text Box 4">
            <a:extLst>
              <a:ext uri="{FF2B5EF4-FFF2-40B4-BE49-F238E27FC236}">
                <a16:creationId xmlns:a16="http://schemas.microsoft.com/office/drawing/2014/main" id="{AB8F83A1-CE3E-AEE7-32F7-050FF9502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915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GT" altLang="en-US" sz="4400" b="1">
                <a:solidFill>
                  <a:srgbClr val="FF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“</a:t>
            </a:r>
            <a:r>
              <a:rPr lang="es-GT" altLang="en-US" sz="3600" b="1">
                <a:solidFill>
                  <a:srgbClr val="FF000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here is much to do with hate, but more with love,</a:t>
            </a:r>
            <a:endParaRPr lang="es-ES" altLang="zh-CN" sz="3600" b="1">
              <a:latin typeface="Book Antiqua" panose="02040602050305030304" pitchFamily="18" charset="0"/>
            </a:endParaRP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902CF370-CC42-5B6C-6A19-2E63BCBEC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05400"/>
            <a:ext cx="9144000" cy="1752600"/>
          </a:xfrm>
          <a:prstGeom prst="rect">
            <a:avLst/>
          </a:pr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B5E48B23-04C2-F0B8-4EF6-CEB58E56E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4DD4BA1A-1B61-5C52-50EA-400D7722407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-228600"/>
            <a:ext cx="9144000" cy="3352800"/>
          </a:xfrm>
        </p:spPr>
        <p:txBody>
          <a:bodyPr/>
          <a:lstStyle/>
          <a:p>
            <a:pPr algn="l"/>
            <a:r>
              <a:rPr lang="en-US" altLang="en-US" sz="4000"/>
              <a:t>“</a:t>
            </a:r>
            <a:r>
              <a:rPr lang="en-US" altLang="en-US" sz="3600"/>
              <a:t>My child is yet a stranger in the world,</a:t>
            </a:r>
            <a:br>
              <a:rPr lang="en-US" altLang="en-US" sz="3600"/>
            </a:br>
            <a:r>
              <a:rPr lang="en-US" altLang="en-US" sz="3600"/>
              <a:t>She hath not seen the change of fourteen years,</a:t>
            </a:r>
            <a:br>
              <a:rPr lang="en-US" altLang="en-US" sz="3600"/>
            </a:br>
            <a:r>
              <a:rPr lang="en-US" altLang="en-US" sz="3600"/>
              <a:t>Let two more summers wither in their pride</a:t>
            </a:r>
            <a:br>
              <a:rPr lang="en-US" altLang="en-US" sz="3600"/>
            </a:br>
            <a:r>
              <a:rPr lang="en-US" altLang="en-US" sz="3600"/>
              <a:t>Ere we may think her ripe to  be a bride.”</a:t>
            </a:r>
          </a:p>
        </p:txBody>
      </p:sp>
    </p:spTree>
  </p:cSld>
  <p:clrMapOvr>
    <a:masterClrMapping/>
  </p:clrMapOvr>
  <p:transition spd="med" advTm="8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AB616F8E-E46A-D925-3E20-F64EC3A45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3429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FF019EE-CE1F-CE56-B9DE-A6CD4FF8C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429000"/>
            <a:ext cx="4572000" cy="3429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12A5275A-7F75-3AA7-23BB-591F4CA4B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0"/>
            <a:ext cx="4572000" cy="3429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0246" name="Picture 6">
            <a:extLst>
              <a:ext uri="{FF2B5EF4-FFF2-40B4-BE49-F238E27FC236}">
                <a16:creationId xmlns:a16="http://schemas.microsoft.com/office/drawing/2014/main" id="{1DBAE143-D4BB-0C5E-F43B-829D8AF063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029200"/>
            <a:ext cx="1295400" cy="125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8" name="Text Box 8">
            <a:extLst>
              <a:ext uri="{FF2B5EF4-FFF2-40B4-BE49-F238E27FC236}">
                <a16:creationId xmlns:a16="http://schemas.microsoft.com/office/drawing/2014/main" id="{7E8AA13D-1D32-85D4-166D-B47E5D58ECEF}"/>
              </a:ext>
            </a:extLst>
          </p:cNvPr>
          <p:cNvSpPr txBox="1">
            <a:spLocks noChangeArrowheads="1"/>
          </p:cNvSpPr>
          <p:nvPr/>
        </p:nvSpPr>
        <p:spPr bwMode="auto">
          <a:xfrm rot="-917844">
            <a:off x="533400" y="2743200"/>
            <a:ext cx="7543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GT" altLang="en-US" sz="4400" b="1">
                <a:solidFill>
                  <a:schemeClr val="bg1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I hope you have </a:t>
            </a:r>
            <a:r>
              <a:rPr lang="es-GT" altLang="en-US" sz="4400" b="1">
                <a:solidFill>
                  <a:srgbClr val="FF0066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a great day!</a:t>
            </a:r>
            <a:endParaRPr lang="es-ES" altLang="zh-CN" sz="4400" b="1">
              <a:solidFill>
                <a:srgbClr val="FF0066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9" name="WordArt 9">
            <a:extLst>
              <a:ext uri="{FF2B5EF4-FFF2-40B4-BE49-F238E27FC236}">
                <a16:creationId xmlns:a16="http://schemas.microsoft.com/office/drawing/2014/main" id="{600E948D-6042-B8BE-3398-C2EF6653BB4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90200">
            <a:off x="8726488" y="6618288"/>
            <a:ext cx="341312" cy="746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en-GB" sz="800" b="1" kern="10" spc="-8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0000"/>
                    </a:gs>
                    <a:gs pos="50000">
                      <a:schemeClr val="tx1"/>
                    </a:gs>
                    <a:gs pos="100000">
                      <a:srgbClr val="FF0000"/>
                    </a:gs>
                  </a:gsLst>
                  <a:lin ang="19890200" scaled="1"/>
                </a:gradFill>
                <a:latin typeface="Book Antiqua" panose="02040602050305030304" pitchFamily="18" charset="0"/>
              </a:rPr>
              <a:t>A.C.A.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extLst>
              <a:ext uri="{FF2B5EF4-FFF2-40B4-BE49-F238E27FC236}">
                <a16:creationId xmlns:a16="http://schemas.microsoft.com/office/drawing/2014/main" id="{74D4BEFD-6532-5AF9-8CC3-2CC5DB7B1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791075"/>
            <a:ext cx="2438400" cy="178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8" name="Rectangle 4">
            <a:extLst>
              <a:ext uri="{FF2B5EF4-FFF2-40B4-BE49-F238E27FC236}">
                <a16:creationId xmlns:a16="http://schemas.microsoft.com/office/drawing/2014/main" id="{B2F74244-9025-975E-8B35-444FC92C73E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1371600"/>
            <a:ext cx="7772400" cy="1143000"/>
          </a:xfrm>
        </p:spPr>
        <p:txBody>
          <a:bodyPr/>
          <a:lstStyle/>
          <a:p>
            <a:r>
              <a:rPr lang="en-US" altLang="en-US"/>
              <a:t>“Parting is such sweet sorrow that I shall say good night till it be morrow.</a:t>
            </a: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576EA70D-36AB-1081-177A-69D271BBB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191000"/>
            <a:ext cx="5715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/>
              <a:t>I love you and want to be with you all the time – it’s so hard to leave you ….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CD20214-954F-11E6-8E0E-E6EEB49478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altLang="en-US" sz="8000" b="1"/>
              <a:t>BUT … </a:t>
            </a:r>
            <a:br>
              <a:rPr lang="en-US" altLang="en-US" sz="8000" b="1"/>
            </a:br>
            <a:br>
              <a:rPr lang="en-US" altLang="en-US" sz="8000" b="1"/>
            </a:br>
            <a:r>
              <a:rPr lang="en-US" altLang="en-US" sz="8000" b="1"/>
              <a:t>I’VE HAD ENOUGH OF YOU TODAY!!!</a:t>
            </a:r>
          </a:p>
        </p:txBody>
      </p:sp>
    </p:spTree>
  </p:cSld>
  <p:clrMapOvr>
    <a:masterClrMapping/>
  </p:clrMapOvr>
  <p:transition spd="med" advTm="8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>
            <a:extLst>
              <a:ext uri="{FF2B5EF4-FFF2-40B4-BE49-F238E27FC236}">
                <a16:creationId xmlns:a16="http://schemas.microsoft.com/office/drawing/2014/main" id="{D37A9616-A3EE-C950-7CC7-4952C88F5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5050"/>
            </a:gs>
            <a:gs pos="100000">
              <a:srgbClr val="FF99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8C99423C-7465-7E50-BE3C-9DFC30AF1E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I ii 9-11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9188DDCF-7CA8-9961-3430-0EFF634268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4800"/>
              <a:t>P 744 (text)</a:t>
            </a:r>
          </a:p>
          <a:p>
            <a:r>
              <a:rPr lang="en-US" altLang="en-US" sz="4800"/>
              <a:t>My daughter Juliet is only 13</a:t>
            </a:r>
          </a:p>
          <a:p>
            <a:r>
              <a:rPr lang="en-US" altLang="en-US" sz="4800"/>
              <a:t>Let’s wait two more years, then she will be ready to be married.</a:t>
            </a:r>
          </a:p>
        </p:txBody>
      </p:sp>
    </p:spTree>
  </p:cSld>
  <p:clrMapOvr>
    <a:masterClrMapping/>
  </p:clrMapOvr>
  <p:transition spd="med" advTm="8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>
            <a:extLst>
              <a:ext uri="{FF2B5EF4-FFF2-40B4-BE49-F238E27FC236}">
                <a16:creationId xmlns:a16="http://schemas.microsoft.com/office/drawing/2014/main" id="{D8AE58F5-8DC1-5FD0-1E5C-B51AADE51A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2238" y="1066800"/>
            <a:ext cx="4983162" cy="497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0" name="Rectangle 4">
            <a:extLst>
              <a:ext uri="{FF2B5EF4-FFF2-40B4-BE49-F238E27FC236}">
                <a16:creationId xmlns:a16="http://schemas.microsoft.com/office/drawing/2014/main" id="{3ECFABA7-40C3-0DC0-6C52-CC2DBD2A01C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219200"/>
            <a:ext cx="2819400" cy="4572000"/>
          </a:xfrm>
        </p:spPr>
        <p:txBody>
          <a:bodyPr/>
          <a:lstStyle/>
          <a:p>
            <a:r>
              <a:rPr lang="en-US" altLang="en-US"/>
              <a:t>LINE SEARCH!!</a:t>
            </a:r>
            <a:br>
              <a:rPr lang="en-US" altLang="en-US"/>
            </a:br>
            <a:r>
              <a:rPr lang="en-US" altLang="en-US"/>
              <a:t>I ii 24-28</a:t>
            </a:r>
            <a:br>
              <a:rPr lang="en-US" altLang="en-US"/>
            </a:br>
            <a:br>
              <a:rPr lang="en-US" altLang="en-US"/>
            </a:br>
            <a:r>
              <a:rPr lang="en-US" altLang="en-US"/>
              <a:t>Look this up!  </a:t>
            </a:r>
            <a:br>
              <a:rPr lang="en-US" altLang="en-US"/>
            </a:br>
            <a:br>
              <a:rPr lang="en-US" altLang="en-US"/>
            </a:br>
            <a:r>
              <a:rPr lang="en-US" altLang="en-US"/>
              <a:t>What is being said?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66FFFF"/>
            </a:gs>
            <a:gs pos="100000">
              <a:srgbClr val="9900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1EA58B6F-618C-3851-2287-29DC33E3E0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P 745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9A90E85-3023-6B4E-D710-21A86B556A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4800" b="1"/>
              <a:t>Party – my house tonight!</a:t>
            </a:r>
          </a:p>
          <a:p>
            <a:r>
              <a:rPr lang="en-US" altLang="en-US" sz="4800" b="1"/>
              <a:t>Young, beautiful girls will be there</a:t>
            </a:r>
          </a:p>
          <a:p>
            <a:r>
              <a:rPr lang="en-US" altLang="en-US" sz="4800" b="1"/>
              <a:t>You will forget about marrying Juliet so soon.</a:t>
            </a:r>
          </a:p>
          <a:p>
            <a:endParaRPr lang="en-US" altLang="en-US" sz="4800" b="1"/>
          </a:p>
        </p:txBody>
      </p:sp>
    </p:spTree>
  </p:cSld>
  <p:clrMapOvr>
    <a:masterClrMapping/>
  </p:clrMapOvr>
  <p:transition spd="med" advTm="8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DBA9D588-81F7-3044-1202-4FD4995B1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334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AU" altLang="en-US"/>
          </a:p>
        </p:txBody>
      </p:sp>
      <p:pic>
        <p:nvPicPr>
          <p:cNvPr id="3077" name="Picture 5">
            <a:extLst>
              <a:ext uri="{FF2B5EF4-FFF2-40B4-BE49-F238E27FC236}">
                <a16:creationId xmlns:a16="http://schemas.microsoft.com/office/drawing/2014/main" id="{FA47EBBA-B109-217C-5762-2409A8243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886200"/>
            <a:ext cx="3733800" cy="273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9" name="Text Box 7">
            <a:extLst>
              <a:ext uri="{FF2B5EF4-FFF2-40B4-BE49-F238E27FC236}">
                <a16:creationId xmlns:a16="http://schemas.microsoft.com/office/drawing/2014/main" id="{5D6F919E-AF3B-DEE2-327C-886FDE617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4800"/>
            <a:ext cx="7772400" cy="420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5400" b="1"/>
              <a:t>…if you be not from the house of Montagues,  I pray come and crush a cup of wine. Rest you merry.</a:t>
            </a:r>
          </a:p>
        </p:txBody>
      </p:sp>
      <p:sp>
        <p:nvSpPr>
          <p:cNvPr id="3080" name="Text Box 8">
            <a:extLst>
              <a:ext uri="{FF2B5EF4-FFF2-40B4-BE49-F238E27FC236}">
                <a16:creationId xmlns:a16="http://schemas.microsoft.com/office/drawing/2014/main" id="{E9E61654-70CD-4B6C-2258-EC4234641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81600"/>
            <a:ext cx="4114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400" b="1"/>
              <a:t>I ii 82-84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accent1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8408002-5552-BAAA-C329-41C3EF8D42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r>
              <a:rPr lang="en-US" altLang="en-US"/>
              <a:t>P 747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FF6B731F-AC97-E5E3-1AF7-E18C10A36B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838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000"/>
              <a:t>If you are NOT a Montague you are welcome to come to the party.</a:t>
            </a:r>
          </a:p>
          <a:p>
            <a:pPr>
              <a:lnSpc>
                <a:spcPct val="90000"/>
              </a:lnSpc>
            </a:pPr>
            <a:r>
              <a:rPr lang="en-US" altLang="en-US" sz="4000"/>
              <a:t>This is how Romeo finds out there will be a party and that Rosaline will be there. </a:t>
            </a:r>
          </a:p>
          <a:p>
            <a:pPr>
              <a:lnSpc>
                <a:spcPct val="90000"/>
              </a:lnSpc>
            </a:pPr>
            <a:r>
              <a:rPr lang="en-US" altLang="en-US" sz="4000"/>
              <a:t>Check several lines earlier for confirmation of who will be hosting the party.</a:t>
            </a:r>
          </a:p>
        </p:txBody>
      </p:sp>
    </p:spTree>
  </p:cSld>
  <p:clrMapOvr>
    <a:masterClrMapping/>
  </p:clrMapOvr>
  <p:transition spd="med" advTm="8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C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>
            <a:extLst>
              <a:ext uri="{FF2B5EF4-FFF2-40B4-BE49-F238E27FC236}">
                <a16:creationId xmlns:a16="http://schemas.microsoft.com/office/drawing/2014/main" id="{F7C47C76-792A-4376-4A40-1198C6B10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3840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1" name="Rectangle 5">
            <a:extLst>
              <a:ext uri="{FF2B5EF4-FFF2-40B4-BE49-F238E27FC236}">
                <a16:creationId xmlns:a16="http://schemas.microsoft.com/office/drawing/2014/main" id="{221916C5-3842-D98C-9C0F-5059C0340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76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D4BCC3FA-BCF0-AE82-FB0F-256A90B72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81600"/>
            <a:ext cx="9144000" cy="1676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27471364-E846-45B7-E592-1DCE524F3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0"/>
            <a:ext cx="1752600" cy="1676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3132D2BB-32C6-2277-CB73-A18D6A5F2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0"/>
            <a:ext cx="1752600" cy="1676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C8CBBADC-0CD8-DF7E-63E4-EE0315515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81600"/>
            <a:ext cx="1752600" cy="1676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213C32FB-2639-FA1E-14A0-ACBDFA7C3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5181600"/>
            <a:ext cx="1752600" cy="1676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8" name="Rectangle 12">
            <a:extLst>
              <a:ext uri="{FF2B5EF4-FFF2-40B4-BE49-F238E27FC236}">
                <a16:creationId xmlns:a16="http://schemas.microsoft.com/office/drawing/2014/main" id="{0CDEEEE1-75E7-86D0-62E5-30AC5D562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5181600"/>
            <a:ext cx="1752600" cy="1676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9" name="Rectangle 13">
            <a:extLst>
              <a:ext uri="{FF2B5EF4-FFF2-40B4-BE49-F238E27FC236}">
                <a16:creationId xmlns:a16="http://schemas.microsoft.com/office/drawing/2014/main" id="{1383A466-C762-CD8C-96A0-A1D621C87C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209800"/>
            <a:ext cx="7772400" cy="1143000"/>
          </a:xfrm>
        </p:spPr>
        <p:txBody>
          <a:bodyPr/>
          <a:lstStyle/>
          <a:p>
            <a:r>
              <a:rPr lang="en-US" altLang="en-US"/>
              <a:t>“Go, girl, seek happy nights to happy days”</a:t>
            </a:r>
          </a:p>
        </p:txBody>
      </p:sp>
      <p:sp>
        <p:nvSpPr>
          <p:cNvPr id="4110" name="Text Box 14">
            <a:extLst>
              <a:ext uri="{FF2B5EF4-FFF2-40B4-BE49-F238E27FC236}">
                <a16:creationId xmlns:a16="http://schemas.microsoft.com/office/drawing/2014/main" id="{87E2B60F-8105-36DE-215E-AFC832B5E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91000"/>
            <a:ext cx="4876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400"/>
              <a:t>I iii 106</a:t>
            </a:r>
          </a:p>
        </p:txBody>
      </p:sp>
    </p:spTree>
  </p:cSld>
  <p:clrMapOvr>
    <a:masterClrMapping/>
  </p:clrMapOvr>
  <p:transition spd="med" advTm="8000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99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FCD7E77-4410-BD84-1C0D-31EE5FAE14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 751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7ED2044-5B54-065D-7651-07862E7612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4400" b="1"/>
              <a:t>Nurse is speaking to Juliet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The Nurse is her friend and counsel</a:t>
            </a:r>
          </a:p>
          <a:p>
            <a:pPr>
              <a:lnSpc>
                <a:spcPct val="90000"/>
              </a:lnSpc>
            </a:pPr>
            <a:r>
              <a:rPr lang="en-US" altLang="en-US" sz="4400" b="1"/>
              <a:t>The Nurse encourages Juliet to find a suitable husband so she can have a happy life.</a:t>
            </a:r>
          </a:p>
        </p:txBody>
      </p:sp>
    </p:spTree>
  </p:cSld>
  <p:clrMapOvr>
    <a:masterClrMapping/>
  </p:clrMapOvr>
  <p:transition spd="med" advTm="8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SimSun"/>
        <a:cs typeface=""/>
      </a:majorFont>
      <a:minorFont>
        <a:latin typeface="Times New Roman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669</Words>
  <Application>Microsoft Office PowerPoint</Application>
  <PresentationFormat>On-screen Show (4:3)</PresentationFormat>
  <Paragraphs>92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Times New Roman</vt:lpstr>
      <vt:lpstr>SimSun</vt:lpstr>
      <vt:lpstr>Tabitha</vt:lpstr>
      <vt:lpstr>Book Antiqua</vt:lpstr>
      <vt:lpstr>Arial</vt:lpstr>
      <vt:lpstr>Diseño predeterminado</vt:lpstr>
      <vt:lpstr>What is this stuff? Shakespeare’s Quotable Quotes from Romeo and Juliet</vt:lpstr>
      <vt:lpstr>“My child is yet a stranger in the world, She hath not seen the change of fourteen years, Let two more summers wither in their pride Ere we may think her ripe to  be a bride.”</vt:lpstr>
      <vt:lpstr>I ii 9-11</vt:lpstr>
      <vt:lpstr>LINE SEARCH!! I ii 24-28  Look this up!    What is being said?</vt:lpstr>
      <vt:lpstr>P 745</vt:lpstr>
      <vt:lpstr>PowerPoint Presentation</vt:lpstr>
      <vt:lpstr>P 747</vt:lpstr>
      <vt:lpstr>“Go, girl, seek happy nights to happy days”</vt:lpstr>
      <vt:lpstr>P 751</vt:lpstr>
      <vt:lpstr>PowerPoint Presentation</vt:lpstr>
      <vt:lpstr>“With Rosaline my ghostly father? No I have forgot that name and that names woe.” </vt:lpstr>
      <vt:lpstr>Page ??</vt:lpstr>
      <vt:lpstr>“Wisely and slow.  They stumble that run fast.”</vt:lpstr>
      <vt:lpstr>PowerPoint Presentation</vt:lpstr>
      <vt:lpstr>“Well, do not swear. Although I joy in thee,  I have no joy of this contract to night.</vt:lpstr>
      <vt:lpstr>PowerPoint Presentation</vt:lpstr>
      <vt:lpstr>“Go, you cotquean, go.”</vt:lpstr>
      <vt:lpstr>P 827</vt:lpstr>
      <vt:lpstr>“Death lies on her like an untimely frost  Upon the sweetest flower of the field”</vt:lpstr>
      <vt:lpstr>PowerPoint Presentation</vt:lpstr>
      <vt:lpstr>“Parting is such sweet sorrow that I shall say good night till it be morrow.</vt:lpstr>
      <vt:lpstr>BUT …   I’VE HAD ENOUGH OF YOU TODAY!!!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Romeo and Juliet quotes</dc:title>
  <dc:creator/>
  <cp:lastModifiedBy>Nayan GRIFFITHS</cp:lastModifiedBy>
  <cp:revision>30</cp:revision>
  <dcterms:created xsi:type="dcterms:W3CDTF">2002-01-06T23:17:37Z</dcterms:created>
  <dcterms:modified xsi:type="dcterms:W3CDTF">2023-03-21T15:25:32Z</dcterms:modified>
</cp:coreProperties>
</file>