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5"/>
  </p:notesMasterIdLst>
  <p:sldIdLst>
    <p:sldId id="267" r:id="rId2"/>
    <p:sldId id="257" r:id="rId3"/>
    <p:sldId id="263" r:id="rId4"/>
    <p:sldId id="259" r:id="rId5"/>
    <p:sldId id="262" r:id="rId6"/>
    <p:sldId id="268" r:id="rId7"/>
    <p:sldId id="260" r:id="rId8"/>
    <p:sldId id="258" r:id="rId9"/>
    <p:sldId id="261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7F70ECF-3053-848C-8A3D-5869CD6317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E2A7A94-E766-BD19-749D-7308B861F6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0DB2CD3-63E0-59CC-F838-4CCFDC658A1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2A8CF74-ED1F-BF46-24DE-13D0CA6411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9D1A3724-34C5-4BD1-2141-0644140176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E6A6273-F43F-3BC9-ADBC-29F249DF8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ED34B4-FBC0-428C-B4E5-FDDEC42B86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594CC2B-6B70-1C3F-9287-B70B380A6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89646-8C93-4163-80A0-4914EDD079C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87A0F42-6918-8EE5-350F-8536237DC5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7D7A434-26DD-8D41-FD29-9811F5E57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5F86CD-6D6E-C79C-7C1C-43DA8A78D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4AB1B-9221-4701-B83F-752E44B98DF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B27CC3C-D371-8143-9354-1FFB8C3680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CE19A9D-1DFD-926A-EE80-5B00A1C8D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988618-9032-7870-7468-4156BC992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5CCA0-4E13-4E8F-9ECD-F9ACBF8F8CF2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139AD6F-7DAF-C54C-D4D5-3B0FE7BCF8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D2FB8CA-2500-01CF-3E10-0AA76C83F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ACE878-B6A6-99D0-F5B9-06E3DE549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10839-C6DC-4C1F-9F41-50103126692B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FFC401D-4D66-7936-B9D2-0271944ED9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C45A62B-71EA-38DF-C24C-95A7D6454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7753B2-B7D7-0D85-C8C8-8668DFC425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3D882-5306-4980-88B5-01BF978C924B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A595F4A-157A-64A7-0319-B2F061132B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5E4FA56-64D3-798A-C682-05BA9264E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CF0F15-BE91-1F54-1F5D-E1713A2F0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7CBE7-1D0D-413E-819E-7F4A7AE8C080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1F72C0-5477-BEDA-2097-7AB11FD87B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74C6F47-C12B-4ABB-9717-C0107C5A0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E5E1AD-FF88-9CDC-B743-216F59DD07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837D7-4CD5-4CBE-908F-EC48356CCF88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F9B02AF-DC39-E99A-F8BD-C594580CB2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ABE2424-8F66-12E7-47BF-6D2B41678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9653EC-7E29-AA30-07B3-1B8AB8D5E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01D5F-464A-4575-8823-7B3008FFF1E1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D33968D-4FA0-68AF-C30B-5AD6F70D79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1A93A84-D6C3-96E0-0458-EE15CD61F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6A0B5D-5318-0931-4903-92FDE64B5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B6E3E-47E1-41D5-A874-B16738F78D8F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5A34E54-AA9A-ADDA-9867-22B53197D5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E36A442-9216-3BD1-CF99-21A6B1208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17B5D9-DEF7-6118-A504-321CFD02D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F9A3D-7F61-4DCF-BE6B-9DAAF4AD2A2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26764C5-C993-F589-8710-7BCF147B20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DBB6FA5-FDA9-266E-859B-1779E951F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EE922A-7EDC-42F9-024A-6CE9B560E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5D53D-022A-41BC-9D72-970CD7DEDFA4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B83E879-FF20-43C7-1710-8CE64B9B03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08488E8-B67C-A66F-193C-26C254B9B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E9580B-C2C7-40DE-8196-AE800AD6C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0B501-B62C-45E9-9734-EAFCF33DF83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1295A49-2455-66B1-711F-03A9D7762F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6AFA6E7-4683-6364-6FF7-0B57E4018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539526-266D-A5A1-CB12-C58E583AD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65DC5-4ABE-4A5C-A06D-4F95784B9FD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48D7B0A-AF28-F4CE-8406-6CBB1EF4ED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529AA7C-8B0C-9E7C-E630-013302A41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F404294B-54DB-1326-5BB1-AF1615C1B9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854269A0-B46C-9AF7-643E-A1D4267886A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8" name="Rectangle 4">
              <a:extLst>
                <a:ext uri="{FF2B5EF4-FFF2-40B4-BE49-F238E27FC236}">
                  <a16:creationId xmlns:a16="http://schemas.microsoft.com/office/drawing/2014/main" id="{C8DEA02A-41B2-DF29-0C67-9D4C93D257F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chemeClr val="tx2"/>
                </a:solidFill>
              </a:endParaRPr>
            </a:p>
          </p:txBody>
        </p:sp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B43A9C84-963E-0089-F756-38BDE2D602E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>
                <a:gd name="T0" fmla="*/ 0 w 5760"/>
                <a:gd name="T1" fmla="*/ 1200 h 2400"/>
                <a:gd name="T2" fmla="*/ 1008 w 5760"/>
                <a:gd name="T3" fmla="*/ 2400 h 2400"/>
                <a:gd name="T4" fmla="*/ 5760 w 5760"/>
                <a:gd name="T5" fmla="*/ 1536 h 2400"/>
                <a:gd name="T6" fmla="*/ 5760 w 5760"/>
                <a:gd name="T7" fmla="*/ 0 h 2400"/>
                <a:gd name="T8" fmla="*/ 0 w 5760"/>
                <a:gd name="T9" fmla="*/ 0 h 2400"/>
                <a:gd name="T10" fmla="*/ 0 w 5760"/>
                <a:gd name="T11" fmla="*/ 12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0" name="Rectangle 6">
            <a:extLst>
              <a:ext uri="{FF2B5EF4-FFF2-40B4-BE49-F238E27FC236}">
                <a16:creationId xmlns:a16="http://schemas.microsoft.com/office/drawing/2014/main" id="{66070BE6-A173-D019-FA89-862B5D64EC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6E3A2F-94B3-0E5A-5BBA-BB1812B343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3467A963-58A6-6073-556C-F2B73F8D64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6764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6122CA07-8C13-F517-38EC-6A3C11363D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B3F8677B-545E-2DE5-C694-0CE7418476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fld id="{D358F6D1-8036-4980-8E38-E2CA0D3449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C0B2-0A8B-D7D4-B646-37709D6C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7DEA9-C38C-133E-EF3E-ABE93F67E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E5D15-B75D-1847-9EC0-E3E13EBC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C6720-0E0E-1BC9-A10B-2FD03E56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0909-30F3-F6A5-738F-F8B95956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5652-B941-45C4-A827-C1FCE512C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39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8F52D-C71F-F834-0E57-12850399E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AAB95-1693-2DC0-9192-ECA1F1608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C2FD9-D89A-7DB1-CECB-F79D869F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D9D5A-3832-57CE-999C-9B4654D6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F4E5-E758-0102-DBF7-BCFEF2EA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4E08B-CCEC-4FE1-8C03-183E4CFD1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9C4E-C8B1-A50A-E728-6009627D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AA7F9-23BE-6146-BF25-C085B50B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7F26F-DB7E-EB11-C1F1-D76DC818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AC19-A853-8D0B-8E43-238A05A7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43AD-C944-DF4F-F996-6A60DB6A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3B43D-005F-447D-A122-BB9925B6F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23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957B-D223-B023-7645-13020B87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9AEDC-FEB5-D6AA-C88F-2388503B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2CC0-D728-8856-F8CF-2023F461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10AB-365E-E36D-7B5A-54C3D5C0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8BD6-4984-4139-A347-B6DB58B0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9225-C795-4CE7-9080-B101BB179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43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FDDA-B1AB-0723-3CB2-200D9428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EB78-C71F-207F-1029-C348816A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E29AB-208E-F6FE-5745-BB89F79D3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ED09-C1BC-1D18-A467-8E32BAC1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1251A-6260-E668-2ADD-00A0E76C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1FFB9-FCD7-6B64-9D7C-DD956931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3172-683D-44B1-83AF-CA838289D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5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2C8B-1E1A-A224-57A2-D8D4D10C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BC4F2-04A7-8776-55B2-0DE1122C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253B5-5670-15D7-F12A-D9558646D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F956B-CE06-4C19-7302-1EAE392BD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3ADEC-4788-A724-6D18-36F1F7E2E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DD727-6C85-266C-7AE9-138FB6AD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C8973-DB8D-C5A4-BA06-196B6AA1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F26C7-7E46-1E44-D390-BD53E140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030B8-8787-47DA-AD97-EE91FEDA9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65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5CFB-353D-7B99-D821-AD8ACE48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82EE3-B2A3-21B4-37E8-247FF4EB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94A57-0ADA-045E-0841-CEFD8C2E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AF669-3AD7-8DD3-71EF-A9D9B750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86555-DB7A-4688-B4D9-93889D6FF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3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8BFCC3-1E83-FC1A-C8B8-837E6F9B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43238-5647-62C2-0835-85D3948A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156F7-EC37-28FF-5465-F4A22F64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ED054-1001-439D-AA79-30EF9FC00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550F-8655-20C2-7168-2E2E396D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CABC-9ED2-97F4-9F21-083B89C4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A87BA-5041-2BE4-4FF5-9513F2B00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0B012-8E29-EBAA-B5AC-82C4E50B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4610F-B766-BA10-C0FC-940D65A9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E9922-A639-D4FE-053F-FEC3F206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EC005-629E-446B-AA51-32B24DBA9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81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C328-DDF2-6FAA-DE59-6A66E6C5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D1C32-018B-3776-01C7-19ED6CC8B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40091-4481-A540-CBE5-D66DDC3C4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C9415-83EF-9C1F-6B83-5804C8C4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5D577-8314-61F8-9E0C-BECF7CD1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29C77-EF2B-A382-BE69-69150110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2670A-2C46-4175-BCCC-7A08E1469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285DB6D1-D1C9-3931-9C41-4BF7DD6612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>
              <a:extLst>
                <a:ext uri="{FF2B5EF4-FFF2-40B4-BE49-F238E27FC236}">
                  <a16:creationId xmlns:a16="http://schemas.microsoft.com/office/drawing/2014/main" id="{80570AC2-78C2-F37E-5FA1-1072097D3D6E}"/>
                </a:ext>
              </a:extLst>
            </p:cNvPr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4" name="Rectangle 4">
              <a:extLst>
                <a:ext uri="{FF2B5EF4-FFF2-40B4-BE49-F238E27FC236}">
                  <a16:creationId xmlns:a16="http://schemas.microsoft.com/office/drawing/2014/main" id="{B2B6FE62-D3D4-524E-7BEA-26CFF3AAFD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solidFill>
                  <a:schemeClr val="tx2"/>
                </a:solidFill>
              </a:endParaRPr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59F47F8A-2165-7570-A28F-AE217CA1963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>
                <a:gd name="T0" fmla="*/ 0 w 5760"/>
                <a:gd name="T1" fmla="*/ 0 h 1200"/>
                <a:gd name="T2" fmla="*/ 1008 w 5760"/>
                <a:gd name="T3" fmla="*/ 1200 h 1200"/>
                <a:gd name="T4" fmla="*/ 5760 w 5760"/>
                <a:gd name="T5" fmla="*/ 336 h 1200"/>
                <a:gd name="T6" fmla="*/ 5760 w 5760"/>
                <a:gd name="T7" fmla="*/ 0 h 1200"/>
                <a:gd name="T8" fmla="*/ 0 w 5760"/>
                <a:gd name="T9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6" name="Rectangle 6">
            <a:extLst>
              <a:ext uri="{FF2B5EF4-FFF2-40B4-BE49-F238E27FC236}">
                <a16:creationId xmlns:a16="http://schemas.microsoft.com/office/drawing/2014/main" id="{3221167A-DDC2-981C-39F6-5F39BFBFF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899655B-0DE6-76C0-AD2A-AB868FDDE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white">
          <a:xfrm>
            <a:off x="12668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0E5C08EC-D167-78B9-367D-9EBA5E388F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147E6567-D61B-7B3B-D456-C4809B684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7B56D2F-1459-C148-9B61-33782A36BB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fld id="{323E85B8-8985-4A9D-BC8A-8BC209CA31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50357184-6FE1-EFCB-14BE-8E3F1E3B4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828800"/>
            <a:ext cx="6629400" cy="3124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Schoolnotes.com</a:t>
            </a:r>
          </a:p>
        </p:txBody>
      </p:sp>
      <p:sp>
        <p:nvSpPr>
          <p:cNvPr id="17411" name="WordArt 3">
            <a:extLst>
              <a:ext uri="{FF2B5EF4-FFF2-40B4-BE49-F238E27FC236}">
                <a16:creationId xmlns:a16="http://schemas.microsoft.com/office/drawing/2014/main" id="{CB65945B-27F4-B15F-A2A7-0DF8DC15A6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67818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How to make your</a:t>
            </a:r>
          </a:p>
        </p:txBody>
      </p:sp>
      <p:sp>
        <p:nvSpPr>
          <p:cNvPr id="17412" name="WordArt 4">
            <a:extLst>
              <a:ext uri="{FF2B5EF4-FFF2-40B4-BE49-F238E27FC236}">
                <a16:creationId xmlns:a16="http://schemas.microsoft.com/office/drawing/2014/main" id="{42B4BD3C-DF2A-DBF0-B172-CE0C212627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5410200"/>
            <a:ext cx="5267325" cy="942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page exciting!!</a:t>
            </a:r>
          </a:p>
        </p:txBody>
      </p:sp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44D1A625-4C7B-1DD9-9146-EB64FB9297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600200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95640" imgH="3934080" progId="MS_ClipArt_Gallery.2">
                  <p:embed/>
                </p:oleObj>
              </mc:Choice>
              <mc:Fallback>
                <p:oleObj name="Clip" r:id="rId4" imgW="1295640" imgH="393408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1295400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1EC4A95-257B-896B-1902-4CE220ADA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algn="ctr"/>
            <a:r>
              <a:rPr lang="en-US" altLang="en-US"/>
              <a:t>List of sites to aid you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5DEBFC-0CC1-B93F-00C7-9897C0693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820025" cy="4876800"/>
          </a:xfrm>
        </p:spPr>
        <p:txBody>
          <a:bodyPr/>
          <a:lstStyle/>
          <a:p>
            <a:r>
              <a:rPr lang="en-US" altLang="en-US" sz="1800" b="1" i="1" u="sng"/>
              <a:t>Annabella’s HTML Help</a:t>
            </a:r>
            <a:endParaRPr lang="en-US" altLang="en-US" sz="1800"/>
          </a:p>
          <a:p>
            <a:r>
              <a:rPr lang="en-US" altLang="en-US" sz="1800"/>
              <a:t>http://www.annabella.net/marquee.html</a:t>
            </a:r>
          </a:p>
          <a:p>
            <a:r>
              <a:rPr lang="en-US" altLang="en-US" sz="1800" b="1" i="1" u="sng"/>
              <a:t>Triple Back Sets with Emma</a:t>
            </a:r>
            <a:endParaRPr lang="en-US" altLang="en-US" sz="1800" b="1" i="1"/>
          </a:p>
          <a:p>
            <a:r>
              <a:rPr lang="en-US" altLang="en-US" sz="1800"/>
              <a:t>http://wtv.zone.com/emma/triples.html</a:t>
            </a:r>
          </a:p>
          <a:p>
            <a:r>
              <a:rPr lang="en-US" altLang="en-US" sz="1800" b="1" i="1" u="sng"/>
              <a:t>School Days with Emma</a:t>
            </a:r>
          </a:p>
          <a:p>
            <a:r>
              <a:rPr lang="en-US" altLang="en-US" sz="1800"/>
              <a:t>http://wtv.zone.com/emma/school/school.html</a:t>
            </a:r>
          </a:p>
          <a:p>
            <a:r>
              <a:rPr lang="en-US" altLang="en-US" sz="1800" b="1" i="1" u="sng"/>
              <a:t>Welcome to the Zoo</a:t>
            </a:r>
            <a:endParaRPr lang="en-US" altLang="en-US" sz="1800"/>
          </a:p>
          <a:p>
            <a:r>
              <a:rPr lang="en-US" altLang="en-US" sz="1800"/>
              <a:t>http://wtv.zone.com/zoo/zoo.html</a:t>
            </a:r>
          </a:p>
          <a:p>
            <a:r>
              <a:rPr lang="en-US" altLang="en-US" sz="1800" b="1" i="1" u="sng"/>
              <a:t>Schoolnotes.com Sound Page</a:t>
            </a:r>
          </a:p>
          <a:p>
            <a:r>
              <a:rPr lang="en-US" altLang="en-US" sz="1800"/>
              <a:t>http://snhelp.edgate.com/sound_webpage/Sound.htm</a:t>
            </a:r>
          </a:p>
          <a:p>
            <a:r>
              <a:rPr lang="en-US" altLang="en-US" sz="1800" b="1" i="1" u="sng"/>
              <a:t>Schoolnotes.com Image Tag Examples</a:t>
            </a:r>
            <a:endParaRPr lang="en-US" altLang="en-US" sz="1800"/>
          </a:p>
          <a:p>
            <a:r>
              <a:rPr lang="en-US" altLang="en-US" sz="1800"/>
              <a:t>http://snhelp.edgate.com/image_tag_webpage/Image_Tag_Examples.htm</a:t>
            </a:r>
          </a:p>
          <a:p>
            <a:r>
              <a:rPr lang="en-US" altLang="en-US" sz="1800" b="1" i="1" u="sng"/>
              <a:t>Midis with Emma</a:t>
            </a:r>
          </a:p>
          <a:p>
            <a:r>
              <a:rPr lang="en-US" altLang="en-US" sz="1800"/>
              <a:t>http://d21c.com/emma3/midis2.html</a:t>
            </a:r>
          </a:p>
        </p:txBody>
      </p:sp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E96EBAE-45E3-2FBF-A666-7DD8DCAFF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3475" y="0"/>
          <a:ext cx="1660525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473280" imgH="3472920" progId="MS_ClipArt_Gallery.2">
                  <p:embed/>
                </p:oleObj>
              </mc:Choice>
              <mc:Fallback>
                <p:oleObj name="Clip" r:id="rId4" imgW="3473280" imgH="34729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0"/>
                        <a:ext cx="1660525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78514B7-DA3B-4F30-56D9-9F13781B6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Don’t stress out!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8808F6E-2C1B-9F39-A78D-37784849A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you can’t “get it” as far as the graphics and background go, just do the main objective.</a:t>
            </a:r>
          </a:p>
          <a:p>
            <a:r>
              <a:rPr lang="en-US" altLang="en-US"/>
              <a:t>Get the lesson plans and homework online, then take the “pretty stuff” a little at a time.</a:t>
            </a:r>
          </a:p>
          <a:p>
            <a:r>
              <a:rPr lang="en-US" altLang="en-US" b="1" i="1"/>
              <a:t>When in doubt…ASK FOR HELP!!!</a:t>
            </a:r>
            <a:endParaRPr lang="en-US" altLang="en-US"/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2C1A117F-2883-1779-BFFF-DC2248629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362200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000320" imgH="3147480" progId="MS_ClipArt_Gallery.2">
                  <p:embed/>
                </p:oleObj>
              </mc:Choice>
              <mc:Fallback>
                <p:oleObj name="Clip" r:id="rId4" imgW="4000320" imgH="31474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62200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>
            <a:extLst>
              <a:ext uri="{FF2B5EF4-FFF2-40B4-BE49-F238E27FC236}">
                <a16:creationId xmlns:a16="http://schemas.microsoft.com/office/drawing/2014/main" id="{47FE0FE1-3B1B-37F6-63D6-8AF7751C7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4770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Good Luck</a:t>
            </a:r>
          </a:p>
        </p:txBody>
      </p:sp>
      <p:sp>
        <p:nvSpPr>
          <p:cNvPr id="16390" name="WordArt 6">
            <a:extLst>
              <a:ext uri="{FF2B5EF4-FFF2-40B4-BE49-F238E27FC236}">
                <a16:creationId xmlns:a16="http://schemas.microsoft.com/office/drawing/2014/main" id="{07B9AD7C-B669-71D4-9A3D-648512C69D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3733800"/>
            <a:ext cx="60960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Have Fun !</a:t>
            </a:r>
          </a:p>
        </p:txBody>
      </p:sp>
      <p:sp>
        <p:nvSpPr>
          <p:cNvPr id="16391" name="WordArt 7">
            <a:extLst>
              <a:ext uri="{FF2B5EF4-FFF2-40B4-BE49-F238E27FC236}">
                <a16:creationId xmlns:a16="http://schemas.microsoft.com/office/drawing/2014/main" id="{D78CBDB0-6B59-3D6A-D8E5-9E29ED04F9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2514600"/>
            <a:ext cx="682625" cy="850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&amp;</a:t>
            </a:r>
          </a:p>
        </p:txBody>
      </p:sp>
      <p:graphicFrame>
        <p:nvGraphicFramePr>
          <p:cNvPr id="16392" name="Object 8">
            <a:extLst>
              <a:ext uri="{FF2B5EF4-FFF2-40B4-BE49-F238E27FC236}">
                <a16:creationId xmlns:a16="http://schemas.microsoft.com/office/drawing/2014/main" id="{FE7148FA-4612-3B88-595E-5213362F3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316163"/>
          <a:ext cx="1600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218480" imgH="3951360" progId="MS_ClipArt_Gallery.2">
                  <p:embed/>
                </p:oleObj>
              </mc:Choice>
              <mc:Fallback>
                <p:oleObj name="Clip" r:id="rId5" imgW="4218480" imgH="395136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6163"/>
                        <a:ext cx="16002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5332B747-906E-0F7D-42D2-11D7F7045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161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438871-4FEC-F56F-8F24-144E49033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Set up your account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698BC74-9492-B8B0-B87E-C8F7C4CE8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820025" cy="4876800"/>
          </a:xfrm>
        </p:spPr>
        <p:txBody>
          <a:bodyPr/>
          <a:lstStyle/>
          <a:p>
            <a:r>
              <a:rPr lang="en-US" altLang="en-US"/>
              <a:t>Go to www.schoolnotes.com</a:t>
            </a:r>
          </a:p>
          <a:p>
            <a:r>
              <a:rPr lang="en-US" altLang="en-US"/>
              <a:t>Click Teachers Register Here</a:t>
            </a:r>
          </a:p>
          <a:p>
            <a:r>
              <a:rPr lang="en-US" altLang="en-US"/>
              <a:t>You can go to User’s Guide(at the top corner of the page) for help in setting up your account.</a:t>
            </a:r>
          </a:p>
          <a:p>
            <a:r>
              <a:rPr lang="en-US" altLang="en-US"/>
              <a:t>To access your account go to www.schoolnotes.com and click on the Edit Notes tab.</a:t>
            </a:r>
          </a:p>
          <a:p>
            <a:endParaRPr lang="en-US" altLang="en-US"/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45E945B6-1E22-72F6-C3D3-0F986AEFC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9950" y="0"/>
          <a:ext cx="192405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695400" imgH="3466440" progId="MS_ClipArt_Gallery.2">
                  <p:embed/>
                </p:oleObj>
              </mc:Choice>
              <mc:Fallback>
                <p:oleObj name="Clip" r:id="rId4" imgW="3695400" imgH="34664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0"/>
                        <a:ext cx="1924050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7B56135-0BAD-EE2F-04EF-780DDD222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Parent Contact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E0BD6EE-DA7D-CF35-7B8D-E2B684DAB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0175" y="1752600"/>
            <a:ext cx="7743825" cy="4953000"/>
          </a:xfrm>
        </p:spPr>
        <p:txBody>
          <a:bodyPr/>
          <a:lstStyle/>
          <a:p>
            <a:r>
              <a:rPr lang="en-US" altLang="en-US" sz="3000"/>
              <a:t>Schoolnotes.com allows parents to log on and see what is going on in class.</a:t>
            </a:r>
          </a:p>
          <a:p>
            <a:r>
              <a:rPr lang="en-US" altLang="en-US" sz="3000"/>
              <a:t>This is a good way to document parent contact by checking the number of visits to your site each month.</a:t>
            </a:r>
          </a:p>
          <a:p>
            <a:r>
              <a:rPr lang="en-US" altLang="en-US" sz="3000"/>
              <a:t>Parents can email you with questions or comments.</a:t>
            </a:r>
          </a:p>
          <a:p>
            <a:r>
              <a:rPr lang="en-US" altLang="en-US" sz="3000"/>
              <a:t>Students (or their parents) can log on to see what assignments they missed while absent.</a:t>
            </a:r>
            <a:endParaRPr lang="en-US" altLang="en-US"/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07D5F2A5-B063-1C00-32B6-286CCAEF1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52400"/>
          <a:ext cx="20320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519440" imgH="3466800" progId="MS_ClipArt_Gallery.2">
                  <p:embed/>
                </p:oleObj>
              </mc:Choice>
              <mc:Fallback>
                <p:oleObj name="Clip" r:id="rId4" imgW="4519440" imgH="34668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20320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D2FE853-195B-A894-8DA1-A8456121D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Text/Assignments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883666D-0168-D055-2F3E-06EF19463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6825" y="1981200"/>
            <a:ext cx="7724775" cy="4495800"/>
          </a:xfrm>
        </p:spPr>
        <p:txBody>
          <a:bodyPr/>
          <a:lstStyle/>
          <a:p>
            <a:r>
              <a:rPr lang="en-US" altLang="en-US"/>
              <a:t>Put your lesson plans and/or homework assignments</a:t>
            </a:r>
          </a:p>
          <a:p>
            <a:r>
              <a:rPr lang="en-US" altLang="en-US"/>
              <a:t>Update daily or weekly</a:t>
            </a:r>
          </a:p>
          <a:p>
            <a:r>
              <a:rPr lang="en-US" altLang="en-US"/>
              <a:t>Ideas to leave on your page:</a:t>
            </a:r>
          </a:p>
          <a:p>
            <a:pPr lvl="1">
              <a:buFontTx/>
              <a:buChar char="*"/>
            </a:pPr>
            <a:r>
              <a:rPr lang="en-US" altLang="en-US"/>
              <a:t>Birthdays for the month</a:t>
            </a:r>
          </a:p>
          <a:p>
            <a:pPr lvl="1">
              <a:buFontTx/>
              <a:buChar char="*"/>
            </a:pPr>
            <a:r>
              <a:rPr lang="en-US" altLang="en-US"/>
              <a:t>Class rules/Discipline Procedures</a:t>
            </a:r>
          </a:p>
          <a:p>
            <a:pPr lvl="1">
              <a:buFontTx/>
              <a:buChar char="*"/>
            </a:pPr>
            <a:r>
              <a:rPr lang="en-US" altLang="en-US"/>
              <a:t>Teacher wish list</a:t>
            </a:r>
          </a:p>
          <a:p>
            <a:pPr lvl="1">
              <a:buFontTx/>
              <a:buChar char="*"/>
            </a:pPr>
            <a:r>
              <a:rPr lang="en-US" altLang="en-US"/>
              <a:t>Classroom updates, special days, etc.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9408AAFF-48E5-2F1A-10D1-8080C9A17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0"/>
          <a:ext cx="228600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006800" imgH="2856960" progId="MS_ClipArt_Gallery.2">
                  <p:embed/>
                </p:oleObj>
              </mc:Choice>
              <mc:Fallback>
                <p:oleObj name="Clip" r:id="rId4" imgW="4006800" imgH="285696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0"/>
                        <a:ext cx="2286000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7B22D9B-266A-DCDF-C527-E860F9801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Keep your “original” in Word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2C9F5DE-92CB-2FD9-4165-121F06C17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772400" cy="4800600"/>
          </a:xfrm>
        </p:spPr>
        <p:txBody>
          <a:bodyPr/>
          <a:lstStyle/>
          <a:p>
            <a:r>
              <a:rPr lang="en-US" altLang="en-US"/>
              <a:t>Type your setup in Word and save it </a:t>
            </a:r>
          </a:p>
          <a:p>
            <a:r>
              <a:rPr lang="en-US" altLang="en-US"/>
              <a:t>Each time you update your page, type it in word to check for grammar/spelling errors.</a:t>
            </a:r>
          </a:p>
          <a:p>
            <a:r>
              <a:rPr lang="en-US" altLang="en-US"/>
              <a:t>Copy &amp; paste your assignments from Word to your schoolnotes.com page.</a:t>
            </a:r>
          </a:p>
          <a:p>
            <a:r>
              <a:rPr lang="en-US" altLang="en-US"/>
              <a:t>SAVE, SAVE, SAVE!!! Make sure to click on the save button when you finish your page, even before previewing it!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9484D509-DD96-C100-96DC-0FDB6013A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2438" y="228600"/>
          <a:ext cx="1071562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247480" imgH="3306240" progId="MS_ClipArt_Gallery.2">
                  <p:embed/>
                </p:oleObj>
              </mc:Choice>
              <mc:Fallback>
                <p:oleObj name="Clip" r:id="rId4" imgW="2247480" imgH="33062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38" y="228600"/>
                        <a:ext cx="1071562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E9BD0046-275F-8F61-4D28-D501986B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533400"/>
            <a:ext cx="489108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A3C4B341-485F-4227-724F-F464DF1E09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762000"/>
          <a:ext cx="13065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5357520" imgH="3992040" progId="MS_ClipArt_Gallery.2">
                  <p:embed/>
                </p:oleObj>
              </mc:Choice>
              <mc:Fallback>
                <p:oleObj name="Clip" r:id="rId5" imgW="5357520" imgH="39920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762000"/>
                        <a:ext cx="13065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5">
            <a:extLst>
              <a:ext uri="{FF2B5EF4-FFF2-40B4-BE49-F238E27FC236}">
                <a16:creationId xmlns:a16="http://schemas.microsoft.com/office/drawing/2014/main" id="{02BC302D-F93D-1CA4-B012-23D10D6F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1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Password</a:t>
            </a:r>
            <a:endParaRPr lang="en-US" altLang="en-US"/>
          </a:p>
        </p:txBody>
      </p:sp>
      <p:graphicFrame>
        <p:nvGraphicFramePr>
          <p:cNvPr id="18438" name="Object 6">
            <a:extLst>
              <a:ext uri="{FF2B5EF4-FFF2-40B4-BE49-F238E27FC236}">
                <a16:creationId xmlns:a16="http://schemas.microsoft.com/office/drawing/2014/main" id="{28EE3965-7AEE-81CB-7A21-07880482E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1219200"/>
          <a:ext cx="13065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5357520" imgH="3992040" progId="MS_ClipArt_Gallery.2">
                  <p:embed/>
                </p:oleObj>
              </mc:Choice>
              <mc:Fallback>
                <p:oleObj name="Clip" r:id="rId7" imgW="5357520" imgH="399204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219200"/>
                        <a:ext cx="13065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>
            <a:extLst>
              <a:ext uri="{FF2B5EF4-FFF2-40B4-BE49-F238E27FC236}">
                <a16:creationId xmlns:a16="http://schemas.microsoft.com/office/drawing/2014/main" id="{35147F54-03C0-4CD1-656C-48D26BC9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Type Notes in box</a:t>
            </a:r>
            <a:endParaRPr lang="en-US" altLang="en-US"/>
          </a:p>
        </p:txBody>
      </p:sp>
      <p:graphicFrame>
        <p:nvGraphicFramePr>
          <p:cNvPr id="18440" name="Object 8">
            <a:extLst>
              <a:ext uri="{FF2B5EF4-FFF2-40B4-BE49-F238E27FC236}">
                <a16:creationId xmlns:a16="http://schemas.microsoft.com/office/drawing/2014/main" id="{1C0B55FD-C8C0-A578-D710-02A215C6A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2133600"/>
          <a:ext cx="762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5357520" imgH="3992040" progId="MS_ClipArt_Gallery.2">
                  <p:embed/>
                </p:oleObj>
              </mc:Choice>
              <mc:Fallback>
                <p:oleObj name="Clip" r:id="rId8" imgW="5357520" imgH="399204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33600"/>
                        <a:ext cx="762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>
            <a:extLst>
              <a:ext uri="{FF2B5EF4-FFF2-40B4-BE49-F238E27FC236}">
                <a16:creationId xmlns:a16="http://schemas.microsoft.com/office/drawing/2014/main" id="{5C58D3C8-F85F-69A3-05A4-D14DB2F7B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62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SAVE!!!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0B20A30E-DBFB-D823-F916-82C9FD52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28194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SAVE &amp; NOTIFY button allows you to notify parents who have signed up for automatic updates to receive an email saying your page has been updated.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8F7177D2-2DA3-35B7-7704-D66167766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Example page: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F317A2F-37EB-CBFC-4F76-24C91330D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Have fun with your text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85D3277-6109-1386-2893-70341E554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6825" y="1981200"/>
            <a:ext cx="7724775" cy="4876800"/>
          </a:xfrm>
        </p:spPr>
        <p:txBody>
          <a:bodyPr/>
          <a:lstStyle/>
          <a:p>
            <a:r>
              <a:rPr lang="en-US" altLang="en-US"/>
              <a:t>Create some scrolling marquees to break the monotony of your page</a:t>
            </a:r>
          </a:p>
          <a:p>
            <a:r>
              <a:rPr lang="en-US" altLang="en-US"/>
              <a:t>Annabella’s HTML Help will give you commands to use with your text.</a:t>
            </a:r>
          </a:p>
          <a:p>
            <a:r>
              <a:rPr lang="en-US" altLang="en-US"/>
              <a:t>Example of a command:</a:t>
            </a:r>
          </a:p>
          <a:p>
            <a:r>
              <a:rPr lang="en-US" altLang="en-US"/>
              <a:t>&lt;marquee behavior=“alternate”&gt;Have a great weekend!!!&lt;/marquee&gt;</a:t>
            </a:r>
          </a:p>
          <a:p>
            <a:r>
              <a:rPr lang="en-US" altLang="en-US"/>
              <a:t>Your text goes in between the command.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FA112E4A-F50F-BA51-96E2-9C465F210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066800"/>
          <a:ext cx="33496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6544800" imgH="1706400" progId="MS_ClipArt_Gallery.2">
                  <p:embed/>
                </p:oleObj>
              </mc:Choice>
              <mc:Fallback>
                <p:oleObj name="Clip" r:id="rId4" imgW="6544800" imgH="17064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66800"/>
                        <a:ext cx="33496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6FC899-4223-E7C4-F4E9-B861A5863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Background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4DDC23-25D7-0F18-2D4E-45AAAE57B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6825" y="1981200"/>
            <a:ext cx="7772400" cy="4876800"/>
          </a:xfrm>
        </p:spPr>
        <p:txBody>
          <a:bodyPr/>
          <a:lstStyle/>
          <a:p>
            <a:r>
              <a:rPr lang="en-US" altLang="en-US" sz="3000"/>
              <a:t>Backgrounds are a fun way to add spice to your page!</a:t>
            </a:r>
          </a:p>
          <a:p>
            <a:r>
              <a:rPr lang="en-US" altLang="en-US" sz="3000"/>
              <a:t>Triple Back Sets with Emma is a great site to get a variety of backgrounds to use. It is a long &amp; strange looking command to paste but it makes a great difference to your page.</a:t>
            </a:r>
          </a:p>
          <a:p>
            <a:r>
              <a:rPr lang="en-US" altLang="en-US" sz="3000"/>
              <a:t>You can also use the default backgrounds on your schoolnotes.com page for plain color backgrounds.</a:t>
            </a:r>
            <a:endParaRPr lang="en-US" altLang="en-US"/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859CC7EF-7BC2-A2AE-EF6E-54BF070537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7213" y="0"/>
          <a:ext cx="2236787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709440" imgH="2963520" progId="MS_ClipArt_Gallery.2">
                  <p:embed/>
                </p:oleObj>
              </mc:Choice>
              <mc:Fallback>
                <p:oleObj name="Clip" r:id="rId4" imgW="3709440" imgH="2963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3" y="0"/>
                        <a:ext cx="2236787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11B227-F590-BD64-A5E5-8B30E237D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Graphics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A7CCF09-4A5F-D609-EDA1-F47B5C2B4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6825" y="1981200"/>
            <a:ext cx="7724775" cy="4876800"/>
          </a:xfrm>
        </p:spPr>
        <p:txBody>
          <a:bodyPr/>
          <a:lstStyle/>
          <a:p>
            <a:r>
              <a:rPr lang="en-US" altLang="en-US" sz="2700"/>
              <a:t>In order for an image to appear on your page, you must copy the shortcut link from the WebPages and paste it on you schoolnotes.com page.</a:t>
            </a:r>
          </a:p>
          <a:p>
            <a:r>
              <a:rPr lang="en-US" altLang="en-US" sz="2700"/>
              <a:t>You must type in the command &lt;IMG SRC=“”&gt;</a:t>
            </a:r>
          </a:p>
          <a:p>
            <a:r>
              <a:rPr lang="en-US" altLang="en-US" sz="2700"/>
              <a:t>The WebPage you copied the shortcut from is pasted in between the quotation marks.</a:t>
            </a:r>
          </a:p>
          <a:p>
            <a:r>
              <a:rPr lang="en-US" altLang="en-US" sz="2700"/>
              <a:t>Example: </a:t>
            </a:r>
          </a:p>
          <a:p>
            <a:pPr>
              <a:buFontTx/>
              <a:buChar char=" "/>
            </a:pPr>
            <a:r>
              <a:rPr lang="en-US" altLang="en-US" sz="2000"/>
              <a:t>&lt;IMG SRC=“http://snhelp.edgate.com/images/penc2-I.gif”&gt;</a:t>
            </a: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48FFAA90-FB10-68FB-C679-313181360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2400"/>
          <a:ext cx="273208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090320" imgH="2177640" progId="MS_ClipArt_Gallery.2">
                  <p:embed/>
                </p:oleObj>
              </mc:Choice>
              <mc:Fallback>
                <p:oleObj name="Clip" r:id="rId4" imgW="4090320" imgH="21776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2732088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F8E848B8-0BC8-5A22-3728-A663CB62E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2225" y="0"/>
          <a:ext cx="13271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153960" imgH="4708080" progId="MS_ClipArt_Gallery.2">
                  <p:embed/>
                </p:oleObj>
              </mc:Choice>
              <mc:Fallback>
                <p:oleObj name="Clip" r:id="rId6" imgW="3153960" imgH="470808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0"/>
                        <a:ext cx="132715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theme/theme1.xml><?xml version="1.0" encoding="utf-8"?>
<a:theme xmlns:a="http://schemas.openxmlformats.org/drawingml/2006/main" name="ANGLES">
  <a:themeElements>
    <a:clrScheme name="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ANGL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Designs\ANGLES.POT</Template>
  <TotalTime>144</TotalTime>
  <Words>749</Words>
  <Application>Microsoft Office PowerPoint</Application>
  <PresentationFormat>On-screen Show (4:3)</PresentationFormat>
  <Paragraphs>88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Tahoma</vt:lpstr>
      <vt:lpstr>Arial</vt:lpstr>
      <vt:lpstr>ANGLES</vt:lpstr>
      <vt:lpstr>Microsoft Clip Gallery</vt:lpstr>
      <vt:lpstr>PowerPoint Presentation</vt:lpstr>
      <vt:lpstr>Set up your account</vt:lpstr>
      <vt:lpstr>Parent Contact</vt:lpstr>
      <vt:lpstr>Text/Assignments</vt:lpstr>
      <vt:lpstr>Keep your “original” in Word</vt:lpstr>
      <vt:lpstr>PowerPoint Presentation</vt:lpstr>
      <vt:lpstr>Have fun with your text</vt:lpstr>
      <vt:lpstr>Background</vt:lpstr>
      <vt:lpstr>Graphics</vt:lpstr>
      <vt:lpstr>List of sites to aid you</vt:lpstr>
      <vt:lpstr>Don’t stress out!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one1</dc:creator>
  <cp:lastModifiedBy>Nayan GRIFFITHS</cp:lastModifiedBy>
  <cp:revision>12</cp:revision>
  <dcterms:created xsi:type="dcterms:W3CDTF">2007-07-09T21:54:30Z</dcterms:created>
  <dcterms:modified xsi:type="dcterms:W3CDTF">2023-03-21T15:27:55Z</dcterms:modified>
</cp:coreProperties>
</file>