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9" r:id="rId7"/>
    <p:sldId id="261" r:id="rId8"/>
    <p:sldId id="262" r:id="rId9"/>
    <p:sldId id="263" r:id="rId10"/>
    <p:sldId id="264" r:id="rId11"/>
    <p:sldId id="265" r:id="rId12"/>
    <p:sldId id="270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FF66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F835921-88FD-4E58-520D-32E727182C5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548F638-ABA4-A5EF-B249-8EF81E6AD56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96304FF4-FD45-2A31-730C-5DA2B00FDB88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28A6F83C-430B-1E63-9176-396AD7534C7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538CCB9E-7F2B-DC39-76B4-57635ABBD6A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2BE11B8C-3EAB-C19F-F9E2-A47D457A4F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AC53640-1B3A-4BB0-A290-EB4E3269410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2">
            <a:extLst>
              <a:ext uri="{FF2B5EF4-FFF2-40B4-BE49-F238E27FC236}">
                <a16:creationId xmlns:a16="http://schemas.microsoft.com/office/drawing/2014/main" id="{C47953AB-0FD6-3FD7-D707-90CD03359D73}"/>
              </a:ext>
            </a:extLst>
          </p:cNvPr>
          <p:cNvSpPr>
            <a:spLocks/>
          </p:cNvSpPr>
          <p:nvPr/>
        </p:nvSpPr>
        <p:spPr bwMode="auto">
          <a:xfrm>
            <a:off x="1663700" y="3327400"/>
            <a:ext cx="7480300" cy="3087688"/>
          </a:xfrm>
          <a:custGeom>
            <a:avLst/>
            <a:gdLst>
              <a:gd name="T0" fmla="*/ 104 w 4712"/>
              <a:gd name="T1" fmla="*/ 1944 h 1945"/>
              <a:gd name="T2" fmla="*/ 144 w 4712"/>
              <a:gd name="T3" fmla="*/ 1912 h 1945"/>
              <a:gd name="T4" fmla="*/ 1320 w 4712"/>
              <a:gd name="T5" fmla="*/ 1568 h 1945"/>
              <a:gd name="T6" fmla="*/ 2000 w 4712"/>
              <a:gd name="T7" fmla="*/ 1264 h 1945"/>
              <a:gd name="T8" fmla="*/ 2104 w 4712"/>
              <a:gd name="T9" fmla="*/ 1208 h 1945"/>
              <a:gd name="T10" fmla="*/ 2312 w 4712"/>
              <a:gd name="T11" fmla="*/ 1056 h 1945"/>
              <a:gd name="T12" fmla="*/ 2416 w 4712"/>
              <a:gd name="T13" fmla="*/ 936 h 1945"/>
              <a:gd name="T14" fmla="*/ 2464 w 4712"/>
              <a:gd name="T15" fmla="*/ 824 h 1945"/>
              <a:gd name="T16" fmla="*/ 3376 w 4712"/>
              <a:gd name="T17" fmla="*/ 504 h 1945"/>
              <a:gd name="T18" fmla="*/ 3648 w 4712"/>
              <a:gd name="T19" fmla="*/ 496 h 1945"/>
              <a:gd name="T20" fmla="*/ 4160 w 4712"/>
              <a:gd name="T21" fmla="*/ 400 h 1945"/>
              <a:gd name="T22" fmla="*/ 4416 w 4712"/>
              <a:gd name="T23" fmla="*/ 304 h 1945"/>
              <a:gd name="T24" fmla="*/ 4472 w 4712"/>
              <a:gd name="T25" fmla="*/ 296 h 1945"/>
              <a:gd name="T26" fmla="*/ 4711 w 4712"/>
              <a:gd name="T27" fmla="*/ 224 h 1945"/>
              <a:gd name="T28" fmla="*/ 4711 w 4712"/>
              <a:gd name="T29" fmla="*/ 0 h 1945"/>
              <a:gd name="T30" fmla="*/ 2440 w 4712"/>
              <a:gd name="T31" fmla="*/ 768 h 1945"/>
              <a:gd name="T32" fmla="*/ 2232 w 4712"/>
              <a:gd name="T33" fmla="*/ 760 h 1945"/>
              <a:gd name="T34" fmla="*/ 1784 w 4712"/>
              <a:gd name="T35" fmla="*/ 808 h 1945"/>
              <a:gd name="T36" fmla="*/ 1600 w 4712"/>
              <a:gd name="T37" fmla="*/ 848 h 1945"/>
              <a:gd name="T38" fmla="*/ 760 w 4712"/>
              <a:gd name="T39" fmla="*/ 1056 h 1945"/>
              <a:gd name="T40" fmla="*/ 0 w 4712"/>
              <a:gd name="T41" fmla="*/ 1288 h 1945"/>
              <a:gd name="T42" fmla="*/ 104 w 4712"/>
              <a:gd name="T43" fmla="*/ 1384 h 1945"/>
              <a:gd name="T44" fmla="*/ 104 w 4712"/>
              <a:gd name="T45" fmla="*/ 1944 h 1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712" h="1945">
                <a:moveTo>
                  <a:pt x="104" y="1944"/>
                </a:moveTo>
                <a:lnTo>
                  <a:pt x="144" y="1912"/>
                </a:lnTo>
                <a:lnTo>
                  <a:pt x="1320" y="1568"/>
                </a:lnTo>
                <a:lnTo>
                  <a:pt x="2000" y="1264"/>
                </a:lnTo>
                <a:lnTo>
                  <a:pt x="2104" y="1208"/>
                </a:lnTo>
                <a:lnTo>
                  <a:pt x="2312" y="1056"/>
                </a:lnTo>
                <a:lnTo>
                  <a:pt x="2416" y="936"/>
                </a:lnTo>
                <a:lnTo>
                  <a:pt x="2464" y="824"/>
                </a:lnTo>
                <a:lnTo>
                  <a:pt x="3376" y="504"/>
                </a:lnTo>
                <a:lnTo>
                  <a:pt x="3648" y="496"/>
                </a:lnTo>
                <a:lnTo>
                  <a:pt x="4160" y="400"/>
                </a:lnTo>
                <a:lnTo>
                  <a:pt x="4416" y="304"/>
                </a:lnTo>
                <a:lnTo>
                  <a:pt x="4472" y="296"/>
                </a:lnTo>
                <a:lnTo>
                  <a:pt x="4711" y="224"/>
                </a:lnTo>
                <a:lnTo>
                  <a:pt x="4711" y="0"/>
                </a:lnTo>
                <a:lnTo>
                  <a:pt x="2440" y="768"/>
                </a:lnTo>
                <a:lnTo>
                  <a:pt x="2232" y="760"/>
                </a:lnTo>
                <a:lnTo>
                  <a:pt x="1784" y="808"/>
                </a:lnTo>
                <a:lnTo>
                  <a:pt x="1600" y="848"/>
                </a:lnTo>
                <a:lnTo>
                  <a:pt x="760" y="1056"/>
                </a:lnTo>
                <a:lnTo>
                  <a:pt x="0" y="1288"/>
                </a:lnTo>
                <a:lnTo>
                  <a:pt x="104" y="1384"/>
                </a:lnTo>
                <a:lnTo>
                  <a:pt x="104" y="1944"/>
                </a:lnTo>
              </a:path>
            </a:pathLst>
          </a:custGeom>
          <a:solidFill>
            <a:srgbClr val="0000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3075" name="Group 3">
            <a:extLst>
              <a:ext uri="{FF2B5EF4-FFF2-40B4-BE49-F238E27FC236}">
                <a16:creationId xmlns:a16="http://schemas.microsoft.com/office/drawing/2014/main" id="{A3958A19-7AEF-7919-A915-A16983FD14FE}"/>
              </a:ext>
            </a:extLst>
          </p:cNvPr>
          <p:cNvGrpSpPr>
            <a:grpSpLocks/>
          </p:cNvGrpSpPr>
          <p:nvPr/>
        </p:nvGrpSpPr>
        <p:grpSpPr bwMode="auto">
          <a:xfrm>
            <a:off x="123825" y="165100"/>
            <a:ext cx="2471738" cy="6400800"/>
            <a:chOff x="78" y="104"/>
            <a:chExt cx="1557" cy="4032"/>
          </a:xfrm>
        </p:grpSpPr>
        <p:grpSp>
          <p:nvGrpSpPr>
            <p:cNvPr id="3076" name="Group 4">
              <a:extLst>
                <a:ext uri="{FF2B5EF4-FFF2-40B4-BE49-F238E27FC236}">
                  <a16:creationId xmlns:a16="http://schemas.microsoft.com/office/drawing/2014/main" id="{DF88F022-2E83-ECA9-B371-2D8E422E65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8" y="3089"/>
              <a:ext cx="1097" cy="1047"/>
              <a:chOff x="78" y="3089"/>
              <a:chExt cx="1097" cy="1047"/>
            </a:xfrm>
          </p:grpSpPr>
          <p:sp>
            <p:nvSpPr>
              <p:cNvPr id="3077" name="Rectangle 5">
                <a:extLst>
                  <a:ext uri="{FF2B5EF4-FFF2-40B4-BE49-F238E27FC236}">
                    <a16:creationId xmlns:a16="http://schemas.microsoft.com/office/drawing/2014/main" id="{F9AF364A-1CF1-7F73-136C-60EF916679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" y="3476"/>
                <a:ext cx="1085" cy="513"/>
              </a:xfrm>
              <a:prstGeom prst="rect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78" name="Oval 6">
                <a:extLst>
                  <a:ext uri="{FF2B5EF4-FFF2-40B4-BE49-F238E27FC236}">
                    <a16:creationId xmlns:a16="http://schemas.microsoft.com/office/drawing/2014/main" id="{9BB53D45-0570-99D0-28A5-AB45AAB6EC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" y="3826"/>
                <a:ext cx="1084" cy="31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79" name="Oval 7">
                <a:extLst>
                  <a:ext uri="{FF2B5EF4-FFF2-40B4-BE49-F238E27FC236}">
                    <a16:creationId xmlns:a16="http://schemas.microsoft.com/office/drawing/2014/main" id="{DFCDB5A8-75E7-D082-378C-4062523673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0" y="3350"/>
                <a:ext cx="1085" cy="209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80" name="AutoShape 8">
                <a:extLst>
                  <a:ext uri="{FF2B5EF4-FFF2-40B4-BE49-F238E27FC236}">
                    <a16:creationId xmlns:a16="http://schemas.microsoft.com/office/drawing/2014/main" id="{9818E4D7-820E-CE48-C2E9-C8D6F3A482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V="1">
                <a:off x="78" y="3191"/>
                <a:ext cx="1089" cy="255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81" name="Freeform 9">
                <a:extLst>
                  <a:ext uri="{FF2B5EF4-FFF2-40B4-BE49-F238E27FC236}">
                    <a16:creationId xmlns:a16="http://schemas.microsoft.com/office/drawing/2014/main" id="{F5F582BC-40EE-3221-1627-CF52EDD099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8" y="3221"/>
                <a:ext cx="281" cy="863"/>
              </a:xfrm>
              <a:custGeom>
                <a:avLst/>
                <a:gdLst>
                  <a:gd name="T0" fmla="*/ 171 w 281"/>
                  <a:gd name="T1" fmla="*/ 0 h 863"/>
                  <a:gd name="T2" fmla="*/ 0 w 281"/>
                  <a:gd name="T3" fmla="*/ 241 h 863"/>
                  <a:gd name="T4" fmla="*/ 0 w 281"/>
                  <a:gd name="T5" fmla="*/ 818 h 863"/>
                  <a:gd name="T6" fmla="*/ 90 w 281"/>
                  <a:gd name="T7" fmla="*/ 844 h 863"/>
                  <a:gd name="T8" fmla="*/ 153 w 281"/>
                  <a:gd name="T9" fmla="*/ 853 h 863"/>
                  <a:gd name="T10" fmla="*/ 230 w 281"/>
                  <a:gd name="T11" fmla="*/ 862 h 863"/>
                  <a:gd name="T12" fmla="*/ 230 w 281"/>
                  <a:gd name="T13" fmla="*/ 294 h 863"/>
                  <a:gd name="T14" fmla="*/ 280 w 281"/>
                  <a:gd name="T15" fmla="*/ 21 h 863"/>
                  <a:gd name="T16" fmla="*/ 256 w 281"/>
                  <a:gd name="T17" fmla="*/ 21 h 863"/>
                  <a:gd name="T18" fmla="*/ 204 w 281"/>
                  <a:gd name="T19" fmla="*/ 13 h 863"/>
                  <a:gd name="T20" fmla="*/ 171 w 281"/>
                  <a:gd name="T21" fmla="*/ 0 h 8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81" h="863">
                    <a:moveTo>
                      <a:pt x="171" y="0"/>
                    </a:moveTo>
                    <a:lnTo>
                      <a:pt x="0" y="241"/>
                    </a:lnTo>
                    <a:lnTo>
                      <a:pt x="0" y="818"/>
                    </a:lnTo>
                    <a:lnTo>
                      <a:pt x="90" y="844"/>
                    </a:lnTo>
                    <a:lnTo>
                      <a:pt x="153" y="853"/>
                    </a:lnTo>
                    <a:lnTo>
                      <a:pt x="230" y="862"/>
                    </a:lnTo>
                    <a:lnTo>
                      <a:pt x="230" y="294"/>
                    </a:lnTo>
                    <a:lnTo>
                      <a:pt x="280" y="21"/>
                    </a:lnTo>
                    <a:lnTo>
                      <a:pt x="256" y="21"/>
                    </a:lnTo>
                    <a:lnTo>
                      <a:pt x="204" y="13"/>
                    </a:lnTo>
                    <a:lnTo>
                      <a:pt x="171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82" name="Oval 10">
                <a:extLst>
                  <a:ext uri="{FF2B5EF4-FFF2-40B4-BE49-F238E27FC236}">
                    <a16:creationId xmlns:a16="http://schemas.microsoft.com/office/drawing/2014/main" id="{1DA6E996-698F-4609-18CC-1A7C56D292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" y="3350"/>
                <a:ext cx="1038" cy="189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83" name="Freeform 11">
                <a:extLst>
                  <a:ext uri="{FF2B5EF4-FFF2-40B4-BE49-F238E27FC236}">
                    <a16:creationId xmlns:a16="http://schemas.microsoft.com/office/drawing/2014/main" id="{8D0D55A2-83F6-7252-CFBB-675175C2C7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3" y="3261"/>
                <a:ext cx="132" cy="801"/>
              </a:xfrm>
              <a:custGeom>
                <a:avLst/>
                <a:gdLst>
                  <a:gd name="T0" fmla="*/ 0 w 132"/>
                  <a:gd name="T1" fmla="*/ 254 h 801"/>
                  <a:gd name="T2" fmla="*/ 0 w 132"/>
                  <a:gd name="T3" fmla="*/ 795 h 801"/>
                  <a:gd name="T4" fmla="*/ 40 w 132"/>
                  <a:gd name="T5" fmla="*/ 800 h 801"/>
                  <a:gd name="T6" fmla="*/ 40 w 132"/>
                  <a:gd name="T7" fmla="*/ 263 h 801"/>
                  <a:gd name="T8" fmla="*/ 131 w 132"/>
                  <a:gd name="T9" fmla="*/ 8 h 801"/>
                  <a:gd name="T10" fmla="*/ 114 w 132"/>
                  <a:gd name="T11" fmla="*/ 0 h 801"/>
                  <a:gd name="T12" fmla="*/ 0 w 132"/>
                  <a:gd name="T13" fmla="*/ 254 h 8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2" h="801">
                    <a:moveTo>
                      <a:pt x="0" y="254"/>
                    </a:moveTo>
                    <a:lnTo>
                      <a:pt x="0" y="795"/>
                    </a:lnTo>
                    <a:lnTo>
                      <a:pt x="40" y="800"/>
                    </a:lnTo>
                    <a:lnTo>
                      <a:pt x="40" y="263"/>
                    </a:lnTo>
                    <a:lnTo>
                      <a:pt x="131" y="8"/>
                    </a:lnTo>
                    <a:lnTo>
                      <a:pt x="114" y="0"/>
                    </a:lnTo>
                    <a:lnTo>
                      <a:pt x="0" y="254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84" name="Freeform 12">
                <a:extLst>
                  <a:ext uri="{FF2B5EF4-FFF2-40B4-BE49-F238E27FC236}">
                    <a16:creationId xmlns:a16="http://schemas.microsoft.com/office/drawing/2014/main" id="{341D81CB-3EE7-A76C-9AB6-1D96DB47BD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4" y="3239"/>
                <a:ext cx="245" cy="797"/>
              </a:xfrm>
              <a:custGeom>
                <a:avLst/>
                <a:gdLst>
                  <a:gd name="T0" fmla="*/ 244 w 245"/>
                  <a:gd name="T1" fmla="*/ 224 h 797"/>
                  <a:gd name="T2" fmla="*/ 244 w 245"/>
                  <a:gd name="T3" fmla="*/ 765 h 797"/>
                  <a:gd name="T4" fmla="*/ 203 w 245"/>
                  <a:gd name="T5" fmla="*/ 796 h 797"/>
                  <a:gd name="T6" fmla="*/ 203 w 245"/>
                  <a:gd name="T7" fmla="*/ 233 h 797"/>
                  <a:gd name="T8" fmla="*/ 0 w 245"/>
                  <a:gd name="T9" fmla="*/ 8 h 797"/>
                  <a:gd name="T10" fmla="*/ 18 w 245"/>
                  <a:gd name="T11" fmla="*/ 0 h 797"/>
                  <a:gd name="T12" fmla="*/ 244 w 245"/>
                  <a:gd name="T13" fmla="*/ 224 h 7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797">
                    <a:moveTo>
                      <a:pt x="244" y="224"/>
                    </a:moveTo>
                    <a:lnTo>
                      <a:pt x="244" y="765"/>
                    </a:lnTo>
                    <a:lnTo>
                      <a:pt x="203" y="796"/>
                    </a:lnTo>
                    <a:lnTo>
                      <a:pt x="203" y="233"/>
                    </a:lnTo>
                    <a:lnTo>
                      <a:pt x="0" y="8"/>
                    </a:lnTo>
                    <a:lnTo>
                      <a:pt x="18" y="0"/>
                    </a:lnTo>
                    <a:lnTo>
                      <a:pt x="244" y="224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3085" name="Group 13">
                <a:extLst>
                  <a:ext uri="{FF2B5EF4-FFF2-40B4-BE49-F238E27FC236}">
                    <a16:creationId xmlns:a16="http://schemas.microsoft.com/office/drawing/2014/main" id="{9E33B0EF-0157-30AE-2FFE-211AA110D3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4" y="3089"/>
                <a:ext cx="665" cy="185"/>
                <a:chOff x="294" y="3089"/>
                <a:chExt cx="665" cy="185"/>
              </a:xfrm>
            </p:grpSpPr>
            <p:sp>
              <p:nvSpPr>
                <p:cNvPr id="3086" name="Oval 14">
                  <a:extLst>
                    <a:ext uri="{FF2B5EF4-FFF2-40B4-BE49-F238E27FC236}">
                      <a16:creationId xmlns:a16="http://schemas.microsoft.com/office/drawing/2014/main" id="{39698CE9-6392-6E7C-923D-93F6EC672F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4" y="3089"/>
                  <a:ext cx="665" cy="18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087" name="Oval 15">
                  <a:extLst>
                    <a:ext uri="{FF2B5EF4-FFF2-40B4-BE49-F238E27FC236}">
                      <a16:creationId xmlns:a16="http://schemas.microsoft.com/office/drawing/2014/main" id="{927DA590-BA6A-2D0C-E8D1-F647CC8ACF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9" y="3089"/>
                  <a:ext cx="650" cy="1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088" name="Oval 16">
                  <a:extLst>
                    <a:ext uri="{FF2B5EF4-FFF2-40B4-BE49-F238E27FC236}">
                      <a16:creationId xmlns:a16="http://schemas.microsoft.com/office/drawing/2014/main" id="{9C1700ED-CA56-5074-4098-1FEA20EB47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5" y="3111"/>
                  <a:ext cx="554" cy="99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3089" name="Freeform 17">
                <a:extLst>
                  <a:ext uri="{FF2B5EF4-FFF2-40B4-BE49-F238E27FC236}">
                    <a16:creationId xmlns:a16="http://schemas.microsoft.com/office/drawing/2014/main" id="{80F70EA6-92E1-BA65-899C-C74B4B9EB8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3" y="3464"/>
                <a:ext cx="322" cy="76"/>
              </a:xfrm>
              <a:custGeom>
                <a:avLst/>
                <a:gdLst>
                  <a:gd name="T0" fmla="*/ 0 w 322"/>
                  <a:gd name="T1" fmla="*/ 0 h 76"/>
                  <a:gd name="T2" fmla="*/ 49 w 322"/>
                  <a:gd name="T3" fmla="*/ 30 h 76"/>
                  <a:gd name="T4" fmla="*/ 85 w 322"/>
                  <a:gd name="T5" fmla="*/ 44 h 76"/>
                  <a:gd name="T6" fmla="*/ 153 w 322"/>
                  <a:gd name="T7" fmla="*/ 61 h 76"/>
                  <a:gd name="T8" fmla="*/ 212 w 322"/>
                  <a:gd name="T9" fmla="*/ 70 h 76"/>
                  <a:gd name="T10" fmla="*/ 275 w 322"/>
                  <a:gd name="T11" fmla="*/ 75 h 76"/>
                  <a:gd name="T12" fmla="*/ 321 w 322"/>
                  <a:gd name="T13" fmla="*/ 70 h 76"/>
                  <a:gd name="T14" fmla="*/ 248 w 322"/>
                  <a:gd name="T15" fmla="*/ 61 h 76"/>
                  <a:gd name="T16" fmla="*/ 171 w 322"/>
                  <a:gd name="T17" fmla="*/ 44 h 76"/>
                  <a:gd name="T18" fmla="*/ 94 w 322"/>
                  <a:gd name="T19" fmla="*/ 22 h 76"/>
                  <a:gd name="T20" fmla="*/ 31 w 322"/>
                  <a:gd name="T21" fmla="*/ 4 h 76"/>
                  <a:gd name="T22" fmla="*/ 0 w 322"/>
                  <a:gd name="T23" fmla="*/ 0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22" h="76">
                    <a:moveTo>
                      <a:pt x="0" y="0"/>
                    </a:moveTo>
                    <a:lnTo>
                      <a:pt x="49" y="30"/>
                    </a:lnTo>
                    <a:lnTo>
                      <a:pt x="85" y="44"/>
                    </a:lnTo>
                    <a:lnTo>
                      <a:pt x="153" y="61"/>
                    </a:lnTo>
                    <a:lnTo>
                      <a:pt x="212" y="70"/>
                    </a:lnTo>
                    <a:lnTo>
                      <a:pt x="275" y="75"/>
                    </a:lnTo>
                    <a:lnTo>
                      <a:pt x="321" y="70"/>
                    </a:lnTo>
                    <a:lnTo>
                      <a:pt x="248" y="61"/>
                    </a:lnTo>
                    <a:lnTo>
                      <a:pt x="171" y="44"/>
                    </a:lnTo>
                    <a:lnTo>
                      <a:pt x="94" y="22"/>
                    </a:lnTo>
                    <a:lnTo>
                      <a:pt x="31" y="4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90" name="Freeform 18">
                <a:extLst>
                  <a:ext uri="{FF2B5EF4-FFF2-40B4-BE49-F238E27FC236}">
                    <a16:creationId xmlns:a16="http://schemas.microsoft.com/office/drawing/2014/main" id="{59592BC2-ADFA-1FA6-26F5-8A2F2D32C4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5" y="3091"/>
                <a:ext cx="181" cy="49"/>
              </a:xfrm>
              <a:custGeom>
                <a:avLst/>
                <a:gdLst>
                  <a:gd name="T0" fmla="*/ 0 w 181"/>
                  <a:gd name="T1" fmla="*/ 0 h 49"/>
                  <a:gd name="T2" fmla="*/ 85 w 181"/>
                  <a:gd name="T3" fmla="*/ 8 h 49"/>
                  <a:gd name="T4" fmla="*/ 139 w 181"/>
                  <a:gd name="T5" fmla="*/ 21 h 49"/>
                  <a:gd name="T6" fmla="*/ 180 w 181"/>
                  <a:gd name="T7" fmla="*/ 34 h 49"/>
                  <a:gd name="T8" fmla="*/ 166 w 181"/>
                  <a:gd name="T9" fmla="*/ 48 h 49"/>
                  <a:gd name="T10" fmla="*/ 126 w 181"/>
                  <a:gd name="T11" fmla="*/ 30 h 49"/>
                  <a:gd name="T12" fmla="*/ 67 w 181"/>
                  <a:gd name="T13" fmla="*/ 17 h 49"/>
                  <a:gd name="T14" fmla="*/ 9 w 181"/>
                  <a:gd name="T15" fmla="*/ 17 h 49"/>
                  <a:gd name="T16" fmla="*/ 0 w 181"/>
                  <a:gd name="T17" fmla="*/ 0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91" name="Freeform 19">
                <a:extLst>
                  <a:ext uri="{FF2B5EF4-FFF2-40B4-BE49-F238E27FC236}">
                    <a16:creationId xmlns:a16="http://schemas.microsoft.com/office/drawing/2014/main" id="{DF4A4D56-66B4-9EF5-C0DB-0FC46F001E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2" y="3342"/>
                <a:ext cx="181" cy="49"/>
              </a:xfrm>
              <a:custGeom>
                <a:avLst/>
                <a:gdLst>
                  <a:gd name="T0" fmla="*/ 0 w 181"/>
                  <a:gd name="T1" fmla="*/ 0 h 49"/>
                  <a:gd name="T2" fmla="*/ 85 w 181"/>
                  <a:gd name="T3" fmla="*/ 8 h 49"/>
                  <a:gd name="T4" fmla="*/ 139 w 181"/>
                  <a:gd name="T5" fmla="*/ 21 h 49"/>
                  <a:gd name="T6" fmla="*/ 180 w 181"/>
                  <a:gd name="T7" fmla="*/ 34 h 49"/>
                  <a:gd name="T8" fmla="*/ 166 w 181"/>
                  <a:gd name="T9" fmla="*/ 48 h 49"/>
                  <a:gd name="T10" fmla="*/ 126 w 181"/>
                  <a:gd name="T11" fmla="*/ 30 h 49"/>
                  <a:gd name="T12" fmla="*/ 67 w 181"/>
                  <a:gd name="T13" fmla="*/ 17 h 49"/>
                  <a:gd name="T14" fmla="*/ 9 w 181"/>
                  <a:gd name="T15" fmla="*/ 17 h 49"/>
                  <a:gd name="T16" fmla="*/ 0 w 181"/>
                  <a:gd name="T17" fmla="*/ 0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92" name="Freeform 20">
                <a:extLst>
                  <a:ext uri="{FF2B5EF4-FFF2-40B4-BE49-F238E27FC236}">
                    <a16:creationId xmlns:a16="http://schemas.microsoft.com/office/drawing/2014/main" id="{C2327AC7-7FBC-B8DB-C6CE-2962CC9C09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" y="3175"/>
                <a:ext cx="181" cy="49"/>
              </a:xfrm>
              <a:custGeom>
                <a:avLst/>
                <a:gdLst>
                  <a:gd name="T0" fmla="*/ 180 w 181"/>
                  <a:gd name="T1" fmla="*/ 48 h 49"/>
                  <a:gd name="T2" fmla="*/ 94 w 181"/>
                  <a:gd name="T3" fmla="*/ 39 h 49"/>
                  <a:gd name="T4" fmla="*/ 40 w 181"/>
                  <a:gd name="T5" fmla="*/ 26 h 49"/>
                  <a:gd name="T6" fmla="*/ 0 w 181"/>
                  <a:gd name="T7" fmla="*/ 13 h 49"/>
                  <a:gd name="T8" fmla="*/ 13 w 181"/>
                  <a:gd name="T9" fmla="*/ 0 h 49"/>
                  <a:gd name="T10" fmla="*/ 54 w 181"/>
                  <a:gd name="T11" fmla="*/ 17 h 49"/>
                  <a:gd name="T12" fmla="*/ 112 w 181"/>
                  <a:gd name="T13" fmla="*/ 30 h 49"/>
                  <a:gd name="T14" fmla="*/ 171 w 181"/>
                  <a:gd name="T15" fmla="*/ 30 h 49"/>
                  <a:gd name="T16" fmla="*/ 180 w 181"/>
                  <a:gd name="T17" fmla="*/ 48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1" h="49">
                    <a:moveTo>
                      <a:pt x="180" y="48"/>
                    </a:moveTo>
                    <a:lnTo>
                      <a:pt x="94" y="39"/>
                    </a:lnTo>
                    <a:lnTo>
                      <a:pt x="40" y="26"/>
                    </a:lnTo>
                    <a:lnTo>
                      <a:pt x="0" y="13"/>
                    </a:lnTo>
                    <a:lnTo>
                      <a:pt x="13" y="0"/>
                    </a:lnTo>
                    <a:lnTo>
                      <a:pt x="54" y="17"/>
                    </a:lnTo>
                    <a:lnTo>
                      <a:pt x="112" y="30"/>
                    </a:lnTo>
                    <a:lnTo>
                      <a:pt x="171" y="30"/>
                    </a:lnTo>
                    <a:lnTo>
                      <a:pt x="180" y="4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93" name="Freeform 21">
                <a:extLst>
                  <a:ext uri="{FF2B5EF4-FFF2-40B4-BE49-F238E27FC236}">
                    <a16:creationId xmlns:a16="http://schemas.microsoft.com/office/drawing/2014/main" id="{38AEAABD-A943-07BA-B1A2-2CB3EE6C43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6" y="3274"/>
                <a:ext cx="200" cy="230"/>
              </a:xfrm>
              <a:custGeom>
                <a:avLst/>
                <a:gdLst>
                  <a:gd name="T0" fmla="*/ 104 w 200"/>
                  <a:gd name="T1" fmla="*/ 4 h 230"/>
                  <a:gd name="T2" fmla="*/ 199 w 200"/>
                  <a:gd name="T3" fmla="*/ 0 h 230"/>
                  <a:gd name="T4" fmla="*/ 162 w 200"/>
                  <a:gd name="T5" fmla="*/ 79 h 230"/>
                  <a:gd name="T6" fmla="*/ 144 w 200"/>
                  <a:gd name="T7" fmla="*/ 127 h 230"/>
                  <a:gd name="T8" fmla="*/ 117 w 200"/>
                  <a:gd name="T9" fmla="*/ 171 h 230"/>
                  <a:gd name="T10" fmla="*/ 104 w 200"/>
                  <a:gd name="T11" fmla="*/ 229 h 230"/>
                  <a:gd name="T12" fmla="*/ 0 w 200"/>
                  <a:gd name="T13" fmla="*/ 229 h 230"/>
                  <a:gd name="T14" fmla="*/ 18 w 200"/>
                  <a:gd name="T15" fmla="*/ 176 h 230"/>
                  <a:gd name="T16" fmla="*/ 63 w 200"/>
                  <a:gd name="T17" fmla="*/ 123 h 230"/>
                  <a:gd name="T18" fmla="*/ 72 w 200"/>
                  <a:gd name="T19" fmla="*/ 79 h 230"/>
                  <a:gd name="T20" fmla="*/ 90 w 200"/>
                  <a:gd name="T21" fmla="*/ 35 h 230"/>
                  <a:gd name="T22" fmla="*/ 104 w 200"/>
                  <a:gd name="T23" fmla="*/ 4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0" h="230">
                    <a:moveTo>
                      <a:pt x="104" y="4"/>
                    </a:moveTo>
                    <a:lnTo>
                      <a:pt x="199" y="0"/>
                    </a:lnTo>
                    <a:lnTo>
                      <a:pt x="162" y="79"/>
                    </a:lnTo>
                    <a:lnTo>
                      <a:pt x="144" y="127"/>
                    </a:lnTo>
                    <a:lnTo>
                      <a:pt x="117" y="171"/>
                    </a:lnTo>
                    <a:lnTo>
                      <a:pt x="104" y="229"/>
                    </a:lnTo>
                    <a:lnTo>
                      <a:pt x="0" y="229"/>
                    </a:lnTo>
                    <a:lnTo>
                      <a:pt x="18" y="176"/>
                    </a:lnTo>
                    <a:lnTo>
                      <a:pt x="63" y="123"/>
                    </a:lnTo>
                    <a:lnTo>
                      <a:pt x="72" y="79"/>
                    </a:lnTo>
                    <a:lnTo>
                      <a:pt x="90" y="35"/>
                    </a:lnTo>
                    <a:lnTo>
                      <a:pt x="104" y="4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094" name="Group 22">
              <a:extLst>
                <a:ext uri="{FF2B5EF4-FFF2-40B4-BE49-F238E27FC236}">
                  <a16:creationId xmlns:a16="http://schemas.microsoft.com/office/drawing/2014/main" id="{17FE44BF-C26D-9799-25D7-2E8EB5A264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0" y="104"/>
              <a:ext cx="1005" cy="3081"/>
              <a:chOff x="630" y="104"/>
              <a:chExt cx="1005" cy="3081"/>
            </a:xfrm>
          </p:grpSpPr>
          <p:sp>
            <p:nvSpPr>
              <p:cNvPr id="3095" name="Freeform 23">
                <a:extLst>
                  <a:ext uri="{FF2B5EF4-FFF2-40B4-BE49-F238E27FC236}">
                    <a16:creationId xmlns:a16="http://schemas.microsoft.com/office/drawing/2014/main" id="{514DA032-86AD-E1FC-2306-210E80DEE6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3" y="104"/>
                <a:ext cx="762" cy="2316"/>
              </a:xfrm>
              <a:custGeom>
                <a:avLst/>
                <a:gdLst>
                  <a:gd name="T0" fmla="*/ 598 w 762"/>
                  <a:gd name="T1" fmla="*/ 140 h 2316"/>
                  <a:gd name="T2" fmla="*/ 523 w 762"/>
                  <a:gd name="T3" fmla="*/ 358 h 2316"/>
                  <a:gd name="T4" fmla="*/ 440 w 762"/>
                  <a:gd name="T5" fmla="*/ 644 h 2316"/>
                  <a:gd name="T6" fmla="*/ 354 w 762"/>
                  <a:gd name="T7" fmla="*/ 916 h 2316"/>
                  <a:gd name="T8" fmla="*/ 257 w 762"/>
                  <a:gd name="T9" fmla="*/ 1286 h 2316"/>
                  <a:gd name="T10" fmla="*/ 130 w 762"/>
                  <a:gd name="T11" fmla="*/ 1703 h 2316"/>
                  <a:gd name="T12" fmla="*/ 51 w 762"/>
                  <a:gd name="T13" fmla="*/ 2079 h 2316"/>
                  <a:gd name="T14" fmla="*/ 15 w 762"/>
                  <a:gd name="T15" fmla="*/ 2224 h 2316"/>
                  <a:gd name="T16" fmla="*/ 0 w 762"/>
                  <a:gd name="T17" fmla="*/ 2315 h 2316"/>
                  <a:gd name="T18" fmla="*/ 63 w 762"/>
                  <a:gd name="T19" fmla="*/ 2264 h 2316"/>
                  <a:gd name="T20" fmla="*/ 268 w 762"/>
                  <a:gd name="T21" fmla="*/ 2103 h 2316"/>
                  <a:gd name="T22" fmla="*/ 124 w 762"/>
                  <a:gd name="T23" fmla="*/ 2084 h 2316"/>
                  <a:gd name="T24" fmla="*/ 286 w 762"/>
                  <a:gd name="T25" fmla="*/ 2088 h 2316"/>
                  <a:gd name="T26" fmla="*/ 313 w 762"/>
                  <a:gd name="T27" fmla="*/ 2040 h 2316"/>
                  <a:gd name="T28" fmla="*/ 135 w 762"/>
                  <a:gd name="T29" fmla="*/ 2042 h 2316"/>
                  <a:gd name="T30" fmla="*/ 322 w 762"/>
                  <a:gd name="T31" fmla="*/ 2022 h 2316"/>
                  <a:gd name="T32" fmla="*/ 372 w 762"/>
                  <a:gd name="T33" fmla="*/ 1941 h 2316"/>
                  <a:gd name="T34" fmla="*/ 162 w 762"/>
                  <a:gd name="T35" fmla="*/ 1945 h 2316"/>
                  <a:gd name="T36" fmla="*/ 379 w 762"/>
                  <a:gd name="T37" fmla="*/ 1923 h 2316"/>
                  <a:gd name="T38" fmla="*/ 426 w 762"/>
                  <a:gd name="T39" fmla="*/ 1837 h 2316"/>
                  <a:gd name="T40" fmla="*/ 480 w 762"/>
                  <a:gd name="T41" fmla="*/ 1712 h 2316"/>
                  <a:gd name="T42" fmla="*/ 526 w 762"/>
                  <a:gd name="T43" fmla="*/ 1569 h 2316"/>
                  <a:gd name="T44" fmla="*/ 246 w 762"/>
                  <a:gd name="T45" fmla="*/ 1587 h 2316"/>
                  <a:gd name="T46" fmla="*/ 530 w 762"/>
                  <a:gd name="T47" fmla="*/ 1545 h 2316"/>
                  <a:gd name="T48" fmla="*/ 546 w 762"/>
                  <a:gd name="T49" fmla="*/ 1497 h 2316"/>
                  <a:gd name="T50" fmla="*/ 284 w 762"/>
                  <a:gd name="T51" fmla="*/ 1530 h 2316"/>
                  <a:gd name="T52" fmla="*/ 557 w 762"/>
                  <a:gd name="T53" fmla="*/ 1475 h 2316"/>
                  <a:gd name="T54" fmla="*/ 602 w 762"/>
                  <a:gd name="T55" fmla="*/ 1308 h 2316"/>
                  <a:gd name="T56" fmla="*/ 372 w 762"/>
                  <a:gd name="T57" fmla="*/ 1358 h 2316"/>
                  <a:gd name="T58" fmla="*/ 611 w 762"/>
                  <a:gd name="T59" fmla="*/ 1277 h 2316"/>
                  <a:gd name="T60" fmla="*/ 636 w 762"/>
                  <a:gd name="T61" fmla="*/ 1204 h 2316"/>
                  <a:gd name="T62" fmla="*/ 381 w 762"/>
                  <a:gd name="T63" fmla="*/ 1283 h 2316"/>
                  <a:gd name="T64" fmla="*/ 639 w 762"/>
                  <a:gd name="T65" fmla="*/ 1182 h 2316"/>
                  <a:gd name="T66" fmla="*/ 654 w 762"/>
                  <a:gd name="T67" fmla="*/ 1127 h 2316"/>
                  <a:gd name="T68" fmla="*/ 695 w 762"/>
                  <a:gd name="T69" fmla="*/ 958 h 2316"/>
                  <a:gd name="T70" fmla="*/ 503 w 762"/>
                  <a:gd name="T71" fmla="*/ 1042 h 2316"/>
                  <a:gd name="T72" fmla="*/ 700 w 762"/>
                  <a:gd name="T73" fmla="*/ 923 h 2316"/>
                  <a:gd name="T74" fmla="*/ 758 w 762"/>
                  <a:gd name="T75" fmla="*/ 679 h 2316"/>
                  <a:gd name="T76" fmla="*/ 541 w 762"/>
                  <a:gd name="T77" fmla="*/ 743 h 2316"/>
                  <a:gd name="T78" fmla="*/ 758 w 762"/>
                  <a:gd name="T79" fmla="*/ 655 h 2316"/>
                  <a:gd name="T80" fmla="*/ 758 w 762"/>
                  <a:gd name="T81" fmla="*/ 479 h 2316"/>
                  <a:gd name="T82" fmla="*/ 575 w 762"/>
                  <a:gd name="T83" fmla="*/ 560 h 2316"/>
                  <a:gd name="T84" fmla="*/ 761 w 762"/>
                  <a:gd name="T85" fmla="*/ 433 h 2316"/>
                  <a:gd name="T86" fmla="*/ 761 w 762"/>
                  <a:gd name="T87" fmla="*/ 261 h 2316"/>
                  <a:gd name="T88" fmla="*/ 727 w 762"/>
                  <a:gd name="T89" fmla="*/ 149 h 2316"/>
                  <a:gd name="T90" fmla="*/ 661 w 762"/>
                  <a:gd name="T91" fmla="*/ 0 h 2316"/>
                  <a:gd name="T92" fmla="*/ 598 w 762"/>
                  <a:gd name="T93" fmla="*/ 140 h 2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762" h="2316">
                    <a:moveTo>
                      <a:pt x="598" y="140"/>
                    </a:moveTo>
                    <a:lnTo>
                      <a:pt x="523" y="358"/>
                    </a:lnTo>
                    <a:lnTo>
                      <a:pt x="440" y="644"/>
                    </a:lnTo>
                    <a:lnTo>
                      <a:pt x="354" y="916"/>
                    </a:lnTo>
                    <a:lnTo>
                      <a:pt x="257" y="1286"/>
                    </a:lnTo>
                    <a:lnTo>
                      <a:pt x="130" y="1703"/>
                    </a:lnTo>
                    <a:lnTo>
                      <a:pt x="51" y="2079"/>
                    </a:lnTo>
                    <a:lnTo>
                      <a:pt x="15" y="2224"/>
                    </a:lnTo>
                    <a:lnTo>
                      <a:pt x="0" y="2315"/>
                    </a:lnTo>
                    <a:lnTo>
                      <a:pt x="63" y="2264"/>
                    </a:lnTo>
                    <a:lnTo>
                      <a:pt x="268" y="2103"/>
                    </a:lnTo>
                    <a:lnTo>
                      <a:pt x="124" y="2084"/>
                    </a:lnTo>
                    <a:lnTo>
                      <a:pt x="286" y="2088"/>
                    </a:lnTo>
                    <a:lnTo>
                      <a:pt x="313" y="2040"/>
                    </a:lnTo>
                    <a:lnTo>
                      <a:pt x="135" y="2042"/>
                    </a:lnTo>
                    <a:lnTo>
                      <a:pt x="322" y="2022"/>
                    </a:lnTo>
                    <a:lnTo>
                      <a:pt x="372" y="1941"/>
                    </a:lnTo>
                    <a:lnTo>
                      <a:pt x="162" y="1945"/>
                    </a:lnTo>
                    <a:lnTo>
                      <a:pt x="379" y="1923"/>
                    </a:lnTo>
                    <a:lnTo>
                      <a:pt x="426" y="1837"/>
                    </a:lnTo>
                    <a:lnTo>
                      <a:pt x="480" y="1712"/>
                    </a:lnTo>
                    <a:lnTo>
                      <a:pt x="526" y="1569"/>
                    </a:lnTo>
                    <a:lnTo>
                      <a:pt x="246" y="1587"/>
                    </a:lnTo>
                    <a:lnTo>
                      <a:pt x="530" y="1545"/>
                    </a:lnTo>
                    <a:lnTo>
                      <a:pt x="546" y="1497"/>
                    </a:lnTo>
                    <a:lnTo>
                      <a:pt x="284" y="1530"/>
                    </a:lnTo>
                    <a:lnTo>
                      <a:pt x="557" y="1475"/>
                    </a:lnTo>
                    <a:lnTo>
                      <a:pt x="602" y="1308"/>
                    </a:lnTo>
                    <a:lnTo>
                      <a:pt x="372" y="1358"/>
                    </a:lnTo>
                    <a:lnTo>
                      <a:pt x="611" y="1277"/>
                    </a:lnTo>
                    <a:lnTo>
                      <a:pt x="636" y="1204"/>
                    </a:lnTo>
                    <a:lnTo>
                      <a:pt x="381" y="1283"/>
                    </a:lnTo>
                    <a:lnTo>
                      <a:pt x="639" y="1182"/>
                    </a:lnTo>
                    <a:lnTo>
                      <a:pt x="654" y="1127"/>
                    </a:lnTo>
                    <a:lnTo>
                      <a:pt x="695" y="958"/>
                    </a:lnTo>
                    <a:lnTo>
                      <a:pt x="503" y="1042"/>
                    </a:lnTo>
                    <a:lnTo>
                      <a:pt x="700" y="923"/>
                    </a:lnTo>
                    <a:lnTo>
                      <a:pt x="758" y="679"/>
                    </a:lnTo>
                    <a:lnTo>
                      <a:pt x="541" y="743"/>
                    </a:lnTo>
                    <a:lnTo>
                      <a:pt x="758" y="655"/>
                    </a:lnTo>
                    <a:lnTo>
                      <a:pt x="758" y="479"/>
                    </a:lnTo>
                    <a:lnTo>
                      <a:pt x="575" y="560"/>
                    </a:lnTo>
                    <a:lnTo>
                      <a:pt x="761" y="433"/>
                    </a:lnTo>
                    <a:lnTo>
                      <a:pt x="761" y="261"/>
                    </a:lnTo>
                    <a:lnTo>
                      <a:pt x="727" y="149"/>
                    </a:lnTo>
                    <a:lnTo>
                      <a:pt x="661" y="0"/>
                    </a:lnTo>
                    <a:lnTo>
                      <a:pt x="598" y="140"/>
                    </a:lnTo>
                  </a:path>
                </a:pathLst>
              </a:custGeom>
              <a:gradFill rotWithShape="0">
                <a:gsLst>
                  <a:gs pos="0">
                    <a:srgbClr val="A64C4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96" name="Freeform 24">
                <a:extLst>
                  <a:ext uri="{FF2B5EF4-FFF2-40B4-BE49-F238E27FC236}">
                    <a16:creationId xmlns:a16="http://schemas.microsoft.com/office/drawing/2014/main" id="{80639E07-2546-F314-8AD8-242F68CAFC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0" y="114"/>
                <a:ext cx="915" cy="3071"/>
              </a:xfrm>
              <a:custGeom>
                <a:avLst/>
                <a:gdLst>
                  <a:gd name="T0" fmla="*/ 0 w 915"/>
                  <a:gd name="T1" fmla="*/ 3070 h 3071"/>
                  <a:gd name="T2" fmla="*/ 372 w 915"/>
                  <a:gd name="T3" fmla="*/ 1696 h 3071"/>
                  <a:gd name="T4" fmla="*/ 432 w 915"/>
                  <a:gd name="T5" fmla="*/ 1458 h 3071"/>
                  <a:gd name="T6" fmla="*/ 484 w 915"/>
                  <a:gd name="T7" fmla="*/ 1276 h 3071"/>
                  <a:gd name="T8" fmla="*/ 570 w 915"/>
                  <a:gd name="T9" fmla="*/ 982 h 3071"/>
                  <a:gd name="T10" fmla="*/ 670 w 915"/>
                  <a:gd name="T11" fmla="*/ 658 h 3071"/>
                  <a:gd name="T12" fmla="*/ 782 w 915"/>
                  <a:gd name="T13" fmla="*/ 316 h 3071"/>
                  <a:gd name="T14" fmla="*/ 844 w 915"/>
                  <a:gd name="T15" fmla="*/ 144 h 3071"/>
                  <a:gd name="T16" fmla="*/ 888 w 915"/>
                  <a:gd name="T17" fmla="*/ 42 h 3071"/>
                  <a:gd name="T18" fmla="*/ 914 w 915"/>
                  <a:gd name="T19" fmla="*/ 0 h 3071"/>
                  <a:gd name="T20" fmla="*/ 866 w 915"/>
                  <a:gd name="T21" fmla="*/ 116 h 3071"/>
                  <a:gd name="T22" fmla="*/ 806 w 915"/>
                  <a:gd name="T23" fmla="*/ 296 h 3071"/>
                  <a:gd name="T24" fmla="*/ 520 w 915"/>
                  <a:gd name="T25" fmla="*/ 1230 h 3071"/>
                  <a:gd name="T26" fmla="*/ 442 w 915"/>
                  <a:gd name="T27" fmla="*/ 1518 h 3071"/>
                  <a:gd name="T28" fmla="*/ 378 w 915"/>
                  <a:gd name="T29" fmla="*/ 1774 h 3071"/>
                  <a:gd name="T30" fmla="*/ 314 w 915"/>
                  <a:gd name="T31" fmla="*/ 2028 h 3071"/>
                  <a:gd name="T32" fmla="*/ 266 w 915"/>
                  <a:gd name="T33" fmla="*/ 2238 h 3071"/>
                  <a:gd name="T34" fmla="*/ 258 w 915"/>
                  <a:gd name="T35" fmla="*/ 2294 h 3071"/>
                  <a:gd name="T36" fmla="*/ 186 w 915"/>
                  <a:gd name="T37" fmla="*/ 2558 h 3071"/>
                  <a:gd name="T38" fmla="*/ 50 w 915"/>
                  <a:gd name="T39" fmla="*/ 3070 h 3071"/>
                  <a:gd name="T40" fmla="*/ 0 w 915"/>
                  <a:gd name="T41" fmla="*/ 3070 h 30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915" h="3071">
                    <a:moveTo>
                      <a:pt x="0" y="3070"/>
                    </a:moveTo>
                    <a:lnTo>
                      <a:pt x="372" y="1696"/>
                    </a:lnTo>
                    <a:lnTo>
                      <a:pt x="432" y="1458"/>
                    </a:lnTo>
                    <a:lnTo>
                      <a:pt x="484" y="1276"/>
                    </a:lnTo>
                    <a:lnTo>
                      <a:pt x="570" y="982"/>
                    </a:lnTo>
                    <a:lnTo>
                      <a:pt x="670" y="658"/>
                    </a:lnTo>
                    <a:lnTo>
                      <a:pt x="782" y="316"/>
                    </a:lnTo>
                    <a:lnTo>
                      <a:pt x="844" y="144"/>
                    </a:lnTo>
                    <a:lnTo>
                      <a:pt x="888" y="42"/>
                    </a:lnTo>
                    <a:lnTo>
                      <a:pt x="914" y="0"/>
                    </a:lnTo>
                    <a:lnTo>
                      <a:pt x="866" y="116"/>
                    </a:lnTo>
                    <a:lnTo>
                      <a:pt x="806" y="296"/>
                    </a:lnTo>
                    <a:lnTo>
                      <a:pt x="520" y="1230"/>
                    </a:lnTo>
                    <a:lnTo>
                      <a:pt x="442" y="1518"/>
                    </a:lnTo>
                    <a:lnTo>
                      <a:pt x="378" y="1774"/>
                    </a:lnTo>
                    <a:lnTo>
                      <a:pt x="314" y="2028"/>
                    </a:lnTo>
                    <a:lnTo>
                      <a:pt x="266" y="2238"/>
                    </a:lnTo>
                    <a:lnTo>
                      <a:pt x="258" y="2294"/>
                    </a:lnTo>
                    <a:lnTo>
                      <a:pt x="186" y="2558"/>
                    </a:lnTo>
                    <a:lnTo>
                      <a:pt x="50" y="3070"/>
                    </a:lnTo>
                    <a:lnTo>
                      <a:pt x="0" y="307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3099" name="Rectangle 27">
            <a:extLst>
              <a:ext uri="{FF2B5EF4-FFF2-40B4-BE49-F238E27FC236}">
                <a16:creationId xmlns:a16="http://schemas.microsoft.com/office/drawing/2014/main" id="{5B296182-C02D-E34D-EAF5-1A96166FF7B7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228600" y="6261100"/>
            <a:ext cx="25273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100" name="Rectangle 28">
            <a:extLst>
              <a:ext uri="{FF2B5EF4-FFF2-40B4-BE49-F238E27FC236}">
                <a16:creationId xmlns:a16="http://schemas.microsoft.com/office/drawing/2014/main" id="{EF408E66-832F-86CE-909D-17B4C3EEA3C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2925763" y="6272213"/>
            <a:ext cx="3457575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101" name="Rectangle 29">
            <a:extLst>
              <a:ext uri="{FF2B5EF4-FFF2-40B4-BE49-F238E27FC236}">
                <a16:creationId xmlns:a16="http://schemas.microsoft.com/office/drawing/2014/main" id="{2A749FB2-A007-5518-ADE3-AA5625BB4DD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443163" cy="457200"/>
          </a:xfrm>
        </p:spPr>
        <p:txBody>
          <a:bodyPr/>
          <a:lstStyle>
            <a:lvl1pPr>
              <a:defRPr/>
            </a:lvl1pPr>
          </a:lstStyle>
          <a:p>
            <a:fld id="{C5555F8D-8576-4568-A49B-C3B1FF817670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3103" name="Rectangle 31">
            <a:extLst>
              <a:ext uri="{FF2B5EF4-FFF2-40B4-BE49-F238E27FC236}">
                <a16:creationId xmlns:a16="http://schemas.microsoft.com/office/drawing/2014/main" id="{72BC4802-BDAC-ECAB-00F8-989AF21075BA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3104" name="Rectangle 32">
            <a:extLst>
              <a:ext uri="{FF2B5EF4-FFF2-40B4-BE49-F238E27FC236}">
                <a16:creationId xmlns:a16="http://schemas.microsoft.com/office/drawing/2014/main" id="{91DFEC6C-11E1-899E-ED6D-0C90152C6109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BC8A7-A2D1-3E7D-A464-511E8D020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A763CE-D650-CB12-2566-73D80A30A9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EFA84E-7881-2B24-E144-7FEF8A153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91993-65A7-18EF-6EFB-7824D4E46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7D4E7-C9A5-494E-8002-06592554B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6431FF-E3E6-421F-BDF8-8CAFDB64689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526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067E2A-7DA9-DACC-09D0-4D7CD9528A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84975" y="122238"/>
            <a:ext cx="2200275" cy="6100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7CB06E-AA52-A424-31CB-571D4C99D8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82563" y="122238"/>
            <a:ext cx="6450012" cy="6100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461C5-FB3F-47BB-1D34-105299E17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BEF22-614E-C4FC-1462-461C85D16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68E42D-40DE-89FF-7588-CCDA60FD2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4477C6-FDA7-43A2-BFE3-B8B5DD113C9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445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9040B-B661-46A9-CAA7-C09A3B311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32698-0486-45B8-63B7-455EC2345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D653E-BE74-1849-3602-11FE0C3A8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8D7A4-BE7E-270F-1635-CC53E578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A8C46C-E46B-01B8-BF10-24B505C58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E5A7C2-6274-4B36-84A7-0A84FF173B9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04086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686E5-9E80-A045-F148-4A52F7787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F686B8-D266-C467-DF07-99D430168F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486B9-FCA8-5829-6C72-5394A32D6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79DAB-09F2-FBA3-5305-B891223C2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F581B7-C790-18EF-2B10-4CF629875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4CCC8-107D-4077-BA73-9B3295418E5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4540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C2520-5852-FA06-FCA0-628BE21BD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E785E-7667-1739-7E9B-2E275DFFC6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0500" y="1447800"/>
            <a:ext cx="4311650" cy="477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F5235-2433-BE6A-3D93-0B0D4FCA4F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4550" y="1447800"/>
            <a:ext cx="4311650" cy="477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1B853-04D4-7E3D-BC57-295614AF3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5AB6F-2078-5446-E264-54072837C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A4978E-49A4-44A9-DAFB-CD190F3C3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58A982-1C02-4DCB-BDCF-9E633DCB00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09842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045DA-3DF3-207D-EE0D-71C269C2C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A7AD3A-6295-E364-A4A1-9A7947D10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3EA43-1407-A9B4-51AE-190C651384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3D74D2-0F6F-3268-E9DF-70148DA03A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363981-0689-25DA-2BE6-EBE62B45F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6E48C6-309F-49C1-5EF1-F1DB7941B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498A65-9E36-18B4-776B-F17B08092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616ED2-0FCB-36B4-9C76-0603DADEF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2D99F4-E4D8-4F73-9EA9-8B014942AFB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37842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6C09E-3874-EC6C-9E44-A053D8099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801002-249A-AA7B-57B8-82F18D0E7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2498D8-A2C3-E9A5-17FC-C8118EAF1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B5B4BC-A065-AFAE-1F2C-0DB599E75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31F74E-1AD1-405A-8A39-012FDA43C6A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639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5663EF-8F80-D734-B258-FD141E786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FFE7C8-2E2E-322B-A7D3-C2C3F6208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19FADC-E527-77D4-CAD4-AC34F67A1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B16E46-9551-4F66-8094-DFC1121D88E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0147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06ECC-15C8-27BD-4D5A-2BCC4C002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3884B-6FEF-7BCC-6E1B-64905CD47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30E262-1955-DCC4-BFE9-33FA90845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082EFF-4C52-6760-5214-9E12C0095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8D70C6-3FCE-6BCC-8730-CEE4B069A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922394-1272-C0EC-E82D-799FE4701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0ACD0-31C5-4304-A27B-668A520CFE6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9741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44FFD-D9A3-03E3-4D76-6BBAEEC7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EC6E0F-88E3-0CAA-E799-62E0D741E8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7FCB69-21F4-A22F-6783-F60BD5A08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82FACF-2AF4-6AE1-8C6C-034D497A6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350B1B-47ED-3B68-BB6D-313996C39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43A6D3-2A36-85EE-C795-8806ABD72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A90710-B635-4E7B-B9A6-03C10C6976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25187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000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2">
            <a:extLst>
              <a:ext uri="{FF2B5EF4-FFF2-40B4-BE49-F238E27FC236}">
                <a16:creationId xmlns:a16="http://schemas.microsoft.com/office/drawing/2014/main" id="{90A039F6-FEDD-7036-49ED-1C2B86B62FD5}"/>
              </a:ext>
            </a:extLst>
          </p:cNvPr>
          <p:cNvSpPr>
            <a:spLocks/>
          </p:cNvSpPr>
          <p:nvPr/>
        </p:nvSpPr>
        <p:spPr bwMode="auto">
          <a:xfrm>
            <a:off x="901700" y="3378200"/>
            <a:ext cx="5359400" cy="2425700"/>
          </a:xfrm>
          <a:custGeom>
            <a:avLst/>
            <a:gdLst>
              <a:gd name="T0" fmla="*/ 0 w 3376"/>
              <a:gd name="T1" fmla="*/ 1525 h 1528"/>
              <a:gd name="T2" fmla="*/ 79 w 3376"/>
              <a:gd name="T3" fmla="*/ 1498 h 1528"/>
              <a:gd name="T4" fmla="*/ 753 w 3376"/>
              <a:gd name="T5" fmla="*/ 1223 h 1528"/>
              <a:gd name="T6" fmla="*/ 1048 w 3376"/>
              <a:gd name="T7" fmla="*/ 1054 h 1528"/>
              <a:gd name="T8" fmla="*/ 1122 w 3376"/>
              <a:gd name="T9" fmla="*/ 1007 h 1528"/>
              <a:gd name="T10" fmla="*/ 1164 w 3376"/>
              <a:gd name="T11" fmla="*/ 974 h 1528"/>
              <a:gd name="T12" fmla="*/ 1164 w 3376"/>
              <a:gd name="T13" fmla="*/ 918 h 1528"/>
              <a:gd name="T14" fmla="*/ 1637 w 3376"/>
              <a:gd name="T15" fmla="*/ 734 h 1528"/>
              <a:gd name="T16" fmla="*/ 1715 w 3376"/>
              <a:gd name="T17" fmla="*/ 731 h 1528"/>
              <a:gd name="T18" fmla="*/ 1787 w 3376"/>
              <a:gd name="T19" fmla="*/ 725 h 1528"/>
              <a:gd name="T20" fmla="*/ 1901 w 3376"/>
              <a:gd name="T21" fmla="*/ 707 h 1528"/>
              <a:gd name="T22" fmla="*/ 2015 w 3376"/>
              <a:gd name="T23" fmla="*/ 678 h 1528"/>
              <a:gd name="T24" fmla="*/ 2162 w 3376"/>
              <a:gd name="T25" fmla="*/ 620 h 1528"/>
              <a:gd name="T26" fmla="*/ 2069 w 3376"/>
              <a:gd name="T27" fmla="*/ 578 h 1528"/>
              <a:gd name="T28" fmla="*/ 2195 w 3376"/>
              <a:gd name="T29" fmla="*/ 605 h 1528"/>
              <a:gd name="T30" fmla="*/ 2276 w 3376"/>
              <a:gd name="T31" fmla="*/ 578 h 1528"/>
              <a:gd name="T32" fmla="*/ 2186 w 3376"/>
              <a:gd name="T33" fmla="*/ 533 h 1528"/>
              <a:gd name="T34" fmla="*/ 2309 w 3376"/>
              <a:gd name="T35" fmla="*/ 560 h 1528"/>
              <a:gd name="T36" fmla="*/ 2399 w 3376"/>
              <a:gd name="T37" fmla="*/ 521 h 1528"/>
              <a:gd name="T38" fmla="*/ 2315 w 3376"/>
              <a:gd name="T39" fmla="*/ 470 h 1528"/>
              <a:gd name="T40" fmla="*/ 2453 w 3376"/>
              <a:gd name="T41" fmla="*/ 494 h 1528"/>
              <a:gd name="T42" fmla="*/ 2619 w 3376"/>
              <a:gd name="T43" fmla="*/ 430 h 1528"/>
              <a:gd name="T44" fmla="*/ 2888 w 3376"/>
              <a:gd name="T45" fmla="*/ 302 h 1528"/>
              <a:gd name="T46" fmla="*/ 3099 w 3376"/>
              <a:gd name="T47" fmla="*/ 182 h 1528"/>
              <a:gd name="T48" fmla="*/ 3376 w 3376"/>
              <a:gd name="T49" fmla="*/ 0 h 1528"/>
              <a:gd name="T50" fmla="*/ 3016 w 3376"/>
              <a:gd name="T51" fmla="*/ 144 h 1528"/>
              <a:gd name="T52" fmla="*/ 2801 w 3376"/>
              <a:gd name="T53" fmla="*/ 230 h 1528"/>
              <a:gd name="T54" fmla="*/ 2619 w 3376"/>
              <a:gd name="T55" fmla="*/ 302 h 1528"/>
              <a:gd name="T56" fmla="*/ 2386 w 3376"/>
              <a:gd name="T57" fmla="*/ 398 h 1528"/>
              <a:gd name="T58" fmla="*/ 2146 w 3376"/>
              <a:gd name="T59" fmla="*/ 478 h 1528"/>
              <a:gd name="T60" fmla="*/ 1792 w 3376"/>
              <a:gd name="T61" fmla="*/ 624 h 1528"/>
              <a:gd name="T62" fmla="*/ 1601 w 3376"/>
              <a:gd name="T63" fmla="*/ 710 h 1528"/>
              <a:gd name="T64" fmla="*/ 1135 w 3376"/>
              <a:gd name="T65" fmla="*/ 886 h 1528"/>
              <a:gd name="T66" fmla="*/ 1098 w 3376"/>
              <a:gd name="T67" fmla="*/ 871 h 1528"/>
              <a:gd name="T68" fmla="*/ 993 w 3376"/>
              <a:gd name="T69" fmla="*/ 871 h 1528"/>
              <a:gd name="T70" fmla="*/ 450 w 3376"/>
              <a:gd name="T71" fmla="*/ 1039 h 1528"/>
              <a:gd name="T72" fmla="*/ 8 w 3376"/>
              <a:gd name="T73" fmla="*/ 1214 h 1528"/>
              <a:gd name="T74" fmla="*/ 27 w 3376"/>
              <a:gd name="T75" fmla="*/ 1240 h 1528"/>
              <a:gd name="T76" fmla="*/ 35 w 3376"/>
              <a:gd name="T77" fmla="*/ 1237 h 1528"/>
              <a:gd name="T78" fmla="*/ 10 w 3376"/>
              <a:gd name="T79" fmla="*/ 1528 h 1528"/>
              <a:gd name="T80" fmla="*/ 0 w 3376"/>
              <a:gd name="T81" fmla="*/ 1525 h 1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376" h="1528">
                <a:moveTo>
                  <a:pt x="0" y="1525"/>
                </a:moveTo>
                <a:lnTo>
                  <a:pt x="79" y="1498"/>
                </a:lnTo>
                <a:lnTo>
                  <a:pt x="753" y="1223"/>
                </a:lnTo>
                <a:lnTo>
                  <a:pt x="1048" y="1054"/>
                </a:lnTo>
                <a:lnTo>
                  <a:pt x="1122" y="1007"/>
                </a:lnTo>
                <a:lnTo>
                  <a:pt x="1164" y="974"/>
                </a:lnTo>
                <a:lnTo>
                  <a:pt x="1164" y="918"/>
                </a:lnTo>
                <a:lnTo>
                  <a:pt x="1637" y="734"/>
                </a:lnTo>
                <a:lnTo>
                  <a:pt x="1715" y="731"/>
                </a:lnTo>
                <a:lnTo>
                  <a:pt x="1787" y="725"/>
                </a:lnTo>
                <a:lnTo>
                  <a:pt x="1901" y="707"/>
                </a:lnTo>
                <a:lnTo>
                  <a:pt x="2015" y="678"/>
                </a:lnTo>
                <a:lnTo>
                  <a:pt x="2162" y="620"/>
                </a:lnTo>
                <a:lnTo>
                  <a:pt x="2069" y="578"/>
                </a:lnTo>
                <a:lnTo>
                  <a:pt x="2195" y="605"/>
                </a:lnTo>
                <a:lnTo>
                  <a:pt x="2276" y="578"/>
                </a:lnTo>
                <a:lnTo>
                  <a:pt x="2186" y="533"/>
                </a:lnTo>
                <a:lnTo>
                  <a:pt x="2309" y="560"/>
                </a:lnTo>
                <a:lnTo>
                  <a:pt x="2399" y="521"/>
                </a:lnTo>
                <a:lnTo>
                  <a:pt x="2315" y="470"/>
                </a:lnTo>
                <a:lnTo>
                  <a:pt x="2453" y="494"/>
                </a:lnTo>
                <a:lnTo>
                  <a:pt x="2619" y="430"/>
                </a:lnTo>
                <a:lnTo>
                  <a:pt x="2888" y="302"/>
                </a:lnTo>
                <a:lnTo>
                  <a:pt x="3099" y="182"/>
                </a:lnTo>
                <a:lnTo>
                  <a:pt x="3376" y="0"/>
                </a:lnTo>
                <a:lnTo>
                  <a:pt x="3016" y="144"/>
                </a:lnTo>
                <a:lnTo>
                  <a:pt x="2801" y="230"/>
                </a:lnTo>
                <a:lnTo>
                  <a:pt x="2619" y="302"/>
                </a:lnTo>
                <a:lnTo>
                  <a:pt x="2386" y="398"/>
                </a:lnTo>
                <a:lnTo>
                  <a:pt x="2146" y="478"/>
                </a:lnTo>
                <a:lnTo>
                  <a:pt x="1792" y="624"/>
                </a:lnTo>
                <a:lnTo>
                  <a:pt x="1601" y="710"/>
                </a:lnTo>
                <a:lnTo>
                  <a:pt x="1135" y="886"/>
                </a:lnTo>
                <a:lnTo>
                  <a:pt x="1098" y="871"/>
                </a:lnTo>
                <a:lnTo>
                  <a:pt x="993" y="871"/>
                </a:lnTo>
                <a:lnTo>
                  <a:pt x="450" y="1039"/>
                </a:lnTo>
                <a:lnTo>
                  <a:pt x="8" y="1214"/>
                </a:lnTo>
                <a:lnTo>
                  <a:pt x="27" y="1240"/>
                </a:lnTo>
                <a:lnTo>
                  <a:pt x="35" y="1237"/>
                </a:lnTo>
                <a:lnTo>
                  <a:pt x="10" y="1528"/>
                </a:lnTo>
                <a:lnTo>
                  <a:pt x="0" y="1525"/>
                </a:lnTo>
              </a:path>
            </a:pathLst>
          </a:custGeom>
          <a:solidFill>
            <a:srgbClr val="0000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2051" name="Group 3">
            <a:extLst>
              <a:ext uri="{FF2B5EF4-FFF2-40B4-BE49-F238E27FC236}">
                <a16:creationId xmlns:a16="http://schemas.microsoft.com/office/drawing/2014/main" id="{13132E37-C2E1-3942-EA0D-FA1C9AECADA5}"/>
              </a:ext>
            </a:extLst>
          </p:cNvPr>
          <p:cNvGrpSpPr>
            <a:grpSpLocks/>
          </p:cNvGrpSpPr>
          <p:nvPr/>
        </p:nvGrpSpPr>
        <p:grpSpPr bwMode="auto">
          <a:xfrm>
            <a:off x="296863" y="3022600"/>
            <a:ext cx="976312" cy="2828925"/>
            <a:chOff x="187" y="1904"/>
            <a:chExt cx="615" cy="1782"/>
          </a:xfrm>
        </p:grpSpPr>
        <p:grpSp>
          <p:nvGrpSpPr>
            <p:cNvPr id="2052" name="Group 4">
              <a:extLst>
                <a:ext uri="{FF2B5EF4-FFF2-40B4-BE49-F238E27FC236}">
                  <a16:creationId xmlns:a16="http://schemas.microsoft.com/office/drawing/2014/main" id="{5F6A3CD5-8572-70DC-B695-00D37F80FE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7" y="3207"/>
              <a:ext cx="438" cy="479"/>
              <a:chOff x="187" y="3207"/>
              <a:chExt cx="438" cy="479"/>
            </a:xfrm>
          </p:grpSpPr>
          <p:sp>
            <p:nvSpPr>
              <p:cNvPr id="2053" name="Oval 5">
                <a:extLst>
                  <a:ext uri="{FF2B5EF4-FFF2-40B4-BE49-F238E27FC236}">
                    <a16:creationId xmlns:a16="http://schemas.microsoft.com/office/drawing/2014/main" id="{BEC11CC5-8033-D8E1-E0A2-4E89318ECA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7" y="3544"/>
                <a:ext cx="435" cy="142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54" name="Oval 6">
                <a:extLst>
                  <a:ext uri="{FF2B5EF4-FFF2-40B4-BE49-F238E27FC236}">
                    <a16:creationId xmlns:a16="http://schemas.microsoft.com/office/drawing/2014/main" id="{61338C6B-77BA-E4B9-A223-EDD47565CC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8" y="3534"/>
                <a:ext cx="437" cy="141"/>
              </a:xfrm>
              <a:prstGeom prst="ellipse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55" name="Oval 7">
                <a:extLst>
                  <a:ext uri="{FF2B5EF4-FFF2-40B4-BE49-F238E27FC236}">
                    <a16:creationId xmlns:a16="http://schemas.microsoft.com/office/drawing/2014/main" id="{3E629554-7067-5DA7-61A2-B65D718EDF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" y="3207"/>
                <a:ext cx="267" cy="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56" name="Oval 8">
                <a:extLst>
                  <a:ext uri="{FF2B5EF4-FFF2-40B4-BE49-F238E27FC236}">
                    <a16:creationId xmlns:a16="http://schemas.microsoft.com/office/drawing/2014/main" id="{2DA85E11-4F77-2621-B174-3435E4E531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" y="3207"/>
                <a:ext cx="261" cy="7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57" name="AutoShape 9">
                <a:extLst>
                  <a:ext uri="{FF2B5EF4-FFF2-40B4-BE49-F238E27FC236}">
                    <a16:creationId xmlns:a16="http://schemas.microsoft.com/office/drawing/2014/main" id="{6E124C63-7407-3E92-E07F-6B118C3108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V="1">
                <a:off x="187" y="3253"/>
                <a:ext cx="438" cy="116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58" name="Rectangle 10">
                <a:extLst>
                  <a:ext uri="{FF2B5EF4-FFF2-40B4-BE49-F238E27FC236}">
                    <a16:creationId xmlns:a16="http://schemas.microsoft.com/office/drawing/2014/main" id="{CC0817CC-1987-0A69-1C82-24C311949A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7" y="3383"/>
                <a:ext cx="436" cy="233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59" name="Oval 11">
                <a:extLst>
                  <a:ext uri="{FF2B5EF4-FFF2-40B4-BE49-F238E27FC236}">
                    <a16:creationId xmlns:a16="http://schemas.microsoft.com/office/drawing/2014/main" id="{56330F43-EAAB-5263-5BF7-7DD4820F72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7" y="3329"/>
                <a:ext cx="436" cy="91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60" name="Freeform 12">
                <a:extLst>
                  <a:ext uri="{FF2B5EF4-FFF2-40B4-BE49-F238E27FC236}">
                    <a16:creationId xmlns:a16="http://schemas.microsoft.com/office/drawing/2014/main" id="{C723F557-3E3F-61CF-EA5B-D56894D85B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6" y="3282"/>
                <a:ext cx="113" cy="393"/>
              </a:xfrm>
              <a:custGeom>
                <a:avLst/>
                <a:gdLst>
                  <a:gd name="T0" fmla="*/ 68 w 113"/>
                  <a:gd name="T1" fmla="*/ 0 h 393"/>
                  <a:gd name="T2" fmla="*/ 0 w 113"/>
                  <a:gd name="T3" fmla="*/ 110 h 393"/>
                  <a:gd name="T4" fmla="*/ 3 w 113"/>
                  <a:gd name="T5" fmla="*/ 361 h 393"/>
                  <a:gd name="T6" fmla="*/ 36 w 113"/>
                  <a:gd name="T7" fmla="*/ 379 h 393"/>
                  <a:gd name="T8" fmla="*/ 63 w 113"/>
                  <a:gd name="T9" fmla="*/ 385 h 393"/>
                  <a:gd name="T10" fmla="*/ 92 w 113"/>
                  <a:gd name="T11" fmla="*/ 392 h 393"/>
                  <a:gd name="T12" fmla="*/ 90 w 113"/>
                  <a:gd name="T13" fmla="*/ 136 h 393"/>
                  <a:gd name="T14" fmla="*/ 112 w 113"/>
                  <a:gd name="T15" fmla="*/ 10 h 393"/>
                  <a:gd name="T16" fmla="*/ 102 w 113"/>
                  <a:gd name="T17" fmla="*/ 10 h 393"/>
                  <a:gd name="T18" fmla="*/ 81 w 113"/>
                  <a:gd name="T19" fmla="*/ 6 h 393"/>
                  <a:gd name="T20" fmla="*/ 68 w 113"/>
                  <a:gd name="T21" fmla="*/ 0 h 3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3" h="393">
                    <a:moveTo>
                      <a:pt x="68" y="0"/>
                    </a:moveTo>
                    <a:lnTo>
                      <a:pt x="0" y="110"/>
                    </a:lnTo>
                    <a:lnTo>
                      <a:pt x="3" y="361"/>
                    </a:lnTo>
                    <a:lnTo>
                      <a:pt x="36" y="379"/>
                    </a:lnTo>
                    <a:lnTo>
                      <a:pt x="63" y="385"/>
                    </a:lnTo>
                    <a:lnTo>
                      <a:pt x="92" y="392"/>
                    </a:lnTo>
                    <a:lnTo>
                      <a:pt x="90" y="136"/>
                    </a:lnTo>
                    <a:lnTo>
                      <a:pt x="112" y="10"/>
                    </a:lnTo>
                    <a:lnTo>
                      <a:pt x="102" y="10"/>
                    </a:lnTo>
                    <a:lnTo>
                      <a:pt x="81" y="6"/>
                    </a:lnTo>
                    <a:lnTo>
                      <a:pt x="68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61" name="Oval 13">
                <a:extLst>
                  <a:ext uri="{FF2B5EF4-FFF2-40B4-BE49-F238E27FC236}">
                    <a16:creationId xmlns:a16="http://schemas.microsoft.com/office/drawing/2014/main" id="{3473316D-D307-B3E2-9329-559EB3A768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" y="3221"/>
                <a:ext cx="222" cy="45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62" name="Oval 14">
                <a:extLst>
                  <a:ext uri="{FF2B5EF4-FFF2-40B4-BE49-F238E27FC236}">
                    <a16:creationId xmlns:a16="http://schemas.microsoft.com/office/drawing/2014/main" id="{6910A964-BE92-4FFD-29CF-5EBC32E965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" y="3332"/>
                <a:ext cx="418" cy="86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63" name="Freeform 15">
                <a:extLst>
                  <a:ext uri="{FF2B5EF4-FFF2-40B4-BE49-F238E27FC236}">
                    <a16:creationId xmlns:a16="http://schemas.microsoft.com/office/drawing/2014/main" id="{C58E37B3-E7C7-80D9-ABBC-C6AB4F9808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" y="3283"/>
                <a:ext cx="67" cy="369"/>
              </a:xfrm>
              <a:custGeom>
                <a:avLst/>
                <a:gdLst>
                  <a:gd name="T0" fmla="*/ 0 w 67"/>
                  <a:gd name="T1" fmla="*/ 133 h 369"/>
                  <a:gd name="T2" fmla="*/ 0 w 67"/>
                  <a:gd name="T3" fmla="*/ 357 h 369"/>
                  <a:gd name="T4" fmla="*/ 20 w 67"/>
                  <a:gd name="T5" fmla="*/ 368 h 369"/>
                  <a:gd name="T6" fmla="*/ 20 w 67"/>
                  <a:gd name="T7" fmla="*/ 141 h 369"/>
                  <a:gd name="T8" fmla="*/ 20 w 67"/>
                  <a:gd name="T9" fmla="*/ 125 h 369"/>
                  <a:gd name="T10" fmla="*/ 29 w 67"/>
                  <a:gd name="T11" fmla="*/ 111 h 369"/>
                  <a:gd name="T12" fmla="*/ 66 w 67"/>
                  <a:gd name="T13" fmla="*/ 4 h 369"/>
                  <a:gd name="T14" fmla="*/ 59 w 67"/>
                  <a:gd name="T15" fmla="*/ 0 h 369"/>
                  <a:gd name="T16" fmla="*/ 8 w 67"/>
                  <a:gd name="T17" fmla="*/ 113 h 369"/>
                  <a:gd name="T18" fmla="*/ 0 w 67"/>
                  <a:gd name="T19" fmla="*/ 133 h 3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7" h="369">
                    <a:moveTo>
                      <a:pt x="0" y="133"/>
                    </a:moveTo>
                    <a:lnTo>
                      <a:pt x="0" y="357"/>
                    </a:lnTo>
                    <a:lnTo>
                      <a:pt x="20" y="368"/>
                    </a:lnTo>
                    <a:lnTo>
                      <a:pt x="20" y="141"/>
                    </a:lnTo>
                    <a:lnTo>
                      <a:pt x="20" y="125"/>
                    </a:lnTo>
                    <a:lnTo>
                      <a:pt x="29" y="111"/>
                    </a:lnTo>
                    <a:lnTo>
                      <a:pt x="66" y="4"/>
                    </a:lnTo>
                    <a:lnTo>
                      <a:pt x="59" y="0"/>
                    </a:lnTo>
                    <a:lnTo>
                      <a:pt x="8" y="113"/>
                    </a:lnTo>
                    <a:lnTo>
                      <a:pt x="0" y="133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64" name="Freeform 16">
                <a:extLst>
                  <a:ext uri="{FF2B5EF4-FFF2-40B4-BE49-F238E27FC236}">
                    <a16:creationId xmlns:a16="http://schemas.microsoft.com/office/drawing/2014/main" id="{CC372A76-BF38-9B41-737B-0561AD2605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1" y="3275"/>
                <a:ext cx="99" cy="363"/>
              </a:xfrm>
              <a:custGeom>
                <a:avLst/>
                <a:gdLst>
                  <a:gd name="T0" fmla="*/ 98 w 99"/>
                  <a:gd name="T1" fmla="*/ 102 h 363"/>
                  <a:gd name="T2" fmla="*/ 98 w 99"/>
                  <a:gd name="T3" fmla="*/ 348 h 363"/>
                  <a:gd name="T4" fmla="*/ 81 w 99"/>
                  <a:gd name="T5" fmla="*/ 362 h 363"/>
                  <a:gd name="T6" fmla="*/ 81 w 99"/>
                  <a:gd name="T7" fmla="*/ 106 h 363"/>
                  <a:gd name="T8" fmla="*/ 0 w 99"/>
                  <a:gd name="T9" fmla="*/ 4 h 363"/>
                  <a:gd name="T10" fmla="*/ 7 w 99"/>
                  <a:gd name="T11" fmla="*/ 0 h 363"/>
                  <a:gd name="T12" fmla="*/ 98 w 99"/>
                  <a:gd name="T13" fmla="*/ 102 h 3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9" h="363">
                    <a:moveTo>
                      <a:pt x="98" y="102"/>
                    </a:moveTo>
                    <a:lnTo>
                      <a:pt x="98" y="348"/>
                    </a:lnTo>
                    <a:lnTo>
                      <a:pt x="81" y="362"/>
                    </a:lnTo>
                    <a:lnTo>
                      <a:pt x="81" y="106"/>
                    </a:lnTo>
                    <a:lnTo>
                      <a:pt x="0" y="4"/>
                    </a:lnTo>
                    <a:lnTo>
                      <a:pt x="7" y="0"/>
                    </a:lnTo>
                    <a:lnTo>
                      <a:pt x="98" y="102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65" name="Freeform 17">
                <a:extLst>
                  <a:ext uri="{FF2B5EF4-FFF2-40B4-BE49-F238E27FC236}">
                    <a16:creationId xmlns:a16="http://schemas.microsoft.com/office/drawing/2014/main" id="{669B90FA-A186-F05A-DCDD-64032E8506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" y="3215"/>
                <a:ext cx="74" cy="23"/>
              </a:xfrm>
              <a:custGeom>
                <a:avLst/>
                <a:gdLst>
                  <a:gd name="T0" fmla="*/ 0 w 74"/>
                  <a:gd name="T1" fmla="*/ 0 h 23"/>
                  <a:gd name="T2" fmla="*/ 34 w 74"/>
                  <a:gd name="T3" fmla="*/ 4 h 23"/>
                  <a:gd name="T4" fmla="*/ 56 w 74"/>
                  <a:gd name="T5" fmla="*/ 10 h 23"/>
                  <a:gd name="T6" fmla="*/ 73 w 74"/>
                  <a:gd name="T7" fmla="*/ 16 h 23"/>
                  <a:gd name="T8" fmla="*/ 67 w 74"/>
                  <a:gd name="T9" fmla="*/ 22 h 23"/>
                  <a:gd name="T10" fmla="*/ 51 w 74"/>
                  <a:gd name="T11" fmla="*/ 14 h 23"/>
                  <a:gd name="T12" fmla="*/ 27 w 74"/>
                  <a:gd name="T13" fmla="*/ 8 h 23"/>
                  <a:gd name="T14" fmla="*/ 3 w 74"/>
                  <a:gd name="T15" fmla="*/ 8 h 23"/>
                  <a:gd name="T16" fmla="*/ 0 w 74"/>
                  <a:gd name="T17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66" name="Freeform 18">
                <a:extLst>
                  <a:ext uri="{FF2B5EF4-FFF2-40B4-BE49-F238E27FC236}">
                    <a16:creationId xmlns:a16="http://schemas.microsoft.com/office/drawing/2014/main" id="{B880E29F-8350-8A5B-3616-6B23BDE611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2" y="3327"/>
                <a:ext cx="74" cy="23"/>
              </a:xfrm>
              <a:custGeom>
                <a:avLst/>
                <a:gdLst>
                  <a:gd name="T0" fmla="*/ 0 w 74"/>
                  <a:gd name="T1" fmla="*/ 0 h 23"/>
                  <a:gd name="T2" fmla="*/ 34 w 74"/>
                  <a:gd name="T3" fmla="*/ 4 h 23"/>
                  <a:gd name="T4" fmla="*/ 56 w 74"/>
                  <a:gd name="T5" fmla="*/ 10 h 23"/>
                  <a:gd name="T6" fmla="*/ 73 w 74"/>
                  <a:gd name="T7" fmla="*/ 16 h 23"/>
                  <a:gd name="T8" fmla="*/ 67 w 74"/>
                  <a:gd name="T9" fmla="*/ 22 h 23"/>
                  <a:gd name="T10" fmla="*/ 51 w 74"/>
                  <a:gd name="T11" fmla="*/ 14 h 23"/>
                  <a:gd name="T12" fmla="*/ 27 w 74"/>
                  <a:gd name="T13" fmla="*/ 8 h 23"/>
                  <a:gd name="T14" fmla="*/ 3 w 74"/>
                  <a:gd name="T15" fmla="*/ 8 h 23"/>
                  <a:gd name="T16" fmla="*/ 0 w 74"/>
                  <a:gd name="T17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67" name="Freeform 19">
                <a:extLst>
                  <a:ext uri="{FF2B5EF4-FFF2-40B4-BE49-F238E27FC236}">
                    <a16:creationId xmlns:a16="http://schemas.microsoft.com/office/drawing/2014/main" id="{7E28A4CD-2551-D927-D0CF-0BA7ED5D3B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" y="3250"/>
                <a:ext cx="73" cy="23"/>
              </a:xfrm>
              <a:custGeom>
                <a:avLst/>
                <a:gdLst>
                  <a:gd name="T0" fmla="*/ 72 w 73"/>
                  <a:gd name="T1" fmla="*/ 22 h 23"/>
                  <a:gd name="T2" fmla="*/ 37 w 73"/>
                  <a:gd name="T3" fmla="*/ 18 h 23"/>
                  <a:gd name="T4" fmla="*/ 16 w 73"/>
                  <a:gd name="T5" fmla="*/ 12 h 23"/>
                  <a:gd name="T6" fmla="*/ 0 w 73"/>
                  <a:gd name="T7" fmla="*/ 6 h 23"/>
                  <a:gd name="T8" fmla="*/ 5 w 73"/>
                  <a:gd name="T9" fmla="*/ 0 h 23"/>
                  <a:gd name="T10" fmla="*/ 21 w 73"/>
                  <a:gd name="T11" fmla="*/ 8 h 23"/>
                  <a:gd name="T12" fmla="*/ 45 w 73"/>
                  <a:gd name="T13" fmla="*/ 14 h 23"/>
                  <a:gd name="T14" fmla="*/ 68 w 73"/>
                  <a:gd name="T15" fmla="*/ 14 h 23"/>
                  <a:gd name="T16" fmla="*/ 72 w 73"/>
                  <a:gd name="T17" fmla="*/ 22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3" h="23">
                    <a:moveTo>
                      <a:pt x="72" y="22"/>
                    </a:moveTo>
                    <a:lnTo>
                      <a:pt x="37" y="18"/>
                    </a:lnTo>
                    <a:lnTo>
                      <a:pt x="16" y="12"/>
                    </a:lnTo>
                    <a:lnTo>
                      <a:pt x="0" y="6"/>
                    </a:lnTo>
                    <a:lnTo>
                      <a:pt x="5" y="0"/>
                    </a:lnTo>
                    <a:lnTo>
                      <a:pt x="21" y="8"/>
                    </a:lnTo>
                    <a:lnTo>
                      <a:pt x="45" y="14"/>
                    </a:lnTo>
                    <a:lnTo>
                      <a:pt x="68" y="14"/>
                    </a:lnTo>
                    <a:lnTo>
                      <a:pt x="72" y="22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68" name="Freeform 20">
                <a:extLst>
                  <a:ext uri="{FF2B5EF4-FFF2-40B4-BE49-F238E27FC236}">
                    <a16:creationId xmlns:a16="http://schemas.microsoft.com/office/drawing/2014/main" id="{239BECCF-DC76-D68E-910F-2818188BC7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" y="3284"/>
                <a:ext cx="81" cy="118"/>
              </a:xfrm>
              <a:custGeom>
                <a:avLst/>
                <a:gdLst>
                  <a:gd name="T0" fmla="*/ 40 w 81"/>
                  <a:gd name="T1" fmla="*/ 0 h 118"/>
                  <a:gd name="T2" fmla="*/ 80 w 81"/>
                  <a:gd name="T3" fmla="*/ 4 h 118"/>
                  <a:gd name="T4" fmla="*/ 65 w 81"/>
                  <a:gd name="T5" fmla="*/ 40 h 118"/>
                  <a:gd name="T6" fmla="*/ 58 w 81"/>
                  <a:gd name="T7" fmla="*/ 62 h 118"/>
                  <a:gd name="T8" fmla="*/ 47 w 81"/>
                  <a:gd name="T9" fmla="*/ 82 h 118"/>
                  <a:gd name="T10" fmla="*/ 40 w 81"/>
                  <a:gd name="T11" fmla="*/ 105 h 118"/>
                  <a:gd name="T12" fmla="*/ 37 w 81"/>
                  <a:gd name="T13" fmla="*/ 117 h 118"/>
                  <a:gd name="T14" fmla="*/ 16 w 81"/>
                  <a:gd name="T15" fmla="*/ 114 h 118"/>
                  <a:gd name="T16" fmla="*/ 0 w 81"/>
                  <a:gd name="T17" fmla="*/ 108 h 118"/>
                  <a:gd name="T18" fmla="*/ 7 w 81"/>
                  <a:gd name="T19" fmla="*/ 84 h 118"/>
                  <a:gd name="T20" fmla="*/ 25 w 81"/>
                  <a:gd name="T21" fmla="*/ 60 h 118"/>
                  <a:gd name="T22" fmla="*/ 29 w 81"/>
                  <a:gd name="T23" fmla="*/ 40 h 118"/>
                  <a:gd name="T24" fmla="*/ 36 w 81"/>
                  <a:gd name="T25" fmla="*/ 20 h 118"/>
                  <a:gd name="T26" fmla="*/ 40 w 81"/>
                  <a:gd name="T27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1" h="118">
                    <a:moveTo>
                      <a:pt x="40" y="0"/>
                    </a:moveTo>
                    <a:lnTo>
                      <a:pt x="80" y="4"/>
                    </a:lnTo>
                    <a:lnTo>
                      <a:pt x="65" y="40"/>
                    </a:lnTo>
                    <a:lnTo>
                      <a:pt x="58" y="62"/>
                    </a:lnTo>
                    <a:lnTo>
                      <a:pt x="47" y="82"/>
                    </a:lnTo>
                    <a:lnTo>
                      <a:pt x="40" y="105"/>
                    </a:lnTo>
                    <a:lnTo>
                      <a:pt x="37" y="117"/>
                    </a:lnTo>
                    <a:lnTo>
                      <a:pt x="16" y="114"/>
                    </a:lnTo>
                    <a:lnTo>
                      <a:pt x="0" y="108"/>
                    </a:lnTo>
                    <a:lnTo>
                      <a:pt x="7" y="84"/>
                    </a:lnTo>
                    <a:lnTo>
                      <a:pt x="25" y="60"/>
                    </a:lnTo>
                    <a:lnTo>
                      <a:pt x="29" y="40"/>
                    </a:lnTo>
                    <a:lnTo>
                      <a:pt x="36" y="20"/>
                    </a:lnTo>
                    <a:lnTo>
                      <a:pt x="40" y="0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69" name="Freeform 21">
                <a:extLst>
                  <a:ext uri="{FF2B5EF4-FFF2-40B4-BE49-F238E27FC236}">
                    <a16:creationId xmlns:a16="http://schemas.microsoft.com/office/drawing/2014/main" id="{6E3ECC6C-FC79-6212-8843-7BD619A4D9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" y="3265"/>
                <a:ext cx="261" cy="35"/>
              </a:xfrm>
              <a:custGeom>
                <a:avLst/>
                <a:gdLst>
                  <a:gd name="T0" fmla="*/ 0 w 261"/>
                  <a:gd name="T1" fmla="*/ 0 h 35"/>
                  <a:gd name="T2" fmla="*/ 25 w 261"/>
                  <a:gd name="T3" fmla="*/ 10 h 35"/>
                  <a:gd name="T4" fmla="*/ 66 w 261"/>
                  <a:gd name="T5" fmla="*/ 18 h 35"/>
                  <a:gd name="T6" fmla="*/ 122 w 261"/>
                  <a:gd name="T7" fmla="*/ 19 h 35"/>
                  <a:gd name="T8" fmla="*/ 177 w 261"/>
                  <a:gd name="T9" fmla="*/ 19 h 35"/>
                  <a:gd name="T10" fmla="*/ 218 w 261"/>
                  <a:gd name="T11" fmla="*/ 12 h 35"/>
                  <a:gd name="T12" fmla="*/ 240 w 261"/>
                  <a:gd name="T13" fmla="*/ 6 h 35"/>
                  <a:gd name="T14" fmla="*/ 248 w 261"/>
                  <a:gd name="T15" fmla="*/ 0 h 35"/>
                  <a:gd name="T16" fmla="*/ 260 w 261"/>
                  <a:gd name="T17" fmla="*/ 15 h 35"/>
                  <a:gd name="T18" fmla="*/ 221 w 261"/>
                  <a:gd name="T19" fmla="*/ 28 h 35"/>
                  <a:gd name="T20" fmla="*/ 164 w 261"/>
                  <a:gd name="T21" fmla="*/ 34 h 35"/>
                  <a:gd name="T22" fmla="*/ 98 w 261"/>
                  <a:gd name="T23" fmla="*/ 33 h 35"/>
                  <a:gd name="T24" fmla="*/ 39 w 261"/>
                  <a:gd name="T25" fmla="*/ 24 h 35"/>
                  <a:gd name="T26" fmla="*/ 5 w 261"/>
                  <a:gd name="T27" fmla="*/ 9 h 35"/>
                  <a:gd name="T28" fmla="*/ 0 w 261"/>
                  <a:gd name="T29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61" h="35">
                    <a:moveTo>
                      <a:pt x="0" y="0"/>
                    </a:moveTo>
                    <a:lnTo>
                      <a:pt x="25" y="10"/>
                    </a:lnTo>
                    <a:lnTo>
                      <a:pt x="66" y="18"/>
                    </a:lnTo>
                    <a:lnTo>
                      <a:pt x="122" y="19"/>
                    </a:lnTo>
                    <a:lnTo>
                      <a:pt x="177" y="19"/>
                    </a:lnTo>
                    <a:lnTo>
                      <a:pt x="218" y="12"/>
                    </a:lnTo>
                    <a:lnTo>
                      <a:pt x="240" y="6"/>
                    </a:lnTo>
                    <a:lnTo>
                      <a:pt x="248" y="0"/>
                    </a:lnTo>
                    <a:lnTo>
                      <a:pt x="260" y="15"/>
                    </a:lnTo>
                    <a:lnTo>
                      <a:pt x="221" y="28"/>
                    </a:lnTo>
                    <a:lnTo>
                      <a:pt x="164" y="34"/>
                    </a:lnTo>
                    <a:lnTo>
                      <a:pt x="98" y="33"/>
                    </a:lnTo>
                    <a:lnTo>
                      <a:pt x="39" y="24"/>
                    </a:lnTo>
                    <a:lnTo>
                      <a:pt x="5" y="9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070" name="Freeform 22">
              <a:extLst>
                <a:ext uri="{FF2B5EF4-FFF2-40B4-BE49-F238E27FC236}">
                  <a16:creationId xmlns:a16="http://schemas.microsoft.com/office/drawing/2014/main" id="{36740C61-EB5F-B61C-1C14-7B01AB8485C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" y="1904"/>
              <a:ext cx="423" cy="1366"/>
            </a:xfrm>
            <a:custGeom>
              <a:avLst/>
              <a:gdLst>
                <a:gd name="T0" fmla="*/ 356 w 423"/>
                <a:gd name="T1" fmla="*/ 64 h 1366"/>
                <a:gd name="T2" fmla="*/ 326 w 423"/>
                <a:gd name="T3" fmla="*/ 163 h 1366"/>
                <a:gd name="T4" fmla="*/ 292 w 423"/>
                <a:gd name="T5" fmla="*/ 293 h 1366"/>
                <a:gd name="T6" fmla="*/ 258 w 423"/>
                <a:gd name="T7" fmla="*/ 417 h 1366"/>
                <a:gd name="T8" fmla="*/ 219 w 423"/>
                <a:gd name="T9" fmla="*/ 585 h 1366"/>
                <a:gd name="T10" fmla="*/ 168 w 423"/>
                <a:gd name="T11" fmla="*/ 775 h 1366"/>
                <a:gd name="T12" fmla="*/ 126 w 423"/>
                <a:gd name="T13" fmla="*/ 952 h 1366"/>
                <a:gd name="T14" fmla="*/ 89 w 423"/>
                <a:gd name="T15" fmla="*/ 1085 h 1366"/>
                <a:gd name="T16" fmla="*/ 0 w 423"/>
                <a:gd name="T17" fmla="*/ 1362 h 1366"/>
                <a:gd name="T18" fmla="*/ 29 w 423"/>
                <a:gd name="T19" fmla="*/ 1365 h 1366"/>
                <a:gd name="T20" fmla="*/ 132 w 423"/>
                <a:gd name="T21" fmla="*/ 1061 h 1366"/>
                <a:gd name="T22" fmla="*/ 223 w 423"/>
                <a:gd name="T23" fmla="*/ 957 h 1366"/>
                <a:gd name="T24" fmla="*/ 271 w 423"/>
                <a:gd name="T25" fmla="*/ 866 h 1366"/>
                <a:gd name="T26" fmla="*/ 308 w 423"/>
                <a:gd name="T27" fmla="*/ 798 h 1366"/>
                <a:gd name="T28" fmla="*/ 214 w 423"/>
                <a:gd name="T29" fmla="*/ 790 h 1366"/>
                <a:gd name="T30" fmla="*/ 311 w 423"/>
                <a:gd name="T31" fmla="*/ 782 h 1366"/>
                <a:gd name="T32" fmla="*/ 325 w 423"/>
                <a:gd name="T33" fmla="*/ 751 h 1366"/>
                <a:gd name="T34" fmla="*/ 231 w 423"/>
                <a:gd name="T35" fmla="*/ 742 h 1366"/>
                <a:gd name="T36" fmla="*/ 329 w 423"/>
                <a:gd name="T37" fmla="*/ 738 h 1366"/>
                <a:gd name="T38" fmla="*/ 344 w 423"/>
                <a:gd name="T39" fmla="*/ 690 h 1366"/>
                <a:gd name="T40" fmla="*/ 240 w 423"/>
                <a:gd name="T41" fmla="*/ 690 h 1366"/>
                <a:gd name="T42" fmla="*/ 351 w 423"/>
                <a:gd name="T43" fmla="*/ 664 h 1366"/>
                <a:gd name="T44" fmla="*/ 387 w 423"/>
                <a:gd name="T45" fmla="*/ 486 h 1366"/>
                <a:gd name="T46" fmla="*/ 411 w 423"/>
                <a:gd name="T47" fmla="*/ 322 h 1366"/>
                <a:gd name="T48" fmla="*/ 422 w 423"/>
                <a:gd name="T49" fmla="*/ 197 h 1366"/>
                <a:gd name="T50" fmla="*/ 422 w 423"/>
                <a:gd name="T51" fmla="*/ 119 h 1366"/>
                <a:gd name="T52" fmla="*/ 408 w 423"/>
                <a:gd name="T53" fmla="*/ 68 h 1366"/>
                <a:gd name="T54" fmla="*/ 381 w 423"/>
                <a:gd name="T55" fmla="*/ 0 h 1366"/>
                <a:gd name="T56" fmla="*/ 356 w 423"/>
                <a:gd name="T57" fmla="*/ 64 h 1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23" h="1366">
                  <a:moveTo>
                    <a:pt x="356" y="64"/>
                  </a:moveTo>
                  <a:lnTo>
                    <a:pt x="326" y="163"/>
                  </a:lnTo>
                  <a:lnTo>
                    <a:pt x="292" y="293"/>
                  </a:lnTo>
                  <a:lnTo>
                    <a:pt x="258" y="417"/>
                  </a:lnTo>
                  <a:lnTo>
                    <a:pt x="219" y="585"/>
                  </a:lnTo>
                  <a:lnTo>
                    <a:pt x="168" y="775"/>
                  </a:lnTo>
                  <a:lnTo>
                    <a:pt x="126" y="952"/>
                  </a:lnTo>
                  <a:lnTo>
                    <a:pt x="89" y="1085"/>
                  </a:lnTo>
                  <a:lnTo>
                    <a:pt x="0" y="1362"/>
                  </a:lnTo>
                  <a:lnTo>
                    <a:pt x="29" y="1365"/>
                  </a:lnTo>
                  <a:lnTo>
                    <a:pt x="132" y="1061"/>
                  </a:lnTo>
                  <a:lnTo>
                    <a:pt x="223" y="957"/>
                  </a:lnTo>
                  <a:lnTo>
                    <a:pt x="271" y="866"/>
                  </a:lnTo>
                  <a:lnTo>
                    <a:pt x="308" y="798"/>
                  </a:lnTo>
                  <a:lnTo>
                    <a:pt x="214" y="790"/>
                  </a:lnTo>
                  <a:lnTo>
                    <a:pt x="311" y="782"/>
                  </a:lnTo>
                  <a:lnTo>
                    <a:pt x="325" y="751"/>
                  </a:lnTo>
                  <a:lnTo>
                    <a:pt x="231" y="742"/>
                  </a:lnTo>
                  <a:lnTo>
                    <a:pt x="329" y="738"/>
                  </a:lnTo>
                  <a:lnTo>
                    <a:pt x="344" y="690"/>
                  </a:lnTo>
                  <a:lnTo>
                    <a:pt x="240" y="690"/>
                  </a:lnTo>
                  <a:lnTo>
                    <a:pt x="351" y="664"/>
                  </a:lnTo>
                  <a:lnTo>
                    <a:pt x="387" y="486"/>
                  </a:lnTo>
                  <a:lnTo>
                    <a:pt x="411" y="322"/>
                  </a:lnTo>
                  <a:lnTo>
                    <a:pt x="422" y="197"/>
                  </a:lnTo>
                  <a:lnTo>
                    <a:pt x="422" y="119"/>
                  </a:lnTo>
                  <a:lnTo>
                    <a:pt x="408" y="68"/>
                  </a:lnTo>
                  <a:lnTo>
                    <a:pt x="381" y="0"/>
                  </a:lnTo>
                  <a:lnTo>
                    <a:pt x="356" y="6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D1919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071" name="Freeform 23">
            <a:extLst>
              <a:ext uri="{FF2B5EF4-FFF2-40B4-BE49-F238E27FC236}">
                <a16:creationId xmlns:a16="http://schemas.microsoft.com/office/drawing/2014/main" id="{66DABD1F-3A44-321A-E285-64E451F1B112}"/>
              </a:ext>
            </a:extLst>
          </p:cNvPr>
          <p:cNvSpPr>
            <a:spLocks/>
          </p:cNvSpPr>
          <p:nvPr/>
        </p:nvSpPr>
        <p:spPr bwMode="auto">
          <a:xfrm>
            <a:off x="600075" y="3163888"/>
            <a:ext cx="560388" cy="2022475"/>
          </a:xfrm>
          <a:custGeom>
            <a:avLst/>
            <a:gdLst>
              <a:gd name="T0" fmla="*/ 0 w 353"/>
              <a:gd name="T1" fmla="*/ 1272 h 1274"/>
              <a:gd name="T2" fmla="*/ 352 w 353"/>
              <a:gd name="T3" fmla="*/ 0 h 1274"/>
              <a:gd name="T4" fmla="*/ 26 w 353"/>
              <a:gd name="T5" fmla="*/ 1273 h 1274"/>
              <a:gd name="T6" fmla="*/ 0 w 353"/>
              <a:gd name="T7" fmla="*/ 1272 h 1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53" h="1274">
                <a:moveTo>
                  <a:pt x="0" y="1272"/>
                </a:moveTo>
                <a:lnTo>
                  <a:pt x="352" y="0"/>
                </a:lnTo>
                <a:lnTo>
                  <a:pt x="26" y="1273"/>
                </a:lnTo>
                <a:lnTo>
                  <a:pt x="0" y="1272"/>
                </a:lnTo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rgbClr val="FFFFFF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72" name="Rectangle 24">
            <a:extLst>
              <a:ext uri="{FF2B5EF4-FFF2-40B4-BE49-F238E27FC236}">
                <a16:creationId xmlns:a16="http://schemas.microsoft.com/office/drawing/2014/main" id="{7E885DAE-6F7F-934B-9BA1-2086A61300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122238"/>
            <a:ext cx="8802687" cy="120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43576519-10D9-405B-9949-1016CF2F1E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" y="1447800"/>
            <a:ext cx="8775700" cy="477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9B658CF5-73B4-6116-1281-204BA009944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863" y="6273800"/>
            <a:ext cx="2497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endParaRPr lang="en-GB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D06124F1-7A51-19E3-92DD-C98CF667E96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7813" y="6286500"/>
            <a:ext cx="3578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endParaRPr lang="en-GB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43DD3634-F89A-9E30-57AA-8746A526A5D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1925" y="6286500"/>
            <a:ext cx="2462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63293882-00EA-43D8-B854-D88E9CB192E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9">
            <a:extLst>
              <a:ext uri="{FF2B5EF4-FFF2-40B4-BE49-F238E27FC236}">
                <a16:creationId xmlns:a16="http://schemas.microsoft.com/office/drawing/2014/main" id="{93C84460-1428-5311-5DC6-4E857F30DB0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49A80AA1-6C89-4E21-B83A-BAD27599DB96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A079E505-CDEE-0A90-95C2-4EE18657468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/>
              <a:t>Shakespeare Sonnets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E21D46B-2AB1-67DB-1FCF-570167E3946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en-US"/>
              <a:t>English</a:t>
            </a:r>
          </a:p>
          <a:p>
            <a:r>
              <a:rPr lang="en-GB" altLang="en-US"/>
              <a:t>Year 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8FE83D8-124C-DABB-23B0-E11997C80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4D62D-87DA-4D73-B212-6EC132EB97E8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76BE503A-5B46-D8B7-2C87-0F02C4060E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Back to sonnets.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206FAC1-8CCE-26CB-5B65-4DC520CB7F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Well, it is a poetic form.</a:t>
            </a:r>
          </a:p>
          <a:p>
            <a:endParaRPr lang="en-GB" altLang="en-US"/>
          </a:p>
          <a:p>
            <a:r>
              <a:rPr lang="en-GB" altLang="en-US"/>
              <a:t>But it has a certain structure as well as a rhyming pattern.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9366584-874E-350F-4660-3045C0559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EDFD3-130F-40E0-9888-F7017E9C389A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465D80D-EA2B-A41E-FA6C-101BDCF899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Rhyming patterns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EDE0E27-B9D6-EBC6-EF61-0367D42BDE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The </a:t>
            </a:r>
            <a:r>
              <a:rPr lang="en-GB" altLang="en-US" b="1"/>
              <a:t>Shakespearean sonnet</a:t>
            </a:r>
            <a:r>
              <a:rPr lang="en-GB" altLang="en-US"/>
              <a:t> has three quatrains followed by a couplet, the scheme being: </a:t>
            </a:r>
            <a:r>
              <a:rPr lang="en-GB" altLang="en-US" i="1"/>
              <a:t>abab cdcd efef gg</a:t>
            </a:r>
            <a:r>
              <a:rPr lang="en-GB" altLang="en-US"/>
              <a:t>. </a:t>
            </a:r>
          </a:p>
          <a:p>
            <a:endParaRPr lang="en-GB" altLang="en-US"/>
          </a:p>
          <a:p>
            <a:r>
              <a:rPr lang="en-GB" altLang="en-US"/>
              <a:t>          More head scratching?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42A4F4E-D0E4-4FA5-E5C9-BF2417C79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52D-ECA9-4417-A773-B44963F2C735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8F0E3254-79FF-1D54-EB08-B32B9FDAB7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Quatrain?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45A0C476-5BBD-643C-686D-0543C04334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b="1"/>
              <a:t>Quatrains</a:t>
            </a:r>
            <a:r>
              <a:rPr lang="en-GB" altLang="en-US"/>
              <a:t> are four line stanzas of any kind </a:t>
            </a:r>
          </a:p>
          <a:p>
            <a:endParaRPr lang="en-GB" altLang="en-US"/>
          </a:p>
          <a:p>
            <a:r>
              <a:rPr lang="en-GB" altLang="en-US"/>
              <a:t>I have divided the following sonnet into the three quatrains.</a:t>
            </a:r>
          </a:p>
          <a:p>
            <a:r>
              <a:rPr lang="en-GB" altLang="en-US"/>
              <a:t>         You will also see the rhyming pattern </a:t>
            </a:r>
          </a:p>
          <a:p>
            <a:r>
              <a:rPr lang="en-GB" altLang="en-US"/>
              <a:t>          marked out for you.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A09C9E2-A231-9A33-D27A-D84F08C8E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95A1-F823-4787-8C6C-53E9FADE9AF8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1684822C-9E5F-8585-0151-083F127578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Sonnet 116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F7794C57-E24B-8AED-EF48-D7F3FF3F44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000"/>
              <a:t>   </a:t>
            </a:r>
            <a:br>
              <a:rPr lang="en-GB" altLang="en-US" sz="2000" i="1"/>
            </a:br>
            <a:br>
              <a:rPr lang="en-GB" altLang="en-US" sz="2000" i="1"/>
            </a:br>
            <a:r>
              <a:rPr lang="en-GB" altLang="en-US" sz="2000" i="1"/>
              <a:t>  </a:t>
            </a:r>
            <a:r>
              <a:rPr lang="en-GB" altLang="en-US" sz="2000" b="1">
                <a:solidFill>
                  <a:srgbClr val="00FF00"/>
                </a:solidFill>
              </a:rPr>
              <a:t>Let me not to the marriage of true minds (a)</a:t>
            </a:r>
            <a:br>
              <a:rPr lang="en-GB" altLang="en-US" sz="2000" b="1">
                <a:solidFill>
                  <a:srgbClr val="00FF00"/>
                </a:solidFill>
              </a:rPr>
            </a:br>
            <a:r>
              <a:rPr lang="en-GB" altLang="en-US" sz="2000" b="1">
                <a:solidFill>
                  <a:srgbClr val="00FF00"/>
                </a:solidFill>
              </a:rPr>
              <a:t> Admit impediments. Love is not love (b)</a:t>
            </a:r>
            <a:br>
              <a:rPr lang="en-GB" altLang="en-US" sz="2000" b="1">
                <a:solidFill>
                  <a:srgbClr val="00FF00"/>
                </a:solidFill>
              </a:rPr>
            </a:br>
            <a:r>
              <a:rPr lang="en-GB" altLang="en-US" sz="2000" b="1">
                <a:solidFill>
                  <a:srgbClr val="00FF00"/>
                </a:solidFill>
              </a:rPr>
              <a:t> Which alters when it alteration finds,(a)</a:t>
            </a:r>
            <a:br>
              <a:rPr lang="en-GB" altLang="en-US" sz="2000" b="1">
                <a:solidFill>
                  <a:srgbClr val="00FF00"/>
                </a:solidFill>
              </a:rPr>
            </a:br>
            <a:r>
              <a:rPr lang="en-GB" altLang="en-US" sz="2000" b="1">
                <a:solidFill>
                  <a:srgbClr val="00FF00"/>
                </a:solidFill>
              </a:rPr>
              <a:t> Or bends with the remover to remove:(b)</a:t>
            </a:r>
            <a:br>
              <a:rPr lang="en-GB" altLang="en-US" sz="2000" b="1">
                <a:solidFill>
                  <a:srgbClr val="00FF00"/>
                </a:solidFill>
              </a:rPr>
            </a:br>
            <a:r>
              <a:rPr lang="en-GB" altLang="en-US" sz="2000" b="1"/>
              <a:t> O, no! it is an ever-fixed mark,</a:t>
            </a:r>
            <a:r>
              <a:rPr lang="en-GB" altLang="en-US" sz="2000" b="1">
                <a:solidFill>
                  <a:srgbClr val="00FF00"/>
                </a:solidFill>
              </a:rPr>
              <a:t>(c)</a:t>
            </a:r>
            <a:br>
              <a:rPr lang="en-GB" altLang="en-US" sz="2000" b="1"/>
            </a:br>
            <a:r>
              <a:rPr lang="en-GB" altLang="en-US" sz="2000" b="1"/>
              <a:t> That looks on tempests and is never shaken;</a:t>
            </a:r>
            <a:r>
              <a:rPr lang="en-GB" altLang="en-US" sz="2000" b="1">
                <a:solidFill>
                  <a:srgbClr val="00FF00"/>
                </a:solidFill>
              </a:rPr>
              <a:t>(d)</a:t>
            </a:r>
            <a:endParaRPr lang="en-GB" altLang="en-US" sz="2000" b="1"/>
          </a:p>
          <a:p>
            <a:pPr>
              <a:lnSpc>
                <a:spcPct val="80000"/>
              </a:lnSpc>
            </a:pPr>
            <a:r>
              <a:rPr lang="en-GB" altLang="en-US" sz="2000" b="1"/>
              <a:t> It is the star to every wandering bark,</a:t>
            </a:r>
            <a:r>
              <a:rPr lang="en-GB" altLang="en-US" sz="2000" b="1">
                <a:solidFill>
                  <a:srgbClr val="00FF00"/>
                </a:solidFill>
              </a:rPr>
              <a:t>(c)</a:t>
            </a:r>
            <a:br>
              <a:rPr lang="en-GB" altLang="en-US" sz="2000" b="1"/>
            </a:br>
            <a:r>
              <a:rPr lang="en-GB" altLang="en-US" sz="2000" b="1"/>
              <a:t> Whose worth's unknown, although his height be taken.</a:t>
            </a:r>
            <a:r>
              <a:rPr lang="en-GB" altLang="en-US" sz="2000" b="1">
                <a:solidFill>
                  <a:srgbClr val="00FF00"/>
                </a:solidFill>
              </a:rPr>
              <a:t>(d)</a:t>
            </a:r>
            <a:endParaRPr lang="en-GB" altLang="en-US" sz="2000" b="1"/>
          </a:p>
          <a:p>
            <a:pPr>
              <a:lnSpc>
                <a:spcPct val="80000"/>
              </a:lnSpc>
            </a:pPr>
            <a:r>
              <a:rPr lang="en-GB" altLang="en-US" sz="2000" b="1"/>
              <a:t> </a:t>
            </a:r>
            <a:r>
              <a:rPr lang="en-GB" altLang="en-US" sz="2000" b="1">
                <a:solidFill>
                  <a:srgbClr val="9966FF"/>
                </a:solidFill>
              </a:rPr>
              <a:t>Love's not Time's fool, though rosy lips and cheeks(e)</a:t>
            </a:r>
            <a:br>
              <a:rPr lang="en-GB" altLang="en-US" sz="2000" b="1">
                <a:solidFill>
                  <a:srgbClr val="9966FF"/>
                </a:solidFill>
              </a:rPr>
            </a:br>
            <a:r>
              <a:rPr lang="en-GB" altLang="en-US" sz="2000" b="1">
                <a:solidFill>
                  <a:srgbClr val="9966FF"/>
                </a:solidFill>
              </a:rPr>
              <a:t> Within his bending sickle's compass come;(f)</a:t>
            </a:r>
            <a:br>
              <a:rPr lang="en-GB" altLang="en-US" sz="2000" b="1">
                <a:solidFill>
                  <a:srgbClr val="9966FF"/>
                </a:solidFill>
              </a:rPr>
            </a:br>
            <a:r>
              <a:rPr lang="en-GB" altLang="en-US" sz="2000" b="1">
                <a:solidFill>
                  <a:srgbClr val="9966FF"/>
                </a:solidFill>
              </a:rPr>
              <a:t> Love alters not with his brief hours and weeks,(e)</a:t>
            </a:r>
          </a:p>
          <a:p>
            <a:pPr>
              <a:lnSpc>
                <a:spcPct val="80000"/>
              </a:lnSpc>
            </a:pPr>
            <a:r>
              <a:rPr lang="en-GB" altLang="en-US" sz="2000" b="1">
                <a:solidFill>
                  <a:srgbClr val="9966FF"/>
                </a:solidFill>
              </a:rPr>
              <a:t> But bears it out even to the edge of doom.(f)</a:t>
            </a:r>
            <a:br>
              <a:rPr lang="en-GB" altLang="en-US" sz="2000" b="1">
                <a:solidFill>
                  <a:srgbClr val="9966FF"/>
                </a:solidFill>
              </a:rPr>
            </a:br>
            <a:r>
              <a:rPr lang="en-GB" altLang="en-US" sz="2000" b="1"/>
              <a:t> </a:t>
            </a:r>
            <a:r>
              <a:rPr lang="en-GB" altLang="en-US" sz="2000" b="1">
                <a:solidFill>
                  <a:srgbClr val="FF6699"/>
                </a:solidFill>
              </a:rPr>
              <a:t>If this be error and upon me proved,(g)</a:t>
            </a:r>
            <a:br>
              <a:rPr lang="en-GB" altLang="en-US" sz="2000" b="1">
                <a:solidFill>
                  <a:srgbClr val="FF6699"/>
                </a:solidFill>
              </a:rPr>
            </a:br>
            <a:r>
              <a:rPr lang="en-GB" altLang="en-US" sz="2000" b="1">
                <a:solidFill>
                  <a:srgbClr val="FF6699"/>
                </a:solidFill>
              </a:rPr>
              <a:t> I never writ, nor no man ever loved.(g)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768DA6-F02E-4209-734D-6F45DCEA5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CD822-EE99-4C66-A162-0A51574B3ACB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787615C1-1E17-29BA-F759-80D69BD0ED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What does it mean?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C9B4A903-1C59-ADE6-BAD8-92C1577F79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400"/>
              <a:t>Let me not declare any reasons why two</a:t>
            </a:r>
            <a:br>
              <a:rPr lang="en-GB" altLang="en-US" sz="2400"/>
            </a:br>
            <a:r>
              <a:rPr lang="en-GB" altLang="en-US" sz="2400"/>
              <a:t>True-minded people should not be married. Love is not love</a:t>
            </a:r>
            <a:br>
              <a:rPr lang="en-GB" altLang="en-US" sz="2400"/>
            </a:br>
            <a:r>
              <a:rPr lang="en-GB" altLang="en-US" sz="2400"/>
              <a:t>Which changes when it finds a change in circumstances,</a:t>
            </a:r>
            <a:br>
              <a:rPr lang="en-GB" altLang="en-US" sz="2400"/>
            </a:br>
            <a:r>
              <a:rPr lang="en-GB" altLang="en-US" sz="2400"/>
              <a:t>Or bends from its firm stand even when a lover is unfaithful:</a:t>
            </a:r>
            <a:br>
              <a:rPr lang="en-GB" altLang="en-US" sz="2400"/>
            </a:br>
            <a:r>
              <a:rPr lang="en-GB" altLang="en-US" sz="2400"/>
              <a:t>Oh no! it is a lighthouse</a:t>
            </a:r>
            <a:br>
              <a:rPr lang="en-GB" altLang="en-US" sz="2400"/>
            </a:br>
            <a:r>
              <a:rPr lang="en-GB" altLang="en-US" sz="2400"/>
              <a:t>That sees storms but it never shaken;</a:t>
            </a:r>
            <a:br>
              <a:rPr lang="en-GB" altLang="en-US" sz="2400"/>
            </a:br>
            <a:r>
              <a:rPr lang="en-GB" altLang="en-US" sz="2400"/>
              <a:t>Love is the guiding north star to every lost ship,</a:t>
            </a:r>
            <a:br>
              <a:rPr lang="en-GB" altLang="en-US" sz="2400"/>
            </a:br>
            <a:r>
              <a:rPr lang="en-GB" altLang="en-US" sz="2400"/>
              <a:t>Whose value cannot be calculated, although its altitude can be measured.</a:t>
            </a:r>
            <a:br>
              <a:rPr lang="en-GB" altLang="en-US" sz="2400"/>
            </a:br>
            <a:r>
              <a:rPr lang="en-GB" altLang="en-US" sz="2400"/>
              <a:t>Love is not at the mercy of Time, though physical beauty</a:t>
            </a:r>
            <a:br>
              <a:rPr lang="en-GB" altLang="en-US" sz="2400"/>
            </a:br>
            <a:r>
              <a:rPr lang="en-GB" altLang="en-US" sz="2400"/>
              <a:t>Comes within the compass of his sickle.</a:t>
            </a:r>
            <a:br>
              <a:rPr lang="en-GB" altLang="en-US" sz="2400"/>
            </a:br>
            <a:r>
              <a:rPr lang="en-GB" altLang="en-US" sz="2400"/>
              <a:t>Love does not alter with hours and weeks,</a:t>
            </a:r>
            <a:br>
              <a:rPr lang="en-GB" altLang="en-US" sz="2400"/>
            </a:br>
            <a:r>
              <a:rPr lang="en-GB" altLang="en-US" sz="2400"/>
              <a:t>But, rather, it endures until the last day of life.</a:t>
            </a:r>
            <a:br>
              <a:rPr lang="en-GB" altLang="en-US" sz="2400"/>
            </a:br>
            <a:r>
              <a:rPr lang="en-GB" altLang="en-US" sz="2400"/>
              <a:t>If I am proved wrong about these thoughts on love</a:t>
            </a:r>
            <a:br>
              <a:rPr lang="en-GB" altLang="en-US" sz="2400"/>
            </a:br>
            <a:r>
              <a:rPr lang="en-GB" altLang="en-US" sz="2400"/>
              <a:t>Then I recant all that I have written, and no man has ever [truly] loved.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AC8BDF3-3DE6-C5FE-6CAC-6E7CA185C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FCF38-2384-4DD6-B231-8407BE1DFF4C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30F7B9D9-EEED-601E-3154-7277C95BB7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Homework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02816BFD-9DA3-D676-4862-B3E4993839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1.  What is a sonnet?  </a:t>
            </a:r>
          </a:p>
          <a:p>
            <a:r>
              <a:rPr lang="en-GB" altLang="en-US"/>
              <a:t>2.  What is iambic pentameter?</a:t>
            </a:r>
          </a:p>
          <a:p>
            <a:r>
              <a:rPr lang="en-GB" altLang="en-US"/>
              <a:t>3.  What is the rhyming pattern of a Shakespearean sonnet?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E4ABBA-5225-87D4-E65C-4F56BE675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1D3E-410A-44D3-AD4C-7AC79F084233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3EB614F7-BE86-17B8-F07D-AF20EB80014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41313" y="122238"/>
            <a:ext cx="8802687" cy="1206500"/>
          </a:xfrm>
        </p:spPr>
        <p:txBody>
          <a:bodyPr/>
          <a:lstStyle/>
          <a:p>
            <a:r>
              <a:rPr lang="en-GB" altLang="en-US"/>
              <a:t>William Shakespeare</a:t>
            </a:r>
          </a:p>
        </p:txBody>
      </p:sp>
      <p:pic>
        <p:nvPicPr>
          <p:cNvPr id="7173" name="Picture 5">
            <a:extLst>
              <a:ext uri="{FF2B5EF4-FFF2-40B4-BE49-F238E27FC236}">
                <a16:creationId xmlns:a16="http://schemas.microsoft.com/office/drawing/2014/main" id="{ED8D01B6-5DE8-F60A-B7ED-79B3A70518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1557338"/>
            <a:ext cx="3552825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696402-32AF-F1E3-8B8E-E41F6C38C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ACD0E-6920-44D2-AA1F-74AD80032EAF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1EA7E4B8-AD5F-61EF-4DC2-387802909FB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41313" y="122238"/>
            <a:ext cx="8802687" cy="1206500"/>
          </a:xfrm>
        </p:spPr>
        <p:txBody>
          <a:bodyPr/>
          <a:lstStyle/>
          <a:p>
            <a:r>
              <a:rPr lang="en-GB" altLang="en-US"/>
              <a:t>What is a sonnet?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71D9249-DF7F-49CD-E153-F6A594791F82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447800"/>
            <a:ext cx="4311650" cy="4775200"/>
          </a:xfrm>
        </p:spPr>
        <p:txBody>
          <a:bodyPr/>
          <a:lstStyle/>
          <a:p>
            <a:r>
              <a:rPr lang="en-GB" altLang="en-US" sz="2800"/>
              <a:t>A sonnet is a fourteen-line poem in iambic pentameter. </a:t>
            </a:r>
          </a:p>
        </p:txBody>
      </p:sp>
      <p:pic>
        <p:nvPicPr>
          <p:cNvPr id="8198" name="Picture 6">
            <a:extLst>
              <a:ext uri="{FF2B5EF4-FFF2-40B4-BE49-F238E27FC236}">
                <a16:creationId xmlns:a16="http://schemas.microsoft.com/office/drawing/2014/main" id="{98E9DA3F-550B-B622-790F-BA863AD084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1989138"/>
            <a:ext cx="2676525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0" name="AutoShape 8">
            <a:extLst>
              <a:ext uri="{FF2B5EF4-FFF2-40B4-BE49-F238E27FC236}">
                <a16:creationId xmlns:a16="http://schemas.microsoft.com/office/drawing/2014/main" id="{14EE028C-7606-BF12-9C7F-44B3C6280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6325" y="1125538"/>
            <a:ext cx="2987675" cy="2087562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altLang="en-US"/>
              <a:t>Iambic what?</a:t>
            </a:r>
          </a:p>
          <a:p>
            <a:pPr algn="ctr"/>
            <a:endParaRPr lang="en-GB" altLang="en-US"/>
          </a:p>
          <a:p>
            <a:pPr algn="ctr"/>
            <a:r>
              <a:rPr lang="en-GB" altLang="en-US"/>
              <a:t>Oh dear, this is</a:t>
            </a:r>
          </a:p>
          <a:p>
            <a:pPr algn="ctr"/>
            <a:r>
              <a:rPr lang="en-GB" altLang="en-US"/>
              <a:t>going to be a</a:t>
            </a:r>
          </a:p>
          <a:p>
            <a:pPr algn="ctr"/>
            <a:r>
              <a:rPr lang="en-GB" altLang="en-US"/>
              <a:t>weird lesson!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056F69B-6571-D764-91D8-A78659EC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490EA-A5BC-4572-8CD5-EC8CAC202EC4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A8B2F9AE-17AE-A83F-7D5F-B1387FE846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Iambic Pentameter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1B67934-A632-F89F-E4A8-C59727DB4E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 Iambic Pentameter is the rhythm and metre in which poets and playwrights wrote in Elizabethan England. It is a metre that Shakespeare uses. </a:t>
            </a:r>
          </a:p>
        </p:txBody>
      </p:sp>
      <p:pic>
        <p:nvPicPr>
          <p:cNvPr id="10245" name="Picture 5">
            <a:extLst>
              <a:ext uri="{FF2B5EF4-FFF2-40B4-BE49-F238E27FC236}">
                <a16:creationId xmlns:a16="http://schemas.microsoft.com/office/drawing/2014/main" id="{806640E4-B411-38C6-6343-6399E743FC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3789363"/>
            <a:ext cx="2428875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B9CF0D-9D68-7C26-16D9-8653A87CE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C1CC5-09A1-40BE-B4FE-E390399006D3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47C1E08B-73B5-44E7-FF2D-AFE722B42EF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41313" y="122238"/>
            <a:ext cx="8802687" cy="1206500"/>
          </a:xfrm>
        </p:spPr>
        <p:txBody>
          <a:bodyPr/>
          <a:lstStyle/>
          <a:p>
            <a:r>
              <a:rPr lang="en-GB" altLang="en-US"/>
              <a:t>Heartbeat.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DFB296EB-0DBD-B7EE-E62C-15DCD467AE8C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832350" y="1447800"/>
            <a:ext cx="4311650" cy="4775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/>
              <a:t>Quite simply, it sounds like this: dee DUM, dee DUM, dee DUM, dee DUM, dee DUM. It consists of a line of </a:t>
            </a:r>
            <a:r>
              <a:rPr lang="en-GB" altLang="en-US" sz="2800">
                <a:solidFill>
                  <a:schemeClr val="accent1"/>
                </a:solidFill>
              </a:rPr>
              <a:t>five</a:t>
            </a:r>
            <a:r>
              <a:rPr lang="en-GB" altLang="en-US" sz="2800"/>
              <a:t> iambic feet, ten syllables with five unstressed and five stressed syllables. It is the first and last sound we ever hear, </a:t>
            </a:r>
            <a:r>
              <a:rPr lang="en-GB" altLang="en-US" sz="2800" b="1">
                <a:solidFill>
                  <a:schemeClr val="accent1"/>
                </a:solidFill>
              </a:rPr>
              <a:t>it is the rhythm of the human heart beat. </a:t>
            </a:r>
          </a:p>
        </p:txBody>
      </p:sp>
      <p:pic>
        <p:nvPicPr>
          <p:cNvPr id="11274" name="Picture 10">
            <a:extLst>
              <a:ext uri="{FF2B5EF4-FFF2-40B4-BE49-F238E27FC236}">
                <a16:creationId xmlns:a16="http://schemas.microsoft.com/office/drawing/2014/main" id="{A4FAB149-2CCA-B493-47E2-FFF881482B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125538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F4AA0AF-FF22-428C-ADBE-C77BC63A3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E22D-6D9E-45BA-BEAD-2031534666E0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4AF01AD7-ED89-E9AA-1CCF-F3D1C236DC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Pentameter?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E23F08D-A4BB-4671-57C0-6AAA89BFA7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Well an ‘iamb’ is ‘dee Dum’ – it is the heart beat.</a:t>
            </a:r>
          </a:p>
          <a:p>
            <a:endParaRPr lang="en-GB" altLang="en-US"/>
          </a:p>
          <a:p>
            <a:r>
              <a:rPr lang="en-GB" altLang="en-US"/>
              <a:t>Penta is from the Greek for five.</a:t>
            </a:r>
          </a:p>
          <a:p>
            <a:r>
              <a:rPr lang="en-GB" altLang="en-US"/>
              <a:t>Meter is really the pattern</a:t>
            </a:r>
          </a:p>
          <a:p>
            <a:endParaRPr lang="en-GB" altLang="en-US"/>
          </a:p>
          <a:p>
            <a:r>
              <a:rPr lang="en-GB" altLang="en-US"/>
              <a:t>       So, there are five iambs per line!</a:t>
            </a:r>
          </a:p>
          <a:p>
            <a:endParaRPr lang="en-GB" altLang="en-US"/>
          </a:p>
          <a:p>
            <a:r>
              <a:rPr lang="en-GB" altLang="en-US"/>
              <a:t>          (</a:t>
            </a:r>
            <a:r>
              <a:rPr lang="en-GB" altLang="en-US">
                <a:solidFill>
                  <a:schemeClr val="bg2"/>
                </a:solidFill>
              </a:rPr>
              <a:t>Iambic</a:t>
            </a:r>
            <a:r>
              <a:rPr lang="en-GB" altLang="en-US"/>
              <a:t> </a:t>
            </a:r>
            <a:r>
              <a:rPr lang="en-GB" altLang="en-US">
                <a:solidFill>
                  <a:srgbClr val="FF6699"/>
                </a:solidFill>
              </a:rPr>
              <a:t>penta</a:t>
            </a:r>
            <a:r>
              <a:rPr lang="en-GB" altLang="en-US"/>
              <a:t> </a:t>
            </a:r>
            <a:r>
              <a:rPr lang="en-GB" altLang="en-US">
                <a:solidFill>
                  <a:srgbClr val="00FF00"/>
                </a:solidFill>
              </a:rPr>
              <a:t>meter </a:t>
            </a:r>
            <a:r>
              <a:rPr lang="en-GB" altLang="en-US"/>
              <a:t>)</a:t>
            </a:r>
            <a:endParaRPr lang="en-GB" altLang="en-US">
              <a:solidFill>
                <a:srgbClr val="00FF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58CFFF-0991-6EB6-9E2F-F96B7DDBA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DFFD8-4F92-42A6-B6EF-A419300B1525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521D74A6-8DFB-8F93-CACD-E2E1DDF422B7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447800"/>
            <a:ext cx="4311650" cy="4775200"/>
          </a:xfrm>
        </p:spPr>
        <p:txBody>
          <a:bodyPr/>
          <a:lstStyle/>
          <a:p>
            <a:r>
              <a:rPr lang="en-GB" altLang="en-US" sz="2800"/>
              <a:t>It is percussive and attractive to the ear and has an effect on the listener's central nervous system. An Example of Pentameter from Shakespeare: but SOFT what LIGHT through YONder WINdow BREAKS </a:t>
            </a:r>
          </a:p>
        </p:txBody>
      </p:sp>
      <p:pic>
        <p:nvPicPr>
          <p:cNvPr id="13320" name="Picture 8">
            <a:extLst>
              <a:ext uri="{FF2B5EF4-FFF2-40B4-BE49-F238E27FC236}">
                <a16:creationId xmlns:a16="http://schemas.microsoft.com/office/drawing/2014/main" id="{2A1E7E86-3798-B763-1A07-76D6EBE313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412875"/>
            <a:ext cx="325755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216204D-703D-5169-8330-4C1391A8D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23542-7544-4C4F-9B1F-A34375A320EB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8C87EAEC-2FFE-0799-E834-D46AF6C9D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Syllables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D5BBBFD-061C-4506-65B1-8A3FF03FF4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What is a syllable?</a:t>
            </a:r>
          </a:p>
          <a:p>
            <a:endParaRPr lang="en-GB" altLang="en-US"/>
          </a:p>
          <a:p>
            <a:r>
              <a:rPr lang="en-GB" altLang="en-US"/>
              <a:t>Well, there are three syllables (separate sounds) in the word syllable!</a:t>
            </a:r>
          </a:p>
          <a:p>
            <a:endParaRPr lang="en-GB" altLang="en-US"/>
          </a:p>
          <a:p>
            <a:r>
              <a:rPr lang="en-GB" altLang="en-US"/>
              <a:t>“</a:t>
            </a:r>
            <a:r>
              <a:rPr lang="en-GB" altLang="en-US" i="1">
                <a:solidFill>
                  <a:schemeClr val="accent1"/>
                </a:solidFill>
              </a:rPr>
              <a:t>But soft, what light through yonder window breaks</a:t>
            </a:r>
            <a:r>
              <a:rPr lang="en-GB" altLang="en-US"/>
              <a:t>.”</a:t>
            </a:r>
          </a:p>
          <a:p>
            <a:r>
              <a:rPr lang="en-GB" altLang="en-US"/>
              <a:t>How many syllables are there in that quotation?</a:t>
            </a:r>
          </a:p>
          <a:p>
            <a:endParaRPr lang="en-GB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72788B-D669-413C-38B9-D067F0D75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3ED0-D37A-4D66-A351-B39E32544C96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48D8ED6-3FA6-46FC-F0E8-CAE968939F3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68300" y="1447800"/>
            <a:ext cx="8775700" cy="4775200"/>
          </a:xfrm>
        </p:spPr>
        <p:txBody>
          <a:bodyPr/>
          <a:lstStyle/>
          <a:p>
            <a:r>
              <a:rPr lang="en-GB" altLang="en-US"/>
              <a:t>“</a:t>
            </a:r>
            <a:r>
              <a:rPr lang="en-GB" altLang="en-US" i="1">
                <a:solidFill>
                  <a:schemeClr val="accent1"/>
                </a:solidFill>
              </a:rPr>
              <a:t>But soft, what light through yonder window breaks</a:t>
            </a:r>
            <a:r>
              <a:rPr lang="en-GB" altLang="en-US"/>
              <a:t>.”</a:t>
            </a:r>
          </a:p>
          <a:p>
            <a:r>
              <a:rPr lang="en-GB" altLang="en-US"/>
              <a:t>Write this down and underline the stressed words.  If you cannot remember, go back to slide 5.</a:t>
            </a:r>
          </a:p>
          <a:p>
            <a:endParaRPr lang="en-GB" altLang="en-US"/>
          </a:p>
          <a:p>
            <a:r>
              <a:rPr lang="en-GB" altLang="en-US"/>
              <a:t>    This rhythm is iambic pentameter!</a:t>
            </a:r>
          </a:p>
          <a:p>
            <a:r>
              <a:rPr lang="en-GB" altLang="en-US"/>
              <a:t>                           Well done!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uill design template [1]">
  <a:themeElements>
    <a:clrScheme name="Quill design template [1] 4">
      <a:dk1>
        <a:srgbClr val="000000"/>
      </a:dk1>
      <a:lt1>
        <a:srgbClr val="FFCC66"/>
      </a:lt1>
      <a:dk2>
        <a:srgbClr val="800000"/>
      </a:dk2>
      <a:lt2>
        <a:srgbClr val="FFCC66"/>
      </a:lt2>
      <a:accent1>
        <a:srgbClr val="339933"/>
      </a:accent1>
      <a:accent2>
        <a:srgbClr val="CC6600"/>
      </a:accent2>
      <a:accent3>
        <a:srgbClr val="C0AAAA"/>
      </a:accent3>
      <a:accent4>
        <a:srgbClr val="DAAE56"/>
      </a:accent4>
      <a:accent5>
        <a:srgbClr val="ADCAAD"/>
      </a:accent5>
      <a:accent6>
        <a:srgbClr val="B95C00"/>
      </a:accent6>
      <a:hlink>
        <a:srgbClr val="0033CC"/>
      </a:hlink>
      <a:folHlink>
        <a:srgbClr val="FFCC66"/>
      </a:folHlink>
    </a:clrScheme>
    <a:fontScheme name="Quill design template [1]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Quill design template [1] 1">
        <a:dk1>
          <a:srgbClr val="000000"/>
        </a:dk1>
        <a:lt1>
          <a:srgbClr val="FFFF99"/>
        </a:lt1>
        <a:dk2>
          <a:srgbClr val="003300"/>
        </a:dk2>
        <a:lt2>
          <a:srgbClr val="FFCC66"/>
        </a:lt2>
        <a:accent1>
          <a:srgbClr val="CC3300"/>
        </a:accent1>
        <a:accent2>
          <a:srgbClr val="009999"/>
        </a:accent2>
        <a:accent3>
          <a:srgbClr val="AAADAA"/>
        </a:accent3>
        <a:accent4>
          <a:srgbClr val="DADA82"/>
        </a:accent4>
        <a:accent5>
          <a:srgbClr val="E2ADAA"/>
        </a:accent5>
        <a:accent6>
          <a:srgbClr val="008A8A"/>
        </a:accent6>
        <a:hlink>
          <a:srgbClr val="660033"/>
        </a:hlink>
        <a:folHlink>
          <a:srgbClr val="33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design template [1] 2">
        <a:dk1>
          <a:srgbClr val="000000"/>
        </a:dk1>
        <a:lt1>
          <a:srgbClr val="FFFFCC"/>
        </a:lt1>
        <a:dk2>
          <a:srgbClr val="333300"/>
        </a:dk2>
        <a:lt2>
          <a:srgbClr val="3333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design template [1] 3">
        <a:dk1>
          <a:srgbClr val="000000"/>
        </a:dk1>
        <a:lt1>
          <a:srgbClr val="00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00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design template [1] 4">
        <a:dk1>
          <a:srgbClr val="000000"/>
        </a:dk1>
        <a:lt1>
          <a:srgbClr val="FFCC66"/>
        </a:lt1>
        <a:dk2>
          <a:srgbClr val="800000"/>
        </a:dk2>
        <a:lt2>
          <a:srgbClr val="FFCC66"/>
        </a:lt2>
        <a:accent1>
          <a:srgbClr val="339933"/>
        </a:accent1>
        <a:accent2>
          <a:srgbClr val="CC6600"/>
        </a:accent2>
        <a:accent3>
          <a:srgbClr val="C0AAAA"/>
        </a:accent3>
        <a:accent4>
          <a:srgbClr val="DAAE56"/>
        </a:accent4>
        <a:accent5>
          <a:srgbClr val="ADCAAD"/>
        </a:accent5>
        <a:accent6>
          <a:srgbClr val="B95C00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design template [1] 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design template [1]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design template [1] 7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Quill design template [1]</Template>
  <TotalTime>74</TotalTime>
  <Words>781</Words>
  <Application>Microsoft Office PowerPoint</Application>
  <PresentationFormat>On-screen Show (4:3)</PresentationFormat>
  <Paragraphs>77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Times New Roman</vt:lpstr>
      <vt:lpstr>Arial</vt:lpstr>
      <vt:lpstr>Monotype Sorts</vt:lpstr>
      <vt:lpstr>Quill design template [1]</vt:lpstr>
      <vt:lpstr>Shakespeare Sonnets</vt:lpstr>
      <vt:lpstr>William Shakespeare</vt:lpstr>
      <vt:lpstr>What is a sonnet?</vt:lpstr>
      <vt:lpstr>Iambic Pentameter</vt:lpstr>
      <vt:lpstr>Heartbeat.</vt:lpstr>
      <vt:lpstr>Pentameter?</vt:lpstr>
      <vt:lpstr>PowerPoint Presentation</vt:lpstr>
      <vt:lpstr>Syllables</vt:lpstr>
      <vt:lpstr>PowerPoint Presentation</vt:lpstr>
      <vt:lpstr>Back to sonnets.</vt:lpstr>
      <vt:lpstr>Rhyming patterns</vt:lpstr>
      <vt:lpstr>Quatrain?</vt:lpstr>
      <vt:lpstr>Sonnet 116</vt:lpstr>
      <vt:lpstr>What does it mean?</vt:lpstr>
      <vt:lpstr>Homework</vt:lpstr>
    </vt:vector>
  </TitlesOfParts>
  <Manager/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Shakespeare Sonnets</dc:title>
  <dc:subject/>
  <dc:creator> </dc:creator>
  <cp:keywords/>
  <dc:description/>
  <cp:lastModifiedBy>Nayan GRIFFITHS</cp:lastModifiedBy>
  <cp:revision>4</cp:revision>
  <cp:lastPrinted>1601-01-01T00:00:00Z</cp:lastPrinted>
  <dcterms:created xsi:type="dcterms:W3CDTF">2008-01-10T13:03:51Z</dcterms:created>
  <dcterms:modified xsi:type="dcterms:W3CDTF">2023-03-21T15:28:07Z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TC011812071033</vt:lpwstr>
  </property>
</Properties>
</file>