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083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6600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13" autoAdjust="0"/>
    <p:restoredTop sz="90929"/>
  </p:normalViewPr>
  <p:slideViewPr>
    <p:cSldViewPr>
      <p:cViewPr varScale="1">
        <p:scale>
          <a:sx n="116" d="100"/>
          <a:sy n="116" d="100"/>
        </p:scale>
        <p:origin x="114" y="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204F906-03C6-6BBB-B9D5-F1EBDDF635A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884C30C-DD2B-B781-A1BA-ED08A029890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149CA5C0-DF8A-F298-19EA-00D592E5A14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34A67B32-AA22-9AF1-F4C9-B5A689E4FC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442A1B-411C-436D-AC25-55103B5D26B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E6E7EE54-CDA5-1684-9C03-90018FF8E57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Kids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09DE82ED-CB0D-B836-B5B4-024EE12ED2B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Kids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8132" name="Rectangle 4">
            <a:extLst>
              <a:ext uri="{FF2B5EF4-FFF2-40B4-BE49-F238E27FC236}">
                <a16:creationId xmlns:a16="http://schemas.microsoft.com/office/drawing/2014/main" id="{700C072D-2F17-7D4B-F8B6-21BE2766FA9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57288" y="681038"/>
            <a:ext cx="4543425" cy="3406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0629B872-9052-8114-0BA6-5B473E2EA44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14825"/>
            <a:ext cx="5486400" cy="408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8134" name="Rectangle 6">
            <a:extLst>
              <a:ext uri="{FF2B5EF4-FFF2-40B4-BE49-F238E27FC236}">
                <a16:creationId xmlns:a16="http://schemas.microsoft.com/office/drawing/2014/main" id="{704A6346-1333-448D-7152-DA398BFAA32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806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Kids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48135" name="Rectangle 7">
            <a:extLst>
              <a:ext uri="{FF2B5EF4-FFF2-40B4-BE49-F238E27FC236}">
                <a16:creationId xmlns:a16="http://schemas.microsoft.com/office/drawing/2014/main" id="{CF62D48B-C091-005B-696F-75F5A91DE0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8063"/>
            <a:ext cx="29718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Kids" pitchFamily="34" charset="0"/>
              </a:defRPr>
            </a:lvl1pPr>
          </a:lstStyle>
          <a:p>
            <a:fld id="{95CDDAD3-D564-470C-A00B-568509BE20A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Kids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Kids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Kids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Kids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Kid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CA8E71A-FEAF-23B9-D8F7-436092BFE7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C3E4B4-88BF-4444-BFBC-90B5B2641094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E5327880-E1EB-3A7E-C2C8-E04B6AA0CF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6950DCC4-88E1-48E8-52B7-CA5C69BB11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D6B52C0-2A02-7691-33C3-D81948AF19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F21D5-94C1-46CA-95DE-E509412AC4DA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A2A65CDA-14E5-D710-1EC8-C166537462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6A9E9D72-D77F-FA6D-E51D-13A8B3970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1450A5F-7A70-4649-C550-2BE35AD941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2E21D-8F0A-4412-B628-41C416A29723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2B64F967-6D8E-D8B8-886B-44D81DBE11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60463" y="681038"/>
            <a:ext cx="4541837" cy="3406775"/>
          </a:xfrm>
          <a:ln/>
        </p:spPr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6EA68A5A-2957-4CCF-19DA-DCB300084C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14825"/>
            <a:ext cx="5029200" cy="4087813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875480F-B3B6-1AB0-17BB-86C3A980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D7577E-5E9E-4E95-A473-600150C0CB43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01928F84-0CA5-2630-2E0F-AD0E64BEC2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C2F4C38E-58B0-8E97-800D-97DE5F7B0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E4A49E3-487C-2738-366D-8F52C422A6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8E1D6F-B6D2-4D3E-9E5B-15DB0FF5FAA3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221F9825-0AA0-749D-5C2A-8EB7553BE0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8A3D3CE5-57EB-E173-8AB2-9220E479FF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518608A-420C-1219-B5C5-3DE8860421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46BF40-C272-44CB-9A75-415844EFC3B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32796A4B-C25C-4DDA-3E3D-6B576FCEADC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110682E0-9551-0C3B-7C45-FC932F3CC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7429A8F-AFCA-26A5-EAA8-C4217BB892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8C868A-4479-4A75-B407-D84565E3FEDC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7D684F1-1CBC-D0C2-DE40-A20DA6AF432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F94CA641-5A38-84AC-00CD-260F9BB2F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82B1B7-550A-3C30-719D-5897C99261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00B750-DB1D-4DF8-9EDD-B465CC08F804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FE0038A6-999A-37F1-4440-E805B63AC13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8C423E2B-BF27-5EE9-2C95-A4041F4476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507735-B19C-BB1A-CAFB-7B8E81DFE9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E2F2E7-70A5-4CD5-AD02-DECBA808EE3A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01060877-97EA-E169-3F05-9F789A31D4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9EC9E8B3-FDD2-7C1F-4ADB-591172080A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CF34488-01A1-CDA3-4C17-DB29147763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2C9A17-4C31-4762-86A2-8B802526599D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D3563EFC-E5E5-12BE-8A44-4A666051A26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68658BA8-B604-06AD-0BF6-6D0AB6EBE5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7D517B5-533C-3C70-7C12-687EA809E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21ACFF-A56C-408B-9B05-A99C83BF1D31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FD9E2DC0-B9E3-FC33-971F-5F0C1B9B33A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6743EE94-5231-4BB4-964E-F0B504DFE9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>
            <a:extLst>
              <a:ext uri="{FF2B5EF4-FFF2-40B4-BE49-F238E27FC236}">
                <a16:creationId xmlns:a16="http://schemas.microsoft.com/office/drawing/2014/main" id="{1425604B-E8A8-DC23-C086-9F251EB7154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093200" cy="6856413"/>
            <a:chOff x="0" y="0"/>
            <a:chExt cx="5728" cy="4319"/>
          </a:xfrm>
        </p:grpSpPr>
        <p:grpSp>
          <p:nvGrpSpPr>
            <p:cNvPr id="33795" name="Group 3">
              <a:extLst>
                <a:ext uri="{FF2B5EF4-FFF2-40B4-BE49-F238E27FC236}">
                  <a16:creationId xmlns:a16="http://schemas.microsoft.com/office/drawing/2014/main" id="{12D3529C-8CB9-8A9B-2B7D-D11044BB2CF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962" y="1947"/>
              <a:ext cx="4766" cy="119"/>
              <a:chOff x="993" y="1028"/>
              <a:chExt cx="4766" cy="119"/>
            </a:xfrm>
          </p:grpSpPr>
          <p:sp>
            <p:nvSpPr>
              <p:cNvPr id="33796" name="Rectangle 4">
                <a:extLst>
                  <a:ext uri="{FF2B5EF4-FFF2-40B4-BE49-F238E27FC236}">
                    <a16:creationId xmlns:a16="http://schemas.microsoft.com/office/drawing/2014/main" id="{7606232E-5A27-0C00-29A1-10E42CBA6F4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797" name="Line 5">
                <a:extLst>
                  <a:ext uri="{FF2B5EF4-FFF2-40B4-BE49-F238E27FC236}">
                    <a16:creationId xmlns:a16="http://schemas.microsoft.com/office/drawing/2014/main" id="{60683B1E-5EB5-BA7B-218A-AA19D9477F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798" name="Line 6">
                <a:extLst>
                  <a:ext uri="{FF2B5EF4-FFF2-40B4-BE49-F238E27FC236}">
                    <a16:creationId xmlns:a16="http://schemas.microsoft.com/office/drawing/2014/main" id="{6B218772-51A4-C970-5637-4CC37D12092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799" name="Line 7">
                <a:extLst>
                  <a:ext uri="{FF2B5EF4-FFF2-40B4-BE49-F238E27FC236}">
                    <a16:creationId xmlns:a16="http://schemas.microsoft.com/office/drawing/2014/main" id="{820BBADD-DDB1-3503-BF5E-4D55028C71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00" name="Line 8">
                <a:extLst>
                  <a:ext uri="{FF2B5EF4-FFF2-40B4-BE49-F238E27FC236}">
                    <a16:creationId xmlns:a16="http://schemas.microsoft.com/office/drawing/2014/main" id="{A6A81C14-70EA-7CBA-9844-93B8FEAC69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801" name="Freeform 9">
                <a:extLst>
                  <a:ext uri="{FF2B5EF4-FFF2-40B4-BE49-F238E27FC236}">
                    <a16:creationId xmlns:a16="http://schemas.microsoft.com/office/drawing/2014/main" id="{F1A20369-44E3-14F6-C4BA-467D17632DB0}"/>
                  </a:ext>
                </a:extLst>
              </p:cNvPr>
              <p:cNvSpPr>
                <a:spLocks/>
              </p:cNvSpPr>
              <p:nvPr userDrawn="1"/>
            </p:nvSpPr>
            <p:spPr bwMode="ltGray">
              <a:xfrm>
                <a:off x="993" y="1028"/>
                <a:ext cx="4765" cy="119"/>
              </a:xfrm>
              <a:custGeom>
                <a:avLst/>
                <a:gdLst>
                  <a:gd name="T0" fmla="*/ 0 w 4765"/>
                  <a:gd name="T1" fmla="*/ 118 h 119"/>
                  <a:gd name="T2" fmla="*/ 0 w 4765"/>
                  <a:gd name="T3" fmla="*/ 0 h 119"/>
                  <a:gd name="T4" fmla="*/ 4764 w 4765"/>
                  <a:gd name="T5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3802" name="Group 10">
              <a:extLst>
                <a:ext uri="{FF2B5EF4-FFF2-40B4-BE49-F238E27FC236}">
                  <a16:creationId xmlns:a16="http://schemas.microsoft.com/office/drawing/2014/main" id="{8E564575-1AC4-46CF-2F75-CC9FF6E6D7A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928" cy="4319"/>
              <a:chOff x="0" y="0"/>
              <a:chExt cx="928" cy="4319"/>
            </a:xfrm>
          </p:grpSpPr>
          <p:sp>
            <p:nvSpPr>
              <p:cNvPr id="33803" name="Rectangle 11">
                <a:extLst>
                  <a:ext uri="{FF2B5EF4-FFF2-40B4-BE49-F238E27FC236}">
                    <a16:creationId xmlns:a16="http://schemas.microsoft.com/office/drawing/2014/main" id="{58F31ED8-A464-3A74-A738-028611C9D245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33804" name="Group 12">
                <a:extLst>
                  <a:ext uri="{FF2B5EF4-FFF2-40B4-BE49-F238E27FC236}">
                    <a16:creationId xmlns:a16="http://schemas.microsoft.com/office/drawing/2014/main" id="{EEC87B7F-C1F2-6AA9-3C52-87EC4B2A9225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41"/>
                <a:ext cx="928" cy="4035"/>
                <a:chOff x="0" y="41"/>
                <a:chExt cx="928" cy="4035"/>
              </a:xfrm>
            </p:grpSpPr>
            <p:pic>
              <p:nvPicPr>
                <p:cNvPr id="33805" name="Picture 13">
                  <a:extLst>
                    <a:ext uri="{FF2B5EF4-FFF2-40B4-BE49-F238E27FC236}">
                      <a16:creationId xmlns:a16="http://schemas.microsoft.com/office/drawing/2014/main" id="{BF0609F2-3243-03B8-5B8C-004EFDB3AB87}"/>
                    </a:ext>
                  </a:extLst>
                </p:cNvPr>
                <p:cNvPicPr>
                  <a:picLocks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ltGray">
                <a:xfrm>
                  <a:off x="0" y="1014"/>
                  <a:ext cx="920" cy="94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33806" name="Freeform 14">
                  <a:extLst>
                    <a:ext uri="{FF2B5EF4-FFF2-40B4-BE49-F238E27FC236}">
                      <a16:creationId xmlns:a16="http://schemas.microsoft.com/office/drawing/2014/main" id="{3CB0A2B8-07E3-497A-EE62-B110DB43AA17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38" y="41"/>
                  <a:ext cx="890" cy="916"/>
                </a:xfrm>
                <a:custGeom>
                  <a:avLst/>
                  <a:gdLst>
                    <a:gd name="T0" fmla="*/ 307 w 890"/>
                    <a:gd name="T1" fmla="*/ 292 h 916"/>
                    <a:gd name="T2" fmla="*/ 307 w 890"/>
                    <a:gd name="T3" fmla="*/ 234 h 916"/>
                    <a:gd name="T4" fmla="*/ 261 w 890"/>
                    <a:gd name="T5" fmla="*/ 159 h 916"/>
                    <a:gd name="T6" fmla="*/ 247 w 890"/>
                    <a:gd name="T7" fmla="*/ 91 h 916"/>
                    <a:gd name="T8" fmla="*/ 225 w 890"/>
                    <a:gd name="T9" fmla="*/ 24 h 916"/>
                    <a:gd name="T10" fmla="*/ 259 w 890"/>
                    <a:gd name="T11" fmla="*/ 21 h 916"/>
                    <a:gd name="T12" fmla="*/ 298 w 890"/>
                    <a:gd name="T13" fmla="*/ 82 h 916"/>
                    <a:gd name="T14" fmla="*/ 322 w 890"/>
                    <a:gd name="T15" fmla="*/ 118 h 916"/>
                    <a:gd name="T16" fmla="*/ 358 w 890"/>
                    <a:gd name="T17" fmla="*/ 180 h 916"/>
                    <a:gd name="T18" fmla="*/ 406 w 890"/>
                    <a:gd name="T19" fmla="*/ 240 h 916"/>
                    <a:gd name="T20" fmla="*/ 505 w 890"/>
                    <a:gd name="T21" fmla="*/ 184 h 916"/>
                    <a:gd name="T22" fmla="*/ 514 w 890"/>
                    <a:gd name="T23" fmla="*/ 118 h 916"/>
                    <a:gd name="T24" fmla="*/ 552 w 890"/>
                    <a:gd name="T25" fmla="*/ 69 h 916"/>
                    <a:gd name="T26" fmla="*/ 589 w 890"/>
                    <a:gd name="T27" fmla="*/ 13 h 916"/>
                    <a:gd name="T28" fmla="*/ 615 w 890"/>
                    <a:gd name="T29" fmla="*/ 16 h 916"/>
                    <a:gd name="T30" fmla="*/ 600 w 890"/>
                    <a:gd name="T31" fmla="*/ 49 h 916"/>
                    <a:gd name="T32" fmla="*/ 592 w 890"/>
                    <a:gd name="T33" fmla="*/ 124 h 916"/>
                    <a:gd name="T34" fmla="*/ 574 w 890"/>
                    <a:gd name="T35" fmla="*/ 186 h 916"/>
                    <a:gd name="T36" fmla="*/ 568 w 890"/>
                    <a:gd name="T37" fmla="*/ 282 h 916"/>
                    <a:gd name="T38" fmla="*/ 645 w 890"/>
                    <a:gd name="T39" fmla="*/ 325 h 916"/>
                    <a:gd name="T40" fmla="*/ 720 w 890"/>
                    <a:gd name="T41" fmla="*/ 277 h 916"/>
                    <a:gd name="T42" fmla="*/ 816 w 890"/>
                    <a:gd name="T43" fmla="*/ 253 h 916"/>
                    <a:gd name="T44" fmla="*/ 861 w 890"/>
                    <a:gd name="T45" fmla="*/ 279 h 916"/>
                    <a:gd name="T46" fmla="*/ 796 w 890"/>
                    <a:gd name="T47" fmla="*/ 324 h 916"/>
                    <a:gd name="T48" fmla="*/ 735 w 890"/>
                    <a:gd name="T49" fmla="*/ 352 h 916"/>
                    <a:gd name="T50" fmla="*/ 669 w 890"/>
                    <a:gd name="T51" fmla="*/ 409 h 916"/>
                    <a:gd name="T52" fmla="*/ 673 w 890"/>
                    <a:gd name="T53" fmla="*/ 510 h 916"/>
                    <a:gd name="T54" fmla="*/ 751 w 890"/>
                    <a:gd name="T55" fmla="*/ 535 h 916"/>
                    <a:gd name="T56" fmla="*/ 819 w 890"/>
                    <a:gd name="T57" fmla="*/ 577 h 916"/>
                    <a:gd name="T58" fmla="*/ 874 w 890"/>
                    <a:gd name="T59" fmla="*/ 606 h 916"/>
                    <a:gd name="T60" fmla="*/ 867 w 890"/>
                    <a:gd name="T61" fmla="*/ 637 h 916"/>
                    <a:gd name="T62" fmla="*/ 807 w 890"/>
                    <a:gd name="T63" fmla="*/ 618 h 916"/>
                    <a:gd name="T64" fmla="*/ 736 w 890"/>
                    <a:gd name="T65" fmla="*/ 592 h 916"/>
                    <a:gd name="T66" fmla="*/ 615 w 890"/>
                    <a:gd name="T67" fmla="*/ 588 h 916"/>
                    <a:gd name="T68" fmla="*/ 576 w 890"/>
                    <a:gd name="T69" fmla="*/ 628 h 916"/>
                    <a:gd name="T70" fmla="*/ 618 w 890"/>
                    <a:gd name="T71" fmla="*/ 723 h 916"/>
                    <a:gd name="T72" fmla="*/ 640 w 890"/>
                    <a:gd name="T73" fmla="*/ 807 h 916"/>
                    <a:gd name="T74" fmla="*/ 664 w 890"/>
                    <a:gd name="T75" fmla="*/ 889 h 916"/>
                    <a:gd name="T76" fmla="*/ 624 w 890"/>
                    <a:gd name="T77" fmla="*/ 870 h 916"/>
                    <a:gd name="T78" fmla="*/ 568 w 890"/>
                    <a:gd name="T79" fmla="*/ 789 h 916"/>
                    <a:gd name="T80" fmla="*/ 513 w 890"/>
                    <a:gd name="T81" fmla="*/ 708 h 916"/>
                    <a:gd name="T82" fmla="*/ 390 w 890"/>
                    <a:gd name="T83" fmla="*/ 730 h 916"/>
                    <a:gd name="T84" fmla="*/ 339 w 890"/>
                    <a:gd name="T85" fmla="*/ 838 h 916"/>
                    <a:gd name="T86" fmla="*/ 285 w 890"/>
                    <a:gd name="T87" fmla="*/ 915 h 916"/>
                    <a:gd name="T88" fmla="*/ 276 w 890"/>
                    <a:gd name="T89" fmla="*/ 867 h 916"/>
                    <a:gd name="T90" fmla="*/ 298 w 890"/>
                    <a:gd name="T91" fmla="*/ 766 h 916"/>
                    <a:gd name="T92" fmla="*/ 324 w 890"/>
                    <a:gd name="T93" fmla="*/ 664 h 916"/>
                    <a:gd name="T94" fmla="*/ 283 w 890"/>
                    <a:gd name="T95" fmla="*/ 583 h 916"/>
                    <a:gd name="T96" fmla="*/ 201 w 890"/>
                    <a:gd name="T97" fmla="*/ 619 h 916"/>
                    <a:gd name="T98" fmla="*/ 88 w 890"/>
                    <a:gd name="T99" fmla="*/ 655 h 916"/>
                    <a:gd name="T100" fmla="*/ 16 w 890"/>
                    <a:gd name="T101" fmla="*/ 655 h 916"/>
                    <a:gd name="T102" fmla="*/ 94 w 890"/>
                    <a:gd name="T103" fmla="*/ 606 h 916"/>
                    <a:gd name="T104" fmla="*/ 162 w 890"/>
                    <a:gd name="T105" fmla="*/ 567 h 916"/>
                    <a:gd name="T106" fmla="*/ 247 w 890"/>
                    <a:gd name="T107" fmla="*/ 504 h 916"/>
                    <a:gd name="T108" fmla="*/ 190 w 890"/>
                    <a:gd name="T109" fmla="*/ 390 h 916"/>
                    <a:gd name="T110" fmla="*/ 81 w 890"/>
                    <a:gd name="T111" fmla="*/ 355 h 916"/>
                    <a:gd name="T112" fmla="*/ 3 w 890"/>
                    <a:gd name="T113" fmla="*/ 307 h 916"/>
                    <a:gd name="T114" fmla="*/ 39 w 890"/>
                    <a:gd name="T115" fmla="*/ 286 h 916"/>
                    <a:gd name="T116" fmla="*/ 115 w 890"/>
                    <a:gd name="T117" fmla="*/ 306 h 916"/>
                    <a:gd name="T118" fmla="*/ 226 w 890"/>
                    <a:gd name="T119" fmla="*/ 327 h 9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3807" name="Freeform 15">
                  <a:extLst>
                    <a:ext uri="{FF2B5EF4-FFF2-40B4-BE49-F238E27FC236}">
                      <a16:creationId xmlns:a16="http://schemas.microsoft.com/office/drawing/2014/main" id="{0C8CDF9A-AFF8-3747-D1B5-159644184FA8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6" y="2087"/>
                  <a:ext cx="890" cy="916"/>
                </a:xfrm>
                <a:custGeom>
                  <a:avLst/>
                  <a:gdLst>
                    <a:gd name="T0" fmla="*/ 307 w 890"/>
                    <a:gd name="T1" fmla="*/ 292 h 916"/>
                    <a:gd name="T2" fmla="*/ 307 w 890"/>
                    <a:gd name="T3" fmla="*/ 234 h 916"/>
                    <a:gd name="T4" fmla="*/ 261 w 890"/>
                    <a:gd name="T5" fmla="*/ 159 h 916"/>
                    <a:gd name="T6" fmla="*/ 247 w 890"/>
                    <a:gd name="T7" fmla="*/ 91 h 916"/>
                    <a:gd name="T8" fmla="*/ 225 w 890"/>
                    <a:gd name="T9" fmla="*/ 24 h 916"/>
                    <a:gd name="T10" fmla="*/ 259 w 890"/>
                    <a:gd name="T11" fmla="*/ 21 h 916"/>
                    <a:gd name="T12" fmla="*/ 298 w 890"/>
                    <a:gd name="T13" fmla="*/ 82 h 916"/>
                    <a:gd name="T14" fmla="*/ 322 w 890"/>
                    <a:gd name="T15" fmla="*/ 118 h 916"/>
                    <a:gd name="T16" fmla="*/ 358 w 890"/>
                    <a:gd name="T17" fmla="*/ 180 h 916"/>
                    <a:gd name="T18" fmla="*/ 406 w 890"/>
                    <a:gd name="T19" fmla="*/ 240 h 916"/>
                    <a:gd name="T20" fmla="*/ 505 w 890"/>
                    <a:gd name="T21" fmla="*/ 184 h 916"/>
                    <a:gd name="T22" fmla="*/ 514 w 890"/>
                    <a:gd name="T23" fmla="*/ 118 h 916"/>
                    <a:gd name="T24" fmla="*/ 552 w 890"/>
                    <a:gd name="T25" fmla="*/ 69 h 916"/>
                    <a:gd name="T26" fmla="*/ 589 w 890"/>
                    <a:gd name="T27" fmla="*/ 13 h 916"/>
                    <a:gd name="T28" fmla="*/ 615 w 890"/>
                    <a:gd name="T29" fmla="*/ 16 h 916"/>
                    <a:gd name="T30" fmla="*/ 600 w 890"/>
                    <a:gd name="T31" fmla="*/ 49 h 916"/>
                    <a:gd name="T32" fmla="*/ 592 w 890"/>
                    <a:gd name="T33" fmla="*/ 124 h 916"/>
                    <a:gd name="T34" fmla="*/ 574 w 890"/>
                    <a:gd name="T35" fmla="*/ 186 h 916"/>
                    <a:gd name="T36" fmla="*/ 568 w 890"/>
                    <a:gd name="T37" fmla="*/ 282 h 916"/>
                    <a:gd name="T38" fmla="*/ 645 w 890"/>
                    <a:gd name="T39" fmla="*/ 325 h 916"/>
                    <a:gd name="T40" fmla="*/ 720 w 890"/>
                    <a:gd name="T41" fmla="*/ 277 h 916"/>
                    <a:gd name="T42" fmla="*/ 816 w 890"/>
                    <a:gd name="T43" fmla="*/ 253 h 916"/>
                    <a:gd name="T44" fmla="*/ 861 w 890"/>
                    <a:gd name="T45" fmla="*/ 279 h 916"/>
                    <a:gd name="T46" fmla="*/ 796 w 890"/>
                    <a:gd name="T47" fmla="*/ 324 h 916"/>
                    <a:gd name="T48" fmla="*/ 735 w 890"/>
                    <a:gd name="T49" fmla="*/ 352 h 916"/>
                    <a:gd name="T50" fmla="*/ 669 w 890"/>
                    <a:gd name="T51" fmla="*/ 409 h 916"/>
                    <a:gd name="T52" fmla="*/ 673 w 890"/>
                    <a:gd name="T53" fmla="*/ 510 h 916"/>
                    <a:gd name="T54" fmla="*/ 751 w 890"/>
                    <a:gd name="T55" fmla="*/ 535 h 916"/>
                    <a:gd name="T56" fmla="*/ 819 w 890"/>
                    <a:gd name="T57" fmla="*/ 577 h 916"/>
                    <a:gd name="T58" fmla="*/ 874 w 890"/>
                    <a:gd name="T59" fmla="*/ 606 h 916"/>
                    <a:gd name="T60" fmla="*/ 867 w 890"/>
                    <a:gd name="T61" fmla="*/ 637 h 916"/>
                    <a:gd name="T62" fmla="*/ 807 w 890"/>
                    <a:gd name="T63" fmla="*/ 618 h 916"/>
                    <a:gd name="T64" fmla="*/ 736 w 890"/>
                    <a:gd name="T65" fmla="*/ 592 h 916"/>
                    <a:gd name="T66" fmla="*/ 615 w 890"/>
                    <a:gd name="T67" fmla="*/ 588 h 916"/>
                    <a:gd name="T68" fmla="*/ 576 w 890"/>
                    <a:gd name="T69" fmla="*/ 628 h 916"/>
                    <a:gd name="T70" fmla="*/ 618 w 890"/>
                    <a:gd name="T71" fmla="*/ 723 h 916"/>
                    <a:gd name="T72" fmla="*/ 640 w 890"/>
                    <a:gd name="T73" fmla="*/ 807 h 916"/>
                    <a:gd name="T74" fmla="*/ 664 w 890"/>
                    <a:gd name="T75" fmla="*/ 889 h 916"/>
                    <a:gd name="T76" fmla="*/ 624 w 890"/>
                    <a:gd name="T77" fmla="*/ 870 h 916"/>
                    <a:gd name="T78" fmla="*/ 568 w 890"/>
                    <a:gd name="T79" fmla="*/ 789 h 916"/>
                    <a:gd name="T80" fmla="*/ 513 w 890"/>
                    <a:gd name="T81" fmla="*/ 708 h 916"/>
                    <a:gd name="T82" fmla="*/ 390 w 890"/>
                    <a:gd name="T83" fmla="*/ 730 h 916"/>
                    <a:gd name="T84" fmla="*/ 339 w 890"/>
                    <a:gd name="T85" fmla="*/ 838 h 916"/>
                    <a:gd name="T86" fmla="*/ 285 w 890"/>
                    <a:gd name="T87" fmla="*/ 915 h 916"/>
                    <a:gd name="T88" fmla="*/ 276 w 890"/>
                    <a:gd name="T89" fmla="*/ 867 h 916"/>
                    <a:gd name="T90" fmla="*/ 298 w 890"/>
                    <a:gd name="T91" fmla="*/ 766 h 916"/>
                    <a:gd name="T92" fmla="*/ 324 w 890"/>
                    <a:gd name="T93" fmla="*/ 664 h 916"/>
                    <a:gd name="T94" fmla="*/ 283 w 890"/>
                    <a:gd name="T95" fmla="*/ 583 h 916"/>
                    <a:gd name="T96" fmla="*/ 201 w 890"/>
                    <a:gd name="T97" fmla="*/ 619 h 916"/>
                    <a:gd name="T98" fmla="*/ 88 w 890"/>
                    <a:gd name="T99" fmla="*/ 655 h 916"/>
                    <a:gd name="T100" fmla="*/ 16 w 890"/>
                    <a:gd name="T101" fmla="*/ 655 h 916"/>
                    <a:gd name="T102" fmla="*/ 94 w 890"/>
                    <a:gd name="T103" fmla="*/ 606 h 916"/>
                    <a:gd name="T104" fmla="*/ 162 w 890"/>
                    <a:gd name="T105" fmla="*/ 567 h 916"/>
                    <a:gd name="T106" fmla="*/ 247 w 890"/>
                    <a:gd name="T107" fmla="*/ 504 h 916"/>
                    <a:gd name="T108" fmla="*/ 190 w 890"/>
                    <a:gd name="T109" fmla="*/ 390 h 916"/>
                    <a:gd name="T110" fmla="*/ 81 w 890"/>
                    <a:gd name="T111" fmla="*/ 355 h 916"/>
                    <a:gd name="T112" fmla="*/ 3 w 890"/>
                    <a:gd name="T113" fmla="*/ 307 h 916"/>
                    <a:gd name="T114" fmla="*/ 39 w 890"/>
                    <a:gd name="T115" fmla="*/ 286 h 916"/>
                    <a:gd name="T116" fmla="*/ 115 w 890"/>
                    <a:gd name="T117" fmla="*/ 306 h 916"/>
                    <a:gd name="T118" fmla="*/ 226 w 890"/>
                    <a:gd name="T119" fmla="*/ 327 h 9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33808" name="Freeform 16">
                  <a:extLst>
                    <a:ext uri="{FF2B5EF4-FFF2-40B4-BE49-F238E27FC236}">
                      <a16:creationId xmlns:a16="http://schemas.microsoft.com/office/drawing/2014/main" id="{F487AEB5-F63B-A5AA-75B5-AFE7AED91AF6}"/>
                    </a:ext>
                  </a:extLst>
                </p:cNvPr>
                <p:cNvSpPr>
                  <a:spLocks/>
                </p:cNvSpPr>
                <p:nvPr/>
              </p:nvSpPr>
              <p:spPr bwMode="ltGray">
                <a:xfrm>
                  <a:off x="6" y="3160"/>
                  <a:ext cx="890" cy="916"/>
                </a:xfrm>
                <a:custGeom>
                  <a:avLst/>
                  <a:gdLst>
                    <a:gd name="T0" fmla="*/ 307 w 890"/>
                    <a:gd name="T1" fmla="*/ 292 h 916"/>
                    <a:gd name="T2" fmla="*/ 307 w 890"/>
                    <a:gd name="T3" fmla="*/ 234 h 916"/>
                    <a:gd name="T4" fmla="*/ 261 w 890"/>
                    <a:gd name="T5" fmla="*/ 159 h 916"/>
                    <a:gd name="T6" fmla="*/ 247 w 890"/>
                    <a:gd name="T7" fmla="*/ 91 h 916"/>
                    <a:gd name="T8" fmla="*/ 225 w 890"/>
                    <a:gd name="T9" fmla="*/ 24 h 916"/>
                    <a:gd name="T10" fmla="*/ 259 w 890"/>
                    <a:gd name="T11" fmla="*/ 21 h 916"/>
                    <a:gd name="T12" fmla="*/ 298 w 890"/>
                    <a:gd name="T13" fmla="*/ 82 h 916"/>
                    <a:gd name="T14" fmla="*/ 322 w 890"/>
                    <a:gd name="T15" fmla="*/ 118 h 916"/>
                    <a:gd name="T16" fmla="*/ 358 w 890"/>
                    <a:gd name="T17" fmla="*/ 180 h 916"/>
                    <a:gd name="T18" fmla="*/ 406 w 890"/>
                    <a:gd name="T19" fmla="*/ 240 h 916"/>
                    <a:gd name="T20" fmla="*/ 505 w 890"/>
                    <a:gd name="T21" fmla="*/ 184 h 916"/>
                    <a:gd name="T22" fmla="*/ 514 w 890"/>
                    <a:gd name="T23" fmla="*/ 118 h 916"/>
                    <a:gd name="T24" fmla="*/ 552 w 890"/>
                    <a:gd name="T25" fmla="*/ 69 h 916"/>
                    <a:gd name="T26" fmla="*/ 589 w 890"/>
                    <a:gd name="T27" fmla="*/ 13 h 916"/>
                    <a:gd name="T28" fmla="*/ 615 w 890"/>
                    <a:gd name="T29" fmla="*/ 16 h 916"/>
                    <a:gd name="T30" fmla="*/ 600 w 890"/>
                    <a:gd name="T31" fmla="*/ 49 h 916"/>
                    <a:gd name="T32" fmla="*/ 592 w 890"/>
                    <a:gd name="T33" fmla="*/ 124 h 916"/>
                    <a:gd name="T34" fmla="*/ 574 w 890"/>
                    <a:gd name="T35" fmla="*/ 186 h 916"/>
                    <a:gd name="T36" fmla="*/ 568 w 890"/>
                    <a:gd name="T37" fmla="*/ 282 h 916"/>
                    <a:gd name="T38" fmla="*/ 645 w 890"/>
                    <a:gd name="T39" fmla="*/ 325 h 916"/>
                    <a:gd name="T40" fmla="*/ 720 w 890"/>
                    <a:gd name="T41" fmla="*/ 277 h 916"/>
                    <a:gd name="T42" fmla="*/ 816 w 890"/>
                    <a:gd name="T43" fmla="*/ 253 h 916"/>
                    <a:gd name="T44" fmla="*/ 861 w 890"/>
                    <a:gd name="T45" fmla="*/ 279 h 916"/>
                    <a:gd name="T46" fmla="*/ 796 w 890"/>
                    <a:gd name="T47" fmla="*/ 324 h 916"/>
                    <a:gd name="T48" fmla="*/ 735 w 890"/>
                    <a:gd name="T49" fmla="*/ 352 h 916"/>
                    <a:gd name="T50" fmla="*/ 669 w 890"/>
                    <a:gd name="T51" fmla="*/ 409 h 916"/>
                    <a:gd name="T52" fmla="*/ 673 w 890"/>
                    <a:gd name="T53" fmla="*/ 510 h 916"/>
                    <a:gd name="T54" fmla="*/ 751 w 890"/>
                    <a:gd name="T55" fmla="*/ 535 h 916"/>
                    <a:gd name="T56" fmla="*/ 819 w 890"/>
                    <a:gd name="T57" fmla="*/ 577 h 916"/>
                    <a:gd name="T58" fmla="*/ 874 w 890"/>
                    <a:gd name="T59" fmla="*/ 606 h 916"/>
                    <a:gd name="T60" fmla="*/ 867 w 890"/>
                    <a:gd name="T61" fmla="*/ 637 h 916"/>
                    <a:gd name="T62" fmla="*/ 807 w 890"/>
                    <a:gd name="T63" fmla="*/ 618 h 916"/>
                    <a:gd name="T64" fmla="*/ 736 w 890"/>
                    <a:gd name="T65" fmla="*/ 592 h 916"/>
                    <a:gd name="T66" fmla="*/ 615 w 890"/>
                    <a:gd name="T67" fmla="*/ 588 h 916"/>
                    <a:gd name="T68" fmla="*/ 576 w 890"/>
                    <a:gd name="T69" fmla="*/ 628 h 916"/>
                    <a:gd name="T70" fmla="*/ 618 w 890"/>
                    <a:gd name="T71" fmla="*/ 723 h 916"/>
                    <a:gd name="T72" fmla="*/ 640 w 890"/>
                    <a:gd name="T73" fmla="*/ 807 h 916"/>
                    <a:gd name="T74" fmla="*/ 664 w 890"/>
                    <a:gd name="T75" fmla="*/ 889 h 916"/>
                    <a:gd name="T76" fmla="*/ 624 w 890"/>
                    <a:gd name="T77" fmla="*/ 870 h 916"/>
                    <a:gd name="T78" fmla="*/ 568 w 890"/>
                    <a:gd name="T79" fmla="*/ 789 h 916"/>
                    <a:gd name="T80" fmla="*/ 513 w 890"/>
                    <a:gd name="T81" fmla="*/ 708 h 916"/>
                    <a:gd name="T82" fmla="*/ 390 w 890"/>
                    <a:gd name="T83" fmla="*/ 730 h 916"/>
                    <a:gd name="T84" fmla="*/ 339 w 890"/>
                    <a:gd name="T85" fmla="*/ 838 h 916"/>
                    <a:gd name="T86" fmla="*/ 285 w 890"/>
                    <a:gd name="T87" fmla="*/ 915 h 916"/>
                    <a:gd name="T88" fmla="*/ 276 w 890"/>
                    <a:gd name="T89" fmla="*/ 867 h 916"/>
                    <a:gd name="T90" fmla="*/ 298 w 890"/>
                    <a:gd name="T91" fmla="*/ 766 h 916"/>
                    <a:gd name="T92" fmla="*/ 324 w 890"/>
                    <a:gd name="T93" fmla="*/ 664 h 916"/>
                    <a:gd name="T94" fmla="*/ 283 w 890"/>
                    <a:gd name="T95" fmla="*/ 583 h 916"/>
                    <a:gd name="T96" fmla="*/ 201 w 890"/>
                    <a:gd name="T97" fmla="*/ 619 h 916"/>
                    <a:gd name="T98" fmla="*/ 88 w 890"/>
                    <a:gd name="T99" fmla="*/ 655 h 916"/>
                    <a:gd name="T100" fmla="*/ 16 w 890"/>
                    <a:gd name="T101" fmla="*/ 655 h 916"/>
                    <a:gd name="T102" fmla="*/ 94 w 890"/>
                    <a:gd name="T103" fmla="*/ 606 h 916"/>
                    <a:gd name="T104" fmla="*/ 162 w 890"/>
                    <a:gd name="T105" fmla="*/ 567 h 916"/>
                    <a:gd name="T106" fmla="*/ 247 w 890"/>
                    <a:gd name="T107" fmla="*/ 504 h 916"/>
                    <a:gd name="T108" fmla="*/ 190 w 890"/>
                    <a:gd name="T109" fmla="*/ 390 h 916"/>
                    <a:gd name="T110" fmla="*/ 81 w 890"/>
                    <a:gd name="T111" fmla="*/ 355 h 916"/>
                    <a:gd name="T112" fmla="*/ 3 w 890"/>
                    <a:gd name="T113" fmla="*/ 307 h 916"/>
                    <a:gd name="T114" fmla="*/ 39 w 890"/>
                    <a:gd name="T115" fmla="*/ 286 h 916"/>
                    <a:gd name="T116" fmla="*/ 115 w 890"/>
                    <a:gd name="T117" fmla="*/ 306 h 916"/>
                    <a:gd name="T118" fmla="*/ 226 w 890"/>
                    <a:gd name="T119" fmla="*/ 327 h 9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</a:cxnLst>
                  <a:rect l="0" t="0" r="r" b="b"/>
                  <a:pathLst>
                    <a:path w="890" h="916">
                      <a:moveTo>
                        <a:pt x="279" y="334"/>
                      </a:moveTo>
                      <a:lnTo>
                        <a:pt x="292" y="312"/>
                      </a:lnTo>
                      <a:lnTo>
                        <a:pt x="307" y="292"/>
                      </a:lnTo>
                      <a:lnTo>
                        <a:pt x="324" y="276"/>
                      </a:lnTo>
                      <a:lnTo>
                        <a:pt x="313" y="255"/>
                      </a:lnTo>
                      <a:lnTo>
                        <a:pt x="307" y="234"/>
                      </a:lnTo>
                      <a:lnTo>
                        <a:pt x="288" y="202"/>
                      </a:lnTo>
                      <a:lnTo>
                        <a:pt x="274" y="181"/>
                      </a:lnTo>
                      <a:lnTo>
                        <a:pt x="261" y="159"/>
                      </a:lnTo>
                      <a:lnTo>
                        <a:pt x="256" y="139"/>
                      </a:lnTo>
                      <a:lnTo>
                        <a:pt x="256" y="118"/>
                      </a:lnTo>
                      <a:lnTo>
                        <a:pt x="247" y="91"/>
                      </a:lnTo>
                      <a:lnTo>
                        <a:pt x="237" y="70"/>
                      </a:lnTo>
                      <a:lnTo>
                        <a:pt x="226" y="46"/>
                      </a:lnTo>
                      <a:lnTo>
                        <a:pt x="225" y="24"/>
                      </a:lnTo>
                      <a:lnTo>
                        <a:pt x="232" y="10"/>
                      </a:lnTo>
                      <a:lnTo>
                        <a:pt x="247" y="9"/>
                      </a:lnTo>
                      <a:lnTo>
                        <a:pt x="259" y="21"/>
                      </a:lnTo>
                      <a:lnTo>
                        <a:pt x="270" y="46"/>
                      </a:lnTo>
                      <a:lnTo>
                        <a:pt x="280" y="61"/>
                      </a:lnTo>
                      <a:lnTo>
                        <a:pt x="298" y="82"/>
                      </a:lnTo>
                      <a:lnTo>
                        <a:pt x="309" y="88"/>
                      </a:lnTo>
                      <a:lnTo>
                        <a:pt x="315" y="99"/>
                      </a:lnTo>
                      <a:lnTo>
                        <a:pt x="322" y="118"/>
                      </a:lnTo>
                      <a:lnTo>
                        <a:pt x="330" y="141"/>
                      </a:lnTo>
                      <a:lnTo>
                        <a:pt x="339" y="160"/>
                      </a:lnTo>
                      <a:lnTo>
                        <a:pt x="358" y="180"/>
                      </a:lnTo>
                      <a:lnTo>
                        <a:pt x="379" y="205"/>
                      </a:lnTo>
                      <a:lnTo>
                        <a:pt x="399" y="225"/>
                      </a:lnTo>
                      <a:lnTo>
                        <a:pt x="406" y="240"/>
                      </a:lnTo>
                      <a:lnTo>
                        <a:pt x="474" y="241"/>
                      </a:lnTo>
                      <a:lnTo>
                        <a:pt x="495" y="208"/>
                      </a:lnTo>
                      <a:lnTo>
                        <a:pt x="505" y="184"/>
                      </a:lnTo>
                      <a:lnTo>
                        <a:pt x="507" y="160"/>
                      </a:lnTo>
                      <a:lnTo>
                        <a:pt x="510" y="141"/>
                      </a:lnTo>
                      <a:lnTo>
                        <a:pt x="514" y="118"/>
                      </a:lnTo>
                      <a:lnTo>
                        <a:pt x="529" y="94"/>
                      </a:lnTo>
                      <a:lnTo>
                        <a:pt x="540" y="85"/>
                      </a:lnTo>
                      <a:lnTo>
                        <a:pt x="552" y="69"/>
                      </a:lnTo>
                      <a:lnTo>
                        <a:pt x="561" y="45"/>
                      </a:lnTo>
                      <a:lnTo>
                        <a:pt x="571" y="27"/>
                      </a:lnTo>
                      <a:lnTo>
                        <a:pt x="589" y="13"/>
                      </a:lnTo>
                      <a:lnTo>
                        <a:pt x="604" y="0"/>
                      </a:lnTo>
                      <a:lnTo>
                        <a:pt x="613" y="6"/>
                      </a:lnTo>
                      <a:lnTo>
                        <a:pt x="615" y="16"/>
                      </a:lnTo>
                      <a:lnTo>
                        <a:pt x="606" y="27"/>
                      </a:lnTo>
                      <a:lnTo>
                        <a:pt x="603" y="34"/>
                      </a:lnTo>
                      <a:lnTo>
                        <a:pt x="600" y="49"/>
                      </a:lnTo>
                      <a:lnTo>
                        <a:pt x="600" y="79"/>
                      </a:lnTo>
                      <a:lnTo>
                        <a:pt x="600" y="103"/>
                      </a:lnTo>
                      <a:lnTo>
                        <a:pt x="592" y="124"/>
                      </a:lnTo>
                      <a:lnTo>
                        <a:pt x="583" y="145"/>
                      </a:lnTo>
                      <a:lnTo>
                        <a:pt x="576" y="162"/>
                      </a:lnTo>
                      <a:lnTo>
                        <a:pt x="574" y="186"/>
                      </a:lnTo>
                      <a:lnTo>
                        <a:pt x="574" y="216"/>
                      </a:lnTo>
                      <a:lnTo>
                        <a:pt x="568" y="244"/>
                      </a:lnTo>
                      <a:lnTo>
                        <a:pt x="568" y="282"/>
                      </a:lnTo>
                      <a:lnTo>
                        <a:pt x="588" y="300"/>
                      </a:lnTo>
                      <a:lnTo>
                        <a:pt x="607" y="325"/>
                      </a:lnTo>
                      <a:lnTo>
                        <a:pt x="645" y="325"/>
                      </a:lnTo>
                      <a:lnTo>
                        <a:pt x="678" y="312"/>
                      </a:lnTo>
                      <a:lnTo>
                        <a:pt x="697" y="292"/>
                      </a:lnTo>
                      <a:lnTo>
                        <a:pt x="720" y="277"/>
                      </a:lnTo>
                      <a:lnTo>
                        <a:pt x="777" y="274"/>
                      </a:lnTo>
                      <a:lnTo>
                        <a:pt x="801" y="265"/>
                      </a:lnTo>
                      <a:lnTo>
                        <a:pt x="816" y="253"/>
                      </a:lnTo>
                      <a:lnTo>
                        <a:pt x="859" y="252"/>
                      </a:lnTo>
                      <a:lnTo>
                        <a:pt x="865" y="265"/>
                      </a:lnTo>
                      <a:lnTo>
                        <a:pt x="861" y="279"/>
                      </a:lnTo>
                      <a:lnTo>
                        <a:pt x="843" y="288"/>
                      </a:lnTo>
                      <a:lnTo>
                        <a:pt x="819" y="300"/>
                      </a:lnTo>
                      <a:lnTo>
                        <a:pt x="796" y="324"/>
                      </a:lnTo>
                      <a:lnTo>
                        <a:pt x="786" y="334"/>
                      </a:lnTo>
                      <a:lnTo>
                        <a:pt x="765" y="343"/>
                      </a:lnTo>
                      <a:lnTo>
                        <a:pt x="735" y="352"/>
                      </a:lnTo>
                      <a:lnTo>
                        <a:pt x="714" y="367"/>
                      </a:lnTo>
                      <a:lnTo>
                        <a:pt x="687" y="390"/>
                      </a:lnTo>
                      <a:lnTo>
                        <a:pt x="669" y="409"/>
                      </a:lnTo>
                      <a:lnTo>
                        <a:pt x="649" y="420"/>
                      </a:lnTo>
                      <a:lnTo>
                        <a:pt x="648" y="481"/>
                      </a:lnTo>
                      <a:lnTo>
                        <a:pt x="673" y="510"/>
                      </a:lnTo>
                      <a:lnTo>
                        <a:pt x="703" y="526"/>
                      </a:lnTo>
                      <a:lnTo>
                        <a:pt x="730" y="531"/>
                      </a:lnTo>
                      <a:lnTo>
                        <a:pt x="751" y="535"/>
                      </a:lnTo>
                      <a:lnTo>
                        <a:pt x="777" y="549"/>
                      </a:lnTo>
                      <a:lnTo>
                        <a:pt x="795" y="567"/>
                      </a:lnTo>
                      <a:lnTo>
                        <a:pt x="819" y="577"/>
                      </a:lnTo>
                      <a:lnTo>
                        <a:pt x="846" y="583"/>
                      </a:lnTo>
                      <a:lnTo>
                        <a:pt x="861" y="592"/>
                      </a:lnTo>
                      <a:lnTo>
                        <a:pt x="874" y="606"/>
                      </a:lnTo>
                      <a:lnTo>
                        <a:pt x="889" y="621"/>
                      </a:lnTo>
                      <a:lnTo>
                        <a:pt x="888" y="634"/>
                      </a:lnTo>
                      <a:lnTo>
                        <a:pt x="867" y="637"/>
                      </a:lnTo>
                      <a:lnTo>
                        <a:pt x="853" y="631"/>
                      </a:lnTo>
                      <a:lnTo>
                        <a:pt x="832" y="618"/>
                      </a:lnTo>
                      <a:lnTo>
                        <a:pt x="807" y="618"/>
                      </a:lnTo>
                      <a:lnTo>
                        <a:pt x="780" y="618"/>
                      </a:lnTo>
                      <a:lnTo>
                        <a:pt x="759" y="615"/>
                      </a:lnTo>
                      <a:lnTo>
                        <a:pt x="736" y="592"/>
                      </a:lnTo>
                      <a:lnTo>
                        <a:pt x="718" y="588"/>
                      </a:lnTo>
                      <a:lnTo>
                        <a:pt x="684" y="588"/>
                      </a:lnTo>
                      <a:lnTo>
                        <a:pt x="615" y="588"/>
                      </a:lnTo>
                      <a:lnTo>
                        <a:pt x="604" y="606"/>
                      </a:lnTo>
                      <a:lnTo>
                        <a:pt x="589" y="621"/>
                      </a:lnTo>
                      <a:lnTo>
                        <a:pt x="576" y="628"/>
                      </a:lnTo>
                      <a:lnTo>
                        <a:pt x="580" y="666"/>
                      </a:lnTo>
                      <a:lnTo>
                        <a:pt x="600" y="702"/>
                      </a:lnTo>
                      <a:lnTo>
                        <a:pt x="618" y="723"/>
                      </a:lnTo>
                      <a:lnTo>
                        <a:pt x="630" y="753"/>
                      </a:lnTo>
                      <a:lnTo>
                        <a:pt x="631" y="787"/>
                      </a:lnTo>
                      <a:lnTo>
                        <a:pt x="640" y="807"/>
                      </a:lnTo>
                      <a:lnTo>
                        <a:pt x="654" y="838"/>
                      </a:lnTo>
                      <a:lnTo>
                        <a:pt x="664" y="862"/>
                      </a:lnTo>
                      <a:lnTo>
                        <a:pt x="664" y="889"/>
                      </a:lnTo>
                      <a:lnTo>
                        <a:pt x="654" y="898"/>
                      </a:lnTo>
                      <a:lnTo>
                        <a:pt x="642" y="898"/>
                      </a:lnTo>
                      <a:lnTo>
                        <a:pt x="624" y="870"/>
                      </a:lnTo>
                      <a:lnTo>
                        <a:pt x="612" y="837"/>
                      </a:lnTo>
                      <a:lnTo>
                        <a:pt x="583" y="808"/>
                      </a:lnTo>
                      <a:lnTo>
                        <a:pt x="568" y="789"/>
                      </a:lnTo>
                      <a:lnTo>
                        <a:pt x="556" y="760"/>
                      </a:lnTo>
                      <a:lnTo>
                        <a:pt x="549" y="738"/>
                      </a:lnTo>
                      <a:lnTo>
                        <a:pt x="513" y="708"/>
                      </a:lnTo>
                      <a:lnTo>
                        <a:pt x="489" y="682"/>
                      </a:lnTo>
                      <a:lnTo>
                        <a:pt x="415" y="684"/>
                      </a:lnTo>
                      <a:lnTo>
                        <a:pt x="390" y="730"/>
                      </a:lnTo>
                      <a:lnTo>
                        <a:pt x="372" y="759"/>
                      </a:lnTo>
                      <a:lnTo>
                        <a:pt x="361" y="798"/>
                      </a:lnTo>
                      <a:lnTo>
                        <a:pt x="339" y="838"/>
                      </a:lnTo>
                      <a:lnTo>
                        <a:pt x="316" y="874"/>
                      </a:lnTo>
                      <a:lnTo>
                        <a:pt x="294" y="907"/>
                      </a:lnTo>
                      <a:lnTo>
                        <a:pt x="285" y="915"/>
                      </a:lnTo>
                      <a:lnTo>
                        <a:pt x="268" y="909"/>
                      </a:lnTo>
                      <a:lnTo>
                        <a:pt x="268" y="894"/>
                      </a:lnTo>
                      <a:lnTo>
                        <a:pt x="276" y="867"/>
                      </a:lnTo>
                      <a:lnTo>
                        <a:pt x="291" y="837"/>
                      </a:lnTo>
                      <a:lnTo>
                        <a:pt x="294" y="790"/>
                      </a:lnTo>
                      <a:lnTo>
                        <a:pt x="298" y="766"/>
                      </a:lnTo>
                      <a:lnTo>
                        <a:pt x="313" y="744"/>
                      </a:lnTo>
                      <a:lnTo>
                        <a:pt x="319" y="699"/>
                      </a:lnTo>
                      <a:lnTo>
                        <a:pt x="324" y="664"/>
                      </a:lnTo>
                      <a:lnTo>
                        <a:pt x="336" y="637"/>
                      </a:lnTo>
                      <a:lnTo>
                        <a:pt x="309" y="609"/>
                      </a:lnTo>
                      <a:lnTo>
                        <a:pt x="283" y="583"/>
                      </a:lnTo>
                      <a:lnTo>
                        <a:pt x="271" y="577"/>
                      </a:lnTo>
                      <a:lnTo>
                        <a:pt x="231" y="601"/>
                      </a:lnTo>
                      <a:lnTo>
                        <a:pt x="201" y="619"/>
                      </a:lnTo>
                      <a:lnTo>
                        <a:pt x="162" y="633"/>
                      </a:lnTo>
                      <a:lnTo>
                        <a:pt x="118" y="640"/>
                      </a:lnTo>
                      <a:lnTo>
                        <a:pt x="88" y="655"/>
                      </a:lnTo>
                      <a:lnTo>
                        <a:pt x="63" y="666"/>
                      </a:lnTo>
                      <a:lnTo>
                        <a:pt x="27" y="666"/>
                      </a:lnTo>
                      <a:lnTo>
                        <a:pt x="16" y="655"/>
                      </a:lnTo>
                      <a:lnTo>
                        <a:pt x="30" y="642"/>
                      </a:lnTo>
                      <a:lnTo>
                        <a:pt x="67" y="628"/>
                      </a:lnTo>
                      <a:lnTo>
                        <a:pt x="94" y="606"/>
                      </a:lnTo>
                      <a:lnTo>
                        <a:pt x="120" y="588"/>
                      </a:lnTo>
                      <a:lnTo>
                        <a:pt x="136" y="576"/>
                      </a:lnTo>
                      <a:lnTo>
                        <a:pt x="162" y="567"/>
                      </a:lnTo>
                      <a:lnTo>
                        <a:pt x="204" y="531"/>
                      </a:lnTo>
                      <a:lnTo>
                        <a:pt x="231" y="510"/>
                      </a:lnTo>
                      <a:lnTo>
                        <a:pt x="247" y="504"/>
                      </a:lnTo>
                      <a:lnTo>
                        <a:pt x="250" y="429"/>
                      </a:lnTo>
                      <a:lnTo>
                        <a:pt x="204" y="396"/>
                      </a:lnTo>
                      <a:lnTo>
                        <a:pt x="190" y="390"/>
                      </a:lnTo>
                      <a:lnTo>
                        <a:pt x="129" y="385"/>
                      </a:lnTo>
                      <a:lnTo>
                        <a:pt x="105" y="369"/>
                      </a:lnTo>
                      <a:lnTo>
                        <a:pt x="81" y="355"/>
                      </a:lnTo>
                      <a:lnTo>
                        <a:pt x="63" y="345"/>
                      </a:lnTo>
                      <a:lnTo>
                        <a:pt x="34" y="339"/>
                      </a:lnTo>
                      <a:lnTo>
                        <a:pt x="3" y="307"/>
                      </a:lnTo>
                      <a:lnTo>
                        <a:pt x="0" y="291"/>
                      </a:lnTo>
                      <a:lnTo>
                        <a:pt x="9" y="285"/>
                      </a:lnTo>
                      <a:lnTo>
                        <a:pt x="39" y="286"/>
                      </a:lnTo>
                      <a:lnTo>
                        <a:pt x="67" y="301"/>
                      </a:lnTo>
                      <a:lnTo>
                        <a:pt x="85" y="304"/>
                      </a:lnTo>
                      <a:lnTo>
                        <a:pt x="115" y="306"/>
                      </a:lnTo>
                      <a:lnTo>
                        <a:pt x="148" y="318"/>
                      </a:lnTo>
                      <a:lnTo>
                        <a:pt x="165" y="324"/>
                      </a:lnTo>
                      <a:lnTo>
                        <a:pt x="226" y="327"/>
                      </a:lnTo>
                      <a:lnTo>
                        <a:pt x="258" y="334"/>
                      </a:lnTo>
                      <a:lnTo>
                        <a:pt x="279" y="334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33809" name="Rectangle 17">
            <a:extLst>
              <a:ext uri="{FF2B5EF4-FFF2-40B4-BE49-F238E27FC236}">
                <a16:creationId xmlns:a16="http://schemas.microsoft.com/office/drawing/2014/main" id="{FDB038AA-A012-E671-08D9-6BAC53E1CF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2588" y="1806575"/>
            <a:ext cx="7391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3810" name="Rectangle 18">
            <a:extLst>
              <a:ext uri="{FF2B5EF4-FFF2-40B4-BE49-F238E27FC236}">
                <a16:creationId xmlns:a16="http://schemas.microsoft.com/office/drawing/2014/main" id="{EBA75B38-3F14-7544-71DD-C07AF9F3955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90800" y="3559175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3811" name="Rectangle 19">
            <a:extLst>
              <a:ext uri="{FF2B5EF4-FFF2-40B4-BE49-F238E27FC236}">
                <a16:creationId xmlns:a16="http://schemas.microsoft.com/office/drawing/2014/main" id="{D887EB95-C50C-EC83-649D-ED888FA612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1524000" y="6350000"/>
            <a:ext cx="1724025" cy="457200"/>
          </a:xfrm>
        </p:spPr>
        <p:txBody>
          <a:bodyPr anchor="b"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3812" name="Rectangle 20">
            <a:extLst>
              <a:ext uri="{FF2B5EF4-FFF2-40B4-BE49-F238E27FC236}">
                <a16:creationId xmlns:a16="http://schemas.microsoft.com/office/drawing/2014/main" id="{B2BBAC2B-ED23-D69C-AAB1-7548FE2CA0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643313" y="6350000"/>
            <a:ext cx="3449637" cy="457200"/>
          </a:xfrm>
        </p:spPr>
        <p:txBody>
          <a:bodyPr anchor="b"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3813" name="Rectangle 21">
            <a:extLst>
              <a:ext uri="{FF2B5EF4-FFF2-40B4-BE49-F238E27FC236}">
                <a16:creationId xmlns:a16="http://schemas.microsoft.com/office/drawing/2014/main" id="{2E9614D2-7984-3532-8A1D-21F533F389B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391400" y="6350000"/>
            <a:ext cx="1724025" cy="457200"/>
          </a:xfrm>
        </p:spPr>
        <p:txBody>
          <a:bodyPr anchor="b"/>
          <a:lstStyle>
            <a:lvl1pPr>
              <a:defRPr/>
            </a:lvl1pPr>
          </a:lstStyle>
          <a:p>
            <a:fld id="{021A2B40-E47D-4CFE-9DB4-E1633614CB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96188-ABAD-9C34-BE1E-AD7FDA53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AC99E2-8F56-12D1-1D4F-747259BED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455F0-2D37-AE36-2F44-2961CC876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8C2CB-E5D0-689D-0BCF-12154886F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97C42-36C1-AAF7-5F95-DD40E8F21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60CBE-4ACC-46B6-B6CC-97256E8E2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247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17B662-12BF-D455-8A59-485A50632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199313" y="304800"/>
            <a:ext cx="1906587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6CBA6-0727-5033-03C9-87A6AC502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79550" y="304800"/>
            <a:ext cx="5567363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427D3-5259-A100-299F-5BA30CEAC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D86C4F-D32E-125B-B0EE-ACE986EFF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50DAD-9768-2C2D-C40A-4B64F53DE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E77F7A-86A6-4D77-9EC5-6457E47237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9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04AC0-16BF-C539-9169-A6E90B32C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A0A53-3A68-D3CF-664B-695985250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C05A8-A696-5D5E-B22A-89A28EDA3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54E98-D8ED-1678-08A7-A99AA0B49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3136EC-B8F5-9EE8-6530-D25A880F9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FA882-8DE1-425F-8ED2-D60814B71A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222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B7276-1D11-F024-2473-F41D4FF33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FD0EB-57B1-2748-B847-97C844FDB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81758-B50D-C768-6080-AF9604554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382C1-C8B6-2F32-1165-75AC5BF83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DF23F-3F40-ADD2-177E-A308284FA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B7C0A-F686-4E03-AE69-67EF537E67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6302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D63-6087-7AD2-3544-284F5166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04ADB-9A7B-DBC2-C4D2-AAF4BD1462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9550" y="1981200"/>
            <a:ext cx="3736975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2A0DE-D8E8-89B7-82E2-96F03B219E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68925" y="1981200"/>
            <a:ext cx="3736975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84B00-77C1-C887-90A5-B08A127E0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64F5FE-24DC-8272-BA80-B579AE217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98148-8F69-DC4C-8A9E-8ABDE7772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43C29D-1D61-4107-9E57-1FBD653672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04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F6BC-6544-7CE3-6A43-274C68172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6A0FB-C9B1-3A51-B483-DD1C42CEB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377885-EA19-872D-D9A0-5588C2A79C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38543A-0C5C-B7F9-BE91-84EE776377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0C2202-DBC9-417B-3FDC-1584ECFCE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3FBF70-604C-9C62-2213-28502D647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8A68C9-04FE-FBD4-FBC3-A1F69A5FB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5004B3-AA12-1EF9-C9A3-2EBDF0031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12D6B4-FEC5-4086-B545-A5A4577D1E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15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D2D0-BABE-C343-7AB3-67BE5BDC8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915193-A0A0-FE21-A973-2E37A582F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A9FCB2-9DAE-500A-C336-86653448B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42B7E-BEF0-DAE7-F533-762E96221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090FD-D5BA-4F33-B533-EA0452B15C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295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189524-2D2C-DB09-14F6-B95B92762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B0F41F-C997-5F4E-11D9-8A53E2F57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17A5CE-F2ED-FF5C-EC5F-8C1AC59E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8288C8-1CEF-4010-8A20-6FD2EDCA7F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97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37F2E-39B6-C315-296F-741E4FB51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D500A-CAA1-0998-4AEC-5188458FB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E449CF-A3E7-1E82-8664-59A778EEB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FB2250-8E2D-C435-AD7D-660F7DFBA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D8ADAC-BB04-C700-0E87-B19A47261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2ED613-6CAD-7D96-7781-FAF19109D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44C4C-20CC-413F-8C21-773B14EACF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05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E8CB-ADFA-DCF0-C053-FA92DCA4C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6A88B-D461-6144-A09C-7B3D8CAEAF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71F27-EA7D-FB0F-FD3C-1EE2600B9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FF967A-EFA6-C08C-7D19-C752272E2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CA0466-ABCD-56D7-EC38-8C83682BD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CC6E0E-6509-9D97-7ABC-E09F37B12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90EB0A-AADF-4779-8EA7-74501100D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644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>
            <a:extLst>
              <a:ext uri="{FF2B5EF4-FFF2-40B4-BE49-F238E27FC236}">
                <a16:creationId xmlns:a16="http://schemas.microsoft.com/office/drawing/2014/main" id="{BC2A67F7-27E4-4E2E-A900-A792123AB47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32771" name="Group 3">
              <a:extLst>
                <a:ext uri="{FF2B5EF4-FFF2-40B4-BE49-F238E27FC236}">
                  <a16:creationId xmlns:a16="http://schemas.microsoft.com/office/drawing/2014/main" id="{8588697A-23AE-6C8A-31BB-363395892B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26" cy="4319"/>
              <a:chOff x="0" y="0"/>
              <a:chExt cx="926" cy="4319"/>
            </a:xfrm>
          </p:grpSpPr>
          <p:sp>
            <p:nvSpPr>
              <p:cNvPr id="32772" name="Rectangle 4">
                <a:extLst>
                  <a:ext uri="{FF2B5EF4-FFF2-40B4-BE49-F238E27FC236}">
                    <a16:creationId xmlns:a16="http://schemas.microsoft.com/office/drawing/2014/main" id="{2E7F043F-9800-ADCC-9A8B-66DED549BCAA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0" y="0"/>
                <a:ext cx="923" cy="43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pic>
            <p:nvPicPr>
              <p:cNvPr id="32773" name="Picture 5">
                <a:extLst>
                  <a:ext uri="{FF2B5EF4-FFF2-40B4-BE49-F238E27FC236}">
                    <a16:creationId xmlns:a16="http://schemas.microsoft.com/office/drawing/2014/main" id="{B57ACD65-264B-0873-5472-CA20A2A5125D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ltGray">
              <a:xfrm>
                <a:off x="6" y="31"/>
                <a:ext cx="920" cy="9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2774" name="Freeform 6">
                <a:extLst>
                  <a:ext uri="{FF2B5EF4-FFF2-40B4-BE49-F238E27FC236}">
                    <a16:creationId xmlns:a16="http://schemas.microsoft.com/office/drawing/2014/main" id="{2434D749-2CEB-41FE-54BB-3AD992E1F06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6" y="1023"/>
                <a:ext cx="890" cy="916"/>
              </a:xfrm>
              <a:custGeom>
                <a:avLst/>
                <a:gdLst>
                  <a:gd name="T0" fmla="*/ 307 w 890"/>
                  <a:gd name="T1" fmla="*/ 292 h 916"/>
                  <a:gd name="T2" fmla="*/ 307 w 890"/>
                  <a:gd name="T3" fmla="*/ 234 h 916"/>
                  <a:gd name="T4" fmla="*/ 261 w 890"/>
                  <a:gd name="T5" fmla="*/ 159 h 916"/>
                  <a:gd name="T6" fmla="*/ 247 w 890"/>
                  <a:gd name="T7" fmla="*/ 91 h 916"/>
                  <a:gd name="T8" fmla="*/ 225 w 890"/>
                  <a:gd name="T9" fmla="*/ 24 h 916"/>
                  <a:gd name="T10" fmla="*/ 259 w 890"/>
                  <a:gd name="T11" fmla="*/ 21 h 916"/>
                  <a:gd name="T12" fmla="*/ 298 w 890"/>
                  <a:gd name="T13" fmla="*/ 82 h 916"/>
                  <a:gd name="T14" fmla="*/ 322 w 890"/>
                  <a:gd name="T15" fmla="*/ 118 h 916"/>
                  <a:gd name="T16" fmla="*/ 358 w 890"/>
                  <a:gd name="T17" fmla="*/ 180 h 916"/>
                  <a:gd name="T18" fmla="*/ 406 w 890"/>
                  <a:gd name="T19" fmla="*/ 240 h 916"/>
                  <a:gd name="T20" fmla="*/ 505 w 890"/>
                  <a:gd name="T21" fmla="*/ 184 h 916"/>
                  <a:gd name="T22" fmla="*/ 514 w 890"/>
                  <a:gd name="T23" fmla="*/ 118 h 916"/>
                  <a:gd name="T24" fmla="*/ 552 w 890"/>
                  <a:gd name="T25" fmla="*/ 69 h 916"/>
                  <a:gd name="T26" fmla="*/ 589 w 890"/>
                  <a:gd name="T27" fmla="*/ 13 h 916"/>
                  <a:gd name="T28" fmla="*/ 615 w 890"/>
                  <a:gd name="T29" fmla="*/ 16 h 916"/>
                  <a:gd name="T30" fmla="*/ 600 w 890"/>
                  <a:gd name="T31" fmla="*/ 49 h 916"/>
                  <a:gd name="T32" fmla="*/ 592 w 890"/>
                  <a:gd name="T33" fmla="*/ 124 h 916"/>
                  <a:gd name="T34" fmla="*/ 574 w 890"/>
                  <a:gd name="T35" fmla="*/ 186 h 916"/>
                  <a:gd name="T36" fmla="*/ 568 w 890"/>
                  <a:gd name="T37" fmla="*/ 282 h 916"/>
                  <a:gd name="T38" fmla="*/ 645 w 890"/>
                  <a:gd name="T39" fmla="*/ 325 h 916"/>
                  <a:gd name="T40" fmla="*/ 720 w 890"/>
                  <a:gd name="T41" fmla="*/ 277 h 916"/>
                  <a:gd name="T42" fmla="*/ 816 w 890"/>
                  <a:gd name="T43" fmla="*/ 253 h 916"/>
                  <a:gd name="T44" fmla="*/ 861 w 890"/>
                  <a:gd name="T45" fmla="*/ 279 h 916"/>
                  <a:gd name="T46" fmla="*/ 796 w 890"/>
                  <a:gd name="T47" fmla="*/ 324 h 916"/>
                  <a:gd name="T48" fmla="*/ 735 w 890"/>
                  <a:gd name="T49" fmla="*/ 352 h 916"/>
                  <a:gd name="T50" fmla="*/ 669 w 890"/>
                  <a:gd name="T51" fmla="*/ 409 h 916"/>
                  <a:gd name="T52" fmla="*/ 673 w 890"/>
                  <a:gd name="T53" fmla="*/ 510 h 916"/>
                  <a:gd name="T54" fmla="*/ 751 w 890"/>
                  <a:gd name="T55" fmla="*/ 535 h 916"/>
                  <a:gd name="T56" fmla="*/ 819 w 890"/>
                  <a:gd name="T57" fmla="*/ 577 h 916"/>
                  <a:gd name="T58" fmla="*/ 874 w 890"/>
                  <a:gd name="T59" fmla="*/ 606 h 916"/>
                  <a:gd name="T60" fmla="*/ 867 w 890"/>
                  <a:gd name="T61" fmla="*/ 637 h 916"/>
                  <a:gd name="T62" fmla="*/ 807 w 890"/>
                  <a:gd name="T63" fmla="*/ 618 h 916"/>
                  <a:gd name="T64" fmla="*/ 736 w 890"/>
                  <a:gd name="T65" fmla="*/ 592 h 916"/>
                  <a:gd name="T66" fmla="*/ 615 w 890"/>
                  <a:gd name="T67" fmla="*/ 588 h 916"/>
                  <a:gd name="T68" fmla="*/ 576 w 890"/>
                  <a:gd name="T69" fmla="*/ 628 h 916"/>
                  <a:gd name="T70" fmla="*/ 618 w 890"/>
                  <a:gd name="T71" fmla="*/ 723 h 916"/>
                  <a:gd name="T72" fmla="*/ 640 w 890"/>
                  <a:gd name="T73" fmla="*/ 807 h 916"/>
                  <a:gd name="T74" fmla="*/ 664 w 890"/>
                  <a:gd name="T75" fmla="*/ 889 h 916"/>
                  <a:gd name="T76" fmla="*/ 624 w 890"/>
                  <a:gd name="T77" fmla="*/ 870 h 916"/>
                  <a:gd name="T78" fmla="*/ 568 w 890"/>
                  <a:gd name="T79" fmla="*/ 789 h 916"/>
                  <a:gd name="T80" fmla="*/ 513 w 890"/>
                  <a:gd name="T81" fmla="*/ 708 h 916"/>
                  <a:gd name="T82" fmla="*/ 390 w 890"/>
                  <a:gd name="T83" fmla="*/ 730 h 916"/>
                  <a:gd name="T84" fmla="*/ 339 w 890"/>
                  <a:gd name="T85" fmla="*/ 838 h 916"/>
                  <a:gd name="T86" fmla="*/ 285 w 890"/>
                  <a:gd name="T87" fmla="*/ 915 h 916"/>
                  <a:gd name="T88" fmla="*/ 276 w 890"/>
                  <a:gd name="T89" fmla="*/ 867 h 916"/>
                  <a:gd name="T90" fmla="*/ 298 w 890"/>
                  <a:gd name="T91" fmla="*/ 766 h 916"/>
                  <a:gd name="T92" fmla="*/ 324 w 890"/>
                  <a:gd name="T93" fmla="*/ 664 h 916"/>
                  <a:gd name="T94" fmla="*/ 283 w 890"/>
                  <a:gd name="T95" fmla="*/ 583 h 916"/>
                  <a:gd name="T96" fmla="*/ 201 w 890"/>
                  <a:gd name="T97" fmla="*/ 619 h 916"/>
                  <a:gd name="T98" fmla="*/ 88 w 890"/>
                  <a:gd name="T99" fmla="*/ 655 h 916"/>
                  <a:gd name="T100" fmla="*/ 16 w 890"/>
                  <a:gd name="T101" fmla="*/ 655 h 916"/>
                  <a:gd name="T102" fmla="*/ 94 w 890"/>
                  <a:gd name="T103" fmla="*/ 606 h 916"/>
                  <a:gd name="T104" fmla="*/ 162 w 890"/>
                  <a:gd name="T105" fmla="*/ 567 h 916"/>
                  <a:gd name="T106" fmla="*/ 247 w 890"/>
                  <a:gd name="T107" fmla="*/ 504 h 916"/>
                  <a:gd name="T108" fmla="*/ 190 w 890"/>
                  <a:gd name="T109" fmla="*/ 390 h 916"/>
                  <a:gd name="T110" fmla="*/ 81 w 890"/>
                  <a:gd name="T111" fmla="*/ 355 h 916"/>
                  <a:gd name="T112" fmla="*/ 3 w 890"/>
                  <a:gd name="T113" fmla="*/ 307 h 916"/>
                  <a:gd name="T114" fmla="*/ 39 w 890"/>
                  <a:gd name="T115" fmla="*/ 286 h 916"/>
                  <a:gd name="T116" fmla="*/ 115 w 890"/>
                  <a:gd name="T117" fmla="*/ 306 h 916"/>
                  <a:gd name="T118" fmla="*/ 226 w 890"/>
                  <a:gd name="T119" fmla="*/ 327 h 9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75" name="Freeform 7">
                <a:extLst>
                  <a:ext uri="{FF2B5EF4-FFF2-40B4-BE49-F238E27FC236}">
                    <a16:creationId xmlns:a16="http://schemas.microsoft.com/office/drawing/2014/main" id="{C81A9F20-F7F1-EA58-92EB-97031AAD3B6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6" y="2087"/>
                <a:ext cx="890" cy="916"/>
              </a:xfrm>
              <a:custGeom>
                <a:avLst/>
                <a:gdLst>
                  <a:gd name="T0" fmla="*/ 307 w 890"/>
                  <a:gd name="T1" fmla="*/ 292 h 916"/>
                  <a:gd name="T2" fmla="*/ 307 w 890"/>
                  <a:gd name="T3" fmla="*/ 234 h 916"/>
                  <a:gd name="T4" fmla="*/ 261 w 890"/>
                  <a:gd name="T5" fmla="*/ 159 h 916"/>
                  <a:gd name="T6" fmla="*/ 247 w 890"/>
                  <a:gd name="T7" fmla="*/ 91 h 916"/>
                  <a:gd name="T8" fmla="*/ 225 w 890"/>
                  <a:gd name="T9" fmla="*/ 24 h 916"/>
                  <a:gd name="T10" fmla="*/ 259 w 890"/>
                  <a:gd name="T11" fmla="*/ 21 h 916"/>
                  <a:gd name="T12" fmla="*/ 298 w 890"/>
                  <a:gd name="T13" fmla="*/ 82 h 916"/>
                  <a:gd name="T14" fmla="*/ 322 w 890"/>
                  <a:gd name="T15" fmla="*/ 118 h 916"/>
                  <a:gd name="T16" fmla="*/ 358 w 890"/>
                  <a:gd name="T17" fmla="*/ 180 h 916"/>
                  <a:gd name="T18" fmla="*/ 406 w 890"/>
                  <a:gd name="T19" fmla="*/ 240 h 916"/>
                  <a:gd name="T20" fmla="*/ 505 w 890"/>
                  <a:gd name="T21" fmla="*/ 184 h 916"/>
                  <a:gd name="T22" fmla="*/ 514 w 890"/>
                  <a:gd name="T23" fmla="*/ 118 h 916"/>
                  <a:gd name="T24" fmla="*/ 552 w 890"/>
                  <a:gd name="T25" fmla="*/ 69 h 916"/>
                  <a:gd name="T26" fmla="*/ 589 w 890"/>
                  <a:gd name="T27" fmla="*/ 13 h 916"/>
                  <a:gd name="T28" fmla="*/ 615 w 890"/>
                  <a:gd name="T29" fmla="*/ 16 h 916"/>
                  <a:gd name="T30" fmla="*/ 600 w 890"/>
                  <a:gd name="T31" fmla="*/ 49 h 916"/>
                  <a:gd name="T32" fmla="*/ 592 w 890"/>
                  <a:gd name="T33" fmla="*/ 124 h 916"/>
                  <a:gd name="T34" fmla="*/ 574 w 890"/>
                  <a:gd name="T35" fmla="*/ 186 h 916"/>
                  <a:gd name="T36" fmla="*/ 568 w 890"/>
                  <a:gd name="T37" fmla="*/ 282 h 916"/>
                  <a:gd name="T38" fmla="*/ 645 w 890"/>
                  <a:gd name="T39" fmla="*/ 325 h 916"/>
                  <a:gd name="T40" fmla="*/ 720 w 890"/>
                  <a:gd name="T41" fmla="*/ 277 h 916"/>
                  <a:gd name="T42" fmla="*/ 816 w 890"/>
                  <a:gd name="T43" fmla="*/ 253 h 916"/>
                  <a:gd name="T44" fmla="*/ 861 w 890"/>
                  <a:gd name="T45" fmla="*/ 279 h 916"/>
                  <a:gd name="T46" fmla="*/ 796 w 890"/>
                  <a:gd name="T47" fmla="*/ 324 h 916"/>
                  <a:gd name="T48" fmla="*/ 735 w 890"/>
                  <a:gd name="T49" fmla="*/ 352 h 916"/>
                  <a:gd name="T50" fmla="*/ 669 w 890"/>
                  <a:gd name="T51" fmla="*/ 409 h 916"/>
                  <a:gd name="T52" fmla="*/ 673 w 890"/>
                  <a:gd name="T53" fmla="*/ 510 h 916"/>
                  <a:gd name="T54" fmla="*/ 751 w 890"/>
                  <a:gd name="T55" fmla="*/ 535 h 916"/>
                  <a:gd name="T56" fmla="*/ 819 w 890"/>
                  <a:gd name="T57" fmla="*/ 577 h 916"/>
                  <a:gd name="T58" fmla="*/ 874 w 890"/>
                  <a:gd name="T59" fmla="*/ 606 h 916"/>
                  <a:gd name="T60" fmla="*/ 867 w 890"/>
                  <a:gd name="T61" fmla="*/ 637 h 916"/>
                  <a:gd name="T62" fmla="*/ 807 w 890"/>
                  <a:gd name="T63" fmla="*/ 618 h 916"/>
                  <a:gd name="T64" fmla="*/ 736 w 890"/>
                  <a:gd name="T65" fmla="*/ 592 h 916"/>
                  <a:gd name="T66" fmla="*/ 615 w 890"/>
                  <a:gd name="T67" fmla="*/ 588 h 916"/>
                  <a:gd name="T68" fmla="*/ 576 w 890"/>
                  <a:gd name="T69" fmla="*/ 628 h 916"/>
                  <a:gd name="T70" fmla="*/ 618 w 890"/>
                  <a:gd name="T71" fmla="*/ 723 h 916"/>
                  <a:gd name="T72" fmla="*/ 640 w 890"/>
                  <a:gd name="T73" fmla="*/ 807 h 916"/>
                  <a:gd name="T74" fmla="*/ 664 w 890"/>
                  <a:gd name="T75" fmla="*/ 889 h 916"/>
                  <a:gd name="T76" fmla="*/ 624 w 890"/>
                  <a:gd name="T77" fmla="*/ 870 h 916"/>
                  <a:gd name="T78" fmla="*/ 568 w 890"/>
                  <a:gd name="T79" fmla="*/ 789 h 916"/>
                  <a:gd name="T80" fmla="*/ 513 w 890"/>
                  <a:gd name="T81" fmla="*/ 708 h 916"/>
                  <a:gd name="T82" fmla="*/ 390 w 890"/>
                  <a:gd name="T83" fmla="*/ 730 h 916"/>
                  <a:gd name="T84" fmla="*/ 339 w 890"/>
                  <a:gd name="T85" fmla="*/ 838 h 916"/>
                  <a:gd name="T86" fmla="*/ 285 w 890"/>
                  <a:gd name="T87" fmla="*/ 915 h 916"/>
                  <a:gd name="T88" fmla="*/ 276 w 890"/>
                  <a:gd name="T89" fmla="*/ 867 h 916"/>
                  <a:gd name="T90" fmla="*/ 298 w 890"/>
                  <a:gd name="T91" fmla="*/ 766 h 916"/>
                  <a:gd name="T92" fmla="*/ 324 w 890"/>
                  <a:gd name="T93" fmla="*/ 664 h 916"/>
                  <a:gd name="T94" fmla="*/ 283 w 890"/>
                  <a:gd name="T95" fmla="*/ 583 h 916"/>
                  <a:gd name="T96" fmla="*/ 201 w 890"/>
                  <a:gd name="T97" fmla="*/ 619 h 916"/>
                  <a:gd name="T98" fmla="*/ 88 w 890"/>
                  <a:gd name="T99" fmla="*/ 655 h 916"/>
                  <a:gd name="T100" fmla="*/ 16 w 890"/>
                  <a:gd name="T101" fmla="*/ 655 h 916"/>
                  <a:gd name="T102" fmla="*/ 94 w 890"/>
                  <a:gd name="T103" fmla="*/ 606 h 916"/>
                  <a:gd name="T104" fmla="*/ 162 w 890"/>
                  <a:gd name="T105" fmla="*/ 567 h 916"/>
                  <a:gd name="T106" fmla="*/ 247 w 890"/>
                  <a:gd name="T107" fmla="*/ 504 h 916"/>
                  <a:gd name="T108" fmla="*/ 190 w 890"/>
                  <a:gd name="T109" fmla="*/ 390 h 916"/>
                  <a:gd name="T110" fmla="*/ 81 w 890"/>
                  <a:gd name="T111" fmla="*/ 355 h 916"/>
                  <a:gd name="T112" fmla="*/ 3 w 890"/>
                  <a:gd name="T113" fmla="*/ 307 h 916"/>
                  <a:gd name="T114" fmla="*/ 39 w 890"/>
                  <a:gd name="T115" fmla="*/ 286 h 916"/>
                  <a:gd name="T116" fmla="*/ 115 w 890"/>
                  <a:gd name="T117" fmla="*/ 306 h 916"/>
                  <a:gd name="T118" fmla="*/ 226 w 890"/>
                  <a:gd name="T119" fmla="*/ 327 h 9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76" name="Freeform 8">
                <a:extLst>
                  <a:ext uri="{FF2B5EF4-FFF2-40B4-BE49-F238E27FC236}">
                    <a16:creationId xmlns:a16="http://schemas.microsoft.com/office/drawing/2014/main" id="{4455A720-D101-262C-3907-A2E5AB6EFC1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6" y="3160"/>
                <a:ext cx="890" cy="916"/>
              </a:xfrm>
              <a:custGeom>
                <a:avLst/>
                <a:gdLst>
                  <a:gd name="T0" fmla="*/ 307 w 890"/>
                  <a:gd name="T1" fmla="*/ 292 h 916"/>
                  <a:gd name="T2" fmla="*/ 307 w 890"/>
                  <a:gd name="T3" fmla="*/ 234 h 916"/>
                  <a:gd name="T4" fmla="*/ 261 w 890"/>
                  <a:gd name="T5" fmla="*/ 159 h 916"/>
                  <a:gd name="T6" fmla="*/ 247 w 890"/>
                  <a:gd name="T7" fmla="*/ 91 h 916"/>
                  <a:gd name="T8" fmla="*/ 225 w 890"/>
                  <a:gd name="T9" fmla="*/ 24 h 916"/>
                  <a:gd name="T10" fmla="*/ 259 w 890"/>
                  <a:gd name="T11" fmla="*/ 21 h 916"/>
                  <a:gd name="T12" fmla="*/ 298 w 890"/>
                  <a:gd name="T13" fmla="*/ 82 h 916"/>
                  <a:gd name="T14" fmla="*/ 322 w 890"/>
                  <a:gd name="T15" fmla="*/ 118 h 916"/>
                  <a:gd name="T16" fmla="*/ 358 w 890"/>
                  <a:gd name="T17" fmla="*/ 180 h 916"/>
                  <a:gd name="T18" fmla="*/ 406 w 890"/>
                  <a:gd name="T19" fmla="*/ 240 h 916"/>
                  <a:gd name="T20" fmla="*/ 505 w 890"/>
                  <a:gd name="T21" fmla="*/ 184 h 916"/>
                  <a:gd name="T22" fmla="*/ 514 w 890"/>
                  <a:gd name="T23" fmla="*/ 118 h 916"/>
                  <a:gd name="T24" fmla="*/ 552 w 890"/>
                  <a:gd name="T25" fmla="*/ 69 h 916"/>
                  <a:gd name="T26" fmla="*/ 589 w 890"/>
                  <a:gd name="T27" fmla="*/ 13 h 916"/>
                  <a:gd name="T28" fmla="*/ 615 w 890"/>
                  <a:gd name="T29" fmla="*/ 16 h 916"/>
                  <a:gd name="T30" fmla="*/ 600 w 890"/>
                  <a:gd name="T31" fmla="*/ 49 h 916"/>
                  <a:gd name="T32" fmla="*/ 592 w 890"/>
                  <a:gd name="T33" fmla="*/ 124 h 916"/>
                  <a:gd name="T34" fmla="*/ 574 w 890"/>
                  <a:gd name="T35" fmla="*/ 186 h 916"/>
                  <a:gd name="T36" fmla="*/ 568 w 890"/>
                  <a:gd name="T37" fmla="*/ 282 h 916"/>
                  <a:gd name="T38" fmla="*/ 645 w 890"/>
                  <a:gd name="T39" fmla="*/ 325 h 916"/>
                  <a:gd name="T40" fmla="*/ 720 w 890"/>
                  <a:gd name="T41" fmla="*/ 277 h 916"/>
                  <a:gd name="T42" fmla="*/ 816 w 890"/>
                  <a:gd name="T43" fmla="*/ 253 h 916"/>
                  <a:gd name="T44" fmla="*/ 861 w 890"/>
                  <a:gd name="T45" fmla="*/ 279 h 916"/>
                  <a:gd name="T46" fmla="*/ 796 w 890"/>
                  <a:gd name="T47" fmla="*/ 324 h 916"/>
                  <a:gd name="T48" fmla="*/ 735 w 890"/>
                  <a:gd name="T49" fmla="*/ 352 h 916"/>
                  <a:gd name="T50" fmla="*/ 669 w 890"/>
                  <a:gd name="T51" fmla="*/ 409 h 916"/>
                  <a:gd name="T52" fmla="*/ 673 w 890"/>
                  <a:gd name="T53" fmla="*/ 510 h 916"/>
                  <a:gd name="T54" fmla="*/ 751 w 890"/>
                  <a:gd name="T55" fmla="*/ 535 h 916"/>
                  <a:gd name="T56" fmla="*/ 819 w 890"/>
                  <a:gd name="T57" fmla="*/ 577 h 916"/>
                  <a:gd name="T58" fmla="*/ 874 w 890"/>
                  <a:gd name="T59" fmla="*/ 606 h 916"/>
                  <a:gd name="T60" fmla="*/ 867 w 890"/>
                  <a:gd name="T61" fmla="*/ 637 h 916"/>
                  <a:gd name="T62" fmla="*/ 807 w 890"/>
                  <a:gd name="T63" fmla="*/ 618 h 916"/>
                  <a:gd name="T64" fmla="*/ 736 w 890"/>
                  <a:gd name="T65" fmla="*/ 592 h 916"/>
                  <a:gd name="T66" fmla="*/ 615 w 890"/>
                  <a:gd name="T67" fmla="*/ 588 h 916"/>
                  <a:gd name="T68" fmla="*/ 576 w 890"/>
                  <a:gd name="T69" fmla="*/ 628 h 916"/>
                  <a:gd name="T70" fmla="*/ 618 w 890"/>
                  <a:gd name="T71" fmla="*/ 723 h 916"/>
                  <a:gd name="T72" fmla="*/ 640 w 890"/>
                  <a:gd name="T73" fmla="*/ 807 h 916"/>
                  <a:gd name="T74" fmla="*/ 664 w 890"/>
                  <a:gd name="T75" fmla="*/ 889 h 916"/>
                  <a:gd name="T76" fmla="*/ 624 w 890"/>
                  <a:gd name="T77" fmla="*/ 870 h 916"/>
                  <a:gd name="T78" fmla="*/ 568 w 890"/>
                  <a:gd name="T79" fmla="*/ 789 h 916"/>
                  <a:gd name="T80" fmla="*/ 513 w 890"/>
                  <a:gd name="T81" fmla="*/ 708 h 916"/>
                  <a:gd name="T82" fmla="*/ 390 w 890"/>
                  <a:gd name="T83" fmla="*/ 730 h 916"/>
                  <a:gd name="T84" fmla="*/ 339 w 890"/>
                  <a:gd name="T85" fmla="*/ 838 h 916"/>
                  <a:gd name="T86" fmla="*/ 285 w 890"/>
                  <a:gd name="T87" fmla="*/ 915 h 916"/>
                  <a:gd name="T88" fmla="*/ 276 w 890"/>
                  <a:gd name="T89" fmla="*/ 867 h 916"/>
                  <a:gd name="T90" fmla="*/ 298 w 890"/>
                  <a:gd name="T91" fmla="*/ 766 h 916"/>
                  <a:gd name="T92" fmla="*/ 324 w 890"/>
                  <a:gd name="T93" fmla="*/ 664 h 916"/>
                  <a:gd name="T94" fmla="*/ 283 w 890"/>
                  <a:gd name="T95" fmla="*/ 583 h 916"/>
                  <a:gd name="T96" fmla="*/ 201 w 890"/>
                  <a:gd name="T97" fmla="*/ 619 h 916"/>
                  <a:gd name="T98" fmla="*/ 88 w 890"/>
                  <a:gd name="T99" fmla="*/ 655 h 916"/>
                  <a:gd name="T100" fmla="*/ 16 w 890"/>
                  <a:gd name="T101" fmla="*/ 655 h 916"/>
                  <a:gd name="T102" fmla="*/ 94 w 890"/>
                  <a:gd name="T103" fmla="*/ 606 h 916"/>
                  <a:gd name="T104" fmla="*/ 162 w 890"/>
                  <a:gd name="T105" fmla="*/ 567 h 916"/>
                  <a:gd name="T106" fmla="*/ 247 w 890"/>
                  <a:gd name="T107" fmla="*/ 504 h 916"/>
                  <a:gd name="T108" fmla="*/ 190 w 890"/>
                  <a:gd name="T109" fmla="*/ 390 h 916"/>
                  <a:gd name="T110" fmla="*/ 81 w 890"/>
                  <a:gd name="T111" fmla="*/ 355 h 916"/>
                  <a:gd name="T112" fmla="*/ 3 w 890"/>
                  <a:gd name="T113" fmla="*/ 307 h 916"/>
                  <a:gd name="T114" fmla="*/ 39 w 890"/>
                  <a:gd name="T115" fmla="*/ 286 h 916"/>
                  <a:gd name="T116" fmla="*/ 115 w 890"/>
                  <a:gd name="T117" fmla="*/ 306 h 916"/>
                  <a:gd name="T118" fmla="*/ 226 w 890"/>
                  <a:gd name="T119" fmla="*/ 327 h 9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890" h="916">
                    <a:moveTo>
                      <a:pt x="279" y="334"/>
                    </a:moveTo>
                    <a:lnTo>
                      <a:pt x="292" y="312"/>
                    </a:lnTo>
                    <a:lnTo>
                      <a:pt x="307" y="292"/>
                    </a:lnTo>
                    <a:lnTo>
                      <a:pt x="324" y="276"/>
                    </a:lnTo>
                    <a:lnTo>
                      <a:pt x="313" y="255"/>
                    </a:lnTo>
                    <a:lnTo>
                      <a:pt x="307" y="234"/>
                    </a:lnTo>
                    <a:lnTo>
                      <a:pt x="288" y="202"/>
                    </a:lnTo>
                    <a:lnTo>
                      <a:pt x="274" y="181"/>
                    </a:lnTo>
                    <a:lnTo>
                      <a:pt x="261" y="159"/>
                    </a:lnTo>
                    <a:lnTo>
                      <a:pt x="256" y="139"/>
                    </a:lnTo>
                    <a:lnTo>
                      <a:pt x="256" y="118"/>
                    </a:lnTo>
                    <a:lnTo>
                      <a:pt x="247" y="91"/>
                    </a:lnTo>
                    <a:lnTo>
                      <a:pt x="237" y="70"/>
                    </a:lnTo>
                    <a:lnTo>
                      <a:pt x="226" y="46"/>
                    </a:lnTo>
                    <a:lnTo>
                      <a:pt x="225" y="24"/>
                    </a:lnTo>
                    <a:lnTo>
                      <a:pt x="232" y="10"/>
                    </a:lnTo>
                    <a:lnTo>
                      <a:pt x="247" y="9"/>
                    </a:lnTo>
                    <a:lnTo>
                      <a:pt x="259" y="21"/>
                    </a:lnTo>
                    <a:lnTo>
                      <a:pt x="270" y="46"/>
                    </a:lnTo>
                    <a:lnTo>
                      <a:pt x="280" y="61"/>
                    </a:lnTo>
                    <a:lnTo>
                      <a:pt x="298" y="82"/>
                    </a:lnTo>
                    <a:lnTo>
                      <a:pt x="309" y="88"/>
                    </a:lnTo>
                    <a:lnTo>
                      <a:pt x="315" y="99"/>
                    </a:lnTo>
                    <a:lnTo>
                      <a:pt x="322" y="118"/>
                    </a:lnTo>
                    <a:lnTo>
                      <a:pt x="330" y="141"/>
                    </a:lnTo>
                    <a:lnTo>
                      <a:pt x="339" y="160"/>
                    </a:lnTo>
                    <a:lnTo>
                      <a:pt x="358" y="180"/>
                    </a:lnTo>
                    <a:lnTo>
                      <a:pt x="379" y="205"/>
                    </a:lnTo>
                    <a:lnTo>
                      <a:pt x="399" y="225"/>
                    </a:lnTo>
                    <a:lnTo>
                      <a:pt x="406" y="240"/>
                    </a:lnTo>
                    <a:lnTo>
                      <a:pt x="474" y="241"/>
                    </a:lnTo>
                    <a:lnTo>
                      <a:pt x="495" y="208"/>
                    </a:lnTo>
                    <a:lnTo>
                      <a:pt x="505" y="184"/>
                    </a:lnTo>
                    <a:lnTo>
                      <a:pt x="507" y="160"/>
                    </a:lnTo>
                    <a:lnTo>
                      <a:pt x="510" y="141"/>
                    </a:lnTo>
                    <a:lnTo>
                      <a:pt x="514" y="118"/>
                    </a:lnTo>
                    <a:lnTo>
                      <a:pt x="529" y="94"/>
                    </a:lnTo>
                    <a:lnTo>
                      <a:pt x="540" y="85"/>
                    </a:lnTo>
                    <a:lnTo>
                      <a:pt x="552" y="69"/>
                    </a:lnTo>
                    <a:lnTo>
                      <a:pt x="561" y="45"/>
                    </a:lnTo>
                    <a:lnTo>
                      <a:pt x="571" y="27"/>
                    </a:lnTo>
                    <a:lnTo>
                      <a:pt x="589" y="13"/>
                    </a:lnTo>
                    <a:lnTo>
                      <a:pt x="604" y="0"/>
                    </a:lnTo>
                    <a:lnTo>
                      <a:pt x="613" y="6"/>
                    </a:lnTo>
                    <a:lnTo>
                      <a:pt x="615" y="16"/>
                    </a:lnTo>
                    <a:lnTo>
                      <a:pt x="606" y="27"/>
                    </a:lnTo>
                    <a:lnTo>
                      <a:pt x="603" y="34"/>
                    </a:lnTo>
                    <a:lnTo>
                      <a:pt x="600" y="49"/>
                    </a:lnTo>
                    <a:lnTo>
                      <a:pt x="600" y="79"/>
                    </a:lnTo>
                    <a:lnTo>
                      <a:pt x="600" y="103"/>
                    </a:lnTo>
                    <a:lnTo>
                      <a:pt x="592" y="124"/>
                    </a:lnTo>
                    <a:lnTo>
                      <a:pt x="583" y="145"/>
                    </a:lnTo>
                    <a:lnTo>
                      <a:pt x="576" y="162"/>
                    </a:lnTo>
                    <a:lnTo>
                      <a:pt x="574" y="186"/>
                    </a:lnTo>
                    <a:lnTo>
                      <a:pt x="574" y="216"/>
                    </a:lnTo>
                    <a:lnTo>
                      <a:pt x="568" y="244"/>
                    </a:lnTo>
                    <a:lnTo>
                      <a:pt x="568" y="282"/>
                    </a:lnTo>
                    <a:lnTo>
                      <a:pt x="588" y="300"/>
                    </a:lnTo>
                    <a:lnTo>
                      <a:pt x="607" y="325"/>
                    </a:lnTo>
                    <a:lnTo>
                      <a:pt x="645" y="325"/>
                    </a:lnTo>
                    <a:lnTo>
                      <a:pt x="678" y="312"/>
                    </a:lnTo>
                    <a:lnTo>
                      <a:pt x="697" y="292"/>
                    </a:lnTo>
                    <a:lnTo>
                      <a:pt x="720" y="277"/>
                    </a:lnTo>
                    <a:lnTo>
                      <a:pt x="777" y="274"/>
                    </a:lnTo>
                    <a:lnTo>
                      <a:pt x="801" y="265"/>
                    </a:lnTo>
                    <a:lnTo>
                      <a:pt x="816" y="253"/>
                    </a:lnTo>
                    <a:lnTo>
                      <a:pt x="859" y="252"/>
                    </a:lnTo>
                    <a:lnTo>
                      <a:pt x="865" y="265"/>
                    </a:lnTo>
                    <a:lnTo>
                      <a:pt x="861" y="279"/>
                    </a:lnTo>
                    <a:lnTo>
                      <a:pt x="843" y="288"/>
                    </a:lnTo>
                    <a:lnTo>
                      <a:pt x="819" y="300"/>
                    </a:lnTo>
                    <a:lnTo>
                      <a:pt x="796" y="324"/>
                    </a:lnTo>
                    <a:lnTo>
                      <a:pt x="786" y="334"/>
                    </a:lnTo>
                    <a:lnTo>
                      <a:pt x="765" y="343"/>
                    </a:lnTo>
                    <a:lnTo>
                      <a:pt x="735" y="352"/>
                    </a:lnTo>
                    <a:lnTo>
                      <a:pt x="714" y="367"/>
                    </a:lnTo>
                    <a:lnTo>
                      <a:pt x="687" y="390"/>
                    </a:lnTo>
                    <a:lnTo>
                      <a:pt x="669" y="409"/>
                    </a:lnTo>
                    <a:lnTo>
                      <a:pt x="649" y="420"/>
                    </a:lnTo>
                    <a:lnTo>
                      <a:pt x="648" y="481"/>
                    </a:lnTo>
                    <a:lnTo>
                      <a:pt x="673" y="510"/>
                    </a:lnTo>
                    <a:lnTo>
                      <a:pt x="703" y="526"/>
                    </a:lnTo>
                    <a:lnTo>
                      <a:pt x="730" y="531"/>
                    </a:lnTo>
                    <a:lnTo>
                      <a:pt x="751" y="535"/>
                    </a:lnTo>
                    <a:lnTo>
                      <a:pt x="777" y="549"/>
                    </a:lnTo>
                    <a:lnTo>
                      <a:pt x="795" y="567"/>
                    </a:lnTo>
                    <a:lnTo>
                      <a:pt x="819" y="577"/>
                    </a:lnTo>
                    <a:lnTo>
                      <a:pt x="846" y="583"/>
                    </a:lnTo>
                    <a:lnTo>
                      <a:pt x="861" y="592"/>
                    </a:lnTo>
                    <a:lnTo>
                      <a:pt x="874" y="606"/>
                    </a:lnTo>
                    <a:lnTo>
                      <a:pt x="889" y="621"/>
                    </a:lnTo>
                    <a:lnTo>
                      <a:pt x="888" y="634"/>
                    </a:lnTo>
                    <a:lnTo>
                      <a:pt x="867" y="637"/>
                    </a:lnTo>
                    <a:lnTo>
                      <a:pt x="853" y="631"/>
                    </a:lnTo>
                    <a:lnTo>
                      <a:pt x="832" y="618"/>
                    </a:lnTo>
                    <a:lnTo>
                      <a:pt x="807" y="618"/>
                    </a:lnTo>
                    <a:lnTo>
                      <a:pt x="780" y="618"/>
                    </a:lnTo>
                    <a:lnTo>
                      <a:pt x="759" y="615"/>
                    </a:lnTo>
                    <a:lnTo>
                      <a:pt x="736" y="592"/>
                    </a:lnTo>
                    <a:lnTo>
                      <a:pt x="718" y="588"/>
                    </a:lnTo>
                    <a:lnTo>
                      <a:pt x="684" y="588"/>
                    </a:lnTo>
                    <a:lnTo>
                      <a:pt x="615" y="588"/>
                    </a:lnTo>
                    <a:lnTo>
                      <a:pt x="604" y="606"/>
                    </a:lnTo>
                    <a:lnTo>
                      <a:pt x="589" y="621"/>
                    </a:lnTo>
                    <a:lnTo>
                      <a:pt x="576" y="628"/>
                    </a:lnTo>
                    <a:lnTo>
                      <a:pt x="580" y="666"/>
                    </a:lnTo>
                    <a:lnTo>
                      <a:pt x="600" y="702"/>
                    </a:lnTo>
                    <a:lnTo>
                      <a:pt x="618" y="723"/>
                    </a:lnTo>
                    <a:lnTo>
                      <a:pt x="630" y="753"/>
                    </a:lnTo>
                    <a:lnTo>
                      <a:pt x="631" y="787"/>
                    </a:lnTo>
                    <a:lnTo>
                      <a:pt x="640" y="807"/>
                    </a:lnTo>
                    <a:lnTo>
                      <a:pt x="654" y="838"/>
                    </a:lnTo>
                    <a:lnTo>
                      <a:pt x="664" y="862"/>
                    </a:lnTo>
                    <a:lnTo>
                      <a:pt x="664" y="889"/>
                    </a:lnTo>
                    <a:lnTo>
                      <a:pt x="654" y="898"/>
                    </a:lnTo>
                    <a:lnTo>
                      <a:pt x="642" y="898"/>
                    </a:lnTo>
                    <a:lnTo>
                      <a:pt x="624" y="870"/>
                    </a:lnTo>
                    <a:lnTo>
                      <a:pt x="612" y="837"/>
                    </a:lnTo>
                    <a:lnTo>
                      <a:pt x="583" y="808"/>
                    </a:lnTo>
                    <a:lnTo>
                      <a:pt x="568" y="789"/>
                    </a:lnTo>
                    <a:lnTo>
                      <a:pt x="556" y="760"/>
                    </a:lnTo>
                    <a:lnTo>
                      <a:pt x="549" y="738"/>
                    </a:lnTo>
                    <a:lnTo>
                      <a:pt x="513" y="708"/>
                    </a:lnTo>
                    <a:lnTo>
                      <a:pt x="489" y="682"/>
                    </a:lnTo>
                    <a:lnTo>
                      <a:pt x="415" y="684"/>
                    </a:lnTo>
                    <a:lnTo>
                      <a:pt x="390" y="730"/>
                    </a:lnTo>
                    <a:lnTo>
                      <a:pt x="372" y="759"/>
                    </a:lnTo>
                    <a:lnTo>
                      <a:pt x="361" y="798"/>
                    </a:lnTo>
                    <a:lnTo>
                      <a:pt x="339" y="838"/>
                    </a:lnTo>
                    <a:lnTo>
                      <a:pt x="316" y="874"/>
                    </a:lnTo>
                    <a:lnTo>
                      <a:pt x="294" y="907"/>
                    </a:lnTo>
                    <a:lnTo>
                      <a:pt x="285" y="915"/>
                    </a:lnTo>
                    <a:lnTo>
                      <a:pt x="268" y="909"/>
                    </a:lnTo>
                    <a:lnTo>
                      <a:pt x="268" y="894"/>
                    </a:lnTo>
                    <a:lnTo>
                      <a:pt x="276" y="867"/>
                    </a:lnTo>
                    <a:lnTo>
                      <a:pt x="291" y="837"/>
                    </a:lnTo>
                    <a:lnTo>
                      <a:pt x="294" y="790"/>
                    </a:lnTo>
                    <a:lnTo>
                      <a:pt x="298" y="766"/>
                    </a:lnTo>
                    <a:lnTo>
                      <a:pt x="313" y="744"/>
                    </a:lnTo>
                    <a:lnTo>
                      <a:pt x="319" y="699"/>
                    </a:lnTo>
                    <a:lnTo>
                      <a:pt x="324" y="664"/>
                    </a:lnTo>
                    <a:lnTo>
                      <a:pt x="336" y="637"/>
                    </a:lnTo>
                    <a:lnTo>
                      <a:pt x="309" y="609"/>
                    </a:lnTo>
                    <a:lnTo>
                      <a:pt x="283" y="583"/>
                    </a:lnTo>
                    <a:lnTo>
                      <a:pt x="271" y="577"/>
                    </a:lnTo>
                    <a:lnTo>
                      <a:pt x="231" y="601"/>
                    </a:lnTo>
                    <a:lnTo>
                      <a:pt x="201" y="619"/>
                    </a:lnTo>
                    <a:lnTo>
                      <a:pt x="162" y="633"/>
                    </a:lnTo>
                    <a:lnTo>
                      <a:pt x="118" y="640"/>
                    </a:lnTo>
                    <a:lnTo>
                      <a:pt x="88" y="655"/>
                    </a:lnTo>
                    <a:lnTo>
                      <a:pt x="63" y="666"/>
                    </a:lnTo>
                    <a:lnTo>
                      <a:pt x="27" y="666"/>
                    </a:lnTo>
                    <a:lnTo>
                      <a:pt x="16" y="655"/>
                    </a:lnTo>
                    <a:lnTo>
                      <a:pt x="30" y="642"/>
                    </a:lnTo>
                    <a:lnTo>
                      <a:pt x="67" y="628"/>
                    </a:lnTo>
                    <a:lnTo>
                      <a:pt x="94" y="606"/>
                    </a:lnTo>
                    <a:lnTo>
                      <a:pt x="120" y="588"/>
                    </a:lnTo>
                    <a:lnTo>
                      <a:pt x="136" y="576"/>
                    </a:lnTo>
                    <a:lnTo>
                      <a:pt x="162" y="567"/>
                    </a:lnTo>
                    <a:lnTo>
                      <a:pt x="204" y="531"/>
                    </a:lnTo>
                    <a:lnTo>
                      <a:pt x="231" y="510"/>
                    </a:lnTo>
                    <a:lnTo>
                      <a:pt x="247" y="504"/>
                    </a:lnTo>
                    <a:lnTo>
                      <a:pt x="250" y="429"/>
                    </a:lnTo>
                    <a:lnTo>
                      <a:pt x="204" y="396"/>
                    </a:lnTo>
                    <a:lnTo>
                      <a:pt x="190" y="390"/>
                    </a:lnTo>
                    <a:lnTo>
                      <a:pt x="129" y="385"/>
                    </a:lnTo>
                    <a:lnTo>
                      <a:pt x="105" y="369"/>
                    </a:lnTo>
                    <a:lnTo>
                      <a:pt x="81" y="355"/>
                    </a:lnTo>
                    <a:lnTo>
                      <a:pt x="63" y="345"/>
                    </a:lnTo>
                    <a:lnTo>
                      <a:pt x="34" y="339"/>
                    </a:lnTo>
                    <a:lnTo>
                      <a:pt x="3" y="307"/>
                    </a:lnTo>
                    <a:lnTo>
                      <a:pt x="0" y="291"/>
                    </a:lnTo>
                    <a:lnTo>
                      <a:pt x="9" y="285"/>
                    </a:lnTo>
                    <a:lnTo>
                      <a:pt x="39" y="286"/>
                    </a:lnTo>
                    <a:lnTo>
                      <a:pt x="67" y="301"/>
                    </a:lnTo>
                    <a:lnTo>
                      <a:pt x="85" y="304"/>
                    </a:lnTo>
                    <a:lnTo>
                      <a:pt x="115" y="306"/>
                    </a:lnTo>
                    <a:lnTo>
                      <a:pt x="148" y="318"/>
                    </a:lnTo>
                    <a:lnTo>
                      <a:pt x="165" y="324"/>
                    </a:lnTo>
                    <a:lnTo>
                      <a:pt x="226" y="327"/>
                    </a:lnTo>
                    <a:lnTo>
                      <a:pt x="258" y="334"/>
                    </a:lnTo>
                    <a:lnTo>
                      <a:pt x="279" y="334"/>
                    </a:lnTo>
                  </a:path>
                </a:pathLst>
              </a:custGeom>
              <a:solidFill>
                <a:schemeClr val="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32777" name="Group 9">
              <a:extLst>
                <a:ext uri="{FF2B5EF4-FFF2-40B4-BE49-F238E27FC236}">
                  <a16:creationId xmlns:a16="http://schemas.microsoft.com/office/drawing/2014/main" id="{9026B026-6882-0803-E31F-FF61636925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93" y="1028"/>
              <a:ext cx="4766" cy="119"/>
              <a:chOff x="993" y="1028"/>
              <a:chExt cx="4766" cy="119"/>
            </a:xfrm>
          </p:grpSpPr>
          <p:sp>
            <p:nvSpPr>
              <p:cNvPr id="32778" name="Rectangle 10">
                <a:extLst>
                  <a:ext uri="{FF2B5EF4-FFF2-40B4-BE49-F238E27FC236}">
                    <a16:creationId xmlns:a16="http://schemas.microsoft.com/office/drawing/2014/main" id="{3D80C174-4230-93CC-30CC-55373FBDCE9F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996" y="1035"/>
                <a:ext cx="4763" cy="106"/>
              </a:xfrm>
              <a:prstGeom prst="rect">
                <a:avLst/>
              </a:prstGeom>
              <a:gradFill rotWithShape="0">
                <a:gsLst>
                  <a:gs pos="0">
                    <a:srgbClr val="825600"/>
                  </a:gs>
                  <a:gs pos="13000">
                    <a:srgbClr val="FFA800"/>
                  </a:gs>
                  <a:gs pos="28000">
                    <a:srgbClr val="825600"/>
                  </a:gs>
                  <a:gs pos="42999">
                    <a:srgbClr val="FFA800"/>
                  </a:gs>
                  <a:gs pos="58000">
                    <a:srgbClr val="825600"/>
                  </a:gs>
                  <a:gs pos="72000">
                    <a:srgbClr val="FFA800"/>
                  </a:gs>
                  <a:gs pos="87000">
                    <a:srgbClr val="825600"/>
                  </a:gs>
                  <a:gs pos="100000">
                    <a:srgbClr val="FFA8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79" name="Line 11">
                <a:extLst>
                  <a:ext uri="{FF2B5EF4-FFF2-40B4-BE49-F238E27FC236}">
                    <a16:creationId xmlns:a16="http://schemas.microsoft.com/office/drawing/2014/main" id="{D3711DA0-1A97-AA1D-09FF-06030C99A8B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999" y="1145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80" name="Line 12">
                <a:extLst>
                  <a:ext uri="{FF2B5EF4-FFF2-40B4-BE49-F238E27FC236}">
                    <a16:creationId xmlns:a16="http://schemas.microsoft.com/office/drawing/2014/main" id="{D11E13D5-0DCF-22E0-E8C3-58C96B9F50D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999" y="112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81" name="Line 13">
                <a:extLst>
                  <a:ext uri="{FF2B5EF4-FFF2-40B4-BE49-F238E27FC236}">
                    <a16:creationId xmlns:a16="http://schemas.microsoft.com/office/drawing/2014/main" id="{042C199A-9608-5DAC-5AE2-77377704C6A5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999" y="1091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82" name="Line 14">
                <a:extLst>
                  <a:ext uri="{FF2B5EF4-FFF2-40B4-BE49-F238E27FC236}">
                    <a16:creationId xmlns:a16="http://schemas.microsoft.com/office/drawing/2014/main" id="{2B247E7F-64E4-3EAB-EB81-292751C0BC1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999" y="1057"/>
                <a:ext cx="4760" cy="0"/>
              </a:xfrm>
              <a:prstGeom prst="line">
                <a:avLst/>
              </a:prstGeom>
              <a:noFill/>
              <a:ln w="12700">
                <a:solidFill>
                  <a:srgbClr val="996633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783" name="Freeform 15">
                <a:extLst>
                  <a:ext uri="{FF2B5EF4-FFF2-40B4-BE49-F238E27FC236}">
                    <a16:creationId xmlns:a16="http://schemas.microsoft.com/office/drawing/2014/main" id="{015BAF75-170F-48F1-CEC5-935950CC55A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993" y="1028"/>
                <a:ext cx="4765" cy="119"/>
              </a:xfrm>
              <a:custGeom>
                <a:avLst/>
                <a:gdLst>
                  <a:gd name="T0" fmla="*/ 0 w 4765"/>
                  <a:gd name="T1" fmla="*/ 118 h 119"/>
                  <a:gd name="T2" fmla="*/ 0 w 4765"/>
                  <a:gd name="T3" fmla="*/ 0 h 119"/>
                  <a:gd name="T4" fmla="*/ 4764 w 4765"/>
                  <a:gd name="T5" fmla="*/ 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65" h="119">
                    <a:moveTo>
                      <a:pt x="0" y="118"/>
                    </a:moveTo>
                    <a:lnTo>
                      <a:pt x="0" y="0"/>
                    </a:lnTo>
                    <a:lnTo>
                      <a:pt x="4764" y="0"/>
                    </a:lnTo>
                  </a:path>
                </a:pathLst>
              </a:custGeom>
              <a:noFill/>
              <a:ln w="12700" cap="rnd" cmpd="sng">
                <a:solidFill>
                  <a:srgbClr val="FFCC66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32784" name="Rectangle 16">
            <a:extLst>
              <a:ext uri="{FF2B5EF4-FFF2-40B4-BE49-F238E27FC236}">
                <a16:creationId xmlns:a16="http://schemas.microsoft.com/office/drawing/2014/main" id="{253E2307-39F2-7D86-0803-C140A2C363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8763" y="304800"/>
            <a:ext cx="75644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2785" name="Rectangle 17">
            <a:extLst>
              <a:ext uri="{FF2B5EF4-FFF2-40B4-BE49-F238E27FC236}">
                <a16:creationId xmlns:a16="http://schemas.microsoft.com/office/drawing/2014/main" id="{3002D697-97C0-5791-907A-E84889640C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79550" y="1981200"/>
            <a:ext cx="762635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2786" name="Rectangle 18">
            <a:extLst>
              <a:ext uri="{FF2B5EF4-FFF2-40B4-BE49-F238E27FC236}">
                <a16:creationId xmlns:a16="http://schemas.microsoft.com/office/drawing/2014/main" id="{65AD0BD1-CFA0-B8BF-8A7E-50F9D56FFB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81138" y="6248400"/>
            <a:ext cx="1782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2787" name="Rectangle 19">
            <a:extLst>
              <a:ext uri="{FF2B5EF4-FFF2-40B4-BE49-F238E27FC236}">
                <a16:creationId xmlns:a16="http://schemas.microsoft.com/office/drawing/2014/main" id="{38CF1011-7BFA-F6EB-C910-A5712E684B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973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2788" name="Rectangle 20">
            <a:extLst>
              <a:ext uri="{FF2B5EF4-FFF2-40B4-BE49-F238E27FC236}">
                <a16:creationId xmlns:a16="http://schemas.microsoft.com/office/drawing/2014/main" id="{0B980889-6DCD-C31B-5661-822C20608D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63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fld id="{7BE1FA6E-4375-4984-A9FA-9CCF03732F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95000"/>
        <a:buFont typeface="Wingdings" panose="05000000000000000000" pitchFamily="2" charset="2"/>
        <a:buChar char="¬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608CC0B-5E27-F54A-5598-A0D870709B8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73163" y="-2484438"/>
            <a:ext cx="7772400" cy="4968876"/>
          </a:xfrm>
        </p:spPr>
        <p:txBody>
          <a:bodyPr/>
          <a:lstStyle/>
          <a:p>
            <a:pPr algn="ctr"/>
            <a:br>
              <a:rPr lang="en-US" altLang="en-US" sz="8800">
                <a:latin typeface="Kids" pitchFamily="34" charset="0"/>
              </a:rPr>
            </a:br>
            <a:br>
              <a:rPr lang="en-US" altLang="en-US" sz="8800">
                <a:latin typeface="Kids" pitchFamily="34" charset="0"/>
              </a:rPr>
            </a:br>
            <a:br>
              <a:rPr lang="en-US" altLang="en-US" sz="8800">
                <a:latin typeface="Kids" pitchFamily="34" charset="0"/>
              </a:rPr>
            </a:br>
            <a:br>
              <a:rPr lang="en-US" altLang="en-US" sz="8800">
                <a:latin typeface="Kids" pitchFamily="34" charset="0"/>
              </a:rPr>
            </a:br>
            <a:endParaRPr lang="en-US" altLang="en-US" sz="88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7FA873A-3394-BBA0-240C-88655B71DFA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altLang="en-US" sz="8000">
              <a:solidFill>
                <a:srgbClr val="FF0000"/>
              </a:solidFill>
              <a:latin typeface="Kids" pitchFamily="34" charset="0"/>
            </a:endParaRPr>
          </a:p>
          <a:p>
            <a:br>
              <a:rPr lang="en-US" altLang="en-US" sz="4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4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4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4400">
              <a:solidFill>
                <a:srgbClr val="FF0000"/>
              </a:solidFill>
            </a:endParaRP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CE144919-CA24-BA61-AC21-9D3356EBA8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057400"/>
            <a:ext cx="70104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7200">
                <a:latin typeface="Storybook" pitchFamily="2" charset="0"/>
              </a:rPr>
              <a:t>William Shakespeare</a:t>
            </a:r>
          </a:p>
        </p:txBody>
      </p:sp>
    </p:spTree>
  </p:cSld>
  <p:clrMapOvr>
    <a:masterClrMapping/>
  </p:clrMapOvr>
  <p:transition spd="slow">
    <p:blind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56BD41AD-A3B3-0394-46AE-3BE61FF904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Acting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669048F-04A4-D876-5FF1-8678561BB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Acting was not considered a respectable profession by the English Puritans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All women’s parts were  played by boys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Women did not enter the theater until much later.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Juliet would have been played by a boy.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>
            <a:extLst>
              <a:ext uri="{FF2B5EF4-FFF2-40B4-BE49-F238E27FC236}">
                <a16:creationId xmlns:a16="http://schemas.microsoft.com/office/drawing/2014/main" id="{9D9BCBAF-F01A-8241-DE9C-698D1F4EC9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773238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7099746E-25B5-8E6A-4620-A9483E4A34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Life and Times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C34E878-B29D-933E-AB06-90DDF58831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/>
              <a:t>What we know about Shakespeare comes from church documents and legal records.</a:t>
            </a:r>
          </a:p>
          <a:p>
            <a:pPr lvl="1"/>
            <a:r>
              <a:rPr lang="en-US" altLang="en-US" sz="3600"/>
              <a:t>Some documents that we have are baptismal registration, marriage license, and records of real estate transactions.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C0934CE-8D73-2E8F-66B2-D6E7FA4C01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Family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C7C748A7-DE29-EE8A-6C8C-7955DAB3B0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Shakespeare was the 3</a:t>
            </a:r>
            <a:r>
              <a:rPr lang="en-US" altLang="en-US" sz="3600" baseline="30000"/>
              <a:t>rd</a:t>
            </a:r>
            <a:r>
              <a:rPr lang="en-US" altLang="en-US" sz="3600"/>
              <a:t> of eight children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Shakespeare was born April 23, 1564.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Shakespeare was born in Stratford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Shakespeare’s dad was a shoemaker and sometimes served as a justice of the peace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Shakespeare died April 23, 1616.</a:t>
            </a:r>
          </a:p>
          <a:p>
            <a:pPr>
              <a:lnSpc>
                <a:spcPct val="90000"/>
              </a:lnSpc>
            </a:pPr>
            <a:endParaRPr lang="en-US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17C90B2-50F6-4C08-6217-4690380ECA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Shakespeare’s Life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EEDB24F-BD64-E4D2-6EFD-61ED32C202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Shakespeare was an actor</a:t>
            </a:r>
          </a:p>
          <a:p>
            <a:r>
              <a:rPr lang="en-US" altLang="en-US"/>
              <a:t>By 1594, he was a charter member of the theatrical company called Lord Chamberlains Men, which later become The Kings Men.</a:t>
            </a:r>
          </a:p>
          <a:p>
            <a:r>
              <a:rPr lang="en-US" altLang="en-US"/>
              <a:t>The Kings Men were supported by King James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DC9B6BF7-F396-BBA4-2FB4-9DE8347508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Romeo and Juliet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6D14948-9968-D819-2CD6-055E212AB3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000"/>
              <a:t>Romeo and Juliet was among the early plays of Shakespeare</a:t>
            </a:r>
          </a:p>
          <a:p>
            <a:r>
              <a:rPr lang="en-US" altLang="en-US" sz="4000"/>
              <a:t>This play was written between 1594 and 1596 </a:t>
            </a:r>
          </a:p>
          <a:p>
            <a:r>
              <a:rPr lang="en-US" altLang="en-US" sz="4000"/>
              <a:t>By 1612 Shakespeare had written thirty-seven (37) plays.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0E19775-0603-BD53-E951-C857D6060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Plays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95D60F64-74F4-AB3F-26A2-5A20C62123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79550" y="1981200"/>
            <a:ext cx="762635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Julius Caesar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Hamlet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Othello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King Lear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Macbeth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Midsummers Night’s Dream</a:t>
            </a:r>
          </a:p>
          <a:p>
            <a:pPr>
              <a:lnSpc>
                <a:spcPct val="90000"/>
              </a:lnSpc>
            </a:pPr>
            <a:r>
              <a:rPr lang="en-US" altLang="en-US" sz="3600"/>
              <a:t>Henry 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93095DE1-5676-637B-90DB-BF88095AAF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Death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149ABA06-2633-D9FF-C7BB-45989EA9A6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Shakespeare died April 23, 1616 (52 years later on his birthday)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He is buried under the old stone floor of Holy Trinity Church in Stratford.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The following is carved on his tombstone.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/>
              <a:t>“Good friend, for Jesus sake forbear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/>
              <a:t> To dig the dust enclosed here.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/>
              <a:t> Blessed be the man that spares these stones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400"/>
              <a:t> And cursed be he that moves my bones”</a:t>
            </a:r>
          </a:p>
          <a:p>
            <a:pPr lvl="1">
              <a:lnSpc>
                <a:spcPct val="90000"/>
              </a:lnSpc>
            </a:pPr>
            <a:endParaRPr lang="en-US" altLang="en-US" sz="2400"/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CAB0DE1E-3CA5-7639-2F71-4F25AEBC66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Shakespeares Theater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8B50D047-1520-A6AB-5149-ADC4A69889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James Burbage built the first permanent theater in England.</a:t>
            </a:r>
          </a:p>
          <a:p>
            <a:r>
              <a:rPr lang="en-US" altLang="en-US"/>
              <a:t>Acting companies played where they could find a spot.</a:t>
            </a:r>
          </a:p>
          <a:p>
            <a:r>
              <a:rPr lang="en-US" altLang="en-US"/>
              <a:t>Usually this would be in the courtyards of inns</a:t>
            </a:r>
          </a:p>
          <a:p>
            <a:r>
              <a:rPr lang="en-US" altLang="en-US"/>
              <a:t>Shakespeare built the GLOBE Theater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EE4DD6A-6FB4-D450-49D6-E149F6925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Theater continued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9F4D8CA7-90BE-32B9-B62F-39BF0A288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his play Henry V Shakespeare calls his theater the Wooden O</a:t>
            </a:r>
          </a:p>
          <a:p>
            <a:r>
              <a:rPr lang="en-US" altLang="en-US"/>
              <a:t>Groundlings – people who stood around the stage for the price of a penny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theme/theme1.xml><?xml version="1.0" encoding="utf-8"?>
<a:theme xmlns:a="http://schemas.openxmlformats.org/drawingml/2006/main" name="Sunny Days">
  <a:themeElements>
    <a:clrScheme name="Sunny Days 1">
      <a:dk1>
        <a:srgbClr val="000000"/>
      </a:dk1>
      <a:lt1>
        <a:srgbClr val="FFCC66"/>
      </a:lt1>
      <a:dk2>
        <a:srgbClr val="996633"/>
      </a:dk2>
      <a:lt2>
        <a:srgbClr val="CC6600"/>
      </a:lt2>
      <a:accent1>
        <a:srgbClr val="FF9933"/>
      </a:accent1>
      <a:accent2>
        <a:srgbClr val="CCCCCC"/>
      </a:accent2>
      <a:accent3>
        <a:srgbClr val="FFE2B8"/>
      </a:accent3>
      <a:accent4>
        <a:srgbClr val="000000"/>
      </a:accent4>
      <a:accent5>
        <a:srgbClr val="FFCAAD"/>
      </a:accent5>
      <a:accent6>
        <a:srgbClr val="B9B9B9"/>
      </a:accent6>
      <a:hlink>
        <a:srgbClr val="CC9900"/>
      </a:hlink>
      <a:folHlink>
        <a:srgbClr val="993366"/>
      </a:folHlink>
    </a:clrScheme>
    <a:fontScheme name="Sunny Day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unny Days 1">
        <a:dk1>
          <a:srgbClr val="000000"/>
        </a:dk1>
        <a:lt1>
          <a:srgbClr val="FFCC66"/>
        </a:lt1>
        <a:dk2>
          <a:srgbClr val="996633"/>
        </a:dk2>
        <a:lt2>
          <a:srgbClr val="CC6600"/>
        </a:lt2>
        <a:accent1>
          <a:srgbClr val="FF9933"/>
        </a:accent1>
        <a:accent2>
          <a:srgbClr val="CCCCCC"/>
        </a:accent2>
        <a:accent3>
          <a:srgbClr val="FFE2B8"/>
        </a:accent3>
        <a:accent4>
          <a:srgbClr val="000000"/>
        </a:accent4>
        <a:accent5>
          <a:srgbClr val="FFCAAD"/>
        </a:accent5>
        <a:accent6>
          <a:srgbClr val="B9B9B9"/>
        </a:accent6>
        <a:hlink>
          <a:srgbClr val="CC9900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ny Days 2">
        <a:dk1>
          <a:srgbClr val="000000"/>
        </a:dk1>
        <a:lt1>
          <a:srgbClr val="FFFFCC"/>
        </a:lt1>
        <a:dk2>
          <a:srgbClr val="996633"/>
        </a:dk2>
        <a:lt2>
          <a:srgbClr val="CC9900"/>
        </a:lt2>
        <a:accent1>
          <a:srgbClr val="FF9933"/>
        </a:accent1>
        <a:accent2>
          <a:srgbClr val="FFFFFF"/>
        </a:accent2>
        <a:accent3>
          <a:srgbClr val="FFFFE2"/>
        </a:accent3>
        <a:accent4>
          <a:srgbClr val="000000"/>
        </a:accent4>
        <a:accent5>
          <a:srgbClr val="FFCAAD"/>
        </a:accent5>
        <a:accent6>
          <a:srgbClr val="E7E7E7"/>
        </a:accent6>
        <a:hlink>
          <a:srgbClr val="FFCC66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ny Days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CBCBCB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nny Days 4">
        <a:dk1>
          <a:srgbClr val="000000"/>
        </a:dk1>
        <a:lt1>
          <a:srgbClr val="F8F8F8"/>
        </a:lt1>
        <a:dk2>
          <a:srgbClr val="006600"/>
        </a:dk2>
        <a:lt2>
          <a:srgbClr val="FFCC00"/>
        </a:lt2>
        <a:accent1>
          <a:srgbClr val="9999FF"/>
        </a:accent1>
        <a:accent2>
          <a:srgbClr val="003300"/>
        </a:accent2>
        <a:accent3>
          <a:srgbClr val="AAB8AA"/>
        </a:accent3>
        <a:accent4>
          <a:srgbClr val="D4D4D4"/>
        </a:accent4>
        <a:accent5>
          <a:srgbClr val="CACAFF"/>
        </a:accent5>
        <a:accent6>
          <a:srgbClr val="002D00"/>
        </a:accent6>
        <a:hlink>
          <a:srgbClr val="009966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nny Days 5">
        <a:dk1>
          <a:srgbClr val="000000"/>
        </a:dk1>
        <a:lt1>
          <a:srgbClr val="F8F8F8"/>
        </a:lt1>
        <a:dk2>
          <a:srgbClr val="990099"/>
        </a:dk2>
        <a:lt2>
          <a:srgbClr val="FFCC00"/>
        </a:lt2>
        <a:accent1>
          <a:srgbClr val="9999FF"/>
        </a:accent1>
        <a:accent2>
          <a:srgbClr val="660066"/>
        </a:accent2>
        <a:accent3>
          <a:srgbClr val="CAAACA"/>
        </a:accent3>
        <a:accent4>
          <a:srgbClr val="D4D4D4"/>
        </a:accent4>
        <a:accent5>
          <a:srgbClr val="CACAFF"/>
        </a:accent5>
        <a:accent6>
          <a:srgbClr val="5C005C"/>
        </a:accent6>
        <a:hlink>
          <a:srgbClr val="CC00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Files\PwerPoint 2000\Templates\Presentation Designs\Sunny Days.pot</Template>
  <TotalTime>636</TotalTime>
  <Words>407</Words>
  <Application>Microsoft Office PowerPoint</Application>
  <PresentationFormat>On-screen Show (4:3)</PresentationFormat>
  <Paragraphs>67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Kids</vt:lpstr>
      <vt:lpstr>Times New Roman</vt:lpstr>
      <vt:lpstr>Wingdings</vt:lpstr>
      <vt:lpstr>Arial</vt:lpstr>
      <vt:lpstr>Storybook</vt:lpstr>
      <vt:lpstr>Sunny Days</vt:lpstr>
      <vt:lpstr>    </vt:lpstr>
      <vt:lpstr>Life and Times</vt:lpstr>
      <vt:lpstr>Family</vt:lpstr>
      <vt:lpstr>Shakespeare’s Life</vt:lpstr>
      <vt:lpstr>Romeo and Juliet</vt:lpstr>
      <vt:lpstr>Other Plays</vt:lpstr>
      <vt:lpstr>Death</vt:lpstr>
      <vt:lpstr>Shakespeares Theater</vt:lpstr>
      <vt:lpstr>Theater continued</vt:lpstr>
      <vt:lpstr>Acting</vt:lpstr>
      <vt:lpstr>PowerPoint Presentation</vt:lpstr>
    </vt:vector>
  </TitlesOfParts>
  <Company>Jefferson County Schools Jeff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shakespeares life</dc:title>
  <dc:creator>Jefferson County Schools Jeff</dc:creator>
  <cp:lastModifiedBy>Nayan GRIFFITHS</cp:lastModifiedBy>
  <cp:revision>23</cp:revision>
  <dcterms:created xsi:type="dcterms:W3CDTF">2002-02-25T14:55:36Z</dcterms:created>
  <dcterms:modified xsi:type="dcterms:W3CDTF">2023-03-21T15:27:33Z</dcterms:modified>
</cp:coreProperties>
</file>