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5"/>
  </p:notesMasterIdLst>
  <p:sldIdLst>
    <p:sldId id="298" r:id="rId2"/>
    <p:sldId id="299" r:id="rId3"/>
    <p:sldId id="281" r:id="rId4"/>
    <p:sldId id="282" r:id="rId5"/>
    <p:sldId id="283" r:id="rId6"/>
    <p:sldId id="284" r:id="rId7"/>
    <p:sldId id="285" r:id="rId8"/>
    <p:sldId id="288" r:id="rId9"/>
    <p:sldId id="257" r:id="rId10"/>
    <p:sldId id="258" r:id="rId11"/>
    <p:sldId id="259" r:id="rId12"/>
    <p:sldId id="275" r:id="rId13"/>
    <p:sldId id="260" r:id="rId14"/>
    <p:sldId id="265" r:id="rId15"/>
    <p:sldId id="266" r:id="rId16"/>
    <p:sldId id="289" r:id="rId17"/>
    <p:sldId id="307" r:id="rId18"/>
    <p:sldId id="276" r:id="rId19"/>
    <p:sldId id="261" r:id="rId20"/>
    <p:sldId id="296" r:id="rId21"/>
    <p:sldId id="262" r:id="rId22"/>
    <p:sldId id="264" r:id="rId23"/>
    <p:sldId id="263" r:id="rId24"/>
    <p:sldId id="277" r:id="rId25"/>
    <p:sldId id="278" r:id="rId26"/>
    <p:sldId id="279" r:id="rId27"/>
    <p:sldId id="267" r:id="rId28"/>
    <p:sldId id="272" r:id="rId29"/>
    <p:sldId id="268" r:id="rId30"/>
    <p:sldId id="291" r:id="rId31"/>
    <p:sldId id="292" r:id="rId32"/>
    <p:sldId id="293" r:id="rId33"/>
    <p:sldId id="294" r:id="rId34"/>
    <p:sldId id="300" r:id="rId35"/>
    <p:sldId id="301" r:id="rId36"/>
    <p:sldId id="302" r:id="rId37"/>
    <p:sldId id="303" r:id="rId38"/>
    <p:sldId id="304" r:id="rId39"/>
    <p:sldId id="305" r:id="rId40"/>
    <p:sldId id="295" r:id="rId41"/>
    <p:sldId id="297" r:id="rId42"/>
    <p:sldId id="280" r:id="rId43"/>
    <p:sldId id="308" r:id="rId4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a:srgbClr val="00CC00"/>
    <a:srgbClr val="003399"/>
    <a:srgbClr val="006699"/>
    <a:srgbClr val="CC0066"/>
    <a:srgbClr val="FFFF00"/>
    <a:srgbClr val="CC660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84" autoAdjust="0"/>
    <p:restoredTop sz="94660"/>
  </p:normalViewPr>
  <p:slideViewPr>
    <p:cSldViewPr>
      <p:cViewPr varScale="1">
        <p:scale>
          <a:sx n="129" d="100"/>
          <a:sy n="129" d="100"/>
        </p:scale>
        <p:origin x="198" y="1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DDF33DA6-99E5-75CC-69A4-2D4126A34269}"/>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en-US" altLang="en-US"/>
          </a:p>
        </p:txBody>
      </p:sp>
      <p:sp>
        <p:nvSpPr>
          <p:cNvPr id="47107" name="Rectangle 3">
            <a:extLst>
              <a:ext uri="{FF2B5EF4-FFF2-40B4-BE49-F238E27FC236}">
                <a16:creationId xmlns:a16="http://schemas.microsoft.com/office/drawing/2014/main" id="{528FCD70-4C2C-F4E4-205F-8F578CEA8FB5}"/>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en-US" altLang="en-US"/>
          </a:p>
        </p:txBody>
      </p:sp>
      <p:sp>
        <p:nvSpPr>
          <p:cNvPr id="47108" name="Rectangle 4">
            <a:extLst>
              <a:ext uri="{FF2B5EF4-FFF2-40B4-BE49-F238E27FC236}">
                <a16:creationId xmlns:a16="http://schemas.microsoft.com/office/drawing/2014/main" id="{50CABAE9-1B52-496F-7C56-E643F7A4D42D}"/>
              </a:ext>
            </a:extLst>
          </p:cNvPr>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7109" name="Rectangle 5">
            <a:extLst>
              <a:ext uri="{FF2B5EF4-FFF2-40B4-BE49-F238E27FC236}">
                <a16:creationId xmlns:a16="http://schemas.microsoft.com/office/drawing/2014/main" id="{B9AF6B8F-B65B-CC4A-999C-FA703AC2CEB0}"/>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7110" name="Rectangle 6">
            <a:extLst>
              <a:ext uri="{FF2B5EF4-FFF2-40B4-BE49-F238E27FC236}">
                <a16:creationId xmlns:a16="http://schemas.microsoft.com/office/drawing/2014/main" id="{0223D82B-716A-6568-6556-90F5731DECEC}"/>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en-US" altLang="en-US"/>
          </a:p>
        </p:txBody>
      </p:sp>
      <p:sp>
        <p:nvSpPr>
          <p:cNvPr id="47111" name="Rectangle 7">
            <a:extLst>
              <a:ext uri="{FF2B5EF4-FFF2-40B4-BE49-F238E27FC236}">
                <a16:creationId xmlns:a16="http://schemas.microsoft.com/office/drawing/2014/main" id="{665265C5-926C-50A4-B8B2-B2CCCDE94667}"/>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E97F8033-7E92-422A-B626-901D9654897A}"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26372D5-CD8F-264B-EE4A-7B6F56669B9D}"/>
              </a:ext>
            </a:extLst>
          </p:cNvPr>
          <p:cNvSpPr>
            <a:spLocks noGrp="1" noChangeArrowheads="1"/>
          </p:cNvSpPr>
          <p:nvPr>
            <p:ph type="sldNum" sz="quarter" idx="5"/>
          </p:nvPr>
        </p:nvSpPr>
        <p:spPr>
          <a:ln/>
        </p:spPr>
        <p:txBody>
          <a:bodyPr/>
          <a:lstStyle/>
          <a:p>
            <a:fld id="{A081D106-F7DE-4ACC-B9BC-141AD0F88602}" type="slidenum">
              <a:rPr lang="en-US" altLang="en-US"/>
              <a:pPr/>
              <a:t>1</a:t>
            </a:fld>
            <a:endParaRPr lang="en-US" altLang="en-US"/>
          </a:p>
        </p:txBody>
      </p:sp>
      <p:sp>
        <p:nvSpPr>
          <p:cNvPr id="97282" name="Rectangle 2">
            <a:extLst>
              <a:ext uri="{FF2B5EF4-FFF2-40B4-BE49-F238E27FC236}">
                <a16:creationId xmlns:a16="http://schemas.microsoft.com/office/drawing/2014/main" id="{31579775-221C-5050-23AC-18721874F70F}"/>
              </a:ext>
            </a:extLst>
          </p:cNvPr>
          <p:cNvSpPr>
            <a:spLocks noRot="1" noChangeArrowheads="1" noTextEdit="1"/>
          </p:cNvSpPr>
          <p:nvPr>
            <p:ph type="sldImg"/>
          </p:nvPr>
        </p:nvSpPr>
        <p:spPr>
          <a:ln/>
        </p:spPr>
      </p:sp>
      <p:sp>
        <p:nvSpPr>
          <p:cNvPr id="97283" name="Rectangle 3">
            <a:extLst>
              <a:ext uri="{FF2B5EF4-FFF2-40B4-BE49-F238E27FC236}">
                <a16:creationId xmlns:a16="http://schemas.microsoft.com/office/drawing/2014/main" id="{05D93F91-5BB8-DE7A-B21D-131B23EBC9B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DE4B0AA-143F-0E90-22D8-DE943C34ECF3}"/>
              </a:ext>
            </a:extLst>
          </p:cNvPr>
          <p:cNvSpPr>
            <a:spLocks noGrp="1" noChangeArrowheads="1"/>
          </p:cNvSpPr>
          <p:nvPr>
            <p:ph type="sldNum" sz="quarter" idx="5"/>
          </p:nvPr>
        </p:nvSpPr>
        <p:spPr>
          <a:ln/>
        </p:spPr>
        <p:txBody>
          <a:bodyPr/>
          <a:lstStyle/>
          <a:p>
            <a:fld id="{1FDF3B34-3D24-48B0-A795-194F492208A8}" type="slidenum">
              <a:rPr lang="en-US" altLang="en-US"/>
              <a:pPr/>
              <a:t>10</a:t>
            </a:fld>
            <a:endParaRPr lang="en-US" altLang="en-US"/>
          </a:p>
        </p:txBody>
      </p:sp>
      <p:sp>
        <p:nvSpPr>
          <p:cNvPr id="58370" name="Rectangle 2">
            <a:extLst>
              <a:ext uri="{FF2B5EF4-FFF2-40B4-BE49-F238E27FC236}">
                <a16:creationId xmlns:a16="http://schemas.microsoft.com/office/drawing/2014/main" id="{16F12FEE-A68B-3CBE-47CB-94F3B5637490}"/>
              </a:ext>
            </a:extLst>
          </p:cNvPr>
          <p:cNvSpPr>
            <a:spLocks noRot="1" noChangeArrowheads="1" noTextEdit="1"/>
          </p:cNvSpPr>
          <p:nvPr>
            <p:ph type="sldImg"/>
          </p:nvPr>
        </p:nvSpPr>
        <p:spPr>
          <a:ln/>
        </p:spPr>
      </p:sp>
      <p:sp>
        <p:nvSpPr>
          <p:cNvPr id="58371" name="Rectangle 3">
            <a:extLst>
              <a:ext uri="{FF2B5EF4-FFF2-40B4-BE49-F238E27FC236}">
                <a16:creationId xmlns:a16="http://schemas.microsoft.com/office/drawing/2014/main" id="{C83C19C3-B8E4-B3FD-0DF1-D61073A95C4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7B3B3197-B0DD-F5E3-DA94-8EED4153ED8C}"/>
              </a:ext>
            </a:extLst>
          </p:cNvPr>
          <p:cNvSpPr>
            <a:spLocks noGrp="1" noChangeArrowheads="1"/>
          </p:cNvSpPr>
          <p:nvPr>
            <p:ph type="sldNum" sz="quarter" idx="5"/>
          </p:nvPr>
        </p:nvSpPr>
        <p:spPr>
          <a:ln/>
        </p:spPr>
        <p:txBody>
          <a:bodyPr/>
          <a:lstStyle/>
          <a:p>
            <a:fld id="{7DE542AB-B272-4A60-9558-925411191DA1}" type="slidenum">
              <a:rPr lang="en-US" altLang="en-US"/>
              <a:pPr/>
              <a:t>11</a:t>
            </a:fld>
            <a:endParaRPr lang="en-US" altLang="en-US"/>
          </a:p>
        </p:txBody>
      </p:sp>
      <p:sp>
        <p:nvSpPr>
          <p:cNvPr id="59394" name="Rectangle 2">
            <a:extLst>
              <a:ext uri="{FF2B5EF4-FFF2-40B4-BE49-F238E27FC236}">
                <a16:creationId xmlns:a16="http://schemas.microsoft.com/office/drawing/2014/main" id="{7FE1DF8A-C030-C3E4-572D-EAA9FF7B6F88}"/>
              </a:ext>
            </a:extLst>
          </p:cNvPr>
          <p:cNvSpPr>
            <a:spLocks noRot="1" noChangeArrowheads="1" noTextEdit="1"/>
          </p:cNvSpPr>
          <p:nvPr>
            <p:ph type="sldImg"/>
          </p:nvPr>
        </p:nvSpPr>
        <p:spPr>
          <a:ln/>
        </p:spPr>
      </p:sp>
      <p:sp>
        <p:nvSpPr>
          <p:cNvPr id="59395" name="Rectangle 3">
            <a:extLst>
              <a:ext uri="{FF2B5EF4-FFF2-40B4-BE49-F238E27FC236}">
                <a16:creationId xmlns:a16="http://schemas.microsoft.com/office/drawing/2014/main" id="{B7875E1F-79EF-2376-4090-1AF33DF94B0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91B20D1-8CC1-498B-00D2-CEFE058E7B05}"/>
              </a:ext>
            </a:extLst>
          </p:cNvPr>
          <p:cNvSpPr>
            <a:spLocks noGrp="1" noChangeArrowheads="1"/>
          </p:cNvSpPr>
          <p:nvPr>
            <p:ph type="sldNum" sz="quarter" idx="5"/>
          </p:nvPr>
        </p:nvSpPr>
        <p:spPr>
          <a:ln/>
        </p:spPr>
        <p:txBody>
          <a:bodyPr/>
          <a:lstStyle/>
          <a:p>
            <a:fld id="{7F983233-1088-426A-A137-0B0BAF0B7AC8}" type="slidenum">
              <a:rPr lang="en-US" altLang="en-US"/>
              <a:pPr/>
              <a:t>12</a:t>
            </a:fld>
            <a:endParaRPr lang="en-US" altLang="en-US"/>
          </a:p>
        </p:txBody>
      </p:sp>
      <p:sp>
        <p:nvSpPr>
          <p:cNvPr id="60418" name="Rectangle 2">
            <a:extLst>
              <a:ext uri="{FF2B5EF4-FFF2-40B4-BE49-F238E27FC236}">
                <a16:creationId xmlns:a16="http://schemas.microsoft.com/office/drawing/2014/main" id="{DC97A94D-BCB1-A30F-B168-01DE5055817F}"/>
              </a:ext>
            </a:extLst>
          </p:cNvPr>
          <p:cNvSpPr>
            <a:spLocks noRot="1" noChangeArrowheads="1" noTextEdit="1"/>
          </p:cNvSpPr>
          <p:nvPr>
            <p:ph type="sldImg"/>
          </p:nvPr>
        </p:nvSpPr>
        <p:spPr>
          <a:ln/>
        </p:spPr>
      </p:sp>
      <p:sp>
        <p:nvSpPr>
          <p:cNvPr id="60419" name="Rectangle 3">
            <a:extLst>
              <a:ext uri="{FF2B5EF4-FFF2-40B4-BE49-F238E27FC236}">
                <a16:creationId xmlns:a16="http://schemas.microsoft.com/office/drawing/2014/main" id="{38398E2A-2CBA-939F-3785-589D8FCA772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9555F27-6680-A233-9493-B96262769DCD}"/>
              </a:ext>
            </a:extLst>
          </p:cNvPr>
          <p:cNvSpPr>
            <a:spLocks noGrp="1" noChangeArrowheads="1"/>
          </p:cNvSpPr>
          <p:nvPr>
            <p:ph type="sldNum" sz="quarter" idx="5"/>
          </p:nvPr>
        </p:nvSpPr>
        <p:spPr>
          <a:ln/>
        </p:spPr>
        <p:txBody>
          <a:bodyPr/>
          <a:lstStyle/>
          <a:p>
            <a:fld id="{2F092FDE-50A2-4364-8775-B46E04F5AB93}" type="slidenum">
              <a:rPr lang="en-US" altLang="en-US"/>
              <a:pPr/>
              <a:t>13</a:t>
            </a:fld>
            <a:endParaRPr lang="en-US" altLang="en-US"/>
          </a:p>
        </p:txBody>
      </p:sp>
      <p:sp>
        <p:nvSpPr>
          <p:cNvPr id="61442" name="Rectangle 2">
            <a:extLst>
              <a:ext uri="{FF2B5EF4-FFF2-40B4-BE49-F238E27FC236}">
                <a16:creationId xmlns:a16="http://schemas.microsoft.com/office/drawing/2014/main" id="{BD6517E5-F4F2-B1EA-69B6-354FAAAD1BEE}"/>
              </a:ext>
            </a:extLst>
          </p:cNvPr>
          <p:cNvSpPr>
            <a:spLocks noRot="1" noChangeArrowheads="1" noTextEdit="1"/>
          </p:cNvSpPr>
          <p:nvPr>
            <p:ph type="sldImg"/>
          </p:nvPr>
        </p:nvSpPr>
        <p:spPr>
          <a:ln/>
        </p:spPr>
      </p:sp>
      <p:sp>
        <p:nvSpPr>
          <p:cNvPr id="61443" name="Rectangle 3">
            <a:extLst>
              <a:ext uri="{FF2B5EF4-FFF2-40B4-BE49-F238E27FC236}">
                <a16:creationId xmlns:a16="http://schemas.microsoft.com/office/drawing/2014/main" id="{942C0FD3-0458-CEC3-7894-1C05BDA006E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CA71B99-2925-9A8A-3B28-FB98FA849CE0}"/>
              </a:ext>
            </a:extLst>
          </p:cNvPr>
          <p:cNvSpPr>
            <a:spLocks noGrp="1" noChangeArrowheads="1"/>
          </p:cNvSpPr>
          <p:nvPr>
            <p:ph type="sldNum" sz="quarter" idx="5"/>
          </p:nvPr>
        </p:nvSpPr>
        <p:spPr>
          <a:ln/>
        </p:spPr>
        <p:txBody>
          <a:bodyPr/>
          <a:lstStyle/>
          <a:p>
            <a:fld id="{D5343E15-6527-49DC-92A3-7925A51745A6}" type="slidenum">
              <a:rPr lang="en-US" altLang="en-US"/>
              <a:pPr/>
              <a:t>14</a:t>
            </a:fld>
            <a:endParaRPr lang="en-US" altLang="en-US"/>
          </a:p>
        </p:txBody>
      </p:sp>
      <p:sp>
        <p:nvSpPr>
          <p:cNvPr id="62466" name="Rectangle 2">
            <a:extLst>
              <a:ext uri="{FF2B5EF4-FFF2-40B4-BE49-F238E27FC236}">
                <a16:creationId xmlns:a16="http://schemas.microsoft.com/office/drawing/2014/main" id="{CC0BE7E0-5A6D-099B-D0AA-AE807B7A2306}"/>
              </a:ext>
            </a:extLst>
          </p:cNvPr>
          <p:cNvSpPr>
            <a:spLocks noRot="1" noChangeArrowheads="1" noTextEdit="1"/>
          </p:cNvSpPr>
          <p:nvPr>
            <p:ph type="sldImg"/>
          </p:nvPr>
        </p:nvSpPr>
        <p:spPr>
          <a:ln/>
        </p:spPr>
      </p:sp>
      <p:sp>
        <p:nvSpPr>
          <p:cNvPr id="62467" name="Rectangle 3">
            <a:extLst>
              <a:ext uri="{FF2B5EF4-FFF2-40B4-BE49-F238E27FC236}">
                <a16:creationId xmlns:a16="http://schemas.microsoft.com/office/drawing/2014/main" id="{8AB28582-BD69-1076-DE20-E3E2D450CA32}"/>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69CB47E2-62D2-8C4B-043E-F7C11B5BA200}"/>
              </a:ext>
            </a:extLst>
          </p:cNvPr>
          <p:cNvSpPr>
            <a:spLocks noGrp="1" noChangeArrowheads="1"/>
          </p:cNvSpPr>
          <p:nvPr>
            <p:ph type="sldNum" sz="quarter" idx="5"/>
          </p:nvPr>
        </p:nvSpPr>
        <p:spPr>
          <a:ln/>
        </p:spPr>
        <p:txBody>
          <a:bodyPr/>
          <a:lstStyle/>
          <a:p>
            <a:fld id="{387D93BE-8528-48BF-B3D1-136A6FD8F4B8}" type="slidenum">
              <a:rPr lang="en-US" altLang="en-US"/>
              <a:pPr/>
              <a:t>15</a:t>
            </a:fld>
            <a:endParaRPr lang="en-US" altLang="en-US"/>
          </a:p>
        </p:txBody>
      </p:sp>
      <p:sp>
        <p:nvSpPr>
          <p:cNvPr id="63490" name="Rectangle 2">
            <a:extLst>
              <a:ext uri="{FF2B5EF4-FFF2-40B4-BE49-F238E27FC236}">
                <a16:creationId xmlns:a16="http://schemas.microsoft.com/office/drawing/2014/main" id="{D07B55DF-9EDE-60EB-D707-D44E1AA44F83}"/>
              </a:ext>
            </a:extLst>
          </p:cNvPr>
          <p:cNvSpPr>
            <a:spLocks noRot="1" noChangeArrowheads="1" noTextEdit="1"/>
          </p:cNvSpPr>
          <p:nvPr>
            <p:ph type="sldImg"/>
          </p:nvPr>
        </p:nvSpPr>
        <p:spPr>
          <a:ln/>
        </p:spPr>
      </p:sp>
      <p:sp>
        <p:nvSpPr>
          <p:cNvPr id="63491" name="Rectangle 3">
            <a:extLst>
              <a:ext uri="{FF2B5EF4-FFF2-40B4-BE49-F238E27FC236}">
                <a16:creationId xmlns:a16="http://schemas.microsoft.com/office/drawing/2014/main" id="{8F626398-D0F9-4285-F3CA-071B4F7F265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68C6657-93AE-6D3A-9E2C-53355C03D157}"/>
              </a:ext>
            </a:extLst>
          </p:cNvPr>
          <p:cNvSpPr>
            <a:spLocks noGrp="1" noChangeArrowheads="1"/>
          </p:cNvSpPr>
          <p:nvPr>
            <p:ph type="sldNum" sz="quarter" idx="5"/>
          </p:nvPr>
        </p:nvSpPr>
        <p:spPr>
          <a:ln/>
        </p:spPr>
        <p:txBody>
          <a:bodyPr/>
          <a:lstStyle/>
          <a:p>
            <a:fld id="{6433848A-57A5-4889-BC84-4E921682E1AB}" type="slidenum">
              <a:rPr lang="en-US" altLang="en-US"/>
              <a:pPr/>
              <a:t>16</a:t>
            </a:fld>
            <a:endParaRPr lang="en-US" altLang="en-US"/>
          </a:p>
        </p:txBody>
      </p:sp>
      <p:sp>
        <p:nvSpPr>
          <p:cNvPr id="79874" name="Rectangle 2">
            <a:extLst>
              <a:ext uri="{FF2B5EF4-FFF2-40B4-BE49-F238E27FC236}">
                <a16:creationId xmlns:a16="http://schemas.microsoft.com/office/drawing/2014/main" id="{FE7A04A6-7517-FC66-AA0D-A8041529E902}"/>
              </a:ext>
            </a:extLst>
          </p:cNvPr>
          <p:cNvSpPr>
            <a:spLocks noRot="1" noChangeArrowheads="1" noTextEdit="1"/>
          </p:cNvSpPr>
          <p:nvPr>
            <p:ph type="sldImg"/>
          </p:nvPr>
        </p:nvSpPr>
        <p:spPr>
          <a:ln/>
        </p:spPr>
      </p:sp>
      <p:sp>
        <p:nvSpPr>
          <p:cNvPr id="79875" name="Rectangle 3">
            <a:extLst>
              <a:ext uri="{FF2B5EF4-FFF2-40B4-BE49-F238E27FC236}">
                <a16:creationId xmlns:a16="http://schemas.microsoft.com/office/drawing/2014/main" id="{DC520C3A-2D69-A7A8-CAE9-7D029D019D5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806E587-583A-D771-262A-DD23652A5981}"/>
              </a:ext>
            </a:extLst>
          </p:cNvPr>
          <p:cNvSpPr>
            <a:spLocks noGrp="1" noChangeArrowheads="1"/>
          </p:cNvSpPr>
          <p:nvPr>
            <p:ph type="sldNum" sz="quarter" idx="5"/>
          </p:nvPr>
        </p:nvSpPr>
        <p:spPr>
          <a:ln/>
        </p:spPr>
        <p:txBody>
          <a:bodyPr/>
          <a:lstStyle/>
          <a:p>
            <a:fld id="{8774498D-F1CD-482A-B269-5C83DFC93A63}" type="slidenum">
              <a:rPr lang="en-US" altLang="en-US"/>
              <a:pPr/>
              <a:t>17</a:t>
            </a:fld>
            <a:endParaRPr lang="en-US" altLang="en-US"/>
          </a:p>
        </p:txBody>
      </p:sp>
      <p:sp>
        <p:nvSpPr>
          <p:cNvPr id="110594" name="Rectangle 2">
            <a:extLst>
              <a:ext uri="{FF2B5EF4-FFF2-40B4-BE49-F238E27FC236}">
                <a16:creationId xmlns:a16="http://schemas.microsoft.com/office/drawing/2014/main" id="{E8C0A299-6FB9-F06E-3E91-16C929B1BEF3}"/>
              </a:ext>
            </a:extLst>
          </p:cNvPr>
          <p:cNvSpPr>
            <a:spLocks noRot="1" noChangeArrowheads="1" noTextEdit="1"/>
          </p:cNvSpPr>
          <p:nvPr>
            <p:ph type="sldImg"/>
          </p:nvPr>
        </p:nvSpPr>
        <p:spPr>
          <a:ln/>
        </p:spPr>
      </p:sp>
      <p:sp>
        <p:nvSpPr>
          <p:cNvPr id="110595" name="Rectangle 3">
            <a:extLst>
              <a:ext uri="{FF2B5EF4-FFF2-40B4-BE49-F238E27FC236}">
                <a16:creationId xmlns:a16="http://schemas.microsoft.com/office/drawing/2014/main" id="{A0928183-B9EB-3812-8D74-4BD48F264AC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FD52748C-3D40-1777-0EA6-46220AECE56D}"/>
              </a:ext>
            </a:extLst>
          </p:cNvPr>
          <p:cNvSpPr>
            <a:spLocks noGrp="1" noChangeArrowheads="1"/>
          </p:cNvSpPr>
          <p:nvPr>
            <p:ph type="sldNum" sz="quarter" idx="5"/>
          </p:nvPr>
        </p:nvSpPr>
        <p:spPr>
          <a:ln/>
        </p:spPr>
        <p:txBody>
          <a:bodyPr/>
          <a:lstStyle/>
          <a:p>
            <a:fld id="{ED1C7F06-D597-41FE-8699-1184CAC136CB}" type="slidenum">
              <a:rPr lang="en-US" altLang="en-US"/>
              <a:pPr/>
              <a:t>18</a:t>
            </a:fld>
            <a:endParaRPr lang="en-US" altLang="en-US"/>
          </a:p>
        </p:txBody>
      </p:sp>
      <p:sp>
        <p:nvSpPr>
          <p:cNvPr id="64514" name="Rectangle 2">
            <a:extLst>
              <a:ext uri="{FF2B5EF4-FFF2-40B4-BE49-F238E27FC236}">
                <a16:creationId xmlns:a16="http://schemas.microsoft.com/office/drawing/2014/main" id="{717B1794-31AF-56E6-694F-1D0F14385BBD}"/>
              </a:ext>
            </a:extLst>
          </p:cNvPr>
          <p:cNvSpPr>
            <a:spLocks noRot="1" noChangeArrowheads="1" noTextEdit="1"/>
          </p:cNvSpPr>
          <p:nvPr>
            <p:ph type="sldImg"/>
          </p:nvPr>
        </p:nvSpPr>
        <p:spPr>
          <a:ln/>
        </p:spPr>
      </p:sp>
      <p:sp>
        <p:nvSpPr>
          <p:cNvPr id="64515" name="Rectangle 3">
            <a:extLst>
              <a:ext uri="{FF2B5EF4-FFF2-40B4-BE49-F238E27FC236}">
                <a16:creationId xmlns:a16="http://schemas.microsoft.com/office/drawing/2014/main" id="{40AFCACA-7D1E-C068-FD22-98B4D3360EA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C404B4E-D0E3-FF82-C932-7F99BFCAB63C}"/>
              </a:ext>
            </a:extLst>
          </p:cNvPr>
          <p:cNvSpPr>
            <a:spLocks noGrp="1" noChangeArrowheads="1"/>
          </p:cNvSpPr>
          <p:nvPr>
            <p:ph type="sldNum" sz="quarter" idx="5"/>
          </p:nvPr>
        </p:nvSpPr>
        <p:spPr>
          <a:ln/>
        </p:spPr>
        <p:txBody>
          <a:bodyPr/>
          <a:lstStyle/>
          <a:p>
            <a:fld id="{1AF86019-E95F-40B2-A2E7-35E23AC5DD5C}" type="slidenum">
              <a:rPr lang="en-US" altLang="en-US"/>
              <a:pPr/>
              <a:t>19</a:t>
            </a:fld>
            <a:endParaRPr lang="en-US" altLang="en-US"/>
          </a:p>
        </p:txBody>
      </p:sp>
      <p:sp>
        <p:nvSpPr>
          <p:cNvPr id="66562" name="Rectangle 2">
            <a:extLst>
              <a:ext uri="{FF2B5EF4-FFF2-40B4-BE49-F238E27FC236}">
                <a16:creationId xmlns:a16="http://schemas.microsoft.com/office/drawing/2014/main" id="{895F9E14-FBB5-A17A-7B78-C4315032DD49}"/>
              </a:ext>
            </a:extLst>
          </p:cNvPr>
          <p:cNvSpPr>
            <a:spLocks noRot="1" noChangeArrowheads="1" noTextEdit="1"/>
          </p:cNvSpPr>
          <p:nvPr>
            <p:ph type="sldImg"/>
          </p:nvPr>
        </p:nvSpPr>
        <p:spPr>
          <a:ln/>
        </p:spPr>
      </p:sp>
      <p:sp>
        <p:nvSpPr>
          <p:cNvPr id="66563" name="Rectangle 3">
            <a:extLst>
              <a:ext uri="{FF2B5EF4-FFF2-40B4-BE49-F238E27FC236}">
                <a16:creationId xmlns:a16="http://schemas.microsoft.com/office/drawing/2014/main" id="{D8FCA9BA-60F1-AC98-6BED-ABF65A977F2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F581B48-4078-E709-F0A8-B733934C1F9A}"/>
              </a:ext>
            </a:extLst>
          </p:cNvPr>
          <p:cNvSpPr>
            <a:spLocks noGrp="1" noChangeArrowheads="1"/>
          </p:cNvSpPr>
          <p:nvPr>
            <p:ph type="sldNum" sz="quarter" idx="5"/>
          </p:nvPr>
        </p:nvSpPr>
        <p:spPr>
          <a:ln/>
        </p:spPr>
        <p:txBody>
          <a:bodyPr/>
          <a:lstStyle/>
          <a:p>
            <a:fld id="{4088A53C-6462-452D-A6AA-D53B50699AB4}" type="slidenum">
              <a:rPr lang="en-US" altLang="en-US"/>
              <a:pPr/>
              <a:t>2</a:t>
            </a:fld>
            <a:endParaRPr lang="en-US" altLang="en-US"/>
          </a:p>
        </p:txBody>
      </p:sp>
      <p:sp>
        <p:nvSpPr>
          <p:cNvPr id="96258" name="Rectangle 2">
            <a:extLst>
              <a:ext uri="{FF2B5EF4-FFF2-40B4-BE49-F238E27FC236}">
                <a16:creationId xmlns:a16="http://schemas.microsoft.com/office/drawing/2014/main" id="{FD229E66-5F87-8A32-A863-A7B73873B556}"/>
              </a:ext>
            </a:extLst>
          </p:cNvPr>
          <p:cNvSpPr>
            <a:spLocks noRot="1" noChangeArrowheads="1" noTextEdit="1"/>
          </p:cNvSpPr>
          <p:nvPr>
            <p:ph type="sldImg"/>
          </p:nvPr>
        </p:nvSpPr>
        <p:spPr>
          <a:ln/>
        </p:spPr>
      </p:sp>
      <p:sp>
        <p:nvSpPr>
          <p:cNvPr id="96259" name="Rectangle 3">
            <a:extLst>
              <a:ext uri="{FF2B5EF4-FFF2-40B4-BE49-F238E27FC236}">
                <a16:creationId xmlns:a16="http://schemas.microsoft.com/office/drawing/2014/main" id="{EAEEAE04-094E-BFFA-A9DD-4B1C4464F4D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4013166-5EC9-01F8-3C08-C9F61568F10E}"/>
              </a:ext>
            </a:extLst>
          </p:cNvPr>
          <p:cNvSpPr>
            <a:spLocks noGrp="1" noChangeArrowheads="1"/>
          </p:cNvSpPr>
          <p:nvPr>
            <p:ph type="sldNum" sz="quarter" idx="5"/>
          </p:nvPr>
        </p:nvSpPr>
        <p:spPr>
          <a:ln/>
        </p:spPr>
        <p:txBody>
          <a:bodyPr/>
          <a:lstStyle/>
          <a:p>
            <a:fld id="{A356675F-2F29-41DB-9265-FECFAA48129F}" type="slidenum">
              <a:rPr lang="en-US" altLang="en-US"/>
              <a:pPr/>
              <a:t>20</a:t>
            </a:fld>
            <a:endParaRPr lang="en-US" altLang="en-US"/>
          </a:p>
        </p:txBody>
      </p:sp>
      <p:sp>
        <p:nvSpPr>
          <p:cNvPr id="98306" name="Rectangle 2">
            <a:extLst>
              <a:ext uri="{FF2B5EF4-FFF2-40B4-BE49-F238E27FC236}">
                <a16:creationId xmlns:a16="http://schemas.microsoft.com/office/drawing/2014/main" id="{8340871B-D2C4-FBB3-1ADD-97081D6F82D4}"/>
              </a:ext>
            </a:extLst>
          </p:cNvPr>
          <p:cNvSpPr>
            <a:spLocks noRot="1" noChangeArrowheads="1" noTextEdit="1"/>
          </p:cNvSpPr>
          <p:nvPr>
            <p:ph type="sldImg"/>
          </p:nvPr>
        </p:nvSpPr>
        <p:spPr>
          <a:ln/>
        </p:spPr>
      </p:sp>
      <p:sp>
        <p:nvSpPr>
          <p:cNvPr id="98307" name="Rectangle 3">
            <a:extLst>
              <a:ext uri="{FF2B5EF4-FFF2-40B4-BE49-F238E27FC236}">
                <a16:creationId xmlns:a16="http://schemas.microsoft.com/office/drawing/2014/main" id="{EA7602EE-810A-AFC0-1A41-B549BB26F47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6330313-B1FA-2BF8-3EF2-03DEC6F04878}"/>
              </a:ext>
            </a:extLst>
          </p:cNvPr>
          <p:cNvSpPr>
            <a:spLocks noGrp="1" noChangeArrowheads="1"/>
          </p:cNvSpPr>
          <p:nvPr>
            <p:ph type="sldNum" sz="quarter" idx="5"/>
          </p:nvPr>
        </p:nvSpPr>
        <p:spPr>
          <a:ln/>
        </p:spPr>
        <p:txBody>
          <a:bodyPr/>
          <a:lstStyle/>
          <a:p>
            <a:fld id="{F30DCA37-5EC0-415C-ADA9-32069E1D5D7B}" type="slidenum">
              <a:rPr lang="en-US" altLang="en-US"/>
              <a:pPr/>
              <a:t>21</a:t>
            </a:fld>
            <a:endParaRPr lang="en-US" altLang="en-US"/>
          </a:p>
        </p:txBody>
      </p:sp>
      <p:sp>
        <p:nvSpPr>
          <p:cNvPr id="67586" name="Rectangle 2">
            <a:extLst>
              <a:ext uri="{FF2B5EF4-FFF2-40B4-BE49-F238E27FC236}">
                <a16:creationId xmlns:a16="http://schemas.microsoft.com/office/drawing/2014/main" id="{3FC1C80C-A238-839B-561B-AAFCE152182C}"/>
              </a:ext>
            </a:extLst>
          </p:cNvPr>
          <p:cNvSpPr>
            <a:spLocks noRot="1" noChangeArrowheads="1" noTextEdit="1"/>
          </p:cNvSpPr>
          <p:nvPr>
            <p:ph type="sldImg"/>
          </p:nvPr>
        </p:nvSpPr>
        <p:spPr>
          <a:ln/>
        </p:spPr>
      </p:sp>
      <p:sp>
        <p:nvSpPr>
          <p:cNvPr id="67587" name="Rectangle 3">
            <a:extLst>
              <a:ext uri="{FF2B5EF4-FFF2-40B4-BE49-F238E27FC236}">
                <a16:creationId xmlns:a16="http://schemas.microsoft.com/office/drawing/2014/main" id="{A6D2CF1A-096E-7693-AE0B-6DF76EE752A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328FCEB-F9E8-C4FE-87FA-A8F4574B81FE}"/>
              </a:ext>
            </a:extLst>
          </p:cNvPr>
          <p:cNvSpPr>
            <a:spLocks noGrp="1" noChangeArrowheads="1"/>
          </p:cNvSpPr>
          <p:nvPr>
            <p:ph type="sldNum" sz="quarter" idx="5"/>
          </p:nvPr>
        </p:nvSpPr>
        <p:spPr>
          <a:ln/>
        </p:spPr>
        <p:txBody>
          <a:bodyPr/>
          <a:lstStyle/>
          <a:p>
            <a:fld id="{09303B87-8704-418F-9CD4-FF82686D5172}" type="slidenum">
              <a:rPr lang="en-US" altLang="en-US"/>
              <a:pPr/>
              <a:t>22</a:t>
            </a:fld>
            <a:endParaRPr lang="en-US" altLang="en-US"/>
          </a:p>
        </p:txBody>
      </p:sp>
      <p:sp>
        <p:nvSpPr>
          <p:cNvPr id="68610" name="Rectangle 2">
            <a:extLst>
              <a:ext uri="{FF2B5EF4-FFF2-40B4-BE49-F238E27FC236}">
                <a16:creationId xmlns:a16="http://schemas.microsoft.com/office/drawing/2014/main" id="{2B603B70-3F9C-C00A-A59B-ADB36A8DF935}"/>
              </a:ext>
            </a:extLst>
          </p:cNvPr>
          <p:cNvSpPr>
            <a:spLocks noRot="1" noChangeArrowheads="1" noTextEdit="1"/>
          </p:cNvSpPr>
          <p:nvPr>
            <p:ph type="sldImg"/>
          </p:nvPr>
        </p:nvSpPr>
        <p:spPr>
          <a:ln/>
        </p:spPr>
      </p:sp>
      <p:sp>
        <p:nvSpPr>
          <p:cNvPr id="68611" name="Rectangle 3">
            <a:extLst>
              <a:ext uri="{FF2B5EF4-FFF2-40B4-BE49-F238E27FC236}">
                <a16:creationId xmlns:a16="http://schemas.microsoft.com/office/drawing/2014/main" id="{626ECC82-7379-4161-5D0E-BB0F9FF1F64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D0B7166-DB18-F8E8-3A4F-EF42B993B18D}"/>
              </a:ext>
            </a:extLst>
          </p:cNvPr>
          <p:cNvSpPr>
            <a:spLocks noGrp="1" noChangeArrowheads="1"/>
          </p:cNvSpPr>
          <p:nvPr>
            <p:ph type="sldNum" sz="quarter" idx="5"/>
          </p:nvPr>
        </p:nvSpPr>
        <p:spPr>
          <a:ln/>
        </p:spPr>
        <p:txBody>
          <a:bodyPr/>
          <a:lstStyle/>
          <a:p>
            <a:fld id="{44F251D8-BA57-443E-A03A-D8676F7E7CA1}" type="slidenum">
              <a:rPr lang="en-US" altLang="en-US"/>
              <a:pPr/>
              <a:t>23</a:t>
            </a:fld>
            <a:endParaRPr lang="en-US" altLang="en-US"/>
          </a:p>
        </p:txBody>
      </p:sp>
      <p:sp>
        <p:nvSpPr>
          <p:cNvPr id="69634" name="Rectangle 2">
            <a:extLst>
              <a:ext uri="{FF2B5EF4-FFF2-40B4-BE49-F238E27FC236}">
                <a16:creationId xmlns:a16="http://schemas.microsoft.com/office/drawing/2014/main" id="{172927A2-CAAC-B9B5-C315-E01691F48707}"/>
              </a:ext>
            </a:extLst>
          </p:cNvPr>
          <p:cNvSpPr>
            <a:spLocks noRot="1" noChangeArrowheads="1" noTextEdit="1"/>
          </p:cNvSpPr>
          <p:nvPr>
            <p:ph type="sldImg"/>
          </p:nvPr>
        </p:nvSpPr>
        <p:spPr>
          <a:ln/>
        </p:spPr>
      </p:sp>
      <p:sp>
        <p:nvSpPr>
          <p:cNvPr id="69635" name="Rectangle 3">
            <a:extLst>
              <a:ext uri="{FF2B5EF4-FFF2-40B4-BE49-F238E27FC236}">
                <a16:creationId xmlns:a16="http://schemas.microsoft.com/office/drawing/2014/main" id="{AA0FE280-5BF0-141F-6D97-BB7C07AF4D0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8C531A9-CEBC-D1E1-29DA-B181A7E97CF3}"/>
              </a:ext>
            </a:extLst>
          </p:cNvPr>
          <p:cNvSpPr>
            <a:spLocks noGrp="1" noChangeArrowheads="1"/>
          </p:cNvSpPr>
          <p:nvPr>
            <p:ph type="sldNum" sz="quarter" idx="5"/>
          </p:nvPr>
        </p:nvSpPr>
        <p:spPr>
          <a:ln/>
        </p:spPr>
        <p:txBody>
          <a:bodyPr/>
          <a:lstStyle/>
          <a:p>
            <a:fld id="{1ED21BA2-3264-473F-97B6-31A977F37E55}" type="slidenum">
              <a:rPr lang="en-US" altLang="en-US"/>
              <a:pPr/>
              <a:t>24</a:t>
            </a:fld>
            <a:endParaRPr lang="en-US" altLang="en-US"/>
          </a:p>
        </p:txBody>
      </p:sp>
      <p:sp>
        <p:nvSpPr>
          <p:cNvPr id="70658" name="Rectangle 2">
            <a:extLst>
              <a:ext uri="{FF2B5EF4-FFF2-40B4-BE49-F238E27FC236}">
                <a16:creationId xmlns:a16="http://schemas.microsoft.com/office/drawing/2014/main" id="{22FC69AD-B443-5807-7B18-EF49A7A1D9CC}"/>
              </a:ext>
            </a:extLst>
          </p:cNvPr>
          <p:cNvSpPr>
            <a:spLocks noRot="1" noChangeArrowheads="1" noTextEdit="1"/>
          </p:cNvSpPr>
          <p:nvPr>
            <p:ph type="sldImg"/>
          </p:nvPr>
        </p:nvSpPr>
        <p:spPr>
          <a:ln/>
        </p:spPr>
      </p:sp>
      <p:sp>
        <p:nvSpPr>
          <p:cNvPr id="70659" name="Rectangle 3">
            <a:extLst>
              <a:ext uri="{FF2B5EF4-FFF2-40B4-BE49-F238E27FC236}">
                <a16:creationId xmlns:a16="http://schemas.microsoft.com/office/drawing/2014/main" id="{26A9A570-1581-CEF0-841B-B3BDAE3395B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3C20D11-A5DC-B4F5-C357-59EB202C8270}"/>
              </a:ext>
            </a:extLst>
          </p:cNvPr>
          <p:cNvSpPr>
            <a:spLocks noGrp="1" noChangeArrowheads="1"/>
          </p:cNvSpPr>
          <p:nvPr>
            <p:ph type="sldNum" sz="quarter" idx="5"/>
          </p:nvPr>
        </p:nvSpPr>
        <p:spPr>
          <a:ln/>
        </p:spPr>
        <p:txBody>
          <a:bodyPr/>
          <a:lstStyle/>
          <a:p>
            <a:fld id="{43B3DA7B-D447-40D2-BA66-BF562F51A003}" type="slidenum">
              <a:rPr lang="en-US" altLang="en-US"/>
              <a:pPr/>
              <a:t>25</a:t>
            </a:fld>
            <a:endParaRPr lang="en-US" altLang="en-US"/>
          </a:p>
        </p:txBody>
      </p:sp>
      <p:sp>
        <p:nvSpPr>
          <p:cNvPr id="71682" name="Rectangle 2">
            <a:extLst>
              <a:ext uri="{FF2B5EF4-FFF2-40B4-BE49-F238E27FC236}">
                <a16:creationId xmlns:a16="http://schemas.microsoft.com/office/drawing/2014/main" id="{E07D7C79-D827-470F-E97D-129902CC85F0}"/>
              </a:ext>
            </a:extLst>
          </p:cNvPr>
          <p:cNvSpPr>
            <a:spLocks noRot="1" noChangeArrowheads="1" noTextEdit="1"/>
          </p:cNvSpPr>
          <p:nvPr>
            <p:ph type="sldImg"/>
          </p:nvPr>
        </p:nvSpPr>
        <p:spPr>
          <a:ln/>
        </p:spPr>
      </p:sp>
      <p:sp>
        <p:nvSpPr>
          <p:cNvPr id="71683" name="Rectangle 3">
            <a:extLst>
              <a:ext uri="{FF2B5EF4-FFF2-40B4-BE49-F238E27FC236}">
                <a16:creationId xmlns:a16="http://schemas.microsoft.com/office/drawing/2014/main" id="{34EE6293-CB12-2DB7-02C4-EA9091B675D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8266A10-CF60-3DBC-DE72-BABF5A193D5D}"/>
              </a:ext>
            </a:extLst>
          </p:cNvPr>
          <p:cNvSpPr>
            <a:spLocks noGrp="1" noChangeArrowheads="1"/>
          </p:cNvSpPr>
          <p:nvPr>
            <p:ph type="sldNum" sz="quarter" idx="5"/>
          </p:nvPr>
        </p:nvSpPr>
        <p:spPr>
          <a:ln/>
        </p:spPr>
        <p:txBody>
          <a:bodyPr/>
          <a:lstStyle/>
          <a:p>
            <a:fld id="{BDF6F9CB-8592-4E6D-BF05-A41AA9F31A31}" type="slidenum">
              <a:rPr lang="en-US" altLang="en-US"/>
              <a:pPr/>
              <a:t>26</a:t>
            </a:fld>
            <a:endParaRPr lang="en-US" altLang="en-US"/>
          </a:p>
        </p:txBody>
      </p:sp>
      <p:sp>
        <p:nvSpPr>
          <p:cNvPr id="72706" name="Rectangle 2">
            <a:extLst>
              <a:ext uri="{FF2B5EF4-FFF2-40B4-BE49-F238E27FC236}">
                <a16:creationId xmlns:a16="http://schemas.microsoft.com/office/drawing/2014/main" id="{1B95C8D9-6120-F3CC-D148-AE31D9DD89E1}"/>
              </a:ext>
            </a:extLst>
          </p:cNvPr>
          <p:cNvSpPr>
            <a:spLocks noRot="1" noChangeArrowheads="1" noTextEdit="1"/>
          </p:cNvSpPr>
          <p:nvPr>
            <p:ph type="sldImg"/>
          </p:nvPr>
        </p:nvSpPr>
        <p:spPr>
          <a:ln/>
        </p:spPr>
      </p:sp>
      <p:sp>
        <p:nvSpPr>
          <p:cNvPr id="72707" name="Rectangle 3">
            <a:extLst>
              <a:ext uri="{FF2B5EF4-FFF2-40B4-BE49-F238E27FC236}">
                <a16:creationId xmlns:a16="http://schemas.microsoft.com/office/drawing/2014/main" id="{C4AA171B-FC26-5E77-DD8A-69147745F20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4972F3D8-0925-8A7F-BF23-103885CCD44B}"/>
              </a:ext>
            </a:extLst>
          </p:cNvPr>
          <p:cNvSpPr>
            <a:spLocks noGrp="1" noChangeArrowheads="1"/>
          </p:cNvSpPr>
          <p:nvPr>
            <p:ph type="sldNum" sz="quarter" idx="5"/>
          </p:nvPr>
        </p:nvSpPr>
        <p:spPr>
          <a:ln/>
        </p:spPr>
        <p:txBody>
          <a:bodyPr/>
          <a:lstStyle/>
          <a:p>
            <a:fld id="{6C13F8A9-928E-4FC2-9788-CB8C5AEF87BA}" type="slidenum">
              <a:rPr lang="en-US" altLang="en-US"/>
              <a:pPr/>
              <a:t>27</a:t>
            </a:fld>
            <a:endParaRPr lang="en-US" altLang="en-US"/>
          </a:p>
        </p:txBody>
      </p:sp>
      <p:sp>
        <p:nvSpPr>
          <p:cNvPr id="73730" name="Rectangle 2">
            <a:extLst>
              <a:ext uri="{FF2B5EF4-FFF2-40B4-BE49-F238E27FC236}">
                <a16:creationId xmlns:a16="http://schemas.microsoft.com/office/drawing/2014/main" id="{7B63EA33-E429-988C-1AE3-3B3FD8DA5D03}"/>
              </a:ext>
            </a:extLst>
          </p:cNvPr>
          <p:cNvSpPr>
            <a:spLocks noRot="1" noChangeArrowheads="1" noTextEdit="1"/>
          </p:cNvSpPr>
          <p:nvPr>
            <p:ph type="sldImg"/>
          </p:nvPr>
        </p:nvSpPr>
        <p:spPr>
          <a:ln/>
        </p:spPr>
      </p:sp>
      <p:sp>
        <p:nvSpPr>
          <p:cNvPr id="73731" name="Rectangle 3">
            <a:extLst>
              <a:ext uri="{FF2B5EF4-FFF2-40B4-BE49-F238E27FC236}">
                <a16:creationId xmlns:a16="http://schemas.microsoft.com/office/drawing/2014/main" id="{33FE72E3-93A2-6C5F-C68B-F8DEDC0BF753}"/>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7D55DB4-BE25-CB4D-118E-4AE3CA694713}"/>
              </a:ext>
            </a:extLst>
          </p:cNvPr>
          <p:cNvSpPr>
            <a:spLocks noGrp="1" noChangeArrowheads="1"/>
          </p:cNvSpPr>
          <p:nvPr>
            <p:ph type="sldNum" sz="quarter" idx="5"/>
          </p:nvPr>
        </p:nvSpPr>
        <p:spPr>
          <a:ln/>
        </p:spPr>
        <p:txBody>
          <a:bodyPr/>
          <a:lstStyle/>
          <a:p>
            <a:fld id="{82DA91F6-94C0-4F86-9DDA-08702C92D5C4}" type="slidenum">
              <a:rPr lang="en-US" altLang="en-US"/>
              <a:pPr/>
              <a:t>28</a:t>
            </a:fld>
            <a:endParaRPr lang="en-US" altLang="en-US"/>
          </a:p>
        </p:txBody>
      </p:sp>
      <p:sp>
        <p:nvSpPr>
          <p:cNvPr id="74754" name="Rectangle 2">
            <a:extLst>
              <a:ext uri="{FF2B5EF4-FFF2-40B4-BE49-F238E27FC236}">
                <a16:creationId xmlns:a16="http://schemas.microsoft.com/office/drawing/2014/main" id="{7ECE4495-D234-DCF9-9FC3-622E3F50E88E}"/>
              </a:ext>
            </a:extLst>
          </p:cNvPr>
          <p:cNvSpPr>
            <a:spLocks noRot="1" noChangeArrowheads="1" noTextEdit="1"/>
          </p:cNvSpPr>
          <p:nvPr>
            <p:ph type="sldImg"/>
          </p:nvPr>
        </p:nvSpPr>
        <p:spPr>
          <a:ln/>
        </p:spPr>
      </p:sp>
      <p:sp>
        <p:nvSpPr>
          <p:cNvPr id="74755" name="Rectangle 3">
            <a:extLst>
              <a:ext uri="{FF2B5EF4-FFF2-40B4-BE49-F238E27FC236}">
                <a16:creationId xmlns:a16="http://schemas.microsoft.com/office/drawing/2014/main" id="{1772BD86-720B-EEBF-D805-04B7FA741B1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FE0664D-5B85-20B0-0150-9B55D991C668}"/>
              </a:ext>
            </a:extLst>
          </p:cNvPr>
          <p:cNvSpPr>
            <a:spLocks noGrp="1" noChangeArrowheads="1"/>
          </p:cNvSpPr>
          <p:nvPr>
            <p:ph type="sldNum" sz="quarter" idx="5"/>
          </p:nvPr>
        </p:nvSpPr>
        <p:spPr>
          <a:ln/>
        </p:spPr>
        <p:txBody>
          <a:bodyPr/>
          <a:lstStyle/>
          <a:p>
            <a:fld id="{98695C48-CC56-41DE-9E5C-453CEA385F0E}" type="slidenum">
              <a:rPr lang="en-US" altLang="en-US"/>
              <a:pPr/>
              <a:t>29</a:t>
            </a:fld>
            <a:endParaRPr lang="en-US" altLang="en-US"/>
          </a:p>
        </p:txBody>
      </p:sp>
      <p:sp>
        <p:nvSpPr>
          <p:cNvPr id="75778" name="Rectangle 2">
            <a:extLst>
              <a:ext uri="{FF2B5EF4-FFF2-40B4-BE49-F238E27FC236}">
                <a16:creationId xmlns:a16="http://schemas.microsoft.com/office/drawing/2014/main" id="{AF6CBF6B-DA05-632E-6245-8A51F36EB485}"/>
              </a:ext>
            </a:extLst>
          </p:cNvPr>
          <p:cNvSpPr>
            <a:spLocks noRot="1" noChangeArrowheads="1" noTextEdit="1"/>
          </p:cNvSpPr>
          <p:nvPr>
            <p:ph type="sldImg"/>
          </p:nvPr>
        </p:nvSpPr>
        <p:spPr>
          <a:ln/>
        </p:spPr>
      </p:sp>
      <p:sp>
        <p:nvSpPr>
          <p:cNvPr id="75779" name="Rectangle 3">
            <a:extLst>
              <a:ext uri="{FF2B5EF4-FFF2-40B4-BE49-F238E27FC236}">
                <a16:creationId xmlns:a16="http://schemas.microsoft.com/office/drawing/2014/main" id="{51C420D9-D196-BE2C-F5D6-33A5499F903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300CB1A9-479B-233D-7C99-00832E3A11EF}"/>
              </a:ext>
            </a:extLst>
          </p:cNvPr>
          <p:cNvSpPr>
            <a:spLocks noGrp="1" noChangeArrowheads="1"/>
          </p:cNvSpPr>
          <p:nvPr>
            <p:ph type="sldNum" sz="quarter" idx="5"/>
          </p:nvPr>
        </p:nvSpPr>
        <p:spPr>
          <a:ln/>
        </p:spPr>
        <p:txBody>
          <a:bodyPr/>
          <a:lstStyle/>
          <a:p>
            <a:fld id="{5FA43ADE-54CF-4264-B497-94F5FAB2812C}" type="slidenum">
              <a:rPr lang="en-US" altLang="en-US"/>
              <a:pPr/>
              <a:t>3</a:t>
            </a:fld>
            <a:endParaRPr lang="en-US" altLang="en-US"/>
          </a:p>
        </p:txBody>
      </p:sp>
      <p:sp>
        <p:nvSpPr>
          <p:cNvPr id="49154" name="Rectangle 2">
            <a:extLst>
              <a:ext uri="{FF2B5EF4-FFF2-40B4-BE49-F238E27FC236}">
                <a16:creationId xmlns:a16="http://schemas.microsoft.com/office/drawing/2014/main" id="{97528EF1-4506-ACF2-0CEB-29AB0642F72D}"/>
              </a:ext>
            </a:extLst>
          </p:cNvPr>
          <p:cNvSpPr>
            <a:spLocks noRot="1" noChangeArrowheads="1" noTextEdit="1"/>
          </p:cNvSpPr>
          <p:nvPr>
            <p:ph type="sldImg"/>
          </p:nvPr>
        </p:nvSpPr>
        <p:spPr>
          <a:ln/>
        </p:spPr>
      </p:sp>
      <p:sp>
        <p:nvSpPr>
          <p:cNvPr id="49155" name="Rectangle 3">
            <a:extLst>
              <a:ext uri="{FF2B5EF4-FFF2-40B4-BE49-F238E27FC236}">
                <a16:creationId xmlns:a16="http://schemas.microsoft.com/office/drawing/2014/main" id="{04E7BBB4-D0E1-17CA-92FB-ECC47D4E8AB4}"/>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A239EBBF-B756-13B7-BEFC-EAB8311AF9F6}"/>
              </a:ext>
            </a:extLst>
          </p:cNvPr>
          <p:cNvSpPr>
            <a:spLocks noGrp="1" noChangeArrowheads="1"/>
          </p:cNvSpPr>
          <p:nvPr>
            <p:ph type="sldNum" sz="quarter" idx="5"/>
          </p:nvPr>
        </p:nvSpPr>
        <p:spPr>
          <a:ln/>
        </p:spPr>
        <p:txBody>
          <a:bodyPr/>
          <a:lstStyle/>
          <a:p>
            <a:fld id="{0D4D2E3C-3EAC-4172-B324-7FE7638C536A}" type="slidenum">
              <a:rPr lang="en-US" altLang="en-US"/>
              <a:pPr/>
              <a:t>30</a:t>
            </a:fld>
            <a:endParaRPr lang="en-US" altLang="en-US"/>
          </a:p>
        </p:txBody>
      </p:sp>
      <p:sp>
        <p:nvSpPr>
          <p:cNvPr id="83970" name="Rectangle 2">
            <a:extLst>
              <a:ext uri="{FF2B5EF4-FFF2-40B4-BE49-F238E27FC236}">
                <a16:creationId xmlns:a16="http://schemas.microsoft.com/office/drawing/2014/main" id="{16F5A057-5460-2681-BBBC-860A14CEE405}"/>
              </a:ext>
            </a:extLst>
          </p:cNvPr>
          <p:cNvSpPr>
            <a:spLocks noRot="1" noChangeArrowheads="1" noTextEdit="1"/>
          </p:cNvSpPr>
          <p:nvPr>
            <p:ph type="sldImg"/>
          </p:nvPr>
        </p:nvSpPr>
        <p:spPr>
          <a:ln/>
        </p:spPr>
      </p:sp>
      <p:sp>
        <p:nvSpPr>
          <p:cNvPr id="83971" name="Rectangle 3">
            <a:extLst>
              <a:ext uri="{FF2B5EF4-FFF2-40B4-BE49-F238E27FC236}">
                <a16:creationId xmlns:a16="http://schemas.microsoft.com/office/drawing/2014/main" id="{F1ED3B68-745E-9FD4-49B9-AF73C928CEFC}"/>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C4D45CA-4061-5B97-F07E-24A2EE189CF3}"/>
              </a:ext>
            </a:extLst>
          </p:cNvPr>
          <p:cNvSpPr>
            <a:spLocks noGrp="1" noChangeArrowheads="1"/>
          </p:cNvSpPr>
          <p:nvPr>
            <p:ph type="sldNum" sz="quarter" idx="5"/>
          </p:nvPr>
        </p:nvSpPr>
        <p:spPr>
          <a:ln/>
        </p:spPr>
        <p:txBody>
          <a:bodyPr/>
          <a:lstStyle/>
          <a:p>
            <a:fld id="{F53187BD-CBAF-40AF-8B66-6EA766AA2B9F}" type="slidenum">
              <a:rPr lang="en-US" altLang="en-US"/>
              <a:pPr/>
              <a:t>31</a:t>
            </a:fld>
            <a:endParaRPr lang="en-US" altLang="en-US"/>
          </a:p>
        </p:txBody>
      </p:sp>
      <p:sp>
        <p:nvSpPr>
          <p:cNvPr id="88066" name="Rectangle 2">
            <a:extLst>
              <a:ext uri="{FF2B5EF4-FFF2-40B4-BE49-F238E27FC236}">
                <a16:creationId xmlns:a16="http://schemas.microsoft.com/office/drawing/2014/main" id="{29C3E38F-9A5F-0BA2-43E2-76B8A7A19FB1}"/>
              </a:ext>
            </a:extLst>
          </p:cNvPr>
          <p:cNvSpPr>
            <a:spLocks noRot="1" noChangeArrowheads="1" noTextEdit="1"/>
          </p:cNvSpPr>
          <p:nvPr>
            <p:ph type="sldImg"/>
          </p:nvPr>
        </p:nvSpPr>
        <p:spPr>
          <a:ln/>
        </p:spPr>
      </p:sp>
      <p:sp>
        <p:nvSpPr>
          <p:cNvPr id="88067" name="Rectangle 3">
            <a:extLst>
              <a:ext uri="{FF2B5EF4-FFF2-40B4-BE49-F238E27FC236}">
                <a16:creationId xmlns:a16="http://schemas.microsoft.com/office/drawing/2014/main" id="{958D6439-8701-FC8F-C1D5-B61C806BA58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E862E387-0C0D-6264-7D2C-B4EDF267F229}"/>
              </a:ext>
            </a:extLst>
          </p:cNvPr>
          <p:cNvSpPr>
            <a:spLocks noGrp="1" noChangeArrowheads="1"/>
          </p:cNvSpPr>
          <p:nvPr>
            <p:ph type="sldNum" sz="quarter" idx="5"/>
          </p:nvPr>
        </p:nvSpPr>
        <p:spPr>
          <a:ln/>
        </p:spPr>
        <p:txBody>
          <a:bodyPr/>
          <a:lstStyle/>
          <a:p>
            <a:fld id="{CCC09510-43B3-4DD9-8D5A-EE54A576D053}" type="slidenum">
              <a:rPr lang="en-US" altLang="en-US"/>
              <a:pPr/>
              <a:t>32</a:t>
            </a:fld>
            <a:endParaRPr lang="en-US" altLang="en-US"/>
          </a:p>
        </p:txBody>
      </p:sp>
      <p:sp>
        <p:nvSpPr>
          <p:cNvPr id="89090" name="Rectangle 2">
            <a:extLst>
              <a:ext uri="{FF2B5EF4-FFF2-40B4-BE49-F238E27FC236}">
                <a16:creationId xmlns:a16="http://schemas.microsoft.com/office/drawing/2014/main" id="{E2B15BDF-F55A-1F86-BA18-58AD03874953}"/>
              </a:ext>
            </a:extLst>
          </p:cNvPr>
          <p:cNvSpPr>
            <a:spLocks noRot="1" noChangeArrowheads="1" noTextEdit="1"/>
          </p:cNvSpPr>
          <p:nvPr>
            <p:ph type="sldImg"/>
          </p:nvPr>
        </p:nvSpPr>
        <p:spPr>
          <a:ln/>
        </p:spPr>
      </p:sp>
      <p:sp>
        <p:nvSpPr>
          <p:cNvPr id="89091" name="Rectangle 3">
            <a:extLst>
              <a:ext uri="{FF2B5EF4-FFF2-40B4-BE49-F238E27FC236}">
                <a16:creationId xmlns:a16="http://schemas.microsoft.com/office/drawing/2014/main" id="{220B69E8-4939-1E1B-0702-DEE8776C847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D69DC3A-487B-C31F-2AE7-B3A8163D6043}"/>
              </a:ext>
            </a:extLst>
          </p:cNvPr>
          <p:cNvSpPr>
            <a:spLocks noGrp="1" noChangeArrowheads="1"/>
          </p:cNvSpPr>
          <p:nvPr>
            <p:ph type="sldNum" sz="quarter" idx="5"/>
          </p:nvPr>
        </p:nvSpPr>
        <p:spPr>
          <a:ln/>
        </p:spPr>
        <p:txBody>
          <a:bodyPr/>
          <a:lstStyle/>
          <a:p>
            <a:fld id="{C13CD936-FA92-4CEA-880E-FDA2C2F2B30F}" type="slidenum">
              <a:rPr lang="en-US" altLang="en-US"/>
              <a:pPr/>
              <a:t>33</a:t>
            </a:fld>
            <a:endParaRPr lang="en-US" altLang="en-US"/>
          </a:p>
        </p:txBody>
      </p:sp>
      <p:sp>
        <p:nvSpPr>
          <p:cNvPr id="90114" name="Rectangle 2">
            <a:extLst>
              <a:ext uri="{FF2B5EF4-FFF2-40B4-BE49-F238E27FC236}">
                <a16:creationId xmlns:a16="http://schemas.microsoft.com/office/drawing/2014/main" id="{2FA55A49-8BB2-4634-40A6-FD5C7A9CE7F4}"/>
              </a:ext>
            </a:extLst>
          </p:cNvPr>
          <p:cNvSpPr>
            <a:spLocks noRot="1" noChangeArrowheads="1" noTextEdit="1"/>
          </p:cNvSpPr>
          <p:nvPr>
            <p:ph type="sldImg"/>
          </p:nvPr>
        </p:nvSpPr>
        <p:spPr>
          <a:ln/>
        </p:spPr>
      </p:sp>
      <p:sp>
        <p:nvSpPr>
          <p:cNvPr id="90115" name="Rectangle 3">
            <a:extLst>
              <a:ext uri="{FF2B5EF4-FFF2-40B4-BE49-F238E27FC236}">
                <a16:creationId xmlns:a16="http://schemas.microsoft.com/office/drawing/2014/main" id="{85F250EE-06A6-A8FA-416F-E157D26677D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0FD5441-A30B-A959-338F-6598EA2C0289}"/>
              </a:ext>
            </a:extLst>
          </p:cNvPr>
          <p:cNvSpPr>
            <a:spLocks noGrp="1" noChangeArrowheads="1"/>
          </p:cNvSpPr>
          <p:nvPr>
            <p:ph type="sldNum" sz="quarter" idx="5"/>
          </p:nvPr>
        </p:nvSpPr>
        <p:spPr>
          <a:ln/>
        </p:spPr>
        <p:txBody>
          <a:bodyPr/>
          <a:lstStyle/>
          <a:p>
            <a:fld id="{C1602715-6697-4CF7-85D5-C2400C777C58}" type="slidenum">
              <a:rPr lang="en-US" altLang="en-US"/>
              <a:pPr/>
              <a:t>34</a:t>
            </a:fld>
            <a:endParaRPr lang="en-US" altLang="en-US"/>
          </a:p>
        </p:txBody>
      </p:sp>
      <p:sp>
        <p:nvSpPr>
          <p:cNvPr id="102402" name="Rectangle 2">
            <a:extLst>
              <a:ext uri="{FF2B5EF4-FFF2-40B4-BE49-F238E27FC236}">
                <a16:creationId xmlns:a16="http://schemas.microsoft.com/office/drawing/2014/main" id="{F8AB2582-A642-0E03-6A71-719E762B40E9}"/>
              </a:ext>
            </a:extLst>
          </p:cNvPr>
          <p:cNvSpPr>
            <a:spLocks noRot="1" noChangeArrowheads="1" noTextEdit="1"/>
          </p:cNvSpPr>
          <p:nvPr>
            <p:ph type="sldImg"/>
          </p:nvPr>
        </p:nvSpPr>
        <p:spPr>
          <a:ln/>
        </p:spPr>
      </p:sp>
      <p:sp>
        <p:nvSpPr>
          <p:cNvPr id="102403" name="Rectangle 3">
            <a:extLst>
              <a:ext uri="{FF2B5EF4-FFF2-40B4-BE49-F238E27FC236}">
                <a16:creationId xmlns:a16="http://schemas.microsoft.com/office/drawing/2014/main" id="{DEEA34C7-253A-182A-07F7-94FF16D53DF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CF743AE-3160-F9FD-3A2C-B37D0857D110}"/>
              </a:ext>
            </a:extLst>
          </p:cNvPr>
          <p:cNvSpPr>
            <a:spLocks noGrp="1" noChangeArrowheads="1"/>
          </p:cNvSpPr>
          <p:nvPr>
            <p:ph type="sldNum" sz="quarter" idx="5"/>
          </p:nvPr>
        </p:nvSpPr>
        <p:spPr>
          <a:ln/>
        </p:spPr>
        <p:txBody>
          <a:bodyPr/>
          <a:lstStyle/>
          <a:p>
            <a:fld id="{1114D168-519B-4FB6-8FBA-68653E053EFC}" type="slidenum">
              <a:rPr lang="en-US" altLang="en-US"/>
              <a:pPr/>
              <a:t>35</a:t>
            </a:fld>
            <a:endParaRPr lang="en-US" altLang="en-US"/>
          </a:p>
        </p:txBody>
      </p:sp>
      <p:sp>
        <p:nvSpPr>
          <p:cNvPr id="111618" name="Rectangle 2">
            <a:extLst>
              <a:ext uri="{FF2B5EF4-FFF2-40B4-BE49-F238E27FC236}">
                <a16:creationId xmlns:a16="http://schemas.microsoft.com/office/drawing/2014/main" id="{FAE8682B-6DCB-1730-28B8-D95BBF0B505E}"/>
              </a:ext>
            </a:extLst>
          </p:cNvPr>
          <p:cNvSpPr>
            <a:spLocks noRot="1" noChangeArrowheads="1" noTextEdit="1"/>
          </p:cNvSpPr>
          <p:nvPr>
            <p:ph type="sldImg"/>
          </p:nvPr>
        </p:nvSpPr>
        <p:spPr>
          <a:ln/>
        </p:spPr>
      </p:sp>
      <p:sp>
        <p:nvSpPr>
          <p:cNvPr id="111619" name="Rectangle 3">
            <a:extLst>
              <a:ext uri="{FF2B5EF4-FFF2-40B4-BE49-F238E27FC236}">
                <a16:creationId xmlns:a16="http://schemas.microsoft.com/office/drawing/2014/main" id="{059C3B8B-1385-08BA-4451-99EB9572287F}"/>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D292477-9A7D-F711-75BB-ADD8BE4B7F4F}"/>
              </a:ext>
            </a:extLst>
          </p:cNvPr>
          <p:cNvSpPr>
            <a:spLocks noGrp="1" noChangeArrowheads="1"/>
          </p:cNvSpPr>
          <p:nvPr>
            <p:ph type="sldNum" sz="quarter" idx="5"/>
          </p:nvPr>
        </p:nvSpPr>
        <p:spPr>
          <a:ln/>
        </p:spPr>
        <p:txBody>
          <a:bodyPr/>
          <a:lstStyle/>
          <a:p>
            <a:fld id="{DF283B32-E741-4EB7-8632-1F883D3F3344}" type="slidenum">
              <a:rPr lang="en-US" altLang="en-US"/>
              <a:pPr/>
              <a:t>36</a:t>
            </a:fld>
            <a:endParaRPr lang="en-US" altLang="en-US"/>
          </a:p>
        </p:txBody>
      </p:sp>
      <p:sp>
        <p:nvSpPr>
          <p:cNvPr id="112642" name="Rectangle 2">
            <a:extLst>
              <a:ext uri="{FF2B5EF4-FFF2-40B4-BE49-F238E27FC236}">
                <a16:creationId xmlns:a16="http://schemas.microsoft.com/office/drawing/2014/main" id="{36564C19-A137-DA1B-372B-47FE47982BDC}"/>
              </a:ext>
            </a:extLst>
          </p:cNvPr>
          <p:cNvSpPr>
            <a:spLocks noRot="1" noChangeArrowheads="1" noTextEdit="1"/>
          </p:cNvSpPr>
          <p:nvPr>
            <p:ph type="sldImg"/>
          </p:nvPr>
        </p:nvSpPr>
        <p:spPr>
          <a:ln/>
        </p:spPr>
      </p:sp>
      <p:sp>
        <p:nvSpPr>
          <p:cNvPr id="112643" name="Rectangle 3">
            <a:extLst>
              <a:ext uri="{FF2B5EF4-FFF2-40B4-BE49-F238E27FC236}">
                <a16:creationId xmlns:a16="http://schemas.microsoft.com/office/drawing/2014/main" id="{3D5699BA-95E1-B2D0-80FB-FF00713991CE}"/>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9794738-E5F1-95C8-6880-5780EDF31CD1}"/>
              </a:ext>
            </a:extLst>
          </p:cNvPr>
          <p:cNvSpPr>
            <a:spLocks noGrp="1" noChangeArrowheads="1"/>
          </p:cNvSpPr>
          <p:nvPr>
            <p:ph type="sldNum" sz="quarter" idx="5"/>
          </p:nvPr>
        </p:nvSpPr>
        <p:spPr>
          <a:ln/>
        </p:spPr>
        <p:txBody>
          <a:bodyPr/>
          <a:lstStyle/>
          <a:p>
            <a:fld id="{0B47D83A-044F-4639-B611-97BC5D70D3D9}" type="slidenum">
              <a:rPr lang="en-US" altLang="en-US"/>
              <a:pPr/>
              <a:t>37</a:t>
            </a:fld>
            <a:endParaRPr lang="en-US" altLang="en-US"/>
          </a:p>
        </p:txBody>
      </p:sp>
      <p:sp>
        <p:nvSpPr>
          <p:cNvPr id="113666" name="Rectangle 2">
            <a:extLst>
              <a:ext uri="{FF2B5EF4-FFF2-40B4-BE49-F238E27FC236}">
                <a16:creationId xmlns:a16="http://schemas.microsoft.com/office/drawing/2014/main" id="{70189971-2029-8DEC-60E6-9FB3C2A15095}"/>
              </a:ext>
            </a:extLst>
          </p:cNvPr>
          <p:cNvSpPr>
            <a:spLocks noRot="1" noChangeArrowheads="1" noTextEdit="1"/>
          </p:cNvSpPr>
          <p:nvPr>
            <p:ph type="sldImg"/>
          </p:nvPr>
        </p:nvSpPr>
        <p:spPr>
          <a:ln/>
        </p:spPr>
      </p:sp>
      <p:sp>
        <p:nvSpPr>
          <p:cNvPr id="113667" name="Rectangle 3">
            <a:extLst>
              <a:ext uri="{FF2B5EF4-FFF2-40B4-BE49-F238E27FC236}">
                <a16:creationId xmlns:a16="http://schemas.microsoft.com/office/drawing/2014/main" id="{4452224A-2B12-A342-5037-36ED268ED681}"/>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362D80C-979E-B954-1A0E-5A5086EAF8F3}"/>
              </a:ext>
            </a:extLst>
          </p:cNvPr>
          <p:cNvSpPr>
            <a:spLocks noGrp="1" noChangeArrowheads="1"/>
          </p:cNvSpPr>
          <p:nvPr>
            <p:ph type="sldNum" sz="quarter" idx="5"/>
          </p:nvPr>
        </p:nvSpPr>
        <p:spPr>
          <a:ln/>
        </p:spPr>
        <p:txBody>
          <a:bodyPr/>
          <a:lstStyle/>
          <a:p>
            <a:fld id="{95F8BB3F-E7A5-471F-88E8-3929F818E904}" type="slidenum">
              <a:rPr lang="en-US" altLang="en-US"/>
              <a:pPr/>
              <a:t>38</a:t>
            </a:fld>
            <a:endParaRPr lang="en-US" altLang="en-US"/>
          </a:p>
        </p:txBody>
      </p:sp>
      <p:sp>
        <p:nvSpPr>
          <p:cNvPr id="114690" name="Rectangle 2">
            <a:extLst>
              <a:ext uri="{FF2B5EF4-FFF2-40B4-BE49-F238E27FC236}">
                <a16:creationId xmlns:a16="http://schemas.microsoft.com/office/drawing/2014/main" id="{CE193255-594C-3B58-F217-053F5BABAB45}"/>
              </a:ext>
            </a:extLst>
          </p:cNvPr>
          <p:cNvSpPr>
            <a:spLocks noRot="1" noChangeArrowheads="1" noTextEdit="1"/>
          </p:cNvSpPr>
          <p:nvPr>
            <p:ph type="sldImg"/>
          </p:nvPr>
        </p:nvSpPr>
        <p:spPr>
          <a:ln/>
        </p:spPr>
      </p:sp>
      <p:sp>
        <p:nvSpPr>
          <p:cNvPr id="114691" name="Rectangle 3">
            <a:extLst>
              <a:ext uri="{FF2B5EF4-FFF2-40B4-BE49-F238E27FC236}">
                <a16:creationId xmlns:a16="http://schemas.microsoft.com/office/drawing/2014/main" id="{A9FC6900-A646-101A-1F12-DEC333ED6C9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24C056D4-6B23-E610-1D9A-65B88704FC36}"/>
              </a:ext>
            </a:extLst>
          </p:cNvPr>
          <p:cNvSpPr>
            <a:spLocks noGrp="1" noChangeArrowheads="1"/>
          </p:cNvSpPr>
          <p:nvPr>
            <p:ph type="sldNum" sz="quarter" idx="5"/>
          </p:nvPr>
        </p:nvSpPr>
        <p:spPr>
          <a:ln/>
        </p:spPr>
        <p:txBody>
          <a:bodyPr/>
          <a:lstStyle/>
          <a:p>
            <a:fld id="{52A73541-892A-4164-AEF5-AD86C221FD57}" type="slidenum">
              <a:rPr lang="en-US" altLang="en-US"/>
              <a:pPr/>
              <a:t>39</a:t>
            </a:fld>
            <a:endParaRPr lang="en-US" altLang="en-US"/>
          </a:p>
        </p:txBody>
      </p:sp>
      <p:sp>
        <p:nvSpPr>
          <p:cNvPr id="115714" name="Rectangle 2">
            <a:extLst>
              <a:ext uri="{FF2B5EF4-FFF2-40B4-BE49-F238E27FC236}">
                <a16:creationId xmlns:a16="http://schemas.microsoft.com/office/drawing/2014/main" id="{77C76BCF-1839-766F-0EB6-142C082BB3C1}"/>
              </a:ext>
            </a:extLst>
          </p:cNvPr>
          <p:cNvSpPr>
            <a:spLocks noRot="1" noChangeArrowheads="1" noTextEdit="1"/>
          </p:cNvSpPr>
          <p:nvPr>
            <p:ph type="sldImg"/>
          </p:nvPr>
        </p:nvSpPr>
        <p:spPr>
          <a:ln/>
        </p:spPr>
      </p:sp>
      <p:sp>
        <p:nvSpPr>
          <p:cNvPr id="115715" name="Rectangle 3">
            <a:extLst>
              <a:ext uri="{FF2B5EF4-FFF2-40B4-BE49-F238E27FC236}">
                <a16:creationId xmlns:a16="http://schemas.microsoft.com/office/drawing/2014/main" id="{9973E9D6-7C63-7928-B735-80DFFBE6E4FB}"/>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CC566F7-1C25-AA1F-54C2-6AB80B072296}"/>
              </a:ext>
            </a:extLst>
          </p:cNvPr>
          <p:cNvSpPr>
            <a:spLocks noGrp="1" noChangeArrowheads="1"/>
          </p:cNvSpPr>
          <p:nvPr>
            <p:ph type="sldNum" sz="quarter" idx="5"/>
          </p:nvPr>
        </p:nvSpPr>
        <p:spPr>
          <a:ln/>
        </p:spPr>
        <p:txBody>
          <a:bodyPr/>
          <a:lstStyle/>
          <a:p>
            <a:fld id="{27B43739-6731-42C6-B7A8-800CEE94084F}" type="slidenum">
              <a:rPr lang="en-US" altLang="en-US"/>
              <a:pPr/>
              <a:t>4</a:t>
            </a:fld>
            <a:endParaRPr lang="en-US" altLang="en-US"/>
          </a:p>
        </p:txBody>
      </p:sp>
      <p:sp>
        <p:nvSpPr>
          <p:cNvPr id="50178" name="Rectangle 2">
            <a:extLst>
              <a:ext uri="{FF2B5EF4-FFF2-40B4-BE49-F238E27FC236}">
                <a16:creationId xmlns:a16="http://schemas.microsoft.com/office/drawing/2014/main" id="{D5682AE8-9313-EB36-B771-3537894EB580}"/>
              </a:ext>
            </a:extLst>
          </p:cNvPr>
          <p:cNvSpPr>
            <a:spLocks noRot="1" noChangeArrowheads="1" noTextEdit="1"/>
          </p:cNvSpPr>
          <p:nvPr>
            <p:ph type="sldImg"/>
          </p:nvPr>
        </p:nvSpPr>
        <p:spPr>
          <a:ln/>
        </p:spPr>
      </p:sp>
      <p:sp>
        <p:nvSpPr>
          <p:cNvPr id="50179" name="Rectangle 3">
            <a:extLst>
              <a:ext uri="{FF2B5EF4-FFF2-40B4-BE49-F238E27FC236}">
                <a16:creationId xmlns:a16="http://schemas.microsoft.com/office/drawing/2014/main" id="{21D4B43E-1545-4640-42F9-E1A0E17FE555}"/>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88D5DC86-4F7C-4101-90FD-C6F868931874}"/>
              </a:ext>
            </a:extLst>
          </p:cNvPr>
          <p:cNvSpPr>
            <a:spLocks noGrp="1" noChangeArrowheads="1"/>
          </p:cNvSpPr>
          <p:nvPr>
            <p:ph type="sldNum" sz="quarter" idx="5"/>
          </p:nvPr>
        </p:nvSpPr>
        <p:spPr>
          <a:ln/>
        </p:spPr>
        <p:txBody>
          <a:bodyPr/>
          <a:lstStyle/>
          <a:p>
            <a:fld id="{0E045526-378A-4992-BA99-2D62EBA4D14D}" type="slidenum">
              <a:rPr lang="en-US" altLang="en-US"/>
              <a:pPr/>
              <a:t>40</a:t>
            </a:fld>
            <a:endParaRPr lang="en-US" altLang="en-US"/>
          </a:p>
        </p:txBody>
      </p:sp>
      <p:sp>
        <p:nvSpPr>
          <p:cNvPr id="99330" name="Rectangle 2">
            <a:extLst>
              <a:ext uri="{FF2B5EF4-FFF2-40B4-BE49-F238E27FC236}">
                <a16:creationId xmlns:a16="http://schemas.microsoft.com/office/drawing/2014/main" id="{936DA68B-4206-8293-CFA3-6F4508391DDC}"/>
              </a:ext>
            </a:extLst>
          </p:cNvPr>
          <p:cNvSpPr>
            <a:spLocks noRot="1" noChangeArrowheads="1" noTextEdit="1"/>
          </p:cNvSpPr>
          <p:nvPr>
            <p:ph type="sldImg"/>
          </p:nvPr>
        </p:nvSpPr>
        <p:spPr>
          <a:ln/>
        </p:spPr>
      </p:sp>
      <p:sp>
        <p:nvSpPr>
          <p:cNvPr id="99331" name="Rectangle 3">
            <a:extLst>
              <a:ext uri="{FF2B5EF4-FFF2-40B4-BE49-F238E27FC236}">
                <a16:creationId xmlns:a16="http://schemas.microsoft.com/office/drawing/2014/main" id="{4E26369C-0F25-CA99-11E5-B039B1FF4E60}"/>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9A6C6B92-BE7C-ADC6-4578-43DEF6829EDE}"/>
              </a:ext>
            </a:extLst>
          </p:cNvPr>
          <p:cNvSpPr>
            <a:spLocks noGrp="1" noChangeArrowheads="1"/>
          </p:cNvSpPr>
          <p:nvPr>
            <p:ph type="sldNum" sz="quarter" idx="5"/>
          </p:nvPr>
        </p:nvSpPr>
        <p:spPr>
          <a:ln/>
        </p:spPr>
        <p:txBody>
          <a:bodyPr/>
          <a:lstStyle/>
          <a:p>
            <a:fld id="{C6F45EEE-47D7-4E72-843C-8BF5063145FA}" type="slidenum">
              <a:rPr lang="en-US" altLang="en-US"/>
              <a:pPr/>
              <a:t>41</a:t>
            </a:fld>
            <a:endParaRPr lang="en-US" altLang="en-US"/>
          </a:p>
        </p:txBody>
      </p:sp>
      <p:sp>
        <p:nvSpPr>
          <p:cNvPr id="100354" name="Rectangle 2">
            <a:extLst>
              <a:ext uri="{FF2B5EF4-FFF2-40B4-BE49-F238E27FC236}">
                <a16:creationId xmlns:a16="http://schemas.microsoft.com/office/drawing/2014/main" id="{D6514BA9-18C6-DD86-1ED6-9F97FE34E090}"/>
              </a:ext>
            </a:extLst>
          </p:cNvPr>
          <p:cNvSpPr>
            <a:spLocks noRot="1" noChangeArrowheads="1" noTextEdit="1"/>
          </p:cNvSpPr>
          <p:nvPr>
            <p:ph type="sldImg"/>
          </p:nvPr>
        </p:nvSpPr>
        <p:spPr>
          <a:ln/>
        </p:spPr>
      </p:sp>
      <p:sp>
        <p:nvSpPr>
          <p:cNvPr id="100355" name="Rectangle 3">
            <a:extLst>
              <a:ext uri="{FF2B5EF4-FFF2-40B4-BE49-F238E27FC236}">
                <a16:creationId xmlns:a16="http://schemas.microsoft.com/office/drawing/2014/main" id="{B872CA2C-469C-B3D3-464F-D5958A3E154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C18A575C-B999-2BCB-E15B-2A3429D1832C}"/>
              </a:ext>
            </a:extLst>
          </p:cNvPr>
          <p:cNvSpPr>
            <a:spLocks noGrp="1" noChangeArrowheads="1"/>
          </p:cNvSpPr>
          <p:nvPr>
            <p:ph type="sldNum" sz="quarter" idx="5"/>
          </p:nvPr>
        </p:nvSpPr>
        <p:spPr>
          <a:ln/>
        </p:spPr>
        <p:txBody>
          <a:bodyPr/>
          <a:lstStyle/>
          <a:p>
            <a:fld id="{2DB3874B-1F1F-4E6B-983C-20A47051ABDC}" type="slidenum">
              <a:rPr lang="en-US" altLang="en-US"/>
              <a:pPr/>
              <a:t>42</a:t>
            </a:fld>
            <a:endParaRPr lang="en-US" altLang="en-US"/>
          </a:p>
        </p:txBody>
      </p:sp>
      <p:sp>
        <p:nvSpPr>
          <p:cNvPr id="76802" name="Rectangle 2">
            <a:extLst>
              <a:ext uri="{FF2B5EF4-FFF2-40B4-BE49-F238E27FC236}">
                <a16:creationId xmlns:a16="http://schemas.microsoft.com/office/drawing/2014/main" id="{53C70A6A-226C-D3CA-2E3E-D1EBC023A57E}"/>
              </a:ext>
            </a:extLst>
          </p:cNvPr>
          <p:cNvSpPr>
            <a:spLocks noRot="1" noChangeArrowheads="1" noTextEdit="1"/>
          </p:cNvSpPr>
          <p:nvPr>
            <p:ph type="sldImg"/>
          </p:nvPr>
        </p:nvSpPr>
        <p:spPr>
          <a:ln/>
        </p:spPr>
      </p:sp>
      <p:sp>
        <p:nvSpPr>
          <p:cNvPr id="76803" name="Rectangle 3">
            <a:extLst>
              <a:ext uri="{FF2B5EF4-FFF2-40B4-BE49-F238E27FC236}">
                <a16:creationId xmlns:a16="http://schemas.microsoft.com/office/drawing/2014/main" id="{33C0AE13-0194-55F1-6AA5-C494DDA61B9A}"/>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91648DE-0008-F448-6B2C-D92AD5E5B288}"/>
              </a:ext>
            </a:extLst>
          </p:cNvPr>
          <p:cNvSpPr>
            <a:spLocks noGrp="1" noChangeArrowheads="1"/>
          </p:cNvSpPr>
          <p:nvPr>
            <p:ph type="sldNum" sz="quarter" idx="5"/>
          </p:nvPr>
        </p:nvSpPr>
        <p:spPr>
          <a:ln/>
        </p:spPr>
        <p:txBody>
          <a:bodyPr/>
          <a:lstStyle/>
          <a:p>
            <a:fld id="{34276414-CD30-4761-8C23-357FF9D4F093}" type="slidenum">
              <a:rPr lang="en-US" altLang="en-US"/>
              <a:pPr/>
              <a:t>43</a:t>
            </a:fld>
            <a:endParaRPr lang="en-US" altLang="en-US"/>
          </a:p>
        </p:txBody>
      </p:sp>
      <p:sp>
        <p:nvSpPr>
          <p:cNvPr id="117762" name="Rectangle 2">
            <a:extLst>
              <a:ext uri="{FF2B5EF4-FFF2-40B4-BE49-F238E27FC236}">
                <a16:creationId xmlns:a16="http://schemas.microsoft.com/office/drawing/2014/main" id="{CC048CAF-AEC2-61E4-8E21-B0C2DAB1F1AC}"/>
              </a:ext>
            </a:extLst>
          </p:cNvPr>
          <p:cNvSpPr>
            <a:spLocks noRot="1" noChangeArrowheads="1" noTextEdit="1"/>
          </p:cNvSpPr>
          <p:nvPr>
            <p:ph type="sldImg"/>
          </p:nvPr>
        </p:nvSpPr>
        <p:spPr>
          <a:xfrm>
            <a:off x="1144588" y="685800"/>
            <a:ext cx="4572000" cy="3429000"/>
          </a:xfrm>
          <a:ln/>
        </p:spPr>
      </p:sp>
      <p:sp>
        <p:nvSpPr>
          <p:cNvPr id="117763" name="Rectangle 3">
            <a:extLst>
              <a:ext uri="{FF2B5EF4-FFF2-40B4-BE49-F238E27FC236}">
                <a16:creationId xmlns:a16="http://schemas.microsoft.com/office/drawing/2014/main" id="{327BC4C1-E68B-E1DE-27DD-913D7BD73E2B}"/>
              </a:ext>
            </a:extLst>
          </p:cNvPr>
          <p:cNvSpPr>
            <a:spLocks noGrp="1" noChangeArrowheads="1"/>
          </p:cNvSpPr>
          <p:nvPr>
            <p:ph type="body" idx="1"/>
          </p:nvPr>
        </p:nvSpPr>
        <p:spPr>
          <a:xfrm>
            <a:off x="914400" y="4343400"/>
            <a:ext cx="5029200" cy="4114800"/>
          </a:xfrm>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B7B6C911-B36E-E967-A6FE-4E9B600C48A6}"/>
              </a:ext>
            </a:extLst>
          </p:cNvPr>
          <p:cNvSpPr>
            <a:spLocks noGrp="1" noChangeArrowheads="1"/>
          </p:cNvSpPr>
          <p:nvPr>
            <p:ph type="sldNum" sz="quarter" idx="5"/>
          </p:nvPr>
        </p:nvSpPr>
        <p:spPr>
          <a:ln/>
        </p:spPr>
        <p:txBody>
          <a:bodyPr/>
          <a:lstStyle/>
          <a:p>
            <a:fld id="{A88F4C4A-3957-46C6-BCA0-BCD0BF927766}" type="slidenum">
              <a:rPr lang="en-US" altLang="en-US"/>
              <a:pPr/>
              <a:t>5</a:t>
            </a:fld>
            <a:endParaRPr lang="en-US" altLang="en-US"/>
          </a:p>
        </p:txBody>
      </p:sp>
      <p:sp>
        <p:nvSpPr>
          <p:cNvPr id="51202" name="Rectangle 2">
            <a:extLst>
              <a:ext uri="{FF2B5EF4-FFF2-40B4-BE49-F238E27FC236}">
                <a16:creationId xmlns:a16="http://schemas.microsoft.com/office/drawing/2014/main" id="{D67EEC3E-5C18-3744-2827-35DF29B9683B}"/>
              </a:ext>
            </a:extLst>
          </p:cNvPr>
          <p:cNvSpPr>
            <a:spLocks noRot="1" noChangeArrowheads="1" noTextEdit="1"/>
          </p:cNvSpPr>
          <p:nvPr>
            <p:ph type="sldImg"/>
          </p:nvPr>
        </p:nvSpPr>
        <p:spPr>
          <a:ln/>
        </p:spPr>
      </p:sp>
      <p:sp>
        <p:nvSpPr>
          <p:cNvPr id="51203" name="Rectangle 3">
            <a:extLst>
              <a:ext uri="{FF2B5EF4-FFF2-40B4-BE49-F238E27FC236}">
                <a16:creationId xmlns:a16="http://schemas.microsoft.com/office/drawing/2014/main" id="{6BBE22A9-A8C6-ABCF-FC6B-C48F388F4966}"/>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1A916759-42A2-71EA-6E11-4F0477F0077A}"/>
              </a:ext>
            </a:extLst>
          </p:cNvPr>
          <p:cNvSpPr>
            <a:spLocks noGrp="1" noChangeArrowheads="1"/>
          </p:cNvSpPr>
          <p:nvPr>
            <p:ph type="sldNum" sz="quarter" idx="5"/>
          </p:nvPr>
        </p:nvSpPr>
        <p:spPr>
          <a:ln/>
        </p:spPr>
        <p:txBody>
          <a:bodyPr/>
          <a:lstStyle/>
          <a:p>
            <a:fld id="{7B4E3737-17C8-4159-9A68-3F5E8BDFD151}" type="slidenum">
              <a:rPr lang="en-US" altLang="en-US"/>
              <a:pPr/>
              <a:t>6</a:t>
            </a:fld>
            <a:endParaRPr lang="en-US" altLang="en-US"/>
          </a:p>
        </p:txBody>
      </p:sp>
      <p:sp>
        <p:nvSpPr>
          <p:cNvPr id="52226" name="Rectangle 2">
            <a:extLst>
              <a:ext uri="{FF2B5EF4-FFF2-40B4-BE49-F238E27FC236}">
                <a16:creationId xmlns:a16="http://schemas.microsoft.com/office/drawing/2014/main" id="{909B0ABF-B74D-A671-3552-DA004BA66FC9}"/>
              </a:ext>
            </a:extLst>
          </p:cNvPr>
          <p:cNvSpPr>
            <a:spLocks noRot="1" noChangeArrowheads="1" noTextEdit="1"/>
          </p:cNvSpPr>
          <p:nvPr>
            <p:ph type="sldImg"/>
          </p:nvPr>
        </p:nvSpPr>
        <p:spPr>
          <a:ln/>
        </p:spPr>
      </p:sp>
      <p:sp>
        <p:nvSpPr>
          <p:cNvPr id="52227" name="Rectangle 3">
            <a:extLst>
              <a:ext uri="{FF2B5EF4-FFF2-40B4-BE49-F238E27FC236}">
                <a16:creationId xmlns:a16="http://schemas.microsoft.com/office/drawing/2014/main" id="{42393080-66B8-41B0-AB05-6572D24D63A9}"/>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B616860-AF85-24E2-5B87-EF2D457CE28F}"/>
              </a:ext>
            </a:extLst>
          </p:cNvPr>
          <p:cNvSpPr>
            <a:spLocks noGrp="1" noChangeArrowheads="1"/>
          </p:cNvSpPr>
          <p:nvPr>
            <p:ph type="sldNum" sz="quarter" idx="5"/>
          </p:nvPr>
        </p:nvSpPr>
        <p:spPr>
          <a:ln/>
        </p:spPr>
        <p:txBody>
          <a:bodyPr/>
          <a:lstStyle/>
          <a:p>
            <a:fld id="{7F994B65-706D-441B-AA74-BCA82408EF7E}" type="slidenum">
              <a:rPr lang="en-US" altLang="en-US"/>
              <a:pPr/>
              <a:t>7</a:t>
            </a:fld>
            <a:endParaRPr lang="en-US" altLang="en-US"/>
          </a:p>
        </p:txBody>
      </p:sp>
      <p:sp>
        <p:nvSpPr>
          <p:cNvPr id="53250" name="Rectangle 2">
            <a:extLst>
              <a:ext uri="{FF2B5EF4-FFF2-40B4-BE49-F238E27FC236}">
                <a16:creationId xmlns:a16="http://schemas.microsoft.com/office/drawing/2014/main" id="{761092FD-4F86-48D6-A1DF-00BD7C55A0B0}"/>
              </a:ext>
            </a:extLst>
          </p:cNvPr>
          <p:cNvSpPr>
            <a:spLocks noRot="1" noChangeArrowheads="1" noTextEdit="1"/>
          </p:cNvSpPr>
          <p:nvPr>
            <p:ph type="sldImg"/>
          </p:nvPr>
        </p:nvSpPr>
        <p:spPr>
          <a:ln/>
        </p:spPr>
      </p:sp>
      <p:sp>
        <p:nvSpPr>
          <p:cNvPr id="53251" name="Rectangle 3">
            <a:extLst>
              <a:ext uri="{FF2B5EF4-FFF2-40B4-BE49-F238E27FC236}">
                <a16:creationId xmlns:a16="http://schemas.microsoft.com/office/drawing/2014/main" id="{D752FAD1-996B-51EF-127C-2F4B22EE1C18}"/>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5B642BBF-0ACE-BE0B-14FC-D485767C9751}"/>
              </a:ext>
            </a:extLst>
          </p:cNvPr>
          <p:cNvSpPr>
            <a:spLocks noGrp="1" noChangeArrowheads="1"/>
          </p:cNvSpPr>
          <p:nvPr>
            <p:ph type="sldNum" sz="quarter" idx="5"/>
          </p:nvPr>
        </p:nvSpPr>
        <p:spPr>
          <a:ln/>
        </p:spPr>
        <p:txBody>
          <a:bodyPr/>
          <a:lstStyle/>
          <a:p>
            <a:fld id="{D93D367B-077B-4D1D-BBED-4480B25CCD1F}" type="slidenum">
              <a:rPr lang="en-US" altLang="en-US"/>
              <a:pPr/>
              <a:t>8</a:t>
            </a:fld>
            <a:endParaRPr lang="en-US" altLang="en-US"/>
          </a:p>
        </p:txBody>
      </p:sp>
      <p:sp>
        <p:nvSpPr>
          <p:cNvPr id="56322" name="Rectangle 2">
            <a:extLst>
              <a:ext uri="{FF2B5EF4-FFF2-40B4-BE49-F238E27FC236}">
                <a16:creationId xmlns:a16="http://schemas.microsoft.com/office/drawing/2014/main" id="{FDA9B6EF-4D7F-30B5-6D93-335F8E30CFED}"/>
              </a:ext>
            </a:extLst>
          </p:cNvPr>
          <p:cNvSpPr>
            <a:spLocks noRot="1" noChangeArrowheads="1" noTextEdit="1"/>
          </p:cNvSpPr>
          <p:nvPr>
            <p:ph type="sldImg"/>
          </p:nvPr>
        </p:nvSpPr>
        <p:spPr>
          <a:ln/>
        </p:spPr>
      </p:sp>
      <p:sp>
        <p:nvSpPr>
          <p:cNvPr id="56323" name="Rectangle 3">
            <a:extLst>
              <a:ext uri="{FF2B5EF4-FFF2-40B4-BE49-F238E27FC236}">
                <a16:creationId xmlns:a16="http://schemas.microsoft.com/office/drawing/2014/main" id="{1534683C-1BA3-942A-BF99-2ECE591CFA0D}"/>
              </a:ext>
            </a:extLst>
          </p:cNvPr>
          <p:cNvSpPr>
            <a:spLocks noGrp="1" noChangeArrowheads="1"/>
          </p:cNvSpPr>
          <p:nvPr>
            <p:ph type="body" idx="1"/>
          </p:nvPr>
        </p:nvSpPr>
        <p:spPr/>
        <p:txBody>
          <a:bodyPr/>
          <a:lstStyle/>
          <a:p>
            <a:endParaRPr lang="en-GB"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970F82F-C489-E4D0-C7E2-F7FA85F835CA}"/>
              </a:ext>
            </a:extLst>
          </p:cNvPr>
          <p:cNvSpPr>
            <a:spLocks noGrp="1" noChangeArrowheads="1"/>
          </p:cNvSpPr>
          <p:nvPr>
            <p:ph type="sldNum" sz="quarter" idx="5"/>
          </p:nvPr>
        </p:nvSpPr>
        <p:spPr>
          <a:ln/>
        </p:spPr>
        <p:txBody>
          <a:bodyPr/>
          <a:lstStyle/>
          <a:p>
            <a:fld id="{8C634D77-1992-4526-AF8E-BCA3A598C757}" type="slidenum">
              <a:rPr lang="en-US" altLang="en-US"/>
              <a:pPr/>
              <a:t>9</a:t>
            </a:fld>
            <a:endParaRPr lang="en-US" altLang="en-US"/>
          </a:p>
        </p:txBody>
      </p:sp>
      <p:sp>
        <p:nvSpPr>
          <p:cNvPr id="57346" name="Rectangle 2">
            <a:extLst>
              <a:ext uri="{FF2B5EF4-FFF2-40B4-BE49-F238E27FC236}">
                <a16:creationId xmlns:a16="http://schemas.microsoft.com/office/drawing/2014/main" id="{AC705573-F76B-6D2B-3488-59B88FE583B1}"/>
              </a:ext>
            </a:extLst>
          </p:cNvPr>
          <p:cNvSpPr>
            <a:spLocks noRot="1" noChangeArrowheads="1" noTextEdit="1"/>
          </p:cNvSpPr>
          <p:nvPr>
            <p:ph type="sldImg"/>
          </p:nvPr>
        </p:nvSpPr>
        <p:spPr>
          <a:ln/>
        </p:spPr>
      </p:sp>
      <p:sp>
        <p:nvSpPr>
          <p:cNvPr id="57347" name="Rectangle 3">
            <a:extLst>
              <a:ext uri="{FF2B5EF4-FFF2-40B4-BE49-F238E27FC236}">
                <a16:creationId xmlns:a16="http://schemas.microsoft.com/office/drawing/2014/main" id="{DA306EFA-6BF9-02D5-61DE-BF08B1DF6F0C}"/>
              </a:ext>
            </a:extLst>
          </p:cNvPr>
          <p:cNvSpPr>
            <a:spLocks noGrp="1" noChangeArrowheads="1"/>
          </p:cNvSpPr>
          <p:nvPr>
            <p:ph type="body" idx="1"/>
          </p:nvPr>
        </p:nvSpPr>
        <p:spPr/>
        <p:txBody>
          <a:bodyPr/>
          <a:lstStyle/>
          <a:p>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D2F6A969-15AE-8CD2-5EF3-1AD69A248C43}"/>
              </a:ext>
            </a:extLst>
          </p:cNvPr>
          <p:cNvSpPr>
            <a:spLocks noGrp="1" noChangeArrowheads="1"/>
          </p:cNvSpPr>
          <p:nvPr>
            <p:ph type="ctrTitle"/>
          </p:nvPr>
        </p:nvSpPr>
        <p:spPr>
          <a:xfrm>
            <a:off x="685800" y="2286000"/>
            <a:ext cx="7772400" cy="1143000"/>
          </a:xfrm>
        </p:spPr>
        <p:txBody>
          <a:bodyPr/>
          <a:lstStyle>
            <a:lvl1pPr>
              <a:defRPr/>
            </a:lvl1pPr>
          </a:lstStyle>
          <a:p>
            <a:pPr lvl="0"/>
            <a:r>
              <a:rPr lang="en-US" altLang="en-US" noProof="0"/>
              <a:t>Click to edit Master title style</a:t>
            </a:r>
          </a:p>
        </p:txBody>
      </p:sp>
      <p:sp>
        <p:nvSpPr>
          <p:cNvPr id="5123" name="Rectangle 3">
            <a:extLst>
              <a:ext uri="{FF2B5EF4-FFF2-40B4-BE49-F238E27FC236}">
                <a16:creationId xmlns:a16="http://schemas.microsoft.com/office/drawing/2014/main" id="{98A34634-8E5F-C0DD-5AB4-A22221009783}"/>
              </a:ext>
            </a:extLst>
          </p:cNvPr>
          <p:cNvSpPr>
            <a:spLocks noGrp="1" noChangeArrowheads="1"/>
          </p:cNvSpPr>
          <p:nvPr>
            <p:ph type="subTitle" idx="1"/>
          </p:nvPr>
        </p:nvSpPr>
        <p:spPr>
          <a:xfrm>
            <a:off x="1371600" y="3886200"/>
            <a:ext cx="6400800" cy="1752600"/>
          </a:xfrm>
        </p:spPr>
        <p:txBody>
          <a:bodyPr/>
          <a:lstStyle>
            <a:lvl1pPr marL="0" indent="0" algn="ctr">
              <a:buFontTx/>
              <a:buNone/>
              <a:defRPr sz="3600"/>
            </a:lvl1pPr>
          </a:lstStyle>
          <a:p>
            <a:pPr lvl="0"/>
            <a:r>
              <a:rPr lang="en-US" altLang="en-US" noProof="0"/>
              <a:t>Click to edit Master subtitle style</a:t>
            </a:r>
          </a:p>
        </p:txBody>
      </p:sp>
      <p:sp>
        <p:nvSpPr>
          <p:cNvPr id="5124" name="Rectangle 4">
            <a:extLst>
              <a:ext uri="{FF2B5EF4-FFF2-40B4-BE49-F238E27FC236}">
                <a16:creationId xmlns:a16="http://schemas.microsoft.com/office/drawing/2014/main" id="{AE321F34-4BB1-A23C-2AD2-BF2230232895}"/>
              </a:ext>
            </a:extLst>
          </p:cNvPr>
          <p:cNvSpPr>
            <a:spLocks noGrp="1" noChangeArrowheads="1"/>
          </p:cNvSpPr>
          <p:nvPr>
            <p:ph type="dt" sz="half" idx="2"/>
          </p:nvPr>
        </p:nvSpPr>
        <p:spPr/>
        <p:txBody>
          <a:bodyPr/>
          <a:lstStyle>
            <a:lvl1pPr>
              <a:defRPr/>
            </a:lvl1pPr>
          </a:lstStyle>
          <a:p>
            <a:endParaRPr lang="en-US" altLang="en-US"/>
          </a:p>
        </p:txBody>
      </p:sp>
      <p:sp>
        <p:nvSpPr>
          <p:cNvPr id="5125" name="Rectangle 5">
            <a:extLst>
              <a:ext uri="{FF2B5EF4-FFF2-40B4-BE49-F238E27FC236}">
                <a16:creationId xmlns:a16="http://schemas.microsoft.com/office/drawing/2014/main" id="{C464350B-1810-7FA0-FD76-C5AB1B5657DE}"/>
              </a:ext>
            </a:extLst>
          </p:cNvPr>
          <p:cNvSpPr>
            <a:spLocks noGrp="1" noChangeArrowheads="1"/>
          </p:cNvSpPr>
          <p:nvPr>
            <p:ph type="ftr" sz="quarter" idx="3"/>
          </p:nvPr>
        </p:nvSpPr>
        <p:spPr/>
        <p:txBody>
          <a:bodyPr/>
          <a:lstStyle>
            <a:lvl1pPr>
              <a:defRPr/>
            </a:lvl1pPr>
          </a:lstStyle>
          <a:p>
            <a:endParaRPr lang="en-US" altLang="en-US"/>
          </a:p>
        </p:txBody>
      </p:sp>
      <p:sp>
        <p:nvSpPr>
          <p:cNvPr id="5126" name="Rectangle 6">
            <a:extLst>
              <a:ext uri="{FF2B5EF4-FFF2-40B4-BE49-F238E27FC236}">
                <a16:creationId xmlns:a16="http://schemas.microsoft.com/office/drawing/2014/main" id="{326B103C-7551-A810-C782-46E42B62CD0D}"/>
              </a:ext>
            </a:extLst>
          </p:cNvPr>
          <p:cNvSpPr>
            <a:spLocks noGrp="1" noChangeArrowheads="1"/>
          </p:cNvSpPr>
          <p:nvPr>
            <p:ph type="sldNum" sz="quarter" idx="4"/>
          </p:nvPr>
        </p:nvSpPr>
        <p:spPr/>
        <p:txBody>
          <a:bodyPr/>
          <a:lstStyle>
            <a:lvl1pPr>
              <a:defRPr/>
            </a:lvl1pPr>
          </a:lstStyle>
          <a:p>
            <a:fld id="{A362615E-F4BD-476F-A694-FAB90C5BD41F}" type="slidenum">
              <a:rPr lang="en-US" altLang="en-US"/>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D15EB-813A-C6E7-7504-E5E6FDFD62B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2DDD1FC-36A9-36E4-2DB4-4808C09CD8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C87554A-001C-3C01-C6BD-62AA87485E2D}"/>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27C9D83C-341D-600A-0BF2-FA35DED360AA}"/>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8B82372B-DB3D-19C4-F2D5-157793242173}"/>
              </a:ext>
            </a:extLst>
          </p:cNvPr>
          <p:cNvSpPr>
            <a:spLocks noGrp="1"/>
          </p:cNvSpPr>
          <p:nvPr>
            <p:ph type="sldNum" sz="quarter" idx="12"/>
          </p:nvPr>
        </p:nvSpPr>
        <p:spPr/>
        <p:txBody>
          <a:bodyPr/>
          <a:lstStyle>
            <a:lvl1pPr>
              <a:defRPr/>
            </a:lvl1pPr>
          </a:lstStyle>
          <a:p>
            <a:fld id="{B6DB6FD9-7E2A-479E-B819-51F68F95F317}" type="slidenum">
              <a:rPr lang="en-US" altLang="en-US"/>
              <a:pPr/>
              <a:t>‹#›</a:t>
            </a:fld>
            <a:endParaRPr lang="en-US" altLang="en-US"/>
          </a:p>
        </p:txBody>
      </p:sp>
    </p:spTree>
    <p:extLst>
      <p:ext uri="{BB962C8B-B14F-4D97-AF65-F5344CB8AC3E}">
        <p14:creationId xmlns:p14="http://schemas.microsoft.com/office/powerpoint/2010/main" val="18994181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2AE47EE-0205-B95E-0CC4-2A58BBCD3F58}"/>
              </a:ext>
            </a:extLst>
          </p:cNvPr>
          <p:cNvSpPr>
            <a:spLocks noGrp="1"/>
          </p:cNvSpPr>
          <p:nvPr>
            <p:ph type="title" orient="vert"/>
          </p:nvPr>
        </p:nvSpPr>
        <p:spPr>
          <a:xfrm>
            <a:off x="6669088" y="901700"/>
            <a:ext cx="1844675" cy="5280025"/>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D476291-A85E-FEB9-B5AB-EC0BF67A6612}"/>
              </a:ext>
            </a:extLst>
          </p:cNvPr>
          <p:cNvSpPr>
            <a:spLocks noGrp="1"/>
          </p:cNvSpPr>
          <p:nvPr>
            <p:ph type="body" orient="vert" idx="1"/>
          </p:nvPr>
        </p:nvSpPr>
        <p:spPr>
          <a:xfrm>
            <a:off x="1130300" y="901700"/>
            <a:ext cx="5386388" cy="52800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1900CE-FD7B-EC69-4565-DFA620DA4DC7}"/>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E8795A73-377B-466C-4A21-711EEA46609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CD4B1B2E-876C-F2AF-B0D7-79D607A04814}"/>
              </a:ext>
            </a:extLst>
          </p:cNvPr>
          <p:cNvSpPr>
            <a:spLocks noGrp="1"/>
          </p:cNvSpPr>
          <p:nvPr>
            <p:ph type="sldNum" sz="quarter" idx="12"/>
          </p:nvPr>
        </p:nvSpPr>
        <p:spPr/>
        <p:txBody>
          <a:bodyPr/>
          <a:lstStyle>
            <a:lvl1pPr>
              <a:defRPr/>
            </a:lvl1pPr>
          </a:lstStyle>
          <a:p>
            <a:fld id="{8B095799-ECFB-4FBF-98EC-8CD4D33D0CCD}" type="slidenum">
              <a:rPr lang="en-US" altLang="en-US"/>
              <a:pPr/>
              <a:t>‹#›</a:t>
            </a:fld>
            <a:endParaRPr lang="en-US" altLang="en-US"/>
          </a:p>
        </p:txBody>
      </p:sp>
    </p:spTree>
    <p:extLst>
      <p:ext uri="{BB962C8B-B14F-4D97-AF65-F5344CB8AC3E}">
        <p14:creationId xmlns:p14="http://schemas.microsoft.com/office/powerpoint/2010/main" val="15348175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836B3-BDA7-BFEB-8CD5-48FCA9CFD28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EFE4D7D-4FD9-92FE-34F0-C89B836CC0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76C6FF4-4618-A6AC-051F-7C8E0E748546}"/>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19B752F1-3262-00A6-2077-FDBF59D5F0A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EEEEC232-A6CB-5978-5A5C-3F340B8C3226}"/>
              </a:ext>
            </a:extLst>
          </p:cNvPr>
          <p:cNvSpPr>
            <a:spLocks noGrp="1"/>
          </p:cNvSpPr>
          <p:nvPr>
            <p:ph type="sldNum" sz="quarter" idx="12"/>
          </p:nvPr>
        </p:nvSpPr>
        <p:spPr/>
        <p:txBody>
          <a:bodyPr/>
          <a:lstStyle>
            <a:lvl1pPr>
              <a:defRPr/>
            </a:lvl1pPr>
          </a:lstStyle>
          <a:p>
            <a:fld id="{E1C3C946-C34E-4E45-8EC6-EA421E409507}" type="slidenum">
              <a:rPr lang="en-US" altLang="en-US"/>
              <a:pPr/>
              <a:t>‹#›</a:t>
            </a:fld>
            <a:endParaRPr lang="en-US" altLang="en-US"/>
          </a:p>
        </p:txBody>
      </p:sp>
    </p:spTree>
    <p:extLst>
      <p:ext uri="{BB962C8B-B14F-4D97-AF65-F5344CB8AC3E}">
        <p14:creationId xmlns:p14="http://schemas.microsoft.com/office/powerpoint/2010/main" val="39110622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CC4D42-33A4-2704-C037-61E7FC7C572B}"/>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591D539-36A7-9C03-3AA9-88246EB1064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F49FBACD-FE2F-B82E-6318-FC57DCD144E8}"/>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E0B3209-8A7E-1F73-4EE2-D21055630218}"/>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24D6683-E1B6-A01B-110F-211877D1CE0C}"/>
              </a:ext>
            </a:extLst>
          </p:cNvPr>
          <p:cNvSpPr>
            <a:spLocks noGrp="1"/>
          </p:cNvSpPr>
          <p:nvPr>
            <p:ph type="sldNum" sz="quarter" idx="12"/>
          </p:nvPr>
        </p:nvSpPr>
        <p:spPr/>
        <p:txBody>
          <a:bodyPr/>
          <a:lstStyle>
            <a:lvl1pPr>
              <a:defRPr/>
            </a:lvl1pPr>
          </a:lstStyle>
          <a:p>
            <a:fld id="{4A826BC5-C305-46EA-94A1-7333DB098E1E}" type="slidenum">
              <a:rPr lang="en-US" altLang="en-US"/>
              <a:pPr/>
              <a:t>‹#›</a:t>
            </a:fld>
            <a:endParaRPr lang="en-US" altLang="en-US"/>
          </a:p>
        </p:txBody>
      </p:sp>
    </p:spTree>
    <p:extLst>
      <p:ext uri="{BB962C8B-B14F-4D97-AF65-F5344CB8AC3E}">
        <p14:creationId xmlns:p14="http://schemas.microsoft.com/office/powerpoint/2010/main" val="2851616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65069-E70F-8030-10A1-636F1935A2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01AC6E7-BCC9-428F-BC34-950725A8ECF7}"/>
              </a:ext>
            </a:extLst>
          </p:cNvPr>
          <p:cNvSpPr>
            <a:spLocks noGrp="1"/>
          </p:cNvSpPr>
          <p:nvPr>
            <p:ph sz="half" idx="1"/>
          </p:nvPr>
        </p:nvSpPr>
        <p:spPr>
          <a:xfrm>
            <a:off x="1130300" y="2273300"/>
            <a:ext cx="3614738" cy="39084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DEFBC9B-64B2-3C70-1F6A-415DE115378C}"/>
              </a:ext>
            </a:extLst>
          </p:cNvPr>
          <p:cNvSpPr>
            <a:spLocks noGrp="1"/>
          </p:cNvSpPr>
          <p:nvPr>
            <p:ph sz="half" idx="2"/>
          </p:nvPr>
        </p:nvSpPr>
        <p:spPr>
          <a:xfrm>
            <a:off x="4897438" y="2273300"/>
            <a:ext cx="3616325" cy="39084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324BD54-3A0B-A82C-3234-87A91D4E0031}"/>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906480F9-9594-E8FD-E2D5-70E16DB51806}"/>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FC53902-455B-F151-B388-82B49397ECC0}"/>
              </a:ext>
            </a:extLst>
          </p:cNvPr>
          <p:cNvSpPr>
            <a:spLocks noGrp="1"/>
          </p:cNvSpPr>
          <p:nvPr>
            <p:ph type="sldNum" sz="quarter" idx="12"/>
          </p:nvPr>
        </p:nvSpPr>
        <p:spPr/>
        <p:txBody>
          <a:bodyPr/>
          <a:lstStyle>
            <a:lvl1pPr>
              <a:defRPr/>
            </a:lvl1pPr>
          </a:lstStyle>
          <a:p>
            <a:fld id="{E0C09458-856C-4286-85F0-53F132E81A6A}" type="slidenum">
              <a:rPr lang="en-US" altLang="en-US"/>
              <a:pPr/>
              <a:t>‹#›</a:t>
            </a:fld>
            <a:endParaRPr lang="en-US" altLang="en-US"/>
          </a:p>
        </p:txBody>
      </p:sp>
    </p:spTree>
    <p:extLst>
      <p:ext uri="{BB962C8B-B14F-4D97-AF65-F5344CB8AC3E}">
        <p14:creationId xmlns:p14="http://schemas.microsoft.com/office/powerpoint/2010/main" val="2546619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ADD0C3-E987-7E00-4752-15BC495829F0}"/>
              </a:ext>
            </a:extLst>
          </p:cNvPr>
          <p:cNvSpPr>
            <a:spLocks noGrp="1"/>
          </p:cNvSpPr>
          <p:nvPr>
            <p:ph type="title"/>
          </p:nvPr>
        </p:nvSpPr>
        <p:spPr>
          <a:xfrm>
            <a:off x="630238" y="365125"/>
            <a:ext cx="78867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08A0E81-1D64-D40C-6482-864B045CA8A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B7BF1E-D2F1-18F0-D5AD-46D71A1FA9F8}"/>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1981C33-4DEC-8E09-578E-67AF6241B968}"/>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BAD613-CDE0-F345-204B-3BD07E6302B1}"/>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884DFF37-ACD7-F688-3F0C-C4267F7538DB}"/>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ABA2E348-538B-E458-30B9-90B944226E26}"/>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9244FE6B-F7ED-3501-76B0-D9ABA9FD42BE}"/>
              </a:ext>
            </a:extLst>
          </p:cNvPr>
          <p:cNvSpPr>
            <a:spLocks noGrp="1"/>
          </p:cNvSpPr>
          <p:nvPr>
            <p:ph type="sldNum" sz="quarter" idx="12"/>
          </p:nvPr>
        </p:nvSpPr>
        <p:spPr/>
        <p:txBody>
          <a:bodyPr/>
          <a:lstStyle>
            <a:lvl1pPr>
              <a:defRPr/>
            </a:lvl1pPr>
          </a:lstStyle>
          <a:p>
            <a:fld id="{4A2BB015-CF79-4A70-9CC5-BCD4B5DE1C0A}" type="slidenum">
              <a:rPr lang="en-US" altLang="en-US"/>
              <a:pPr/>
              <a:t>‹#›</a:t>
            </a:fld>
            <a:endParaRPr lang="en-US" altLang="en-US"/>
          </a:p>
        </p:txBody>
      </p:sp>
    </p:spTree>
    <p:extLst>
      <p:ext uri="{BB962C8B-B14F-4D97-AF65-F5344CB8AC3E}">
        <p14:creationId xmlns:p14="http://schemas.microsoft.com/office/powerpoint/2010/main" val="292028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F0C3D1-5F0E-D974-50CB-95C1B363D1E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2DD9AC9-3E1C-AE91-5AE1-934342AA2CF4}"/>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ACE86285-C5C7-D799-5348-C220026C0BF6}"/>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07DB355B-516D-292E-E3D4-8A3474F19ED4}"/>
              </a:ext>
            </a:extLst>
          </p:cNvPr>
          <p:cNvSpPr>
            <a:spLocks noGrp="1"/>
          </p:cNvSpPr>
          <p:nvPr>
            <p:ph type="sldNum" sz="quarter" idx="12"/>
          </p:nvPr>
        </p:nvSpPr>
        <p:spPr/>
        <p:txBody>
          <a:bodyPr/>
          <a:lstStyle>
            <a:lvl1pPr>
              <a:defRPr/>
            </a:lvl1pPr>
          </a:lstStyle>
          <a:p>
            <a:fld id="{ED9C69D3-3DEE-40C7-BF12-1FC380695E71}" type="slidenum">
              <a:rPr lang="en-US" altLang="en-US"/>
              <a:pPr/>
              <a:t>‹#›</a:t>
            </a:fld>
            <a:endParaRPr lang="en-US" altLang="en-US"/>
          </a:p>
        </p:txBody>
      </p:sp>
    </p:spTree>
    <p:extLst>
      <p:ext uri="{BB962C8B-B14F-4D97-AF65-F5344CB8AC3E}">
        <p14:creationId xmlns:p14="http://schemas.microsoft.com/office/powerpoint/2010/main" val="1192337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2759C1D-6554-16F5-D2B6-287F6A627E82}"/>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6D7C8EA3-CB75-235E-911F-481705C4C9D2}"/>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757DC90A-674F-C02E-1D2E-5B6DDB5B1DFB}"/>
              </a:ext>
            </a:extLst>
          </p:cNvPr>
          <p:cNvSpPr>
            <a:spLocks noGrp="1"/>
          </p:cNvSpPr>
          <p:nvPr>
            <p:ph type="sldNum" sz="quarter" idx="12"/>
          </p:nvPr>
        </p:nvSpPr>
        <p:spPr/>
        <p:txBody>
          <a:bodyPr/>
          <a:lstStyle>
            <a:lvl1pPr>
              <a:defRPr/>
            </a:lvl1pPr>
          </a:lstStyle>
          <a:p>
            <a:fld id="{064DD9C1-F55C-4383-BD1A-A3767465640F}" type="slidenum">
              <a:rPr lang="en-US" altLang="en-US"/>
              <a:pPr/>
              <a:t>‹#›</a:t>
            </a:fld>
            <a:endParaRPr lang="en-US" altLang="en-US"/>
          </a:p>
        </p:txBody>
      </p:sp>
    </p:spTree>
    <p:extLst>
      <p:ext uri="{BB962C8B-B14F-4D97-AF65-F5344CB8AC3E}">
        <p14:creationId xmlns:p14="http://schemas.microsoft.com/office/powerpoint/2010/main" val="6520951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B8695-3BF0-AB8C-0CDF-BA384C50BC99}"/>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008C31BC-A615-E1D5-79E0-2F804920A403}"/>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284FEFFF-CC9F-735C-0622-4EA79F247C1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D46C969-15A2-6C40-019F-C7046FABB5A6}"/>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200024D6-8DBC-B45D-BCAD-FCD5D796EA05}"/>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416CC6CA-8574-DA86-1F30-90E3CBDDB948}"/>
              </a:ext>
            </a:extLst>
          </p:cNvPr>
          <p:cNvSpPr>
            <a:spLocks noGrp="1"/>
          </p:cNvSpPr>
          <p:nvPr>
            <p:ph type="sldNum" sz="quarter" idx="12"/>
          </p:nvPr>
        </p:nvSpPr>
        <p:spPr/>
        <p:txBody>
          <a:bodyPr/>
          <a:lstStyle>
            <a:lvl1pPr>
              <a:defRPr/>
            </a:lvl1pPr>
          </a:lstStyle>
          <a:p>
            <a:fld id="{66188706-8E55-4A4F-85E7-6ADB2E339FF1}" type="slidenum">
              <a:rPr lang="en-US" altLang="en-US"/>
              <a:pPr/>
              <a:t>‹#›</a:t>
            </a:fld>
            <a:endParaRPr lang="en-US" altLang="en-US"/>
          </a:p>
        </p:txBody>
      </p:sp>
    </p:spTree>
    <p:extLst>
      <p:ext uri="{BB962C8B-B14F-4D97-AF65-F5344CB8AC3E}">
        <p14:creationId xmlns:p14="http://schemas.microsoft.com/office/powerpoint/2010/main" val="41061892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CA3F6-A9B2-0DA2-3FB0-68D7DD8C5CD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E125D5-9F04-C5A6-31AF-8567A6B9A9B8}"/>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4687B49-F264-BE3F-AE67-E9AF9DB6392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E3954F6-591E-C380-3E5C-12D78C0057BF}"/>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52EC453B-6614-99C0-E8F3-E141567D03D4}"/>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DD552159-64C3-52C8-383C-9D6B3EF0FDE6}"/>
              </a:ext>
            </a:extLst>
          </p:cNvPr>
          <p:cNvSpPr>
            <a:spLocks noGrp="1"/>
          </p:cNvSpPr>
          <p:nvPr>
            <p:ph type="sldNum" sz="quarter" idx="12"/>
          </p:nvPr>
        </p:nvSpPr>
        <p:spPr/>
        <p:txBody>
          <a:bodyPr/>
          <a:lstStyle>
            <a:lvl1pPr>
              <a:defRPr/>
            </a:lvl1pPr>
          </a:lstStyle>
          <a:p>
            <a:fld id="{CA9C4375-1AA2-424A-813E-64B681BED806}" type="slidenum">
              <a:rPr lang="en-US" altLang="en-US"/>
              <a:pPr/>
              <a:t>‹#›</a:t>
            </a:fld>
            <a:endParaRPr lang="en-US" altLang="en-US"/>
          </a:p>
        </p:txBody>
      </p:sp>
    </p:spTree>
    <p:extLst>
      <p:ext uri="{BB962C8B-B14F-4D97-AF65-F5344CB8AC3E}">
        <p14:creationId xmlns:p14="http://schemas.microsoft.com/office/powerpoint/2010/main" val="808082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EB21C62C-A8A3-887E-342D-329EA8847DDA}"/>
              </a:ext>
            </a:extLst>
          </p:cNvPr>
          <p:cNvSpPr>
            <a:spLocks noGrp="1" noChangeArrowheads="1"/>
          </p:cNvSpPr>
          <p:nvPr>
            <p:ph type="title"/>
          </p:nvPr>
        </p:nvSpPr>
        <p:spPr bwMode="auto">
          <a:xfrm>
            <a:off x="1130300" y="901700"/>
            <a:ext cx="7383463" cy="1085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02ACB4CA-7DED-1399-1A72-65150297DD17}"/>
              </a:ext>
            </a:extLst>
          </p:cNvPr>
          <p:cNvSpPr>
            <a:spLocks noGrp="1" noChangeArrowheads="1"/>
          </p:cNvSpPr>
          <p:nvPr>
            <p:ph type="body" idx="1"/>
          </p:nvPr>
        </p:nvSpPr>
        <p:spPr bwMode="auto">
          <a:xfrm>
            <a:off x="1130300" y="2273300"/>
            <a:ext cx="7383463" cy="3908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0" name="Rectangle 4">
            <a:extLst>
              <a:ext uri="{FF2B5EF4-FFF2-40B4-BE49-F238E27FC236}">
                <a16:creationId xmlns:a16="http://schemas.microsoft.com/office/drawing/2014/main" id="{396D29B5-5514-CF9D-B124-C193FA2C5F3D}"/>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ltLang="en-US"/>
          </a:p>
        </p:txBody>
      </p:sp>
      <p:sp>
        <p:nvSpPr>
          <p:cNvPr id="4101" name="Rectangle 5">
            <a:extLst>
              <a:ext uri="{FF2B5EF4-FFF2-40B4-BE49-F238E27FC236}">
                <a16:creationId xmlns:a16="http://schemas.microsoft.com/office/drawing/2014/main" id="{D8D64786-AF57-D3FA-826D-A5DCC40662D2}"/>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ltLang="en-US"/>
          </a:p>
        </p:txBody>
      </p:sp>
      <p:sp>
        <p:nvSpPr>
          <p:cNvPr id="4102" name="Rectangle 6">
            <a:extLst>
              <a:ext uri="{FF2B5EF4-FFF2-40B4-BE49-F238E27FC236}">
                <a16:creationId xmlns:a16="http://schemas.microsoft.com/office/drawing/2014/main" id="{BAA57922-C3C6-34AD-1BD1-AD7E9CC78439}"/>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mn-lt"/>
              </a:defRPr>
            </a:lvl1pPr>
          </a:lstStyle>
          <a:p>
            <a:fld id="{923A0252-3B27-4911-80AB-0FA73725E8E2}"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ctr" rtl="0" fontAlgn="base">
        <a:spcBef>
          <a:spcPct val="0"/>
        </a:spcBef>
        <a:spcAft>
          <a:spcPct val="0"/>
        </a:spcAft>
        <a:defRPr sz="4800" b="1" kern="1200">
          <a:solidFill>
            <a:schemeClr val="tx2"/>
          </a:solidFill>
          <a:latin typeface="+mj-lt"/>
          <a:ea typeface="+mj-ea"/>
          <a:cs typeface="+mj-cs"/>
        </a:defRPr>
      </a:lvl1pPr>
      <a:lvl2pPr algn="ctr" rtl="0" fontAlgn="base">
        <a:spcBef>
          <a:spcPct val="0"/>
        </a:spcBef>
        <a:spcAft>
          <a:spcPct val="0"/>
        </a:spcAft>
        <a:defRPr sz="4800" b="1">
          <a:solidFill>
            <a:schemeClr val="tx2"/>
          </a:solidFill>
          <a:latin typeface="Arial" panose="020B0604020202020204" pitchFamily="34" charset="0"/>
        </a:defRPr>
      </a:lvl2pPr>
      <a:lvl3pPr algn="ctr" rtl="0" fontAlgn="base">
        <a:spcBef>
          <a:spcPct val="0"/>
        </a:spcBef>
        <a:spcAft>
          <a:spcPct val="0"/>
        </a:spcAft>
        <a:defRPr sz="4800" b="1">
          <a:solidFill>
            <a:schemeClr val="tx2"/>
          </a:solidFill>
          <a:latin typeface="Arial" panose="020B0604020202020204" pitchFamily="34" charset="0"/>
        </a:defRPr>
      </a:lvl3pPr>
      <a:lvl4pPr algn="ctr" rtl="0" fontAlgn="base">
        <a:spcBef>
          <a:spcPct val="0"/>
        </a:spcBef>
        <a:spcAft>
          <a:spcPct val="0"/>
        </a:spcAft>
        <a:defRPr sz="4800" b="1">
          <a:solidFill>
            <a:schemeClr val="tx2"/>
          </a:solidFill>
          <a:latin typeface="Arial" panose="020B0604020202020204" pitchFamily="34" charset="0"/>
        </a:defRPr>
      </a:lvl4pPr>
      <a:lvl5pPr algn="ctr" rtl="0" fontAlgn="base">
        <a:spcBef>
          <a:spcPct val="0"/>
        </a:spcBef>
        <a:spcAft>
          <a:spcPct val="0"/>
        </a:spcAft>
        <a:defRPr sz="4800" b="1">
          <a:solidFill>
            <a:schemeClr val="tx2"/>
          </a:solidFill>
          <a:latin typeface="Arial" panose="020B0604020202020204" pitchFamily="34" charset="0"/>
        </a:defRPr>
      </a:lvl5pPr>
      <a:lvl6pPr marL="457200" algn="ctr" rtl="0" fontAlgn="base">
        <a:spcBef>
          <a:spcPct val="0"/>
        </a:spcBef>
        <a:spcAft>
          <a:spcPct val="0"/>
        </a:spcAft>
        <a:defRPr sz="4800" b="1">
          <a:solidFill>
            <a:schemeClr val="tx2"/>
          </a:solidFill>
          <a:latin typeface="Arial" panose="020B0604020202020204" pitchFamily="34" charset="0"/>
        </a:defRPr>
      </a:lvl6pPr>
      <a:lvl7pPr marL="914400" algn="ctr" rtl="0" fontAlgn="base">
        <a:spcBef>
          <a:spcPct val="0"/>
        </a:spcBef>
        <a:spcAft>
          <a:spcPct val="0"/>
        </a:spcAft>
        <a:defRPr sz="4800" b="1">
          <a:solidFill>
            <a:schemeClr val="tx2"/>
          </a:solidFill>
          <a:latin typeface="Arial" panose="020B0604020202020204" pitchFamily="34" charset="0"/>
        </a:defRPr>
      </a:lvl7pPr>
      <a:lvl8pPr marL="1371600" algn="ctr" rtl="0" fontAlgn="base">
        <a:spcBef>
          <a:spcPct val="0"/>
        </a:spcBef>
        <a:spcAft>
          <a:spcPct val="0"/>
        </a:spcAft>
        <a:defRPr sz="4800" b="1">
          <a:solidFill>
            <a:schemeClr val="tx2"/>
          </a:solidFill>
          <a:latin typeface="Arial" panose="020B0604020202020204" pitchFamily="34" charset="0"/>
        </a:defRPr>
      </a:lvl8pPr>
      <a:lvl9pPr marL="1828800" algn="ctr" rtl="0" fontAlgn="base">
        <a:spcBef>
          <a:spcPct val="0"/>
        </a:spcBef>
        <a:spcAft>
          <a:spcPct val="0"/>
        </a:spcAft>
        <a:defRPr sz="4800" b="1">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b="1" kern="1200">
          <a:solidFill>
            <a:schemeClr val="tx1"/>
          </a:solidFill>
          <a:latin typeface="+mn-lt"/>
          <a:ea typeface="+mn-ea"/>
          <a:cs typeface="+mn-cs"/>
        </a:defRPr>
      </a:lvl1pPr>
      <a:lvl2pPr marL="742950" indent="-285750" algn="l" rtl="0" fontAlgn="base">
        <a:spcBef>
          <a:spcPct val="20000"/>
        </a:spcBef>
        <a:spcAft>
          <a:spcPct val="0"/>
        </a:spcAft>
        <a:buChar char="–"/>
        <a:defRPr sz="2800" b="1" kern="1200">
          <a:solidFill>
            <a:schemeClr val="tx1"/>
          </a:solidFill>
          <a:latin typeface="+mn-lt"/>
          <a:ea typeface="+mn-ea"/>
          <a:cs typeface="+mn-cs"/>
        </a:defRPr>
      </a:lvl2pPr>
      <a:lvl3pPr marL="1143000" indent="-228600" algn="l" rtl="0" fontAlgn="base">
        <a:spcBef>
          <a:spcPct val="20000"/>
        </a:spcBef>
        <a:spcAft>
          <a:spcPct val="0"/>
        </a:spcAft>
        <a:buChar char="•"/>
        <a:defRPr sz="2400" b="1" kern="1200">
          <a:solidFill>
            <a:schemeClr val="tx1"/>
          </a:solidFill>
          <a:latin typeface="+mn-lt"/>
          <a:ea typeface="+mn-ea"/>
          <a:cs typeface="+mn-cs"/>
        </a:defRPr>
      </a:lvl3pPr>
      <a:lvl4pPr marL="1600200" indent="-228600" algn="l" rtl="0" fontAlgn="base">
        <a:spcBef>
          <a:spcPct val="20000"/>
        </a:spcBef>
        <a:spcAft>
          <a:spcPct val="0"/>
        </a:spcAft>
        <a:buChar char="–"/>
        <a:defRPr sz="2000" b="1" kern="1200">
          <a:solidFill>
            <a:schemeClr val="tx1"/>
          </a:solidFill>
          <a:latin typeface="+mn-lt"/>
          <a:ea typeface="+mn-ea"/>
          <a:cs typeface="+mn-cs"/>
        </a:defRPr>
      </a:lvl4pPr>
      <a:lvl5pPr marL="2057400" indent="-228600" algn="l" rtl="0" fontAlgn="base">
        <a:spcBef>
          <a:spcPct val="20000"/>
        </a:spcBef>
        <a:spcAft>
          <a:spcPct val="0"/>
        </a:spcAft>
        <a:buChar char="»"/>
        <a:defRPr sz="2000" b="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audio" Target="file:///C:\Documents%20and%20Settings\Mrs.%20Szczepanik\Local%20Settings\Temporary%20Internet%20Files\Content.IE5\SH6RWD6V\MSj03886160000%5b1%5d.wav"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5.wav"/><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audio" Target="../media/audio6.wav"/><Relationship Id="rId5" Type="http://schemas.openxmlformats.org/officeDocument/2006/relationships/image" Target="../media/image3.png"/><Relationship Id="rId4" Type="http://schemas.openxmlformats.org/officeDocument/2006/relationships/image" Target="../media/image8.gif"/></Relationships>
</file>

<file path=ppt/slides/_rels/slide1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7.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3.wmf"/></Relationships>
</file>

<file path=ppt/slides/_rels/slide24.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2.xml"/><Relationship Id="rId1" Type="http://schemas.openxmlformats.org/officeDocument/2006/relationships/audio" Target="../media/audio8.wav"/><Relationship Id="rId5" Type="http://schemas.openxmlformats.org/officeDocument/2006/relationships/image" Target="../media/image3.png"/><Relationship Id="rId4" Type="http://schemas.openxmlformats.org/officeDocument/2006/relationships/image" Target="../media/image16.png"/></Relationships>
</file>

<file path=ppt/slides/_rels/slide27.xml.rels><?xml version="1.0" encoding="UTF-8" standalone="yes"?>
<Relationships xmlns="http://schemas.openxmlformats.org/package/2006/relationships"><Relationship Id="rId3" Type="http://schemas.openxmlformats.org/officeDocument/2006/relationships/audio" Target="../media/audio9.wav"/><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2.xml"/><Relationship Id="rId1" Type="http://schemas.openxmlformats.org/officeDocument/2006/relationships/audio" Target="../media/audio2.wav"/><Relationship Id="rId5" Type="http://schemas.openxmlformats.org/officeDocument/2006/relationships/image" Target="../media/image3.png"/><Relationship Id="rId4" Type="http://schemas.openxmlformats.org/officeDocument/2006/relationships/image" Target="../media/image5.wmf"/></Relationships>
</file>

<file path=ppt/slides/_rels/slide9.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FC195987-D0BD-1150-48F0-90563A2DE097}"/>
              </a:ext>
            </a:extLst>
          </p:cNvPr>
          <p:cNvSpPr>
            <a:spLocks noGrp="1" noChangeArrowheads="1"/>
          </p:cNvSpPr>
          <p:nvPr>
            <p:ph type="title"/>
          </p:nvPr>
        </p:nvSpPr>
        <p:spPr>
          <a:xfrm>
            <a:off x="381000" y="304800"/>
            <a:ext cx="8132763" cy="609600"/>
          </a:xfrm>
        </p:spPr>
        <p:txBody>
          <a:bodyPr/>
          <a:lstStyle/>
          <a:p>
            <a:r>
              <a:rPr lang="en-US" altLang="en-US" sz="3200">
                <a:solidFill>
                  <a:schemeClr val="tx1"/>
                </a:solidFill>
              </a:rPr>
              <a:t>Good Morning!</a:t>
            </a:r>
          </a:p>
        </p:txBody>
      </p:sp>
      <p:sp>
        <p:nvSpPr>
          <p:cNvPr id="94211" name="Rectangle 3">
            <a:extLst>
              <a:ext uri="{FF2B5EF4-FFF2-40B4-BE49-F238E27FC236}">
                <a16:creationId xmlns:a16="http://schemas.microsoft.com/office/drawing/2014/main" id="{7AE0627F-5868-F938-D507-2F135A671142}"/>
              </a:ext>
            </a:extLst>
          </p:cNvPr>
          <p:cNvSpPr>
            <a:spLocks noGrp="1" noChangeArrowheads="1"/>
          </p:cNvSpPr>
          <p:nvPr>
            <p:ph type="body" idx="1"/>
          </p:nvPr>
        </p:nvSpPr>
        <p:spPr>
          <a:xfrm>
            <a:off x="457200" y="1143000"/>
            <a:ext cx="8686800" cy="5038725"/>
          </a:xfrm>
        </p:spPr>
        <p:txBody>
          <a:bodyPr/>
          <a:lstStyle/>
          <a:p>
            <a:pPr>
              <a:lnSpc>
                <a:spcPct val="90000"/>
              </a:lnSpc>
            </a:pPr>
            <a:r>
              <a:rPr lang="en-US" altLang="en-US" sz="2400"/>
              <a:t>Please turn in homework to table leaders.</a:t>
            </a:r>
          </a:p>
          <a:p>
            <a:pPr>
              <a:lnSpc>
                <a:spcPct val="90000"/>
              </a:lnSpc>
            </a:pPr>
            <a:r>
              <a:rPr lang="en-US" altLang="en-US" sz="2400"/>
              <a:t>Please see me for a ZAP form if needed.</a:t>
            </a:r>
          </a:p>
          <a:p>
            <a:pPr>
              <a:lnSpc>
                <a:spcPct val="90000"/>
              </a:lnSpc>
            </a:pPr>
            <a:r>
              <a:rPr lang="en-US" altLang="en-US" sz="2400"/>
              <a:t>Write tonight’s homework in your planners.</a:t>
            </a:r>
          </a:p>
          <a:p>
            <a:pPr>
              <a:lnSpc>
                <a:spcPct val="90000"/>
              </a:lnSpc>
            </a:pPr>
            <a:endParaRPr lang="en-US" altLang="en-US" sz="2400"/>
          </a:p>
          <a:p>
            <a:pPr>
              <a:lnSpc>
                <a:spcPct val="90000"/>
              </a:lnSpc>
            </a:pPr>
            <a:r>
              <a:rPr lang="en-US" altLang="en-US" sz="2400"/>
              <a:t>Plan for today:</a:t>
            </a:r>
          </a:p>
          <a:p>
            <a:pPr>
              <a:lnSpc>
                <a:spcPct val="90000"/>
              </a:lnSpc>
            </a:pPr>
            <a:r>
              <a:rPr lang="en-US" altLang="en-US" sz="2400"/>
              <a:t>Short table activity. When your table has all homework turned in, the directions for the activity can be found under your bins. You may start now……</a:t>
            </a:r>
          </a:p>
          <a:p>
            <a:pPr>
              <a:lnSpc>
                <a:spcPct val="90000"/>
              </a:lnSpc>
            </a:pPr>
            <a:endParaRPr lang="en-US" altLang="en-US" sz="2400"/>
          </a:p>
          <a:p>
            <a:pPr>
              <a:lnSpc>
                <a:spcPct val="90000"/>
              </a:lnSpc>
            </a:pPr>
            <a:r>
              <a:rPr lang="en-US" altLang="en-US" sz="2400"/>
              <a:t>Power point on Multiple Choice Tests  </a:t>
            </a:r>
          </a:p>
          <a:p>
            <a:pPr>
              <a:lnSpc>
                <a:spcPct val="90000"/>
              </a:lnSpc>
            </a:pPr>
            <a:r>
              <a:rPr lang="en-US" altLang="en-US" sz="2400"/>
              <a:t>Table problems </a:t>
            </a:r>
          </a:p>
          <a:p>
            <a:pPr>
              <a:lnSpc>
                <a:spcPct val="90000"/>
              </a:lnSpc>
            </a:pPr>
            <a:r>
              <a:rPr lang="en-US" altLang="en-US" sz="2400"/>
              <a:t>Homework assignment.</a:t>
            </a:r>
          </a:p>
          <a:p>
            <a:pPr>
              <a:lnSpc>
                <a:spcPct val="90000"/>
              </a:lnSpc>
            </a:pPr>
            <a:endParaRPr lang="en-US" altLang="en-US" sz="2400"/>
          </a:p>
          <a:p>
            <a:pPr>
              <a:lnSpc>
                <a:spcPct val="90000"/>
              </a:lnSpc>
            </a:pPr>
            <a:endParaRPr lang="en-US" altLang="en-US" sz="2400"/>
          </a:p>
          <a:p>
            <a:pPr>
              <a:lnSpc>
                <a:spcPct val="90000"/>
              </a:lnSpc>
            </a:pPr>
            <a:endParaRPr lang="en-US" altLang="en-US" sz="2400"/>
          </a:p>
        </p:txBody>
      </p:sp>
      <p:pic>
        <p:nvPicPr>
          <p:cNvPr id="94212" name="MSj03886160000[1].wav">
            <a:hlinkClick r:id="" action="ppaction://media"/>
            <a:extLst>
              <a:ext uri="{FF2B5EF4-FFF2-40B4-BE49-F238E27FC236}">
                <a16:creationId xmlns:a16="http://schemas.microsoft.com/office/drawing/2014/main" id="{D6D850F7-0045-F24E-F9F4-8767191224CB}"/>
              </a:ext>
            </a:extLst>
          </p:cNvPr>
          <p:cNvPicPr>
            <a:picLocks noRot="1" noChangeAspect="1" noChangeArrowheads="1"/>
          </p:cNvPicPr>
          <p:nvPr>
            <a:audioFile r:link="rId1"/>
          </p:nvPr>
        </p:nvPicPr>
        <p:blipFill>
          <a:blip r:embed="rId4">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5451" fill="hold"/>
                                        <p:tgtEl>
                                          <p:spTgt spid="9421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repeatCount="indefinite" fill="hold" display="0">
                  <p:stCondLst>
                    <p:cond delay="indefinite"/>
                  </p:stCondLst>
                  <p:endCondLst>
                    <p:cond evt="onNext" delay="0">
                      <p:tgtEl>
                        <p:sldTgt/>
                      </p:tgtEl>
                    </p:cond>
                    <p:cond evt="onPrev" delay="0">
                      <p:tgtEl>
                        <p:sldTgt/>
                      </p:tgtEl>
                    </p:cond>
                    <p:cond evt="onStopAudio" delay="0">
                      <p:tgtEl>
                        <p:sldTgt/>
                      </p:tgtEl>
                    </p:cond>
                  </p:endCondLst>
                </p:cTn>
                <p:tgtEl>
                  <p:spTgt spid="94212"/>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3D108C2F-5C39-064D-3623-606EF75147DE}"/>
              </a:ext>
            </a:extLst>
          </p:cNvPr>
          <p:cNvSpPr>
            <a:spLocks noGrp="1" noChangeArrowheads="1"/>
          </p:cNvSpPr>
          <p:nvPr>
            <p:ph type="title"/>
          </p:nvPr>
        </p:nvSpPr>
        <p:spPr/>
        <p:txBody>
          <a:bodyPr/>
          <a:lstStyle/>
          <a:p>
            <a:r>
              <a:rPr lang="en-US" altLang="en-US"/>
              <a:t>The Morning of Testing</a:t>
            </a:r>
          </a:p>
        </p:txBody>
      </p:sp>
      <p:sp>
        <p:nvSpPr>
          <p:cNvPr id="7171" name="Rectangle 3">
            <a:extLst>
              <a:ext uri="{FF2B5EF4-FFF2-40B4-BE49-F238E27FC236}">
                <a16:creationId xmlns:a16="http://schemas.microsoft.com/office/drawing/2014/main" id="{7F4C1899-E109-CBC1-DFB2-5F603B48108E}"/>
              </a:ext>
            </a:extLst>
          </p:cNvPr>
          <p:cNvSpPr>
            <a:spLocks noGrp="1" noChangeArrowheads="1"/>
          </p:cNvSpPr>
          <p:nvPr>
            <p:ph type="body" idx="1"/>
          </p:nvPr>
        </p:nvSpPr>
        <p:spPr>
          <a:xfrm>
            <a:off x="1130300" y="2273300"/>
            <a:ext cx="7383463" cy="3898900"/>
          </a:xfrm>
        </p:spPr>
        <p:txBody>
          <a:bodyPr/>
          <a:lstStyle/>
          <a:p>
            <a:r>
              <a:rPr lang="en-US" altLang="en-US"/>
              <a:t>Eat a good breakfast.</a:t>
            </a:r>
          </a:p>
          <a:p>
            <a:r>
              <a:rPr lang="en-US" altLang="en-US"/>
              <a:t>Start your day as you always do – don’t try ‘cramming’ for the test.</a:t>
            </a:r>
          </a:p>
          <a:p>
            <a:r>
              <a:rPr lang="en-US" altLang="en-US"/>
              <a:t>Do not have a tooth brush in one hand, and a math book in the other, trying to “cram”….</a:t>
            </a:r>
          </a:p>
          <a:p>
            <a:r>
              <a:rPr lang="en-US" altLang="en-US" sz="3600">
                <a:effectLst>
                  <a:outerShdw blurRad="38100" dist="38100" dir="2700000" algn="tl">
                    <a:srgbClr val="C0C0C0"/>
                  </a:outerShdw>
                </a:effectLst>
              </a:rPr>
              <a:t>Think Positive!</a:t>
            </a:r>
            <a:r>
              <a:rPr lang="en-US" altLang="en-US">
                <a:effectLst>
                  <a:outerShdw blurRad="38100" dist="38100" dir="2700000" algn="tl">
                    <a:srgbClr val="C0C0C0"/>
                  </a:outerShdw>
                </a:effectLst>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0"/>
                                        </p:tgtEl>
                                        <p:attrNameLst>
                                          <p:attrName>style.visibility</p:attrName>
                                        </p:attrNameLst>
                                      </p:cBhvr>
                                      <p:to>
                                        <p:strVal val="visible"/>
                                      </p:to>
                                    </p:set>
                                  </p:childTnLst>
                                  <p:subTnLst>
                                    <p:audio>
                                      <p:cMediaNode>
                                        <p:cTn display="0" masterRel="sameClick">
                                          <p:stCondLst>
                                            <p:cond evt="begin" delay="0">
                                              <p:tn val="5"/>
                                            </p:cond>
                                          </p:stCondLst>
                                          <p:endCondLst>
                                            <p:cond evt="onStopAudio" delay="0">
                                              <p:tgtEl>
                                                <p:sldTgt/>
                                              </p:tgtEl>
                                            </p:cond>
                                          </p:endCondLst>
                                        </p:cTn>
                                        <p:tgtEl>
                                          <p:sndTgt r:embed="rId3" name="bugleshort.wav"/>
                                        </p:tgtEl>
                                      </p:cMediaNode>
                                    </p:audio>
                                  </p:sub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nodeType="clickEffect">
                                  <p:stCondLst>
                                    <p:cond delay="0"/>
                                  </p:stCondLst>
                                  <p:childTnLst>
                                    <p:set>
                                      <p:cBhvr>
                                        <p:cTn id="10" dur="1" fill="hold">
                                          <p:stCondLst>
                                            <p:cond delay="0"/>
                                          </p:stCondLst>
                                        </p:cTn>
                                        <p:tgtEl>
                                          <p:spTgt spid="7171">
                                            <p:txEl>
                                              <p:pRg st="0" end="0"/>
                                            </p:txEl>
                                          </p:spTgt>
                                        </p:tgtEl>
                                        <p:attrNameLst>
                                          <p:attrName>style.visibility</p:attrName>
                                        </p:attrNameLst>
                                      </p:cBhvr>
                                      <p:to>
                                        <p:strVal val="visible"/>
                                      </p:to>
                                    </p:set>
                                    <p:anim calcmode="lin" valueType="num">
                                      <p:cBhvr additive="base">
                                        <p:cTn id="11" dur="500" fill="hold"/>
                                        <p:tgtEl>
                                          <p:spTgt spid="7171">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17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7171">
                                            <p:txEl>
                                              <p:pRg st="1" end="1"/>
                                            </p:txEl>
                                          </p:spTgt>
                                        </p:tgtEl>
                                        <p:attrNameLst>
                                          <p:attrName>style.visibility</p:attrName>
                                        </p:attrNameLst>
                                      </p:cBhvr>
                                      <p:to>
                                        <p:strVal val="visible"/>
                                      </p:to>
                                    </p:set>
                                    <p:anim calcmode="lin" valueType="num">
                                      <p:cBhvr additive="base">
                                        <p:cTn id="17" dur="500" fill="hold"/>
                                        <p:tgtEl>
                                          <p:spTgt spid="717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17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7171">
                                            <p:txEl>
                                              <p:pRg st="2" end="2"/>
                                            </p:txEl>
                                          </p:spTgt>
                                        </p:tgtEl>
                                        <p:attrNameLst>
                                          <p:attrName>style.visibility</p:attrName>
                                        </p:attrNameLst>
                                      </p:cBhvr>
                                      <p:to>
                                        <p:strVal val="visible"/>
                                      </p:to>
                                    </p:set>
                                    <p:anim calcmode="lin" valueType="num">
                                      <p:cBhvr additive="base">
                                        <p:cTn id="23" dur="500" fill="hold"/>
                                        <p:tgtEl>
                                          <p:spTgt spid="7171">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7171">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7171">
                                            <p:txEl>
                                              <p:pRg st="3" end="3"/>
                                            </p:txEl>
                                          </p:spTgt>
                                        </p:tgtEl>
                                        <p:attrNameLst>
                                          <p:attrName>style.visibility</p:attrName>
                                        </p:attrNameLst>
                                      </p:cBhvr>
                                      <p:to>
                                        <p:strVal val="visible"/>
                                      </p:to>
                                    </p:set>
                                    <p:anim calcmode="lin" valueType="num">
                                      <p:cBhvr additive="base">
                                        <p:cTn id="29" dur="500" fill="hold"/>
                                        <p:tgtEl>
                                          <p:spTgt spid="7171">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7171">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0" grpId="0"/>
      <p:bldP spid="7171"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780625B4-3B5F-C8DD-0D07-7BA39B4E9E0A}"/>
              </a:ext>
            </a:extLst>
          </p:cNvPr>
          <p:cNvSpPr>
            <a:spLocks noGrp="1" noChangeArrowheads="1"/>
          </p:cNvSpPr>
          <p:nvPr>
            <p:ph type="title"/>
          </p:nvPr>
        </p:nvSpPr>
        <p:spPr>
          <a:xfrm>
            <a:off x="1130300" y="228600"/>
            <a:ext cx="7383463" cy="304800"/>
          </a:xfrm>
        </p:spPr>
        <p:txBody>
          <a:bodyPr/>
          <a:lstStyle/>
          <a:p>
            <a:r>
              <a:rPr lang="en-US" altLang="en-US" sz="3600"/>
              <a:t>Multiple Choice Questions</a:t>
            </a:r>
          </a:p>
        </p:txBody>
      </p:sp>
      <p:sp>
        <p:nvSpPr>
          <p:cNvPr id="8195" name="Rectangle 3">
            <a:extLst>
              <a:ext uri="{FF2B5EF4-FFF2-40B4-BE49-F238E27FC236}">
                <a16:creationId xmlns:a16="http://schemas.microsoft.com/office/drawing/2014/main" id="{454E58D6-7392-BD12-C174-993333C2EE13}"/>
              </a:ext>
            </a:extLst>
          </p:cNvPr>
          <p:cNvSpPr>
            <a:spLocks noGrp="1" noChangeArrowheads="1"/>
          </p:cNvSpPr>
          <p:nvPr>
            <p:ph type="body" idx="1"/>
          </p:nvPr>
        </p:nvSpPr>
        <p:spPr>
          <a:xfrm>
            <a:off x="304800" y="762000"/>
            <a:ext cx="8610600" cy="5867400"/>
          </a:xfrm>
        </p:spPr>
        <p:txBody>
          <a:bodyPr/>
          <a:lstStyle/>
          <a:p>
            <a:r>
              <a:rPr lang="en-US" altLang="en-US"/>
              <a:t>If you do not understand the directions, ask for help.</a:t>
            </a:r>
          </a:p>
          <a:p>
            <a:r>
              <a:rPr lang="en-US" altLang="en-US"/>
              <a:t>Read the question.  Circle or underline any key words. </a:t>
            </a:r>
          </a:p>
          <a:p>
            <a:r>
              <a:rPr lang="en-US" altLang="en-US"/>
              <a:t>Try to answer a question before looking at the choices.  If your answer is there, that’s a good sign!  </a:t>
            </a:r>
          </a:p>
          <a:p>
            <a:r>
              <a:rPr lang="en-US" altLang="en-US"/>
              <a:t>Mark questions that you can’t answer &amp; continue working.  Save time and return to the skipped questions, even if it is simply to mark a guess.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animEffect transition="in" filter="box(out)">
                                      <p:cBhvr>
                                        <p:cTn id="7" dur="500"/>
                                        <p:tgtEl>
                                          <p:spTgt spid="819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nodeType="clickEffect">
                                  <p:stCondLst>
                                    <p:cond delay="0"/>
                                  </p:stCondLst>
                                  <p:childTnLst>
                                    <p:set>
                                      <p:cBhvr>
                                        <p:cTn id="11" dur="1" fill="hold">
                                          <p:stCondLst>
                                            <p:cond delay="0"/>
                                          </p:stCondLst>
                                        </p:cTn>
                                        <p:tgtEl>
                                          <p:spTgt spid="8195">
                                            <p:txEl>
                                              <p:pRg st="1" end="1"/>
                                            </p:txEl>
                                          </p:spTgt>
                                        </p:tgtEl>
                                        <p:attrNameLst>
                                          <p:attrName>style.visibility</p:attrName>
                                        </p:attrNameLst>
                                      </p:cBhvr>
                                      <p:to>
                                        <p:strVal val="visible"/>
                                      </p:to>
                                    </p:set>
                                    <p:animEffect transition="in" filter="box(out)">
                                      <p:cBhvr>
                                        <p:cTn id="12" dur="500"/>
                                        <p:tgtEl>
                                          <p:spTgt spid="819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nodeType="click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Effect transition="in" filter="box(out)">
                                      <p:cBhvr>
                                        <p:cTn id="17" dur="500"/>
                                        <p:tgtEl>
                                          <p:spTgt spid="819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nodeType="clickEffect">
                                  <p:stCondLst>
                                    <p:cond delay="0"/>
                                  </p:stCondLst>
                                  <p:childTnLst>
                                    <p:set>
                                      <p:cBhvr>
                                        <p:cTn id="21" dur="1" fill="hold">
                                          <p:stCondLst>
                                            <p:cond delay="0"/>
                                          </p:stCondLst>
                                        </p:cTn>
                                        <p:tgtEl>
                                          <p:spTgt spid="8195">
                                            <p:txEl>
                                              <p:pRg st="3" end="3"/>
                                            </p:txEl>
                                          </p:spTgt>
                                        </p:tgtEl>
                                        <p:attrNameLst>
                                          <p:attrName>style.visibility</p:attrName>
                                        </p:attrNameLst>
                                      </p:cBhvr>
                                      <p:to>
                                        <p:strVal val="visible"/>
                                      </p:to>
                                    </p:set>
                                    <p:animEffect transition="in" filter="box(out)">
                                      <p:cBhvr>
                                        <p:cTn id="22" dur="500"/>
                                        <p:tgtEl>
                                          <p:spTgt spid="819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9EE9CAC1-2A24-F8B1-E2F9-FC2E55D90C8E}"/>
              </a:ext>
            </a:extLst>
          </p:cNvPr>
          <p:cNvSpPr>
            <a:spLocks noGrp="1" noChangeArrowheads="1"/>
          </p:cNvSpPr>
          <p:nvPr>
            <p:ph type="title"/>
          </p:nvPr>
        </p:nvSpPr>
        <p:spPr/>
        <p:txBody>
          <a:bodyPr/>
          <a:lstStyle/>
          <a:p>
            <a:r>
              <a:rPr lang="en-US" altLang="en-US"/>
              <a:t>Pace Yourself</a:t>
            </a:r>
          </a:p>
        </p:txBody>
      </p:sp>
      <p:sp>
        <p:nvSpPr>
          <p:cNvPr id="26627" name="Rectangle 3">
            <a:extLst>
              <a:ext uri="{FF2B5EF4-FFF2-40B4-BE49-F238E27FC236}">
                <a16:creationId xmlns:a16="http://schemas.microsoft.com/office/drawing/2014/main" id="{B1BAED14-532D-D38A-1E8B-B07D06FC0DEB}"/>
              </a:ext>
            </a:extLst>
          </p:cNvPr>
          <p:cNvSpPr>
            <a:spLocks noGrp="1" noChangeArrowheads="1"/>
          </p:cNvSpPr>
          <p:nvPr>
            <p:ph type="body" idx="1"/>
          </p:nvPr>
        </p:nvSpPr>
        <p:spPr/>
        <p:txBody>
          <a:bodyPr/>
          <a:lstStyle/>
          <a:p>
            <a:r>
              <a:rPr lang="en-US" altLang="en-US" sz="3600"/>
              <a:t>Don’t spend too much time on any one question. Do your best and then move on.</a:t>
            </a:r>
          </a:p>
          <a:p>
            <a:r>
              <a:rPr lang="en-US" altLang="en-US" sz="3600"/>
              <a:t>If you are completely unsure, skip it, but be sure to go back.</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wipe(left)">
                                      <p:cBhvr>
                                        <p:cTn id="7" dur="5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wipe(left)">
                                      <p:cBhvr>
                                        <p:cTn id="12" dur="500"/>
                                        <p:tgtEl>
                                          <p:spTgt spid="2662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57C90D65-D799-702F-B18B-105CFBCF0323}"/>
              </a:ext>
            </a:extLst>
          </p:cNvPr>
          <p:cNvSpPr>
            <a:spLocks noGrp="1" noChangeArrowheads="1"/>
          </p:cNvSpPr>
          <p:nvPr>
            <p:ph type="title"/>
          </p:nvPr>
        </p:nvSpPr>
        <p:spPr/>
        <p:txBody>
          <a:bodyPr/>
          <a:lstStyle/>
          <a:p>
            <a:r>
              <a:rPr lang="en-US" altLang="en-US" sz="4400"/>
              <a:t>Multiple Choice Questions</a:t>
            </a:r>
          </a:p>
        </p:txBody>
      </p:sp>
      <p:sp>
        <p:nvSpPr>
          <p:cNvPr id="9219" name="Rectangle 3">
            <a:extLst>
              <a:ext uri="{FF2B5EF4-FFF2-40B4-BE49-F238E27FC236}">
                <a16:creationId xmlns:a16="http://schemas.microsoft.com/office/drawing/2014/main" id="{93216DBA-67AB-B7EC-D70B-BD566689173B}"/>
              </a:ext>
            </a:extLst>
          </p:cNvPr>
          <p:cNvSpPr>
            <a:spLocks noGrp="1" noChangeArrowheads="1"/>
          </p:cNvSpPr>
          <p:nvPr>
            <p:ph type="body" idx="1"/>
          </p:nvPr>
        </p:nvSpPr>
        <p:spPr/>
        <p:txBody>
          <a:bodyPr/>
          <a:lstStyle/>
          <a:p>
            <a:pPr>
              <a:lnSpc>
                <a:spcPct val="90000"/>
              </a:lnSpc>
            </a:pPr>
            <a:r>
              <a:rPr lang="en-US" altLang="en-US" sz="3600"/>
              <a:t>Do not change your answers unless you are very certain that your first answer choice is wrong. </a:t>
            </a:r>
          </a:p>
          <a:p>
            <a:pPr>
              <a:lnSpc>
                <a:spcPct val="90000"/>
              </a:lnSpc>
            </a:pPr>
            <a:r>
              <a:rPr lang="en-US" altLang="en-US" sz="3600"/>
              <a:t>Try to answer every question. Make the most intelligent guess you can.</a:t>
            </a:r>
          </a:p>
          <a:p>
            <a:pPr>
              <a:lnSpc>
                <a:spcPct val="90000"/>
              </a:lnSpc>
            </a:pPr>
            <a:endParaRPr lang="en-US"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Effect transition="in" filter="blinds(vertical)">
                                      <p:cBhvr>
                                        <p:cTn id="7" dur="500"/>
                                        <p:tgtEl>
                                          <p:spTgt spid="921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9219">
                                            <p:txEl>
                                              <p:pRg st="1" end="1"/>
                                            </p:txEl>
                                          </p:spTgt>
                                        </p:tgtEl>
                                        <p:attrNameLst>
                                          <p:attrName>style.visibility</p:attrName>
                                        </p:attrNameLst>
                                      </p:cBhvr>
                                      <p:to>
                                        <p:strVal val="visible"/>
                                      </p:to>
                                    </p:set>
                                    <p:animEffect transition="in" filter="blinds(vertical)">
                                      <p:cBhvr>
                                        <p:cTn id="12" dur="500"/>
                                        <p:tgtEl>
                                          <p:spTgt spid="921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0FB10E2-B95E-5DD5-944F-E82E94A4EB59}"/>
              </a:ext>
            </a:extLst>
          </p:cNvPr>
          <p:cNvSpPr>
            <a:spLocks noGrp="1" noChangeArrowheads="1"/>
          </p:cNvSpPr>
          <p:nvPr>
            <p:ph type="title"/>
          </p:nvPr>
        </p:nvSpPr>
        <p:spPr>
          <a:xfrm>
            <a:off x="990600" y="457200"/>
            <a:ext cx="7383463" cy="1085850"/>
          </a:xfrm>
        </p:spPr>
        <p:txBody>
          <a:bodyPr/>
          <a:lstStyle/>
          <a:p>
            <a:r>
              <a:rPr lang="en-US" altLang="en-US" sz="4400"/>
              <a:t>The Process of Elimination</a:t>
            </a:r>
          </a:p>
        </p:txBody>
      </p:sp>
      <p:sp>
        <p:nvSpPr>
          <p:cNvPr id="14339" name="Rectangle 3">
            <a:extLst>
              <a:ext uri="{FF2B5EF4-FFF2-40B4-BE49-F238E27FC236}">
                <a16:creationId xmlns:a16="http://schemas.microsoft.com/office/drawing/2014/main" id="{C9CE82A2-8FCA-CAC3-12F6-2FB43B69E6C4}"/>
              </a:ext>
            </a:extLst>
          </p:cNvPr>
          <p:cNvSpPr>
            <a:spLocks noGrp="1" noChangeArrowheads="1"/>
          </p:cNvSpPr>
          <p:nvPr>
            <p:ph type="body" idx="1"/>
          </p:nvPr>
        </p:nvSpPr>
        <p:spPr>
          <a:xfrm>
            <a:off x="609600" y="1828800"/>
            <a:ext cx="7708900" cy="3908425"/>
          </a:xfrm>
        </p:spPr>
        <p:txBody>
          <a:bodyPr/>
          <a:lstStyle/>
          <a:p>
            <a:r>
              <a:rPr lang="en-US" altLang="en-US"/>
              <a:t>After you have been through all of the questions once, go back and find questions you have some knowledge about and eliminate choices that you know are incorrect.  </a:t>
            </a:r>
          </a:p>
        </p:txBody>
      </p:sp>
      <p:grpSp>
        <p:nvGrpSpPr>
          <p:cNvPr id="14343" name="Group 7">
            <a:extLst>
              <a:ext uri="{FF2B5EF4-FFF2-40B4-BE49-F238E27FC236}">
                <a16:creationId xmlns:a16="http://schemas.microsoft.com/office/drawing/2014/main" id="{BF0F41FD-38B4-39E5-B584-8918CD54AAA3}"/>
              </a:ext>
            </a:extLst>
          </p:cNvPr>
          <p:cNvGrpSpPr>
            <a:grpSpLocks/>
          </p:cNvGrpSpPr>
          <p:nvPr/>
        </p:nvGrpSpPr>
        <p:grpSpPr bwMode="auto">
          <a:xfrm>
            <a:off x="1828800" y="3971925"/>
            <a:ext cx="6858000" cy="2886075"/>
            <a:chOff x="1152" y="2496"/>
            <a:chExt cx="4320" cy="1818"/>
          </a:xfrm>
        </p:grpSpPr>
        <p:sp>
          <p:nvSpPr>
            <p:cNvPr id="14341" name="AutoShape 5">
              <a:extLst>
                <a:ext uri="{FF2B5EF4-FFF2-40B4-BE49-F238E27FC236}">
                  <a16:creationId xmlns:a16="http://schemas.microsoft.com/office/drawing/2014/main" id="{EC39A4E7-C680-5D4F-321D-E634841634D3}"/>
                </a:ext>
              </a:extLst>
            </p:cNvPr>
            <p:cNvSpPr>
              <a:spLocks noChangeArrowheads="1"/>
            </p:cNvSpPr>
            <p:nvPr/>
          </p:nvSpPr>
          <p:spPr bwMode="auto">
            <a:xfrm>
              <a:off x="2592" y="2496"/>
              <a:ext cx="2880" cy="1296"/>
            </a:xfrm>
            <a:prstGeom prst="cloudCallout">
              <a:avLst>
                <a:gd name="adj1" fmla="val -63750"/>
                <a:gd name="adj2" fmla="val 41667"/>
              </a:avLst>
            </a:prstGeom>
            <a:solidFill>
              <a:srgbClr val="FFFF00"/>
            </a:solidFill>
            <a:ln w="9525">
              <a:solidFill>
                <a:srgbClr val="00CC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altLang="en-US" sz="3200" b="1">
                  <a:latin typeface="Arial" panose="020B0604020202020204" pitchFamily="34" charset="0"/>
                </a:rPr>
                <a:t>I know </a:t>
              </a:r>
              <a:r>
                <a:rPr lang="en-US" altLang="en-US" sz="3600" b="1" i="1">
                  <a:latin typeface="Arial" panose="020B0604020202020204" pitchFamily="34" charset="0"/>
                </a:rPr>
                <a:t>C</a:t>
              </a:r>
              <a:r>
                <a:rPr lang="en-US" altLang="en-US" sz="3200" b="1">
                  <a:latin typeface="Arial" panose="020B0604020202020204" pitchFamily="34" charset="0"/>
                </a:rPr>
                <a:t> isn’t the answer!</a:t>
              </a:r>
            </a:p>
          </p:txBody>
        </p:sp>
        <p:pic>
          <p:nvPicPr>
            <p:cNvPr id="14342" name="Picture 6">
              <a:extLst>
                <a:ext uri="{FF2B5EF4-FFF2-40B4-BE49-F238E27FC236}">
                  <a16:creationId xmlns:a16="http://schemas.microsoft.com/office/drawing/2014/main" id="{F6174ECD-1276-D805-80DF-9233F0228AE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52" y="3456"/>
              <a:ext cx="774" cy="858"/>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4343"/>
                                        </p:tgtEl>
                                        <p:attrNameLst>
                                          <p:attrName>style.visibility</p:attrName>
                                        </p:attrNameLst>
                                      </p:cBhvr>
                                      <p:to>
                                        <p:strVal val="visible"/>
                                      </p:to>
                                    </p:set>
                                    <p:animEffect transition="in" filter="dissolve">
                                      <p:cBhvr>
                                        <p:cTn id="7" dur="2000"/>
                                        <p:tgtEl>
                                          <p:spTgt spid="14343"/>
                                        </p:tgtEl>
                                      </p:cBhvr>
                                    </p:animEffect>
                                  </p:childTnLst>
                                  <p:subTnLst>
                                    <p:audio>
                                      <p:cMediaNode>
                                        <p:cTn display="0" masterRel="sameClick">
                                          <p:stCondLst>
                                            <p:cond evt="begin" delay="0">
                                              <p:tn val="5"/>
                                            </p:cond>
                                          </p:stCondLst>
                                          <p:endCondLst>
                                            <p:cond evt="onStopAudio" delay="0">
                                              <p:tgtEl>
                                                <p:sldTgt/>
                                              </p:tgtEl>
                                            </p:cond>
                                          </p:endCondLst>
                                        </p:cTn>
                                        <p:tgtEl>
                                          <p:sndTgt r:embed="rId3" name="hmm.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3D00AD6B-D6B7-B0E0-2E23-7D975FFF3237}"/>
              </a:ext>
            </a:extLst>
          </p:cNvPr>
          <p:cNvSpPr>
            <a:spLocks noGrp="1" noChangeArrowheads="1"/>
          </p:cNvSpPr>
          <p:nvPr>
            <p:ph type="title"/>
          </p:nvPr>
        </p:nvSpPr>
        <p:spPr>
          <a:xfrm>
            <a:off x="1130300" y="304800"/>
            <a:ext cx="7383463" cy="609600"/>
          </a:xfrm>
        </p:spPr>
        <p:txBody>
          <a:bodyPr/>
          <a:lstStyle/>
          <a:p>
            <a:r>
              <a:rPr lang="en-US" altLang="en-US" sz="3600"/>
              <a:t>The Process of Elimination</a:t>
            </a:r>
          </a:p>
        </p:txBody>
      </p:sp>
      <p:sp>
        <p:nvSpPr>
          <p:cNvPr id="15363" name="Rectangle 3">
            <a:extLst>
              <a:ext uri="{FF2B5EF4-FFF2-40B4-BE49-F238E27FC236}">
                <a16:creationId xmlns:a16="http://schemas.microsoft.com/office/drawing/2014/main" id="{3CCF92C2-7FEE-29E9-291A-662E0C40E445}"/>
              </a:ext>
            </a:extLst>
          </p:cNvPr>
          <p:cNvSpPr>
            <a:spLocks noGrp="1" noChangeArrowheads="1"/>
          </p:cNvSpPr>
          <p:nvPr>
            <p:ph type="body" idx="1"/>
          </p:nvPr>
        </p:nvSpPr>
        <p:spPr>
          <a:xfrm>
            <a:off x="381000" y="1066800"/>
            <a:ext cx="8458200" cy="5486400"/>
          </a:xfrm>
        </p:spPr>
        <p:txBody>
          <a:bodyPr/>
          <a:lstStyle/>
          <a:p>
            <a:r>
              <a:rPr lang="en-US" altLang="en-US" sz="3600"/>
              <a:t>When you are unsure of an answer, try to eliminate as many answers as possible.  Eliminating one or more choices increases your odds!</a:t>
            </a:r>
          </a:p>
          <a:p>
            <a:r>
              <a:rPr lang="en-US" altLang="en-US" sz="3600"/>
              <a:t>If you can eliminate two wrong answers, your chance of choosing the right answer is greater.</a:t>
            </a:r>
            <a:r>
              <a:rPr lang="en-US" altLang="en-US"/>
              <a:t> </a:t>
            </a:r>
          </a:p>
          <a:p>
            <a:endParaRPr lang="en-US" altLang="en-US"/>
          </a:p>
        </p:txBody>
      </p:sp>
      <p:pic>
        <p:nvPicPr>
          <p:cNvPr id="15364" name="Picture 4">
            <a:extLst>
              <a:ext uri="{FF2B5EF4-FFF2-40B4-BE49-F238E27FC236}">
                <a16:creationId xmlns:a16="http://schemas.microsoft.com/office/drawing/2014/main" id="{6F36C02D-D1E4-F5A3-B7A9-21FD67B5E870}"/>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477000" y="4648200"/>
            <a:ext cx="2362200" cy="1889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p:cTn id="7" dur="10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536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536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536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15" presetClass="entr" presetSubtype="0" fill="hold" nodeType="clickEffect">
                                  <p:stCondLst>
                                    <p:cond delay="0"/>
                                  </p:stCondLst>
                                  <p:childTnLst>
                                    <p:set>
                                      <p:cBhvr>
                                        <p:cTn id="14" dur="1" fill="hold">
                                          <p:stCondLst>
                                            <p:cond delay="0"/>
                                          </p:stCondLst>
                                        </p:cTn>
                                        <p:tgtEl>
                                          <p:spTgt spid="15363">
                                            <p:txEl>
                                              <p:pRg st="1" end="1"/>
                                            </p:txEl>
                                          </p:spTgt>
                                        </p:tgtEl>
                                        <p:attrNameLst>
                                          <p:attrName>style.visibility</p:attrName>
                                        </p:attrNameLst>
                                      </p:cBhvr>
                                      <p:to>
                                        <p:strVal val="visible"/>
                                      </p:to>
                                    </p:set>
                                    <p:anim calcmode="lin" valueType="num">
                                      <p:cBhvr>
                                        <p:cTn id="15" dur="1000" fill="hold"/>
                                        <p:tgtEl>
                                          <p:spTgt spid="15363">
                                            <p:txEl>
                                              <p:pRg st="1" end="1"/>
                                            </p:txEl>
                                          </p:spTgt>
                                        </p:tgtEl>
                                        <p:attrNameLst>
                                          <p:attrName>ppt_w</p:attrName>
                                        </p:attrNameLst>
                                      </p:cBhvr>
                                      <p:tavLst>
                                        <p:tav tm="0">
                                          <p:val>
                                            <p:fltVal val="0"/>
                                          </p:val>
                                        </p:tav>
                                        <p:tav tm="100000">
                                          <p:val>
                                            <p:strVal val="#ppt_w"/>
                                          </p:val>
                                        </p:tav>
                                      </p:tavLst>
                                    </p:anim>
                                    <p:anim calcmode="lin" valueType="num">
                                      <p:cBhvr>
                                        <p:cTn id="16" dur="1000" fill="hold"/>
                                        <p:tgtEl>
                                          <p:spTgt spid="15363">
                                            <p:txEl>
                                              <p:pRg st="1" end="1"/>
                                            </p:txEl>
                                          </p:spTgt>
                                        </p:tgtEl>
                                        <p:attrNameLst>
                                          <p:attrName>ppt_h</p:attrName>
                                        </p:attrNameLst>
                                      </p:cBhvr>
                                      <p:tavLst>
                                        <p:tav tm="0">
                                          <p:val>
                                            <p:fltVal val="0"/>
                                          </p:val>
                                        </p:tav>
                                        <p:tav tm="100000">
                                          <p:val>
                                            <p:strVal val="#ppt_h"/>
                                          </p:val>
                                        </p:tav>
                                      </p:tavLst>
                                    </p:anim>
                                    <p:anim calcmode="lin" valueType="num">
                                      <p:cBhvr>
                                        <p:cTn id="17" dur="1000" fill="hold"/>
                                        <p:tgtEl>
                                          <p:spTgt spid="1536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8" dur="1000" fill="hold"/>
                                        <p:tgtEl>
                                          <p:spTgt spid="1536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a16="http://schemas.microsoft.com/office/drawing/2014/main" id="{F9F91FFD-1C92-F5CC-355A-01E3A3977A75}"/>
              </a:ext>
            </a:extLst>
          </p:cNvPr>
          <p:cNvSpPr>
            <a:spLocks noGrp="1" noChangeArrowheads="1"/>
          </p:cNvSpPr>
          <p:nvPr>
            <p:ph type="title"/>
          </p:nvPr>
        </p:nvSpPr>
        <p:spPr>
          <a:xfrm>
            <a:off x="304800" y="304800"/>
            <a:ext cx="8839200" cy="609600"/>
          </a:xfrm>
        </p:spPr>
        <p:txBody>
          <a:bodyPr/>
          <a:lstStyle/>
          <a:p>
            <a:r>
              <a:rPr lang="en-US" altLang="en-US" sz="3200"/>
              <a:t>Example of eliminating answers…..</a:t>
            </a:r>
          </a:p>
        </p:txBody>
      </p:sp>
      <p:sp>
        <p:nvSpPr>
          <p:cNvPr id="78851" name="Rectangle 3">
            <a:extLst>
              <a:ext uri="{FF2B5EF4-FFF2-40B4-BE49-F238E27FC236}">
                <a16:creationId xmlns:a16="http://schemas.microsoft.com/office/drawing/2014/main" id="{FA682DA4-94F4-1717-B6D3-D9322D52589C}"/>
              </a:ext>
            </a:extLst>
          </p:cNvPr>
          <p:cNvSpPr>
            <a:spLocks noGrp="1" noChangeArrowheads="1"/>
          </p:cNvSpPr>
          <p:nvPr>
            <p:ph type="body" idx="1"/>
          </p:nvPr>
        </p:nvSpPr>
        <p:spPr>
          <a:xfrm>
            <a:off x="228600" y="1219200"/>
            <a:ext cx="8610600" cy="5343525"/>
          </a:xfrm>
        </p:spPr>
        <p:txBody>
          <a:bodyPr/>
          <a:lstStyle/>
          <a:p>
            <a:pPr>
              <a:lnSpc>
                <a:spcPct val="90000"/>
              </a:lnSpc>
            </a:pPr>
            <a:r>
              <a:rPr lang="en-US" altLang="en-US"/>
              <a:t>You find the following question on your math test this Friday:</a:t>
            </a:r>
          </a:p>
          <a:p>
            <a:pPr>
              <a:lnSpc>
                <a:spcPct val="90000"/>
              </a:lnSpc>
            </a:pPr>
            <a:endParaRPr lang="en-US" altLang="en-US"/>
          </a:p>
          <a:p>
            <a:pPr>
              <a:lnSpc>
                <a:spcPct val="90000"/>
              </a:lnSpc>
            </a:pPr>
            <a:r>
              <a:rPr lang="en-US" altLang="en-US"/>
              <a:t>-9 (-9) =</a:t>
            </a:r>
          </a:p>
          <a:p>
            <a:pPr>
              <a:lnSpc>
                <a:spcPct val="90000"/>
              </a:lnSpc>
            </a:pPr>
            <a:r>
              <a:rPr lang="en-US" altLang="en-US"/>
              <a:t>a. -81	 b. -18     c. 0      d.  81</a:t>
            </a:r>
          </a:p>
          <a:p>
            <a:pPr>
              <a:lnSpc>
                <a:spcPct val="90000"/>
              </a:lnSpc>
            </a:pPr>
            <a:endParaRPr lang="en-US" altLang="en-US"/>
          </a:p>
          <a:p>
            <a:pPr>
              <a:lnSpc>
                <a:spcPct val="90000"/>
              </a:lnSpc>
            </a:pPr>
            <a:r>
              <a:rPr lang="en-US" altLang="en-US"/>
              <a:t>What choices could you eliminate if you were unsure of the answer?  What prior knowledge about a negative times a negative might help you?</a:t>
            </a:r>
          </a:p>
        </p:txBody>
      </p:sp>
      <p:pic>
        <p:nvPicPr>
          <p:cNvPr id="78858" name="Picture 10">
            <a:extLst>
              <a:ext uri="{FF2B5EF4-FFF2-40B4-BE49-F238E27FC236}">
                <a16:creationId xmlns:a16="http://schemas.microsoft.com/office/drawing/2014/main" id="{0883AE73-6B49-C6A8-706C-B0E59F220D6A}"/>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7162800" y="2514600"/>
            <a:ext cx="1143000" cy="1143000"/>
          </a:xfrm>
          <a:prstGeom prst="rect">
            <a:avLst/>
          </a:prstGeom>
          <a:noFill/>
          <a:extLst>
            <a:ext uri="{909E8E84-426E-40DD-AFC4-6F175D3DCCD1}">
              <a14:hiddenFill xmlns:a14="http://schemas.microsoft.com/office/drawing/2010/main">
                <a:solidFill>
                  <a:srgbClr val="FFFFFF"/>
                </a:solidFill>
              </a14:hiddenFill>
            </a:ext>
          </a:extLst>
        </p:spPr>
      </p:pic>
      <p:pic>
        <p:nvPicPr>
          <p:cNvPr id="78859" name="Picture 11">
            <a:hlinkClick r:id="" action="ppaction://media"/>
            <a:extLst>
              <a:ext uri="{FF2B5EF4-FFF2-40B4-BE49-F238E27FC236}">
                <a16:creationId xmlns:a16="http://schemas.microsoft.com/office/drawing/2014/main" id="{9C87E478-BF8A-2B8F-EC7B-27C0D61AA700}"/>
              </a:ext>
            </a:extLst>
          </p:cNvPr>
          <p:cNvPicPr>
            <a:picLocks noRot="1" noChangeAspect="1" noChangeArrowheads="1"/>
          </p:cNvPicPr>
          <p:nvPr>
            <a:wavAudioFile r:embed="rId1" name="MSj00746380000[1].wav"/>
          </p:nvPr>
        </p:nvPicPr>
        <p:blipFill>
          <a:blip r:embed="rId5">
            <a:extLst>
              <a:ext uri="{28A0092B-C50C-407E-A947-70E740481C1C}">
                <a14:useLocalDpi xmlns:a14="http://schemas.microsoft.com/office/drawing/2010/main" val="0"/>
              </a:ext>
            </a:extLst>
          </a:blip>
          <a:srcRect/>
          <a:stretch>
            <a:fillRect/>
          </a:stretch>
        </p:blipFill>
        <p:spPr bwMode="auto">
          <a:xfrm>
            <a:off x="8153400" y="60960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1679" fill="hold"/>
                                        <p:tgtEl>
                                          <p:spTgt spid="78859"/>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78859"/>
                </p:tgtEl>
              </p:cMediaNode>
            </p:audio>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a16="http://schemas.microsoft.com/office/drawing/2014/main" id="{021449AE-A3CE-DED7-1E58-A38F4AE9AAC0}"/>
              </a:ext>
            </a:extLst>
          </p:cNvPr>
          <p:cNvSpPr>
            <a:spLocks noGrp="1" noChangeArrowheads="1"/>
          </p:cNvSpPr>
          <p:nvPr>
            <p:ph type="title"/>
          </p:nvPr>
        </p:nvSpPr>
        <p:spPr/>
        <p:txBody>
          <a:bodyPr/>
          <a:lstStyle/>
          <a:p>
            <a:r>
              <a:rPr lang="en-US" altLang="en-US"/>
              <a:t>The Death Grip</a:t>
            </a:r>
          </a:p>
        </p:txBody>
      </p:sp>
      <p:sp>
        <p:nvSpPr>
          <p:cNvPr id="109571" name="Rectangle 3">
            <a:extLst>
              <a:ext uri="{FF2B5EF4-FFF2-40B4-BE49-F238E27FC236}">
                <a16:creationId xmlns:a16="http://schemas.microsoft.com/office/drawing/2014/main" id="{CD9C5401-6449-3E73-28D2-A486CDCFC9C2}"/>
              </a:ext>
            </a:extLst>
          </p:cNvPr>
          <p:cNvSpPr>
            <a:spLocks noGrp="1" noChangeArrowheads="1"/>
          </p:cNvSpPr>
          <p:nvPr>
            <p:ph type="body" idx="1"/>
          </p:nvPr>
        </p:nvSpPr>
        <p:spPr>
          <a:xfrm>
            <a:off x="533400" y="2273300"/>
            <a:ext cx="7980363" cy="3908425"/>
          </a:xfrm>
        </p:spPr>
        <p:txBody>
          <a:bodyPr/>
          <a:lstStyle/>
          <a:p>
            <a:r>
              <a:rPr lang="en-US" altLang="en-US" sz="3600"/>
              <a:t>If your arm tires during testing it is probably due to the grip that you have on your pencil.  </a:t>
            </a:r>
          </a:p>
          <a:p>
            <a:r>
              <a:rPr lang="en-US" altLang="en-US" sz="3600"/>
              <a:t>Relax the grip and give those muscles a break.</a:t>
            </a:r>
          </a:p>
          <a:p>
            <a:r>
              <a:rPr lang="en-US" altLang="en-US" sz="3600"/>
              <a:t>Do not do arm exercises during testing as this disturbs others.</a:t>
            </a:r>
          </a:p>
        </p:txBody>
      </p:sp>
      <p:pic>
        <p:nvPicPr>
          <p:cNvPr id="109572" name="Picture 4">
            <a:extLst>
              <a:ext uri="{FF2B5EF4-FFF2-40B4-BE49-F238E27FC236}">
                <a16:creationId xmlns:a16="http://schemas.microsoft.com/office/drawing/2014/main" id="{8CD040F9-25EA-1418-C4AF-0CF613E874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0"/>
            <a:ext cx="2074863" cy="2362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animEffect transition="in" filter="box(in)">
                                      <p:cBhvr>
                                        <p:cTn id="7" dur="500"/>
                                        <p:tgtEl>
                                          <p:spTgt spid="10957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09571">
                                            <p:txEl>
                                              <p:pRg st="1" end="1"/>
                                            </p:txEl>
                                          </p:spTgt>
                                        </p:tgtEl>
                                        <p:attrNameLst>
                                          <p:attrName>style.visibility</p:attrName>
                                        </p:attrNameLst>
                                      </p:cBhvr>
                                      <p:to>
                                        <p:strVal val="visible"/>
                                      </p:to>
                                    </p:set>
                                    <p:animEffect transition="in" filter="box(in)">
                                      <p:cBhvr>
                                        <p:cTn id="12" dur="500"/>
                                        <p:tgtEl>
                                          <p:spTgt spid="10957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09571">
                                            <p:txEl>
                                              <p:pRg st="2" end="2"/>
                                            </p:txEl>
                                          </p:spTgt>
                                        </p:tgtEl>
                                        <p:attrNameLst>
                                          <p:attrName>style.visibility</p:attrName>
                                        </p:attrNameLst>
                                      </p:cBhvr>
                                      <p:to>
                                        <p:strVal val="visible"/>
                                      </p:to>
                                    </p:set>
                                    <p:animEffect transition="in" filter="box(in)">
                                      <p:cBhvr>
                                        <p:cTn id="17" dur="500"/>
                                        <p:tgtEl>
                                          <p:spTgt spid="10957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9147E2FB-18EA-7D06-749B-24569CE2C2C0}"/>
              </a:ext>
            </a:extLst>
          </p:cNvPr>
          <p:cNvSpPr>
            <a:spLocks noGrp="1" noChangeArrowheads="1"/>
          </p:cNvSpPr>
          <p:nvPr>
            <p:ph type="title"/>
          </p:nvPr>
        </p:nvSpPr>
        <p:spPr>
          <a:xfrm>
            <a:off x="990600" y="228600"/>
            <a:ext cx="7383463" cy="457200"/>
          </a:xfrm>
        </p:spPr>
        <p:txBody>
          <a:bodyPr/>
          <a:lstStyle/>
          <a:p>
            <a:r>
              <a:rPr lang="en-US" altLang="en-US" sz="3600">
                <a:solidFill>
                  <a:schemeClr val="tx1"/>
                </a:solidFill>
              </a:rPr>
              <a:t>Answering Questions</a:t>
            </a:r>
          </a:p>
        </p:txBody>
      </p:sp>
      <p:sp>
        <p:nvSpPr>
          <p:cNvPr id="27651" name="Rectangle 3">
            <a:extLst>
              <a:ext uri="{FF2B5EF4-FFF2-40B4-BE49-F238E27FC236}">
                <a16:creationId xmlns:a16="http://schemas.microsoft.com/office/drawing/2014/main" id="{D0F854F3-916C-017F-2961-19B01A69E92B}"/>
              </a:ext>
            </a:extLst>
          </p:cNvPr>
          <p:cNvSpPr>
            <a:spLocks noGrp="1" noChangeArrowheads="1"/>
          </p:cNvSpPr>
          <p:nvPr>
            <p:ph type="body" idx="1"/>
          </p:nvPr>
        </p:nvSpPr>
        <p:spPr>
          <a:xfrm>
            <a:off x="304800" y="990600"/>
            <a:ext cx="8534400" cy="5419725"/>
          </a:xfrm>
        </p:spPr>
        <p:txBody>
          <a:bodyPr/>
          <a:lstStyle/>
          <a:p>
            <a:r>
              <a:rPr lang="en-US" altLang="en-US" sz="3600"/>
              <a:t>Don't guess blindly.  If you have time to think about the best answer choice, make it! Don’t answer “B” because it’s your favorite letter.  Please don’t choose “C” because it’s a cute letter.  Answer wisely.</a:t>
            </a:r>
          </a:p>
          <a:p>
            <a:pPr>
              <a:buFontTx/>
              <a:buNone/>
            </a:pPr>
            <a:r>
              <a:rPr lang="en-US" altLang="en-US" sz="3600"/>
              <a:t> </a:t>
            </a:r>
          </a:p>
        </p:txBody>
      </p:sp>
      <p:pic>
        <p:nvPicPr>
          <p:cNvPr id="27652" name="Picture 4">
            <a:extLst>
              <a:ext uri="{FF2B5EF4-FFF2-40B4-BE49-F238E27FC236}">
                <a16:creationId xmlns:a16="http://schemas.microsoft.com/office/drawing/2014/main" id="{E52C5F45-4A22-85BC-C977-E10D97E60C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86200" y="4572000"/>
            <a:ext cx="2079625" cy="1981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checker dir="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9DD803A2-1F27-F53E-B2B2-14AB1421B489}"/>
              </a:ext>
            </a:extLst>
          </p:cNvPr>
          <p:cNvSpPr>
            <a:spLocks noGrp="1" noChangeArrowheads="1"/>
          </p:cNvSpPr>
          <p:nvPr>
            <p:ph type="title"/>
          </p:nvPr>
        </p:nvSpPr>
        <p:spPr/>
        <p:txBody>
          <a:bodyPr/>
          <a:lstStyle/>
          <a:p>
            <a:r>
              <a:rPr lang="en-US" altLang="en-US"/>
              <a:t>Key Words</a:t>
            </a:r>
          </a:p>
        </p:txBody>
      </p:sp>
      <p:sp>
        <p:nvSpPr>
          <p:cNvPr id="10243" name="Rectangle 3">
            <a:extLst>
              <a:ext uri="{FF2B5EF4-FFF2-40B4-BE49-F238E27FC236}">
                <a16:creationId xmlns:a16="http://schemas.microsoft.com/office/drawing/2014/main" id="{9AC9CF99-4F4A-91B5-995D-6A1041A7E3DB}"/>
              </a:ext>
            </a:extLst>
          </p:cNvPr>
          <p:cNvSpPr>
            <a:spLocks noGrp="1" noChangeArrowheads="1"/>
          </p:cNvSpPr>
          <p:nvPr>
            <p:ph type="body" idx="1"/>
          </p:nvPr>
        </p:nvSpPr>
        <p:spPr/>
        <p:txBody>
          <a:bodyPr/>
          <a:lstStyle/>
          <a:p>
            <a:r>
              <a:rPr lang="en-US" altLang="en-US" sz="4000"/>
              <a:t>Find </a:t>
            </a:r>
            <a:r>
              <a:rPr lang="en-US" altLang="en-US" sz="4000">
                <a:solidFill>
                  <a:srgbClr val="CC0066"/>
                </a:solidFill>
                <a:effectLst>
                  <a:outerShdw blurRad="38100" dist="38100" dir="2700000" algn="tl">
                    <a:srgbClr val="C0C0C0"/>
                  </a:outerShdw>
                </a:effectLst>
              </a:rPr>
              <a:t>key words</a:t>
            </a:r>
            <a:r>
              <a:rPr lang="en-US" altLang="en-US" sz="4000"/>
              <a:t> or </a:t>
            </a:r>
            <a:r>
              <a:rPr lang="en-US" altLang="en-US" sz="4000">
                <a:solidFill>
                  <a:srgbClr val="CC0066"/>
                </a:solidFill>
                <a:effectLst>
                  <a:outerShdw blurRad="38100" dist="38100" dir="2700000" algn="tl">
                    <a:srgbClr val="C0C0C0"/>
                  </a:outerShdw>
                </a:effectLst>
              </a:rPr>
              <a:t>phrases</a:t>
            </a:r>
            <a:r>
              <a:rPr lang="en-US" altLang="en-US" sz="4000"/>
              <a:t> in the question that will help you choose the correct answer.</a:t>
            </a:r>
          </a:p>
        </p:txBody>
      </p:sp>
      <p:pic>
        <p:nvPicPr>
          <p:cNvPr id="10245" name="Picture 5">
            <a:extLst>
              <a:ext uri="{FF2B5EF4-FFF2-40B4-BE49-F238E27FC236}">
                <a16:creationId xmlns:a16="http://schemas.microsoft.com/office/drawing/2014/main" id="{534D1796-CA9B-5D61-6F35-81CF2BE2044B}"/>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86200" y="4572000"/>
            <a:ext cx="2286000" cy="21891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 calcmode="lin" valueType="num">
                                      <p:cBhvr>
                                        <p:cTn id="7" dur="1000" fill="hold"/>
                                        <p:tgtEl>
                                          <p:spTgt spid="10243">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10243">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10243">
                                            <p:txEl>
                                              <p:pRg st="0" end="0"/>
                                            </p:txEl>
                                          </p:spTgt>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0243">
                                            <p:txEl>
                                              <p:pRg st="0" end="0"/>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FBA56BB9-D526-DEB5-BA2E-26490B8A5631}"/>
              </a:ext>
            </a:extLst>
          </p:cNvPr>
          <p:cNvSpPr>
            <a:spLocks noGrp="1" noChangeArrowheads="1"/>
          </p:cNvSpPr>
          <p:nvPr>
            <p:ph type="subTitle" idx="1"/>
          </p:nvPr>
        </p:nvSpPr>
        <p:spPr>
          <a:xfrm>
            <a:off x="1371600" y="4419600"/>
            <a:ext cx="6400800" cy="1752600"/>
          </a:xfrm>
        </p:spPr>
        <p:txBody>
          <a:bodyPr/>
          <a:lstStyle/>
          <a:p>
            <a:r>
              <a:rPr lang="en-US" altLang="en-US"/>
              <a:t>How to be successful taking Multiple Choice tests.</a:t>
            </a:r>
          </a:p>
        </p:txBody>
      </p:sp>
      <p:pic>
        <p:nvPicPr>
          <p:cNvPr id="95235" name="Picture 3">
            <a:extLst>
              <a:ext uri="{FF2B5EF4-FFF2-40B4-BE49-F238E27FC236}">
                <a16:creationId xmlns:a16="http://schemas.microsoft.com/office/drawing/2014/main" id="{6372C1BA-F5F8-F7E3-DE56-369130CF552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1143000"/>
            <a:ext cx="4724400" cy="30813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ndAc>
      <p:stSnd>
        <p:snd r:embed="rId3" name="12-1234.wav"/>
      </p:stSnd>
    </p:sndAc>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314EE2AE-D145-4220-D567-33423A49EB40}"/>
              </a:ext>
            </a:extLst>
          </p:cNvPr>
          <p:cNvSpPr>
            <a:spLocks noGrp="1" noChangeArrowheads="1"/>
          </p:cNvSpPr>
          <p:nvPr>
            <p:ph type="title"/>
          </p:nvPr>
        </p:nvSpPr>
        <p:spPr>
          <a:xfrm>
            <a:off x="609600" y="304800"/>
            <a:ext cx="7904163" cy="762000"/>
          </a:xfrm>
        </p:spPr>
        <p:txBody>
          <a:bodyPr/>
          <a:lstStyle/>
          <a:p>
            <a:r>
              <a:rPr lang="en-US" altLang="en-US" sz="3600"/>
              <a:t>KEY WORDS CAN HELP!</a:t>
            </a:r>
          </a:p>
        </p:txBody>
      </p:sp>
      <p:sp>
        <p:nvSpPr>
          <p:cNvPr id="92163" name="Rectangle 3">
            <a:extLst>
              <a:ext uri="{FF2B5EF4-FFF2-40B4-BE49-F238E27FC236}">
                <a16:creationId xmlns:a16="http://schemas.microsoft.com/office/drawing/2014/main" id="{17516078-2CA4-549A-A876-8539662DEEF5}"/>
              </a:ext>
            </a:extLst>
          </p:cNvPr>
          <p:cNvSpPr>
            <a:spLocks noGrp="1" noChangeArrowheads="1"/>
          </p:cNvSpPr>
          <p:nvPr>
            <p:ph type="body" idx="1"/>
          </p:nvPr>
        </p:nvSpPr>
        <p:spPr>
          <a:xfrm>
            <a:off x="381000" y="1143000"/>
            <a:ext cx="8458200" cy="5038725"/>
          </a:xfrm>
        </p:spPr>
        <p:txBody>
          <a:bodyPr/>
          <a:lstStyle/>
          <a:p>
            <a:r>
              <a:rPr lang="en-US" altLang="en-US" sz="2800"/>
              <a:t>Find the difference……………?</a:t>
            </a:r>
          </a:p>
          <a:p>
            <a:r>
              <a:rPr lang="en-US" altLang="en-US" sz="2800"/>
              <a:t>Find the total………………..?</a:t>
            </a:r>
          </a:p>
          <a:p>
            <a:r>
              <a:rPr lang="en-US" altLang="en-US" sz="2800"/>
              <a:t>How much was left………………?</a:t>
            </a:r>
          </a:p>
          <a:p>
            <a:r>
              <a:rPr lang="en-US" altLang="en-US" sz="2800"/>
              <a:t>How much did each receive………….?</a:t>
            </a:r>
          </a:p>
          <a:p>
            <a:r>
              <a:rPr lang="en-US" altLang="en-US" sz="2800"/>
              <a:t>Four times as much………………?</a:t>
            </a:r>
          </a:p>
          <a:p>
            <a:endParaRPr lang="en-US" altLang="en-US" sz="2800"/>
          </a:p>
          <a:p>
            <a:r>
              <a:rPr lang="en-US" altLang="en-US" sz="2800"/>
              <a:t>Understanding definitions is a huge help!</a:t>
            </a:r>
          </a:p>
          <a:p>
            <a:r>
              <a:rPr lang="en-US" altLang="en-US" sz="2800"/>
              <a:t>To solve?  To evaluate?  To simplify?</a:t>
            </a:r>
          </a:p>
          <a:p>
            <a:r>
              <a:rPr lang="en-US" altLang="en-US" sz="2800"/>
              <a:t>To compare?  To graph?  To identify?</a:t>
            </a:r>
          </a:p>
          <a:p>
            <a:pPr>
              <a:buFontTx/>
              <a:buNone/>
            </a:pPr>
            <a:endParaRPr lang="en-US" altLang="en-US" sz="28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B2A37F12-26FA-9A7A-0DEB-B545C5A70BC5}"/>
              </a:ext>
            </a:extLst>
          </p:cNvPr>
          <p:cNvSpPr>
            <a:spLocks noGrp="1" noChangeArrowheads="1"/>
          </p:cNvSpPr>
          <p:nvPr>
            <p:ph type="title"/>
          </p:nvPr>
        </p:nvSpPr>
        <p:spPr/>
        <p:txBody>
          <a:bodyPr/>
          <a:lstStyle/>
          <a:p>
            <a:r>
              <a:rPr lang="en-US" altLang="en-US"/>
              <a:t>What are we answering?</a:t>
            </a:r>
          </a:p>
        </p:txBody>
      </p:sp>
      <p:sp>
        <p:nvSpPr>
          <p:cNvPr id="11267" name="Rectangle 3">
            <a:extLst>
              <a:ext uri="{FF2B5EF4-FFF2-40B4-BE49-F238E27FC236}">
                <a16:creationId xmlns:a16="http://schemas.microsoft.com/office/drawing/2014/main" id="{D7738B5F-D011-ECD6-FE2A-23B1559B0AB8}"/>
              </a:ext>
            </a:extLst>
          </p:cNvPr>
          <p:cNvSpPr>
            <a:spLocks noGrp="1" noChangeArrowheads="1"/>
          </p:cNvSpPr>
          <p:nvPr>
            <p:ph type="body" idx="1"/>
          </p:nvPr>
        </p:nvSpPr>
        <p:spPr/>
        <p:txBody>
          <a:bodyPr/>
          <a:lstStyle/>
          <a:p>
            <a:r>
              <a:rPr lang="en-US" altLang="en-US" sz="3600"/>
              <a:t>Make sure you understand what the question is asking.  </a:t>
            </a:r>
          </a:p>
          <a:p>
            <a:r>
              <a:rPr lang="en-US" altLang="en-US" sz="3600"/>
              <a:t>Be sure you are responding to the question that is being asked.</a:t>
            </a:r>
            <a:r>
              <a:rPr lang="en-US" altLang="en-US"/>
              <a:t> </a:t>
            </a:r>
          </a:p>
        </p:txBody>
      </p:sp>
    </p:spTree>
  </p:cSld>
  <p:clrMapOvr>
    <a:masterClrMapping/>
  </p:clrMapOvr>
  <p:transition spd="med">
    <p:sndAc>
      <p:stSnd>
        <p:snd r:embed="rId3" name="failure1.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dissolve">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dissolve">
                                      <p:cBhvr>
                                        <p:cTn id="12" dur="500"/>
                                        <p:tgtEl>
                                          <p:spTgt spid="1126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3CD29CEF-B18B-CD6F-4E1F-8B17262FDBE9}"/>
              </a:ext>
            </a:extLst>
          </p:cNvPr>
          <p:cNvSpPr>
            <a:spLocks noGrp="1" noChangeArrowheads="1"/>
          </p:cNvSpPr>
          <p:nvPr>
            <p:ph type="title"/>
          </p:nvPr>
        </p:nvSpPr>
        <p:spPr/>
        <p:txBody>
          <a:bodyPr/>
          <a:lstStyle/>
          <a:p>
            <a:r>
              <a:rPr lang="en-US" altLang="en-US"/>
              <a:t>Reading Passages</a:t>
            </a:r>
          </a:p>
        </p:txBody>
      </p:sp>
      <p:sp>
        <p:nvSpPr>
          <p:cNvPr id="13315" name="Rectangle 3">
            <a:extLst>
              <a:ext uri="{FF2B5EF4-FFF2-40B4-BE49-F238E27FC236}">
                <a16:creationId xmlns:a16="http://schemas.microsoft.com/office/drawing/2014/main" id="{08608640-F49B-2A1C-8671-03247F661C37}"/>
              </a:ext>
            </a:extLst>
          </p:cNvPr>
          <p:cNvSpPr>
            <a:spLocks noGrp="1" noChangeArrowheads="1"/>
          </p:cNvSpPr>
          <p:nvPr>
            <p:ph type="body" idx="1"/>
          </p:nvPr>
        </p:nvSpPr>
        <p:spPr>
          <a:xfrm>
            <a:off x="1130300" y="2273300"/>
            <a:ext cx="7383463" cy="1536700"/>
          </a:xfrm>
        </p:spPr>
        <p:txBody>
          <a:bodyPr/>
          <a:lstStyle/>
          <a:p>
            <a:pPr>
              <a:lnSpc>
                <a:spcPct val="90000"/>
              </a:lnSpc>
            </a:pPr>
            <a:r>
              <a:rPr lang="en-US" altLang="en-US"/>
              <a:t>If the test requires you to read passages and then answer questions about what you read, </a:t>
            </a:r>
          </a:p>
        </p:txBody>
      </p:sp>
      <p:sp>
        <p:nvSpPr>
          <p:cNvPr id="13316" name="Text Box 4">
            <a:extLst>
              <a:ext uri="{FF2B5EF4-FFF2-40B4-BE49-F238E27FC236}">
                <a16:creationId xmlns:a16="http://schemas.microsoft.com/office/drawing/2014/main" id="{FAC285EA-F04D-C4B6-A495-B8954D1D47CC}"/>
              </a:ext>
            </a:extLst>
          </p:cNvPr>
          <p:cNvSpPr txBox="1">
            <a:spLocks noChangeArrowheads="1"/>
          </p:cNvSpPr>
          <p:nvPr/>
        </p:nvSpPr>
        <p:spPr bwMode="auto">
          <a:xfrm>
            <a:off x="1524000" y="3733800"/>
            <a:ext cx="6858000" cy="11890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20000"/>
              </a:spcBef>
            </a:pPr>
            <a:r>
              <a:rPr lang="en-US" altLang="en-US" sz="4000" b="1">
                <a:solidFill>
                  <a:srgbClr val="CC0066"/>
                </a:solidFill>
                <a:effectLst>
                  <a:outerShdw blurRad="38100" dist="38100" dir="2700000" algn="tl">
                    <a:srgbClr val="C0C0C0"/>
                  </a:outerShdw>
                </a:effectLst>
                <a:latin typeface="Arial" panose="020B0604020202020204" pitchFamily="34" charset="0"/>
              </a:rPr>
              <a:t>read the questions </a:t>
            </a:r>
            <a:r>
              <a:rPr lang="en-US" altLang="en-US" sz="4000" b="1" u="sng">
                <a:solidFill>
                  <a:srgbClr val="CC0066"/>
                </a:solidFill>
                <a:effectLst>
                  <a:outerShdw blurRad="38100" dist="38100" dir="2700000" algn="tl">
                    <a:srgbClr val="C0C0C0"/>
                  </a:outerShdw>
                </a:effectLst>
                <a:latin typeface="Arial" panose="020B0604020202020204" pitchFamily="34" charset="0"/>
              </a:rPr>
              <a:t>first</a:t>
            </a:r>
            <a:r>
              <a:rPr lang="en-US" altLang="en-US" sz="3200" b="1">
                <a:latin typeface="Arial" panose="020B0604020202020204" pitchFamily="34" charset="0"/>
              </a:rPr>
              <a:t>.  </a:t>
            </a:r>
          </a:p>
          <a:p>
            <a:pPr>
              <a:spcBef>
                <a:spcPct val="50000"/>
              </a:spcBef>
            </a:pPr>
            <a:endParaRPr lang="en-US" altLang="en-US"/>
          </a:p>
        </p:txBody>
      </p:sp>
      <p:sp>
        <p:nvSpPr>
          <p:cNvPr id="13317" name="Text Box 5">
            <a:extLst>
              <a:ext uri="{FF2B5EF4-FFF2-40B4-BE49-F238E27FC236}">
                <a16:creationId xmlns:a16="http://schemas.microsoft.com/office/drawing/2014/main" id="{E3B8B104-017F-0FF2-8769-007AF67A3BE5}"/>
              </a:ext>
            </a:extLst>
          </p:cNvPr>
          <p:cNvSpPr txBox="1">
            <a:spLocks noChangeArrowheads="1"/>
          </p:cNvSpPr>
          <p:nvPr/>
        </p:nvSpPr>
        <p:spPr bwMode="auto">
          <a:xfrm>
            <a:off x="1295400" y="4572000"/>
            <a:ext cx="6858000" cy="23923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20000"/>
              </a:spcBef>
              <a:buFontTx/>
              <a:buChar char="•"/>
            </a:pPr>
            <a:r>
              <a:rPr lang="en-US" altLang="en-US" sz="3200" b="1">
                <a:latin typeface="Arial" panose="020B0604020202020204" pitchFamily="34" charset="0"/>
              </a:rPr>
              <a:t>By doing this, you will know what you are looking for as you read.  This also helps you go faster on the test. </a:t>
            </a:r>
          </a:p>
          <a:p>
            <a:pPr>
              <a:spcBef>
                <a:spcPct val="50000"/>
              </a:spcBef>
            </a:pPr>
            <a:endParaRPr lang="en-US" altLang="en-US"/>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iterate type="wd">
                                    <p:tmAbs val="500"/>
                                  </p:iterate>
                                  <p:childTnLst>
                                    <p:set>
                                      <p:cBhvr>
                                        <p:cTn id="10" dur="1" fill="hold">
                                          <p:stCondLst>
                                            <p:cond delay="0"/>
                                          </p:stCondLst>
                                        </p:cTn>
                                        <p:tgtEl>
                                          <p:spTgt spid="13316"/>
                                        </p:tgtEl>
                                        <p:attrNameLst>
                                          <p:attrName>style.visibility</p:attrName>
                                        </p:attrNameLst>
                                      </p:cBhvr>
                                      <p:to>
                                        <p:strVal val="visible"/>
                                      </p:to>
                                    </p:set>
                                  </p:childTnLst>
                                </p:cTn>
                              </p:par>
                            </p:childTnLst>
                          </p:cTn>
                        </p:par>
                        <p:par>
                          <p:cTn id="11" fill="hold" nodeType="afterGroup">
                            <p:stCondLst>
                              <p:cond delay="2501"/>
                            </p:stCondLst>
                            <p:childTnLst>
                              <p:par>
                                <p:cTn id="12" presetID="1" presetClass="entr" presetSubtype="0" fill="hold" nodeType="afterEffect">
                                  <p:stCondLst>
                                    <p:cond delay="0"/>
                                  </p:stCondLst>
                                  <p:childTnLst>
                                    <p:set>
                                      <p:cBhvr>
                                        <p:cTn id="13" dur="1" fill="hold">
                                          <p:stCondLst>
                                            <p:cond delay="0"/>
                                          </p:stCondLst>
                                        </p:cTn>
                                        <p:tgtEl>
                                          <p:spTgt spid="133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P spid="13316" grpId="0"/>
      <p:bldP spid="1331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E6ACC531-F154-A14F-6A24-5F84660B70D0}"/>
              </a:ext>
            </a:extLst>
          </p:cNvPr>
          <p:cNvSpPr>
            <a:spLocks noGrp="1" noChangeArrowheads="1"/>
          </p:cNvSpPr>
          <p:nvPr>
            <p:ph type="title"/>
          </p:nvPr>
        </p:nvSpPr>
        <p:spPr/>
        <p:txBody>
          <a:bodyPr/>
          <a:lstStyle/>
          <a:p>
            <a:r>
              <a:rPr lang="en-US" altLang="en-US"/>
              <a:t>CHARTS &amp; GRAPHS</a:t>
            </a:r>
          </a:p>
        </p:txBody>
      </p:sp>
      <p:sp>
        <p:nvSpPr>
          <p:cNvPr id="12291" name="Rectangle 3">
            <a:extLst>
              <a:ext uri="{FF2B5EF4-FFF2-40B4-BE49-F238E27FC236}">
                <a16:creationId xmlns:a16="http://schemas.microsoft.com/office/drawing/2014/main" id="{A7AA066C-6DE6-E5EE-1B22-05C8910A311B}"/>
              </a:ext>
            </a:extLst>
          </p:cNvPr>
          <p:cNvSpPr>
            <a:spLocks noGrp="1" noChangeArrowheads="1"/>
          </p:cNvSpPr>
          <p:nvPr>
            <p:ph type="body" idx="1"/>
          </p:nvPr>
        </p:nvSpPr>
        <p:spPr/>
        <p:txBody>
          <a:bodyPr/>
          <a:lstStyle/>
          <a:p>
            <a:r>
              <a:rPr lang="en-US" altLang="en-US" sz="3600"/>
              <a:t>When there are several questions about a graph or chart, read titles and axis labels before reading the question.  </a:t>
            </a:r>
          </a:p>
        </p:txBody>
      </p:sp>
      <p:pic>
        <p:nvPicPr>
          <p:cNvPr id="12292" name="Picture 4">
            <a:extLst>
              <a:ext uri="{FF2B5EF4-FFF2-40B4-BE49-F238E27FC236}">
                <a16:creationId xmlns:a16="http://schemas.microsoft.com/office/drawing/2014/main" id="{DCFA6E46-8F99-A3E9-A47C-74F5CB21644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7400" y="4495800"/>
            <a:ext cx="2428875" cy="1981200"/>
          </a:xfrm>
          <a:prstGeom prst="rect">
            <a:avLst/>
          </a:prstGeom>
          <a:noFill/>
          <a:extLst>
            <a:ext uri="{909E8E84-426E-40DD-AFC4-6F175D3DCCD1}">
              <a14:hiddenFill xmlns:a14="http://schemas.microsoft.com/office/drawing/2010/main">
                <a:solidFill>
                  <a:srgbClr val="FFFFFF"/>
                </a:solidFill>
              </a14:hiddenFill>
            </a:ext>
          </a:extLst>
        </p:spPr>
      </p:pic>
      <p:pic>
        <p:nvPicPr>
          <p:cNvPr id="12293" name="Picture 5">
            <a:extLst>
              <a:ext uri="{FF2B5EF4-FFF2-40B4-BE49-F238E27FC236}">
                <a16:creationId xmlns:a16="http://schemas.microsoft.com/office/drawing/2014/main" id="{F1E438BC-FDAA-4C27-00DD-23EDC019C76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381000"/>
            <a:ext cx="1524000" cy="14763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med">
    <p:cover dir="d"/>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70BEB600-2E67-E915-5AFA-B0A3A43F2DB6}"/>
              </a:ext>
            </a:extLst>
          </p:cNvPr>
          <p:cNvSpPr>
            <a:spLocks noGrp="1" noChangeArrowheads="1"/>
          </p:cNvSpPr>
          <p:nvPr>
            <p:ph type="title"/>
          </p:nvPr>
        </p:nvSpPr>
        <p:spPr>
          <a:xfrm>
            <a:off x="1130300" y="304800"/>
            <a:ext cx="7383463" cy="1085850"/>
          </a:xfrm>
        </p:spPr>
        <p:txBody>
          <a:bodyPr/>
          <a:lstStyle/>
          <a:p>
            <a:r>
              <a:rPr lang="en-US" altLang="en-US"/>
              <a:t>Math Computation</a:t>
            </a:r>
          </a:p>
        </p:txBody>
      </p:sp>
      <p:sp>
        <p:nvSpPr>
          <p:cNvPr id="28675" name="Rectangle 3">
            <a:extLst>
              <a:ext uri="{FF2B5EF4-FFF2-40B4-BE49-F238E27FC236}">
                <a16:creationId xmlns:a16="http://schemas.microsoft.com/office/drawing/2014/main" id="{D495A00B-DBA6-5770-06AC-EF0A414AFAA3}"/>
              </a:ext>
            </a:extLst>
          </p:cNvPr>
          <p:cNvSpPr>
            <a:spLocks noGrp="1" noChangeArrowheads="1"/>
          </p:cNvSpPr>
          <p:nvPr>
            <p:ph type="body" idx="1"/>
          </p:nvPr>
        </p:nvSpPr>
        <p:spPr>
          <a:xfrm>
            <a:off x="533400" y="1447800"/>
            <a:ext cx="7980363" cy="3908425"/>
          </a:xfrm>
        </p:spPr>
        <p:txBody>
          <a:bodyPr/>
          <a:lstStyle/>
          <a:p>
            <a:r>
              <a:rPr lang="en-US" altLang="en-US"/>
              <a:t>When using scratch paper on a math test, double check to make sure that you have copied the problem correctly from the test.</a:t>
            </a:r>
          </a:p>
        </p:txBody>
      </p:sp>
      <p:pic>
        <p:nvPicPr>
          <p:cNvPr id="28677" name="Picture 5">
            <a:extLst>
              <a:ext uri="{FF2B5EF4-FFF2-40B4-BE49-F238E27FC236}">
                <a16:creationId xmlns:a16="http://schemas.microsoft.com/office/drawing/2014/main" id="{DEACA3A5-2038-1BBF-DB63-894203385143}"/>
              </a:ext>
            </a:extLst>
          </p:cNvPr>
          <p:cNvPicPr>
            <a:picLocks noChangeAspect="1" noChangeArrowheads="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352800" y="3543300"/>
            <a:ext cx="3114675" cy="33147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4CEFDD95-9A37-9E94-9537-916D64FA7FEF}"/>
              </a:ext>
            </a:extLst>
          </p:cNvPr>
          <p:cNvSpPr>
            <a:spLocks noGrp="1" noChangeArrowheads="1"/>
          </p:cNvSpPr>
          <p:nvPr>
            <p:ph type="title"/>
          </p:nvPr>
        </p:nvSpPr>
        <p:spPr>
          <a:xfrm>
            <a:off x="1143000" y="304800"/>
            <a:ext cx="7383463" cy="1085850"/>
          </a:xfrm>
        </p:spPr>
        <p:txBody>
          <a:bodyPr/>
          <a:lstStyle/>
          <a:p>
            <a:r>
              <a:rPr lang="en-US" altLang="en-US"/>
              <a:t>Math Computation</a:t>
            </a:r>
          </a:p>
        </p:txBody>
      </p:sp>
      <p:sp>
        <p:nvSpPr>
          <p:cNvPr id="29699" name="Rectangle 3">
            <a:extLst>
              <a:ext uri="{FF2B5EF4-FFF2-40B4-BE49-F238E27FC236}">
                <a16:creationId xmlns:a16="http://schemas.microsoft.com/office/drawing/2014/main" id="{18B116C2-4479-80BD-C0CA-ED4EA0AF1A1E}"/>
              </a:ext>
            </a:extLst>
          </p:cNvPr>
          <p:cNvSpPr>
            <a:spLocks noGrp="1" noChangeArrowheads="1"/>
          </p:cNvSpPr>
          <p:nvPr>
            <p:ph type="body" idx="1"/>
          </p:nvPr>
        </p:nvSpPr>
        <p:spPr>
          <a:xfrm>
            <a:off x="914400" y="1295400"/>
            <a:ext cx="7924800" cy="3908425"/>
          </a:xfrm>
        </p:spPr>
        <p:txBody>
          <a:bodyPr/>
          <a:lstStyle/>
          <a:p>
            <a:r>
              <a:rPr lang="en-US" altLang="en-US"/>
              <a:t>Line up place value correctly on your scratch paper (thousands, hundreds, tens, ones) or the answer will be incorrect.  </a:t>
            </a:r>
          </a:p>
        </p:txBody>
      </p:sp>
      <p:pic>
        <p:nvPicPr>
          <p:cNvPr id="29704" name="Picture 8">
            <a:extLst>
              <a:ext uri="{FF2B5EF4-FFF2-40B4-BE49-F238E27FC236}">
                <a16:creationId xmlns:a16="http://schemas.microsoft.com/office/drawing/2014/main" id="{00D02823-4911-E479-BE11-4E1A205600C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209800" y="3657600"/>
            <a:ext cx="5334000" cy="269398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07CD04FB-5A73-6B81-BACE-538CE61FA2F3}"/>
              </a:ext>
            </a:extLst>
          </p:cNvPr>
          <p:cNvSpPr>
            <a:spLocks noGrp="1" noChangeArrowheads="1"/>
          </p:cNvSpPr>
          <p:nvPr>
            <p:ph type="title"/>
          </p:nvPr>
        </p:nvSpPr>
        <p:spPr/>
        <p:txBody>
          <a:bodyPr/>
          <a:lstStyle/>
          <a:p>
            <a:r>
              <a:rPr lang="en-US" altLang="en-US"/>
              <a:t>Math Computation</a:t>
            </a:r>
          </a:p>
        </p:txBody>
      </p:sp>
      <p:sp>
        <p:nvSpPr>
          <p:cNvPr id="30723" name="Rectangle 3">
            <a:extLst>
              <a:ext uri="{FF2B5EF4-FFF2-40B4-BE49-F238E27FC236}">
                <a16:creationId xmlns:a16="http://schemas.microsoft.com/office/drawing/2014/main" id="{30944BE2-467C-896D-852F-923F19CB90F9}"/>
              </a:ext>
            </a:extLst>
          </p:cNvPr>
          <p:cNvSpPr>
            <a:spLocks noGrp="1" noChangeArrowheads="1"/>
          </p:cNvSpPr>
          <p:nvPr>
            <p:ph type="body" idx="1"/>
          </p:nvPr>
        </p:nvSpPr>
        <p:spPr>
          <a:xfrm>
            <a:off x="1130300" y="1981200"/>
            <a:ext cx="7383463" cy="2286000"/>
          </a:xfrm>
        </p:spPr>
        <p:txBody>
          <a:bodyPr/>
          <a:lstStyle/>
          <a:p>
            <a:r>
              <a:rPr lang="en-US" altLang="en-US"/>
              <a:t>If your answer does not match one of the choices, reread the problem, recopy the numbers, and try solving it again. </a:t>
            </a:r>
          </a:p>
        </p:txBody>
      </p:sp>
      <p:pic>
        <p:nvPicPr>
          <p:cNvPr id="30724" name="Picture 4">
            <a:extLst>
              <a:ext uri="{FF2B5EF4-FFF2-40B4-BE49-F238E27FC236}">
                <a16:creationId xmlns:a16="http://schemas.microsoft.com/office/drawing/2014/main" id="{B874226F-E808-B245-0B22-898D5E2EF6B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4038600"/>
            <a:ext cx="2606675" cy="2667000"/>
          </a:xfrm>
          <a:prstGeom prst="rect">
            <a:avLst/>
          </a:prstGeom>
          <a:noFill/>
          <a:extLst>
            <a:ext uri="{909E8E84-426E-40DD-AFC4-6F175D3DCCD1}">
              <a14:hiddenFill xmlns:a14="http://schemas.microsoft.com/office/drawing/2010/main">
                <a:solidFill>
                  <a:srgbClr val="FFFFFF"/>
                </a:solidFill>
              </a14:hiddenFill>
            </a:ext>
          </a:extLst>
        </p:spPr>
      </p:pic>
      <p:pic>
        <p:nvPicPr>
          <p:cNvPr id="30725" name="Picture 5">
            <a:hlinkClick r:id="" action="ppaction://media"/>
            <a:extLst>
              <a:ext uri="{FF2B5EF4-FFF2-40B4-BE49-F238E27FC236}">
                <a16:creationId xmlns:a16="http://schemas.microsoft.com/office/drawing/2014/main" id="{72CF8B5A-0BCE-1E1C-B793-390B8D945019}"/>
              </a:ext>
            </a:extLst>
          </p:cNvPr>
          <p:cNvPicPr>
            <a:picLocks noRot="1" noChangeAspect="1" noChangeArrowheads="1"/>
          </p:cNvPicPr>
          <p:nvPr>
            <a:wavAudioFile r:embed="rId1" name="MSj00749240000[1].wav"/>
          </p:nvPr>
        </p:nvPicPr>
        <p:blipFill>
          <a:blip r:embed="rId5">
            <a:extLst>
              <a:ext uri="{28A0092B-C50C-407E-A947-70E740481C1C}">
                <a14:useLocalDpi xmlns:a14="http://schemas.microsoft.com/office/drawing/2010/main" val="0"/>
              </a:ext>
            </a:extLst>
          </a:blip>
          <a:srcRect/>
          <a:stretch>
            <a:fillRect/>
          </a:stretch>
        </p:blipFill>
        <p:spPr bwMode="auto">
          <a:xfrm>
            <a:off x="4572000" y="3429000"/>
            <a:ext cx="152400" cy="1524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0"/>
                                  </p:stCondLst>
                                  <p:childTnLst>
                                    <p:cmd type="call" cmd="playFrom(0.0)">
                                      <p:cBhvr>
                                        <p:cTn id="6" dur="7847" fill="hold"/>
                                        <p:tgtEl>
                                          <p:spTgt spid="30725"/>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30725"/>
                </p:tgtEl>
              </p:cMediaNode>
            </p:audio>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BB6E1C9-44C0-DBAC-B291-583991997359}"/>
              </a:ext>
            </a:extLst>
          </p:cNvPr>
          <p:cNvSpPr>
            <a:spLocks noGrp="1" noChangeArrowheads="1"/>
          </p:cNvSpPr>
          <p:nvPr>
            <p:ph type="title"/>
          </p:nvPr>
        </p:nvSpPr>
        <p:spPr/>
        <p:txBody>
          <a:bodyPr/>
          <a:lstStyle/>
          <a:p>
            <a:r>
              <a:rPr lang="en-US" altLang="en-US"/>
              <a:t>A Matter of Time</a:t>
            </a:r>
          </a:p>
        </p:txBody>
      </p:sp>
      <p:sp>
        <p:nvSpPr>
          <p:cNvPr id="16387" name="Rectangle 3">
            <a:extLst>
              <a:ext uri="{FF2B5EF4-FFF2-40B4-BE49-F238E27FC236}">
                <a16:creationId xmlns:a16="http://schemas.microsoft.com/office/drawing/2014/main" id="{9CE2337A-53A6-E0B5-B9D7-0D3250924396}"/>
              </a:ext>
            </a:extLst>
          </p:cNvPr>
          <p:cNvSpPr>
            <a:spLocks noGrp="1" noChangeArrowheads="1"/>
          </p:cNvSpPr>
          <p:nvPr>
            <p:ph type="body" idx="1"/>
          </p:nvPr>
        </p:nvSpPr>
        <p:spPr/>
        <p:txBody>
          <a:bodyPr/>
          <a:lstStyle/>
          <a:p>
            <a:pPr>
              <a:lnSpc>
                <a:spcPct val="90000"/>
              </a:lnSpc>
            </a:pPr>
            <a:r>
              <a:rPr lang="en-US" altLang="en-US"/>
              <a:t>If any time remains, spend it on those questions which you were unsure of the answer.</a:t>
            </a:r>
          </a:p>
          <a:p>
            <a:pPr>
              <a:lnSpc>
                <a:spcPct val="90000"/>
              </a:lnSpc>
            </a:pPr>
            <a:r>
              <a:rPr lang="en-US" altLang="en-US"/>
              <a:t> As you go back through, do not change all your answers.  </a:t>
            </a:r>
          </a:p>
          <a:p>
            <a:pPr>
              <a:lnSpc>
                <a:spcPct val="90000"/>
              </a:lnSpc>
            </a:pPr>
            <a:r>
              <a:rPr lang="en-US" altLang="en-US" sz="4000" i="1"/>
              <a:t>Remember:  Your first answer is usually right.</a:t>
            </a:r>
            <a:r>
              <a:rPr lang="en-US" altLang="en-US"/>
              <a:t> </a:t>
            </a:r>
          </a:p>
        </p:txBody>
      </p:sp>
    </p:spTree>
  </p:cSld>
  <p:clrMapOvr>
    <a:masterClrMapping/>
  </p:clrMapOvr>
  <p:transition>
    <p:sndAc>
      <p:stSnd>
        <p:snd r:embed="rId3" name="ticktock.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5" fill="hold"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animEffect transition="in" filter="blinds(vertical)">
                                      <p:cBhvr>
                                        <p:cTn id="7" dur="500"/>
                                        <p:tgtEl>
                                          <p:spTgt spid="1638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5" fill="hold" nodeType="clickEffect">
                                  <p:stCondLst>
                                    <p:cond delay="0"/>
                                  </p:stCondLst>
                                  <p:childTnLst>
                                    <p:set>
                                      <p:cBhvr>
                                        <p:cTn id="11" dur="1" fill="hold">
                                          <p:stCondLst>
                                            <p:cond delay="0"/>
                                          </p:stCondLst>
                                        </p:cTn>
                                        <p:tgtEl>
                                          <p:spTgt spid="16387">
                                            <p:txEl>
                                              <p:pRg st="1" end="1"/>
                                            </p:txEl>
                                          </p:spTgt>
                                        </p:tgtEl>
                                        <p:attrNameLst>
                                          <p:attrName>style.visibility</p:attrName>
                                        </p:attrNameLst>
                                      </p:cBhvr>
                                      <p:to>
                                        <p:strVal val="visible"/>
                                      </p:to>
                                    </p:set>
                                    <p:animEffect transition="in" filter="blinds(vertical)">
                                      <p:cBhvr>
                                        <p:cTn id="12" dur="500"/>
                                        <p:tgtEl>
                                          <p:spTgt spid="1638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nodeType="clickEffect">
                                  <p:stCondLst>
                                    <p:cond delay="0"/>
                                  </p:stCondLst>
                                  <p:childTnLst>
                                    <p:set>
                                      <p:cBhvr>
                                        <p:cTn id="16" dur="1" fill="hold">
                                          <p:stCondLst>
                                            <p:cond delay="0"/>
                                          </p:stCondLst>
                                        </p:cTn>
                                        <p:tgtEl>
                                          <p:spTgt spid="16387">
                                            <p:txEl>
                                              <p:pRg st="2" end="2"/>
                                            </p:txEl>
                                          </p:spTgt>
                                        </p:tgtEl>
                                        <p:attrNameLst>
                                          <p:attrName>style.visibility</p:attrName>
                                        </p:attrNameLst>
                                      </p:cBhvr>
                                      <p:to>
                                        <p:strVal val="visible"/>
                                      </p:to>
                                    </p:set>
                                    <p:animEffect transition="in" filter="blinds(vertical)">
                                      <p:cBhvr>
                                        <p:cTn id="17" dur="500"/>
                                        <p:tgtEl>
                                          <p:spTgt spid="1638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87D92540-4080-5925-2CD8-871B0D9D239E}"/>
              </a:ext>
            </a:extLst>
          </p:cNvPr>
          <p:cNvSpPr>
            <a:spLocks noGrp="1" noChangeArrowheads="1"/>
          </p:cNvSpPr>
          <p:nvPr>
            <p:ph type="title"/>
          </p:nvPr>
        </p:nvSpPr>
        <p:spPr>
          <a:xfrm>
            <a:off x="1130300" y="304800"/>
            <a:ext cx="7383463" cy="533400"/>
          </a:xfrm>
        </p:spPr>
        <p:txBody>
          <a:bodyPr/>
          <a:lstStyle/>
          <a:p>
            <a:r>
              <a:rPr lang="en-US" altLang="en-US" sz="4400"/>
              <a:t>It’s About Time</a:t>
            </a:r>
          </a:p>
        </p:txBody>
      </p:sp>
      <p:sp>
        <p:nvSpPr>
          <p:cNvPr id="23555" name="Rectangle 3">
            <a:extLst>
              <a:ext uri="{FF2B5EF4-FFF2-40B4-BE49-F238E27FC236}">
                <a16:creationId xmlns:a16="http://schemas.microsoft.com/office/drawing/2014/main" id="{B8E66DA1-719D-E230-F69B-C02EA73F18CE}"/>
              </a:ext>
            </a:extLst>
          </p:cNvPr>
          <p:cNvSpPr>
            <a:spLocks noGrp="1" noChangeArrowheads="1"/>
          </p:cNvSpPr>
          <p:nvPr>
            <p:ph type="body" idx="1"/>
          </p:nvPr>
        </p:nvSpPr>
        <p:spPr>
          <a:xfrm>
            <a:off x="304800" y="1219200"/>
            <a:ext cx="8458200" cy="5257800"/>
          </a:xfrm>
        </p:spPr>
        <p:txBody>
          <a:bodyPr/>
          <a:lstStyle/>
          <a:p>
            <a:r>
              <a:rPr lang="en-US" altLang="en-US" sz="3600"/>
              <a:t>Don’t spend too much time rewriting or obsessing about neatness. </a:t>
            </a:r>
          </a:p>
          <a:p>
            <a:r>
              <a:rPr lang="en-US" altLang="en-US" sz="3600"/>
              <a:t>Don’t worry if you run out of time.</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12"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 calcmode="lin" valueType="num">
                                      <p:cBhvr additive="base">
                                        <p:cTn id="7" dur="500" fill="hold"/>
                                        <p:tgtEl>
                                          <p:spTgt spid="2355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355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12" fill="hold" nodeType="clickEffect">
                                  <p:stCondLst>
                                    <p:cond delay="0"/>
                                  </p:stCondLst>
                                  <p:childTnLst>
                                    <p:set>
                                      <p:cBhvr>
                                        <p:cTn id="12" dur="1" fill="hold">
                                          <p:stCondLst>
                                            <p:cond delay="0"/>
                                          </p:stCondLst>
                                        </p:cTn>
                                        <p:tgtEl>
                                          <p:spTgt spid="23555">
                                            <p:txEl>
                                              <p:pRg st="1" end="1"/>
                                            </p:txEl>
                                          </p:spTgt>
                                        </p:tgtEl>
                                        <p:attrNameLst>
                                          <p:attrName>style.visibility</p:attrName>
                                        </p:attrNameLst>
                                      </p:cBhvr>
                                      <p:to>
                                        <p:strVal val="visible"/>
                                      </p:to>
                                    </p:set>
                                    <p:anim calcmode="lin" valueType="num">
                                      <p:cBhvr additive="base">
                                        <p:cTn id="13" dur="500" fill="hold"/>
                                        <p:tgtEl>
                                          <p:spTgt spid="2355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355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AB51D5A7-4F57-C917-D651-D5E62E248F0D}"/>
              </a:ext>
            </a:extLst>
          </p:cNvPr>
          <p:cNvSpPr>
            <a:spLocks noGrp="1" noChangeArrowheads="1"/>
          </p:cNvSpPr>
          <p:nvPr>
            <p:ph type="title"/>
          </p:nvPr>
        </p:nvSpPr>
        <p:spPr/>
        <p:txBody>
          <a:bodyPr/>
          <a:lstStyle/>
          <a:p>
            <a:r>
              <a:rPr lang="en-US" altLang="en-US"/>
              <a:t>Final Tips</a:t>
            </a:r>
          </a:p>
        </p:txBody>
      </p:sp>
      <p:sp>
        <p:nvSpPr>
          <p:cNvPr id="18435" name="Rectangle 3">
            <a:extLst>
              <a:ext uri="{FF2B5EF4-FFF2-40B4-BE49-F238E27FC236}">
                <a16:creationId xmlns:a16="http://schemas.microsoft.com/office/drawing/2014/main" id="{D6977DA1-FE41-264A-5054-8E764D8CBC99}"/>
              </a:ext>
            </a:extLst>
          </p:cNvPr>
          <p:cNvSpPr>
            <a:spLocks noGrp="1" noChangeArrowheads="1"/>
          </p:cNvSpPr>
          <p:nvPr>
            <p:ph type="body" idx="1"/>
          </p:nvPr>
        </p:nvSpPr>
        <p:spPr/>
        <p:txBody>
          <a:bodyPr/>
          <a:lstStyle/>
          <a:p>
            <a:r>
              <a:rPr lang="en-US" altLang="en-US"/>
              <a:t>Write neatly and make sure your answers are clearly marked.</a:t>
            </a:r>
          </a:p>
          <a:p>
            <a:r>
              <a:rPr lang="en-US" altLang="en-US"/>
              <a:t>Go back and make sure every question has been answered.</a:t>
            </a:r>
          </a:p>
          <a:p>
            <a:r>
              <a:rPr lang="en-US" altLang="en-US"/>
              <a:t>Double-check that you have written your name on the test.</a:t>
            </a:r>
          </a:p>
        </p:txBody>
      </p:sp>
      <p:pic>
        <p:nvPicPr>
          <p:cNvPr id="18437" name="Picture 5">
            <a:extLst>
              <a:ext uri="{FF2B5EF4-FFF2-40B4-BE49-F238E27FC236}">
                <a16:creationId xmlns:a16="http://schemas.microsoft.com/office/drawing/2014/main" id="{33591F5A-7D09-0B82-299C-1CC575FCB5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76200"/>
            <a:ext cx="2286000" cy="21796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box(in)">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8435">
                                            <p:txEl>
                                              <p:pRg st="1" end="1"/>
                                            </p:txEl>
                                          </p:spTgt>
                                        </p:tgtEl>
                                        <p:attrNameLst>
                                          <p:attrName>style.visibility</p:attrName>
                                        </p:attrNameLst>
                                      </p:cBhvr>
                                      <p:to>
                                        <p:strVal val="visible"/>
                                      </p:to>
                                    </p:set>
                                    <p:animEffect transition="in" filter="box(in)">
                                      <p:cBhvr>
                                        <p:cTn id="12" dur="500"/>
                                        <p:tgtEl>
                                          <p:spTgt spid="1843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8435">
                                            <p:txEl>
                                              <p:pRg st="2" end="2"/>
                                            </p:txEl>
                                          </p:spTgt>
                                        </p:tgtEl>
                                        <p:attrNameLst>
                                          <p:attrName>style.visibility</p:attrName>
                                        </p:attrNameLst>
                                      </p:cBhvr>
                                      <p:to>
                                        <p:strVal val="visible"/>
                                      </p:to>
                                    </p:set>
                                    <p:animEffect transition="in" filter="box(in)">
                                      <p:cBhvr>
                                        <p:cTn id="17" dur="500"/>
                                        <p:tgtEl>
                                          <p:spTgt spid="1843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1B8BD22-CB77-4E33-31C7-0B54029FA5A6}"/>
              </a:ext>
            </a:extLst>
          </p:cNvPr>
          <p:cNvSpPr>
            <a:spLocks noGrp="1" noChangeArrowheads="1"/>
          </p:cNvSpPr>
          <p:nvPr>
            <p:ph type="title"/>
          </p:nvPr>
        </p:nvSpPr>
        <p:spPr>
          <a:xfrm>
            <a:off x="1219200" y="533400"/>
            <a:ext cx="7294563" cy="2057400"/>
          </a:xfrm>
        </p:spPr>
        <p:txBody>
          <a:bodyPr/>
          <a:lstStyle/>
          <a:p>
            <a:r>
              <a:rPr lang="en-US" altLang="en-US" sz="4400"/>
              <a:t>The main reason that capable students are not always successful: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93F69A2B-DED1-2702-DF0B-0E7F33605EAA}"/>
              </a:ext>
            </a:extLst>
          </p:cNvPr>
          <p:cNvSpPr>
            <a:spLocks noGrp="1" noChangeArrowheads="1"/>
          </p:cNvSpPr>
          <p:nvPr>
            <p:ph type="title"/>
          </p:nvPr>
        </p:nvSpPr>
        <p:spPr>
          <a:xfrm>
            <a:off x="304800" y="304800"/>
            <a:ext cx="8534400" cy="533400"/>
          </a:xfrm>
        </p:spPr>
        <p:txBody>
          <a:bodyPr/>
          <a:lstStyle/>
          <a:p>
            <a:r>
              <a:rPr lang="en-US" altLang="en-US" sz="3600">
                <a:solidFill>
                  <a:srgbClr val="800080"/>
                </a:solidFill>
              </a:rPr>
              <a:t>TABLE FOUR</a:t>
            </a:r>
          </a:p>
        </p:txBody>
      </p:sp>
      <p:sp>
        <p:nvSpPr>
          <p:cNvPr id="82947" name="Rectangle 3">
            <a:extLst>
              <a:ext uri="{FF2B5EF4-FFF2-40B4-BE49-F238E27FC236}">
                <a16:creationId xmlns:a16="http://schemas.microsoft.com/office/drawing/2014/main" id="{753AACA6-BEF9-526D-9D0F-75B9D807174D}"/>
              </a:ext>
            </a:extLst>
          </p:cNvPr>
          <p:cNvSpPr>
            <a:spLocks noGrp="1" noChangeArrowheads="1"/>
          </p:cNvSpPr>
          <p:nvPr>
            <p:ph type="body" idx="1"/>
          </p:nvPr>
        </p:nvSpPr>
        <p:spPr>
          <a:xfrm>
            <a:off x="228600" y="1066800"/>
            <a:ext cx="8610600" cy="5562600"/>
          </a:xfrm>
        </p:spPr>
        <p:txBody>
          <a:bodyPr/>
          <a:lstStyle/>
          <a:p>
            <a:r>
              <a:rPr lang="en-US" altLang="en-US" sz="2800"/>
              <a:t>Discuss this question and decide what strategies could be used to answer it. (elimination of wrong answers, key words, substitute possible answers in an equation, come up with answer before looking at choices, prior knowledge, etc….)</a:t>
            </a:r>
          </a:p>
          <a:p>
            <a:endParaRPr lang="en-US" altLang="en-US" sz="2800"/>
          </a:p>
          <a:p>
            <a:r>
              <a:rPr lang="en-US" altLang="en-US" sz="2800"/>
              <a:t>A scuba diver is swimming at a depth of -12 ft.  Then she dives down to a coral reef that is at five  times the depth.  What is the depth of the reef?</a:t>
            </a:r>
          </a:p>
          <a:p>
            <a:r>
              <a:rPr lang="en-US" altLang="en-US" sz="2800"/>
              <a:t>A.  6.0 ft    B.  -60 ft    C.  60 ft     D.  -6.0 ft</a:t>
            </a:r>
            <a:endParaRPr lang="en-US" altLang="en-US" sz="2800">
              <a:cs typeface="Arial" panose="020B0604020202020204" pitchFamily="34" charset="0"/>
            </a:endParaRPr>
          </a:p>
          <a:p>
            <a:endParaRPr lang="en-US" altLang="en-US" sz="280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FFFFE33F-F938-2FB6-1BF8-D83379034FD5}"/>
              </a:ext>
            </a:extLst>
          </p:cNvPr>
          <p:cNvSpPr>
            <a:spLocks noGrp="1" noChangeArrowheads="1"/>
          </p:cNvSpPr>
          <p:nvPr>
            <p:ph type="title"/>
          </p:nvPr>
        </p:nvSpPr>
        <p:spPr>
          <a:xfrm>
            <a:off x="1130300" y="304800"/>
            <a:ext cx="7383463" cy="838200"/>
          </a:xfrm>
        </p:spPr>
        <p:txBody>
          <a:bodyPr/>
          <a:lstStyle/>
          <a:p>
            <a:r>
              <a:rPr lang="en-US" altLang="en-US" sz="3200">
                <a:solidFill>
                  <a:schemeClr val="tx1"/>
                </a:solidFill>
              </a:rPr>
              <a:t>TABLE THREE</a:t>
            </a:r>
          </a:p>
        </p:txBody>
      </p:sp>
      <p:sp>
        <p:nvSpPr>
          <p:cNvPr id="84995" name="Rectangle 3">
            <a:extLst>
              <a:ext uri="{FF2B5EF4-FFF2-40B4-BE49-F238E27FC236}">
                <a16:creationId xmlns:a16="http://schemas.microsoft.com/office/drawing/2014/main" id="{6D09F140-8B57-378B-6DFF-A9F4BCEC5354}"/>
              </a:ext>
            </a:extLst>
          </p:cNvPr>
          <p:cNvSpPr>
            <a:spLocks noGrp="1" noChangeArrowheads="1"/>
          </p:cNvSpPr>
          <p:nvPr>
            <p:ph type="body" idx="1"/>
          </p:nvPr>
        </p:nvSpPr>
        <p:spPr>
          <a:xfrm>
            <a:off x="381000" y="1143000"/>
            <a:ext cx="8132763" cy="5038725"/>
          </a:xfrm>
        </p:spPr>
        <p:txBody>
          <a:bodyPr/>
          <a:lstStyle/>
          <a:p>
            <a:pPr marL="609600" indent="-609600">
              <a:lnSpc>
                <a:spcPct val="90000"/>
              </a:lnSpc>
            </a:pPr>
            <a:r>
              <a:rPr lang="en-US" altLang="en-US" sz="2800"/>
              <a:t>Discuss your question, the strategies you could use to answer, and finally, give your answer.</a:t>
            </a:r>
          </a:p>
          <a:p>
            <a:pPr marL="609600" indent="-609600">
              <a:lnSpc>
                <a:spcPct val="90000"/>
              </a:lnSpc>
            </a:pPr>
            <a:endParaRPr lang="en-US" altLang="en-US" sz="2800"/>
          </a:p>
          <a:p>
            <a:pPr marL="609600" indent="-609600">
              <a:lnSpc>
                <a:spcPct val="90000"/>
              </a:lnSpc>
            </a:pPr>
            <a:r>
              <a:rPr lang="en-US" altLang="en-US" sz="2800"/>
              <a:t>Which quadrant would you find the ordered pair  (3, -2)?</a:t>
            </a:r>
          </a:p>
          <a:p>
            <a:pPr marL="609600" indent="-609600">
              <a:lnSpc>
                <a:spcPct val="90000"/>
              </a:lnSpc>
            </a:pPr>
            <a:r>
              <a:rPr lang="en-US" altLang="en-US" sz="2800"/>
              <a:t>A.   1</a:t>
            </a:r>
          </a:p>
          <a:p>
            <a:pPr marL="609600" indent="-609600">
              <a:lnSpc>
                <a:spcPct val="90000"/>
              </a:lnSpc>
            </a:pPr>
            <a:r>
              <a:rPr lang="en-US" altLang="en-US" sz="2800"/>
              <a:t>B.   2</a:t>
            </a:r>
          </a:p>
          <a:p>
            <a:pPr marL="609600" indent="-609600">
              <a:lnSpc>
                <a:spcPct val="90000"/>
              </a:lnSpc>
            </a:pPr>
            <a:r>
              <a:rPr lang="en-US" altLang="en-US" sz="2800"/>
              <a:t>C.   3</a:t>
            </a:r>
          </a:p>
          <a:p>
            <a:pPr marL="609600" indent="-609600">
              <a:lnSpc>
                <a:spcPct val="90000"/>
              </a:lnSpc>
            </a:pPr>
            <a:r>
              <a:rPr lang="en-US" altLang="en-US" sz="2800"/>
              <a:t>D.   4</a:t>
            </a:r>
          </a:p>
          <a:p>
            <a:pPr marL="609600" indent="-609600">
              <a:lnSpc>
                <a:spcPct val="90000"/>
              </a:lnSpc>
            </a:pPr>
            <a:r>
              <a:rPr lang="en-US" altLang="en-US" sz="2800"/>
              <a:t>E.   5</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00DB2CAE-849D-848A-3ACD-682C371134F8}"/>
              </a:ext>
            </a:extLst>
          </p:cNvPr>
          <p:cNvSpPr>
            <a:spLocks noGrp="1" noChangeArrowheads="1"/>
          </p:cNvSpPr>
          <p:nvPr>
            <p:ph type="title"/>
          </p:nvPr>
        </p:nvSpPr>
        <p:spPr>
          <a:xfrm>
            <a:off x="1130300" y="304800"/>
            <a:ext cx="7383463" cy="914400"/>
          </a:xfrm>
        </p:spPr>
        <p:txBody>
          <a:bodyPr/>
          <a:lstStyle/>
          <a:p>
            <a:r>
              <a:rPr lang="en-US" altLang="en-US" sz="3200">
                <a:solidFill>
                  <a:schemeClr val="tx1"/>
                </a:solidFill>
              </a:rPr>
              <a:t>TABLE TWO</a:t>
            </a:r>
          </a:p>
        </p:txBody>
      </p:sp>
      <p:sp>
        <p:nvSpPr>
          <p:cNvPr id="86019" name="Rectangle 3">
            <a:extLst>
              <a:ext uri="{FF2B5EF4-FFF2-40B4-BE49-F238E27FC236}">
                <a16:creationId xmlns:a16="http://schemas.microsoft.com/office/drawing/2014/main" id="{84E4E9A5-E323-FD01-CEEF-7AC3DCF5A664}"/>
              </a:ext>
            </a:extLst>
          </p:cNvPr>
          <p:cNvSpPr>
            <a:spLocks noGrp="1" noChangeArrowheads="1"/>
          </p:cNvSpPr>
          <p:nvPr>
            <p:ph type="body" idx="1"/>
          </p:nvPr>
        </p:nvSpPr>
        <p:spPr>
          <a:xfrm>
            <a:off x="609600" y="1219200"/>
            <a:ext cx="7904163" cy="4962525"/>
          </a:xfrm>
        </p:spPr>
        <p:txBody>
          <a:bodyPr/>
          <a:lstStyle/>
          <a:p>
            <a:r>
              <a:rPr lang="en-US" altLang="en-US" sz="2400"/>
              <a:t>Discuss your question, the strategies you could use, and finally your answer.</a:t>
            </a:r>
          </a:p>
          <a:p>
            <a:endParaRPr lang="en-US" altLang="en-US" sz="2400"/>
          </a:p>
          <a:p>
            <a:r>
              <a:rPr lang="en-US" altLang="en-US" sz="2400"/>
              <a:t>Last week, Cody made deposits of $45, $18, and $27 into his checking account.  He then wrote checks for $21, and $93.  What was the overall change in his account balance?</a:t>
            </a:r>
          </a:p>
          <a:p>
            <a:r>
              <a:rPr lang="en-US" altLang="en-US" sz="2400"/>
              <a:t>A.  The balance was increased by $24</a:t>
            </a:r>
          </a:p>
          <a:p>
            <a:r>
              <a:rPr lang="en-US" altLang="en-US" sz="2400"/>
              <a:t>B.  The balance was reduced by $24</a:t>
            </a:r>
          </a:p>
          <a:p>
            <a:r>
              <a:rPr lang="en-US" altLang="en-US" sz="2400"/>
              <a:t>C.  The balance remained the same</a:t>
            </a:r>
          </a:p>
          <a:p>
            <a:r>
              <a:rPr lang="en-US" altLang="en-US" sz="2400"/>
              <a:t>D.  The balance was increased by $2.40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0E71702D-81AD-62FD-1251-A4D527D97004}"/>
              </a:ext>
            </a:extLst>
          </p:cNvPr>
          <p:cNvSpPr>
            <a:spLocks noGrp="1" noChangeArrowheads="1"/>
          </p:cNvSpPr>
          <p:nvPr>
            <p:ph type="title"/>
          </p:nvPr>
        </p:nvSpPr>
        <p:spPr>
          <a:xfrm>
            <a:off x="457200" y="304800"/>
            <a:ext cx="8145463" cy="533400"/>
          </a:xfrm>
        </p:spPr>
        <p:txBody>
          <a:bodyPr/>
          <a:lstStyle/>
          <a:p>
            <a:r>
              <a:rPr lang="en-US" altLang="en-US" sz="3600">
                <a:solidFill>
                  <a:schemeClr val="tx1"/>
                </a:solidFill>
              </a:rPr>
              <a:t>TABLE ONE      </a:t>
            </a:r>
          </a:p>
        </p:txBody>
      </p:sp>
      <p:sp>
        <p:nvSpPr>
          <p:cNvPr id="87043" name="Rectangle 3">
            <a:extLst>
              <a:ext uri="{FF2B5EF4-FFF2-40B4-BE49-F238E27FC236}">
                <a16:creationId xmlns:a16="http://schemas.microsoft.com/office/drawing/2014/main" id="{1227FA5C-C369-3BB0-7AAF-0282162EABC1}"/>
              </a:ext>
            </a:extLst>
          </p:cNvPr>
          <p:cNvSpPr>
            <a:spLocks noGrp="1" noChangeArrowheads="1"/>
          </p:cNvSpPr>
          <p:nvPr>
            <p:ph type="body" idx="1"/>
          </p:nvPr>
        </p:nvSpPr>
        <p:spPr>
          <a:xfrm>
            <a:off x="533400" y="990600"/>
            <a:ext cx="8305800" cy="5191125"/>
          </a:xfrm>
        </p:spPr>
        <p:txBody>
          <a:bodyPr/>
          <a:lstStyle/>
          <a:p>
            <a:r>
              <a:rPr lang="en-US" altLang="en-US" sz="2800"/>
              <a:t>Discuss question, strategies, and give answer.</a:t>
            </a:r>
          </a:p>
          <a:p>
            <a:endParaRPr lang="en-US" altLang="en-US" sz="2800"/>
          </a:p>
          <a:p>
            <a:r>
              <a:rPr lang="en-US" altLang="en-US" sz="2800"/>
              <a:t>Suppose -3 is the answer to a division problem and -12 is the number being divided.  What is the divisor?</a:t>
            </a:r>
          </a:p>
          <a:p>
            <a:r>
              <a:rPr lang="en-US" altLang="en-US" sz="2800"/>
              <a:t>A.  -4</a:t>
            </a:r>
          </a:p>
          <a:p>
            <a:r>
              <a:rPr lang="en-US" altLang="en-US" sz="2800"/>
              <a:t>B.  36</a:t>
            </a:r>
          </a:p>
          <a:p>
            <a:r>
              <a:rPr lang="en-US" altLang="en-US" sz="2800"/>
              <a:t>C.  4</a:t>
            </a:r>
          </a:p>
          <a:p>
            <a:r>
              <a:rPr lang="en-US" altLang="en-US" sz="2800"/>
              <a:t>D.  -36</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a:extLst>
              <a:ext uri="{FF2B5EF4-FFF2-40B4-BE49-F238E27FC236}">
                <a16:creationId xmlns:a16="http://schemas.microsoft.com/office/drawing/2014/main" id="{4583D9AB-14A0-B37C-9197-895DD6D57010}"/>
              </a:ext>
            </a:extLst>
          </p:cNvPr>
          <p:cNvSpPr>
            <a:spLocks noGrp="1" noChangeArrowheads="1"/>
          </p:cNvSpPr>
          <p:nvPr>
            <p:ph type="title"/>
          </p:nvPr>
        </p:nvSpPr>
        <p:spPr>
          <a:xfrm>
            <a:off x="990600" y="304800"/>
            <a:ext cx="7383463" cy="304800"/>
          </a:xfrm>
        </p:spPr>
        <p:txBody>
          <a:bodyPr/>
          <a:lstStyle/>
          <a:p>
            <a:r>
              <a:rPr lang="en-US" altLang="en-US" sz="3600"/>
              <a:t>TABLE 4</a:t>
            </a:r>
            <a:r>
              <a:rPr lang="en-US" altLang="en-US" sz="3600" baseline="30000"/>
              <a:t>1/2</a:t>
            </a:r>
            <a:endParaRPr lang="en-US" altLang="en-US" sz="3600"/>
          </a:p>
        </p:txBody>
      </p:sp>
      <p:sp>
        <p:nvSpPr>
          <p:cNvPr id="101379" name="Rectangle 3">
            <a:extLst>
              <a:ext uri="{FF2B5EF4-FFF2-40B4-BE49-F238E27FC236}">
                <a16:creationId xmlns:a16="http://schemas.microsoft.com/office/drawing/2014/main" id="{EDDECB0A-BF0D-A99A-F99C-5315882295AA}"/>
              </a:ext>
            </a:extLst>
          </p:cNvPr>
          <p:cNvSpPr>
            <a:spLocks noGrp="1" noChangeArrowheads="1"/>
          </p:cNvSpPr>
          <p:nvPr>
            <p:ph type="body" idx="1"/>
          </p:nvPr>
        </p:nvSpPr>
        <p:spPr>
          <a:xfrm>
            <a:off x="533400" y="762000"/>
            <a:ext cx="7980363" cy="5791200"/>
          </a:xfrm>
        </p:spPr>
        <p:txBody>
          <a:bodyPr/>
          <a:lstStyle/>
          <a:p>
            <a:pPr>
              <a:lnSpc>
                <a:spcPct val="90000"/>
              </a:lnSpc>
            </a:pPr>
            <a:r>
              <a:rPr lang="en-US" altLang="en-US" sz="2800"/>
              <a:t>Discuss your question, the strategies you can use, and finally answer.</a:t>
            </a:r>
          </a:p>
          <a:p>
            <a:pPr>
              <a:lnSpc>
                <a:spcPct val="90000"/>
              </a:lnSpc>
            </a:pPr>
            <a:endParaRPr lang="en-US" altLang="en-US" sz="2800"/>
          </a:p>
          <a:p>
            <a:pPr>
              <a:lnSpc>
                <a:spcPct val="90000"/>
              </a:lnSpc>
            </a:pPr>
            <a:r>
              <a:rPr lang="en-US" altLang="en-US" sz="2800"/>
              <a:t>Match the word to its correct definition:  coordinate plane</a:t>
            </a:r>
          </a:p>
          <a:p>
            <a:pPr>
              <a:lnSpc>
                <a:spcPct val="90000"/>
              </a:lnSpc>
            </a:pPr>
            <a:r>
              <a:rPr lang="en-US" altLang="en-US" sz="2800"/>
              <a:t>A.  A plane formed by the intersection of two number lines called the x axis and the y axis.</a:t>
            </a:r>
          </a:p>
          <a:p>
            <a:pPr>
              <a:lnSpc>
                <a:spcPct val="90000"/>
              </a:lnSpc>
            </a:pPr>
            <a:r>
              <a:rPr lang="en-US" altLang="en-US" sz="2800"/>
              <a:t>B.  A plane formed by the intersection of 3 number lines called the x, the y, and the z axis’.</a:t>
            </a:r>
          </a:p>
          <a:p>
            <a:pPr>
              <a:lnSpc>
                <a:spcPct val="90000"/>
              </a:lnSpc>
            </a:pPr>
            <a:r>
              <a:rPr lang="en-US" altLang="en-US" sz="2800"/>
              <a:t>C.  A plane formed by two wings, a large engine and flown by an experienced pilot.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3426" name="Rectangle 2">
            <a:extLst>
              <a:ext uri="{FF2B5EF4-FFF2-40B4-BE49-F238E27FC236}">
                <a16:creationId xmlns:a16="http://schemas.microsoft.com/office/drawing/2014/main" id="{1776ACBE-4660-22D7-F7C3-2C75A27A5746}"/>
              </a:ext>
            </a:extLst>
          </p:cNvPr>
          <p:cNvSpPr>
            <a:spLocks noGrp="1" noChangeArrowheads="1"/>
          </p:cNvSpPr>
          <p:nvPr>
            <p:ph type="title"/>
          </p:nvPr>
        </p:nvSpPr>
        <p:spPr>
          <a:xfrm>
            <a:off x="990600" y="304800"/>
            <a:ext cx="7383463" cy="762000"/>
          </a:xfrm>
        </p:spPr>
        <p:txBody>
          <a:bodyPr/>
          <a:lstStyle/>
          <a:p>
            <a:r>
              <a:rPr lang="en-US" altLang="en-US" sz="3600"/>
              <a:t>TABLE FOUR</a:t>
            </a:r>
          </a:p>
        </p:txBody>
      </p:sp>
      <p:sp>
        <p:nvSpPr>
          <p:cNvPr id="103427" name="Rectangle 3">
            <a:extLst>
              <a:ext uri="{FF2B5EF4-FFF2-40B4-BE49-F238E27FC236}">
                <a16:creationId xmlns:a16="http://schemas.microsoft.com/office/drawing/2014/main" id="{2D06B496-3789-93B6-8BA2-EAB8A839C9E0}"/>
              </a:ext>
            </a:extLst>
          </p:cNvPr>
          <p:cNvSpPr>
            <a:spLocks noGrp="1" noChangeArrowheads="1"/>
          </p:cNvSpPr>
          <p:nvPr>
            <p:ph type="body" idx="1"/>
          </p:nvPr>
        </p:nvSpPr>
        <p:spPr>
          <a:xfrm>
            <a:off x="381000" y="1066800"/>
            <a:ext cx="8382000" cy="5410200"/>
          </a:xfrm>
        </p:spPr>
        <p:txBody>
          <a:bodyPr/>
          <a:lstStyle/>
          <a:p>
            <a:r>
              <a:rPr lang="en-US" altLang="en-US" sz="2800"/>
              <a:t>Discuss your question, the possible strategies you can use to solve, and finally answer.</a:t>
            </a:r>
          </a:p>
          <a:p>
            <a:endParaRPr lang="en-US" altLang="en-US" sz="2800"/>
          </a:p>
          <a:p>
            <a:r>
              <a:rPr lang="en-US" altLang="en-US" sz="2800"/>
              <a:t>Find an equivalent fraction for:  5/7</a:t>
            </a:r>
          </a:p>
          <a:p>
            <a:r>
              <a:rPr lang="en-US" altLang="en-US" sz="2800"/>
              <a:t>A.  7/5</a:t>
            </a:r>
          </a:p>
          <a:p>
            <a:r>
              <a:rPr lang="en-US" altLang="en-US" sz="2800"/>
              <a:t>B.  5/14</a:t>
            </a:r>
          </a:p>
          <a:p>
            <a:r>
              <a:rPr lang="en-US" altLang="en-US" sz="2800"/>
              <a:t>C.  20/35</a:t>
            </a:r>
          </a:p>
          <a:p>
            <a:r>
              <a:rPr lang="en-US" altLang="en-US" sz="2800"/>
              <a:t>D.  15/21</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4450" name="Rectangle 2">
            <a:extLst>
              <a:ext uri="{FF2B5EF4-FFF2-40B4-BE49-F238E27FC236}">
                <a16:creationId xmlns:a16="http://schemas.microsoft.com/office/drawing/2014/main" id="{300119DD-969B-04E3-8841-F66F49EAE194}"/>
              </a:ext>
            </a:extLst>
          </p:cNvPr>
          <p:cNvSpPr>
            <a:spLocks noGrp="1" noChangeArrowheads="1"/>
          </p:cNvSpPr>
          <p:nvPr>
            <p:ph type="title"/>
          </p:nvPr>
        </p:nvSpPr>
        <p:spPr>
          <a:xfrm>
            <a:off x="1130300" y="304800"/>
            <a:ext cx="7383463" cy="533400"/>
          </a:xfrm>
        </p:spPr>
        <p:txBody>
          <a:bodyPr/>
          <a:lstStyle/>
          <a:p>
            <a:r>
              <a:rPr lang="en-US" altLang="en-US" sz="3600"/>
              <a:t>TABLE THREE</a:t>
            </a:r>
          </a:p>
        </p:txBody>
      </p:sp>
      <p:sp>
        <p:nvSpPr>
          <p:cNvPr id="104451" name="Rectangle 3">
            <a:extLst>
              <a:ext uri="{FF2B5EF4-FFF2-40B4-BE49-F238E27FC236}">
                <a16:creationId xmlns:a16="http://schemas.microsoft.com/office/drawing/2014/main" id="{9F3D6096-F1F1-A4C3-5066-200C7D5E6C54}"/>
              </a:ext>
            </a:extLst>
          </p:cNvPr>
          <p:cNvSpPr>
            <a:spLocks noGrp="1" noChangeArrowheads="1"/>
          </p:cNvSpPr>
          <p:nvPr>
            <p:ph type="body" idx="1"/>
          </p:nvPr>
        </p:nvSpPr>
        <p:spPr>
          <a:xfrm>
            <a:off x="457200" y="990600"/>
            <a:ext cx="8305800" cy="5191125"/>
          </a:xfrm>
        </p:spPr>
        <p:txBody>
          <a:bodyPr/>
          <a:lstStyle/>
          <a:p>
            <a:r>
              <a:rPr lang="en-US" altLang="en-US"/>
              <a:t>Discuss your problem, identify the strategies you can use, and solve.</a:t>
            </a:r>
          </a:p>
          <a:p>
            <a:endParaRPr lang="en-US" altLang="en-US"/>
          </a:p>
          <a:p>
            <a:r>
              <a:rPr lang="en-US" altLang="en-US"/>
              <a:t>Which fraction is NOT equivalent to 36/48? </a:t>
            </a:r>
          </a:p>
          <a:p>
            <a:r>
              <a:rPr lang="en-US" altLang="en-US"/>
              <a:t>A. 18/24</a:t>
            </a:r>
          </a:p>
          <a:p>
            <a:r>
              <a:rPr lang="en-US" altLang="en-US"/>
              <a:t>B.  9/12</a:t>
            </a:r>
          </a:p>
          <a:p>
            <a:r>
              <a:rPr lang="en-US" altLang="en-US"/>
              <a:t>C.  4/5</a:t>
            </a:r>
          </a:p>
          <a:p>
            <a:r>
              <a:rPr lang="en-US" altLang="en-US"/>
              <a:t>D.  3/4</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5474" name="Rectangle 2">
            <a:extLst>
              <a:ext uri="{FF2B5EF4-FFF2-40B4-BE49-F238E27FC236}">
                <a16:creationId xmlns:a16="http://schemas.microsoft.com/office/drawing/2014/main" id="{6F2E435F-87E1-D79D-BC36-1FFCFDED7B42}"/>
              </a:ext>
            </a:extLst>
          </p:cNvPr>
          <p:cNvSpPr>
            <a:spLocks noGrp="1" noChangeArrowheads="1"/>
          </p:cNvSpPr>
          <p:nvPr>
            <p:ph type="title"/>
          </p:nvPr>
        </p:nvSpPr>
        <p:spPr>
          <a:xfrm>
            <a:off x="1130300" y="228600"/>
            <a:ext cx="7383463" cy="457200"/>
          </a:xfrm>
        </p:spPr>
        <p:txBody>
          <a:bodyPr/>
          <a:lstStyle/>
          <a:p>
            <a:r>
              <a:rPr lang="en-US" altLang="en-US" sz="3600"/>
              <a:t>TABLE TWO</a:t>
            </a:r>
          </a:p>
        </p:txBody>
      </p:sp>
      <p:sp>
        <p:nvSpPr>
          <p:cNvPr id="105475" name="Rectangle 3">
            <a:extLst>
              <a:ext uri="{FF2B5EF4-FFF2-40B4-BE49-F238E27FC236}">
                <a16:creationId xmlns:a16="http://schemas.microsoft.com/office/drawing/2014/main" id="{853F792C-92F8-4101-A4AE-5A99EF270B15}"/>
              </a:ext>
            </a:extLst>
          </p:cNvPr>
          <p:cNvSpPr>
            <a:spLocks noGrp="1" noChangeArrowheads="1"/>
          </p:cNvSpPr>
          <p:nvPr>
            <p:ph type="body" idx="1"/>
          </p:nvPr>
        </p:nvSpPr>
        <p:spPr>
          <a:xfrm>
            <a:off x="304800" y="990600"/>
            <a:ext cx="8534400" cy="5486400"/>
          </a:xfrm>
        </p:spPr>
        <p:txBody>
          <a:bodyPr/>
          <a:lstStyle/>
          <a:p>
            <a:pPr marL="609600" indent="-609600">
              <a:lnSpc>
                <a:spcPct val="80000"/>
              </a:lnSpc>
            </a:pPr>
            <a:r>
              <a:rPr lang="en-US" altLang="en-US" sz="2800"/>
              <a:t>Discuss your question, identify the strategies you can use, and solve.</a:t>
            </a:r>
          </a:p>
          <a:p>
            <a:pPr marL="609600" indent="-609600">
              <a:lnSpc>
                <a:spcPct val="80000"/>
              </a:lnSpc>
            </a:pPr>
            <a:endParaRPr lang="en-US" altLang="en-US" sz="2800"/>
          </a:p>
          <a:p>
            <a:pPr marL="609600" indent="-609600">
              <a:lnSpc>
                <a:spcPct val="80000"/>
              </a:lnSpc>
            </a:pPr>
            <a:r>
              <a:rPr lang="en-US" altLang="en-US" sz="2800"/>
              <a:t>Evaluate </a:t>
            </a:r>
            <a:r>
              <a:rPr lang="en-US" altLang="en-US" sz="2800" b="0" i="1"/>
              <a:t>a + b</a:t>
            </a:r>
            <a:r>
              <a:rPr lang="en-US" altLang="en-US" sz="2800"/>
              <a:t> for the given values: </a:t>
            </a:r>
          </a:p>
          <a:p>
            <a:pPr marL="609600" indent="-609600">
              <a:lnSpc>
                <a:spcPct val="80000"/>
              </a:lnSpc>
              <a:buFontTx/>
              <a:buNone/>
            </a:pPr>
            <a:r>
              <a:rPr lang="en-US" altLang="en-US" sz="2800"/>
              <a:t>        a = -5,   b = -8</a:t>
            </a:r>
          </a:p>
          <a:p>
            <a:pPr marL="609600" indent="-609600">
              <a:lnSpc>
                <a:spcPct val="80000"/>
              </a:lnSpc>
              <a:buFontTx/>
              <a:buNone/>
            </a:pPr>
            <a:endParaRPr lang="en-US" altLang="en-US" sz="2800"/>
          </a:p>
          <a:p>
            <a:pPr marL="609600" indent="-609600">
              <a:lnSpc>
                <a:spcPct val="80000"/>
              </a:lnSpc>
              <a:buFontTx/>
              <a:buNone/>
            </a:pPr>
            <a:endParaRPr lang="en-US" altLang="en-US" sz="2800"/>
          </a:p>
          <a:p>
            <a:pPr marL="609600" indent="-609600">
              <a:lnSpc>
                <a:spcPct val="80000"/>
              </a:lnSpc>
            </a:pPr>
            <a:r>
              <a:rPr lang="en-US" altLang="en-US" sz="2800"/>
              <a:t>A.  13</a:t>
            </a:r>
          </a:p>
          <a:p>
            <a:pPr marL="609600" indent="-609600">
              <a:lnSpc>
                <a:spcPct val="80000"/>
              </a:lnSpc>
            </a:pPr>
            <a:r>
              <a:rPr lang="en-US" altLang="en-US" sz="2800"/>
              <a:t>B.  -3</a:t>
            </a:r>
          </a:p>
          <a:p>
            <a:pPr marL="609600" indent="-609600">
              <a:lnSpc>
                <a:spcPct val="80000"/>
              </a:lnSpc>
            </a:pPr>
            <a:r>
              <a:rPr lang="en-US" altLang="en-US" sz="2800"/>
              <a:t>C.  -13</a:t>
            </a:r>
          </a:p>
          <a:p>
            <a:pPr marL="609600" indent="-609600">
              <a:lnSpc>
                <a:spcPct val="80000"/>
              </a:lnSpc>
            </a:pPr>
            <a:r>
              <a:rPr lang="en-US" altLang="en-US" sz="2800"/>
              <a:t>D.   3</a:t>
            </a:r>
          </a:p>
          <a:p>
            <a:pPr marL="609600" indent="-609600">
              <a:lnSpc>
                <a:spcPct val="80000"/>
              </a:lnSpc>
              <a:buFontTx/>
              <a:buNone/>
            </a:pPr>
            <a:r>
              <a:rPr lang="en-US" altLang="en-US" sz="2800"/>
              <a:t> </a:t>
            </a:r>
          </a:p>
          <a:p>
            <a:pPr marL="609600" indent="-609600">
              <a:lnSpc>
                <a:spcPct val="80000"/>
              </a:lnSpc>
              <a:buFontTx/>
              <a:buNone/>
            </a:pPr>
            <a:endParaRPr lang="en-US" altLang="en-US" sz="2800"/>
          </a:p>
          <a:p>
            <a:pPr marL="609600" indent="-609600">
              <a:lnSpc>
                <a:spcPct val="80000"/>
              </a:lnSpc>
              <a:buFontTx/>
              <a:buNone/>
            </a:pPr>
            <a:r>
              <a:rPr lang="en-US" altLang="en-US" sz="2800"/>
              <a:t>                                    </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6498" name="Rectangle 2">
            <a:extLst>
              <a:ext uri="{FF2B5EF4-FFF2-40B4-BE49-F238E27FC236}">
                <a16:creationId xmlns:a16="http://schemas.microsoft.com/office/drawing/2014/main" id="{DCAA5E31-8361-34AE-ECC3-C468E8756D64}"/>
              </a:ext>
            </a:extLst>
          </p:cNvPr>
          <p:cNvSpPr>
            <a:spLocks noGrp="1" noChangeArrowheads="1"/>
          </p:cNvSpPr>
          <p:nvPr>
            <p:ph type="title"/>
          </p:nvPr>
        </p:nvSpPr>
        <p:spPr>
          <a:xfrm>
            <a:off x="1130300" y="304800"/>
            <a:ext cx="7383463" cy="609600"/>
          </a:xfrm>
        </p:spPr>
        <p:txBody>
          <a:bodyPr/>
          <a:lstStyle/>
          <a:p>
            <a:r>
              <a:rPr lang="en-US" altLang="en-US" sz="3600"/>
              <a:t>TABLE ONE</a:t>
            </a:r>
          </a:p>
        </p:txBody>
      </p:sp>
      <p:sp>
        <p:nvSpPr>
          <p:cNvPr id="106499" name="Rectangle 3">
            <a:extLst>
              <a:ext uri="{FF2B5EF4-FFF2-40B4-BE49-F238E27FC236}">
                <a16:creationId xmlns:a16="http://schemas.microsoft.com/office/drawing/2014/main" id="{5622CFAC-7778-4E37-65D5-5FE4B6377532}"/>
              </a:ext>
            </a:extLst>
          </p:cNvPr>
          <p:cNvSpPr>
            <a:spLocks noGrp="1" noChangeArrowheads="1"/>
          </p:cNvSpPr>
          <p:nvPr>
            <p:ph type="body" idx="1"/>
          </p:nvPr>
        </p:nvSpPr>
        <p:spPr>
          <a:xfrm>
            <a:off x="457200" y="1143000"/>
            <a:ext cx="8305800" cy="5038725"/>
          </a:xfrm>
        </p:spPr>
        <p:txBody>
          <a:bodyPr/>
          <a:lstStyle/>
          <a:p>
            <a:pPr>
              <a:lnSpc>
                <a:spcPct val="90000"/>
              </a:lnSpc>
            </a:pPr>
            <a:r>
              <a:rPr lang="en-US" altLang="en-US" sz="2800"/>
              <a:t>Discuss your problem, the strategies you can use, and solve.</a:t>
            </a:r>
          </a:p>
          <a:p>
            <a:pPr>
              <a:lnSpc>
                <a:spcPct val="90000"/>
              </a:lnSpc>
            </a:pPr>
            <a:endParaRPr lang="en-US" altLang="en-US" sz="2800"/>
          </a:p>
          <a:p>
            <a:pPr>
              <a:lnSpc>
                <a:spcPct val="90000"/>
              </a:lnSpc>
            </a:pPr>
            <a:r>
              <a:rPr lang="en-US" altLang="en-US" sz="2800"/>
              <a:t>Find the mean for the following set of data:</a:t>
            </a:r>
          </a:p>
          <a:p>
            <a:pPr>
              <a:lnSpc>
                <a:spcPct val="90000"/>
              </a:lnSpc>
              <a:buFontTx/>
              <a:buNone/>
            </a:pPr>
            <a:r>
              <a:rPr lang="en-US" altLang="en-US" sz="2800"/>
              <a:t>    10, 5, 8, 12, 40</a:t>
            </a:r>
          </a:p>
          <a:p>
            <a:pPr>
              <a:lnSpc>
                <a:spcPct val="90000"/>
              </a:lnSpc>
              <a:buFontTx/>
              <a:buNone/>
            </a:pPr>
            <a:endParaRPr lang="en-US" altLang="en-US" sz="2800"/>
          </a:p>
          <a:p>
            <a:pPr>
              <a:lnSpc>
                <a:spcPct val="90000"/>
              </a:lnSpc>
            </a:pPr>
            <a:r>
              <a:rPr lang="en-US" altLang="en-US" sz="2800"/>
              <a:t>A.  75</a:t>
            </a:r>
          </a:p>
          <a:p>
            <a:pPr>
              <a:lnSpc>
                <a:spcPct val="90000"/>
              </a:lnSpc>
            </a:pPr>
            <a:r>
              <a:rPr lang="en-US" altLang="en-US" sz="2800"/>
              <a:t>B.  15</a:t>
            </a:r>
          </a:p>
          <a:p>
            <a:pPr>
              <a:lnSpc>
                <a:spcPct val="90000"/>
              </a:lnSpc>
            </a:pPr>
            <a:r>
              <a:rPr lang="en-US" altLang="en-US" sz="2800"/>
              <a:t>C.  40	</a:t>
            </a:r>
          </a:p>
          <a:p>
            <a:pPr>
              <a:lnSpc>
                <a:spcPct val="90000"/>
              </a:lnSpc>
            </a:pPr>
            <a:r>
              <a:rPr lang="en-US" altLang="en-US" sz="2800"/>
              <a:t>D.  17</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07522" name="Rectangle 2">
            <a:extLst>
              <a:ext uri="{FF2B5EF4-FFF2-40B4-BE49-F238E27FC236}">
                <a16:creationId xmlns:a16="http://schemas.microsoft.com/office/drawing/2014/main" id="{1DCFA6B8-2C82-E7A5-F08C-31AEF75AB1B8}"/>
              </a:ext>
            </a:extLst>
          </p:cNvPr>
          <p:cNvSpPr>
            <a:spLocks noGrp="1" noChangeArrowheads="1"/>
          </p:cNvSpPr>
          <p:nvPr>
            <p:ph type="title"/>
          </p:nvPr>
        </p:nvSpPr>
        <p:spPr>
          <a:xfrm>
            <a:off x="1130300" y="304800"/>
            <a:ext cx="7383463" cy="685800"/>
          </a:xfrm>
        </p:spPr>
        <p:txBody>
          <a:bodyPr/>
          <a:lstStyle/>
          <a:p>
            <a:r>
              <a:rPr lang="en-US" altLang="en-US" sz="3600"/>
              <a:t>TABLE 4</a:t>
            </a:r>
            <a:r>
              <a:rPr lang="en-US" altLang="en-US" sz="3600" baseline="30000"/>
              <a:t>1/2</a:t>
            </a:r>
            <a:endParaRPr lang="en-US" altLang="en-US" sz="3600"/>
          </a:p>
        </p:txBody>
      </p:sp>
      <p:sp>
        <p:nvSpPr>
          <p:cNvPr id="107523" name="Rectangle 3">
            <a:extLst>
              <a:ext uri="{FF2B5EF4-FFF2-40B4-BE49-F238E27FC236}">
                <a16:creationId xmlns:a16="http://schemas.microsoft.com/office/drawing/2014/main" id="{A91C0A77-9F4E-8A0B-79F5-7981F1815E97}"/>
              </a:ext>
            </a:extLst>
          </p:cNvPr>
          <p:cNvSpPr>
            <a:spLocks noGrp="1" noChangeArrowheads="1"/>
          </p:cNvSpPr>
          <p:nvPr>
            <p:ph type="body" idx="1"/>
          </p:nvPr>
        </p:nvSpPr>
        <p:spPr>
          <a:xfrm>
            <a:off x="457200" y="990600"/>
            <a:ext cx="8382000" cy="5486400"/>
          </a:xfrm>
        </p:spPr>
        <p:txBody>
          <a:bodyPr/>
          <a:lstStyle/>
          <a:p>
            <a:r>
              <a:rPr lang="en-US" altLang="en-US" sz="2800"/>
              <a:t>Discuss your problem, the strategies you can use, and solve.</a:t>
            </a:r>
          </a:p>
          <a:p>
            <a:endParaRPr lang="en-US" altLang="en-US" sz="2800"/>
          </a:p>
          <a:p>
            <a:r>
              <a:rPr lang="en-US" altLang="en-US" sz="2800"/>
              <a:t>Using the last table’s data, find the range and outlier. </a:t>
            </a:r>
          </a:p>
          <a:p>
            <a:pPr>
              <a:buFontTx/>
              <a:buNone/>
            </a:pPr>
            <a:r>
              <a:rPr lang="en-US" altLang="en-US" sz="2800"/>
              <a:t>   10, 5, 8, 12, 40</a:t>
            </a:r>
          </a:p>
          <a:p>
            <a:r>
              <a:rPr lang="en-US" altLang="en-US" sz="2800"/>
              <a:t>A.  30, 40</a:t>
            </a:r>
          </a:p>
          <a:p>
            <a:r>
              <a:rPr lang="en-US" altLang="en-US" sz="2800"/>
              <a:t>B.  40, 5</a:t>
            </a:r>
          </a:p>
          <a:p>
            <a:r>
              <a:rPr lang="en-US" altLang="en-US" sz="2800"/>
              <a:t>C.  35, 40</a:t>
            </a:r>
          </a:p>
          <a:p>
            <a:r>
              <a:rPr lang="en-US" altLang="en-US" sz="2800"/>
              <a:t>D.  40, 35</a:t>
            </a:r>
          </a:p>
          <a:p>
            <a:pPr>
              <a:buFontTx/>
              <a:buNone/>
            </a:pPr>
            <a:r>
              <a:rPr lang="en-US" altLang="en-US" sz="2800"/>
              <a:t>    </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912DF582-60D1-CB25-E715-986DC847E40F}"/>
              </a:ext>
            </a:extLst>
          </p:cNvPr>
          <p:cNvSpPr>
            <a:spLocks noGrp="1" noChangeArrowheads="1"/>
          </p:cNvSpPr>
          <p:nvPr>
            <p:ph type="title"/>
          </p:nvPr>
        </p:nvSpPr>
        <p:spPr>
          <a:xfrm>
            <a:off x="1219200" y="533400"/>
            <a:ext cx="7294563" cy="2057400"/>
          </a:xfrm>
        </p:spPr>
        <p:txBody>
          <a:bodyPr/>
          <a:lstStyle/>
          <a:p>
            <a:r>
              <a:rPr lang="en-US" altLang="en-US" sz="4400"/>
              <a:t>The main reason that capable students are not successful:</a:t>
            </a:r>
          </a:p>
        </p:txBody>
      </p:sp>
      <p:sp>
        <p:nvSpPr>
          <p:cNvPr id="39939" name="Text Box 3">
            <a:extLst>
              <a:ext uri="{FF2B5EF4-FFF2-40B4-BE49-F238E27FC236}">
                <a16:creationId xmlns:a16="http://schemas.microsoft.com/office/drawing/2014/main" id="{9FAFBBE8-BDBA-7AC5-48F5-8D58A87212BC}"/>
              </a:ext>
            </a:extLst>
          </p:cNvPr>
          <p:cNvSpPr txBox="1">
            <a:spLocks noChangeArrowheads="1"/>
          </p:cNvSpPr>
          <p:nvPr/>
        </p:nvSpPr>
        <p:spPr bwMode="auto">
          <a:xfrm>
            <a:off x="1600200" y="3200400"/>
            <a:ext cx="6096000" cy="1555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n-US" sz="9600" b="1" u="sng"/>
              <a:t>STRESS!!!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a16="http://schemas.microsoft.com/office/drawing/2014/main" id="{1EBF6427-3515-E49A-8C4E-6ADE3780953C}"/>
              </a:ext>
            </a:extLst>
          </p:cNvPr>
          <p:cNvSpPr>
            <a:spLocks noGrp="1" noChangeArrowheads="1"/>
          </p:cNvSpPr>
          <p:nvPr>
            <p:ph type="title"/>
          </p:nvPr>
        </p:nvSpPr>
        <p:spPr>
          <a:xfrm>
            <a:off x="1130300" y="381000"/>
            <a:ext cx="7383463" cy="533400"/>
          </a:xfrm>
        </p:spPr>
        <p:txBody>
          <a:bodyPr/>
          <a:lstStyle/>
          <a:p>
            <a:r>
              <a:rPr lang="en-US" altLang="en-US" sz="3600">
                <a:solidFill>
                  <a:schemeClr val="tx1"/>
                </a:solidFill>
              </a:rPr>
              <a:t>ALL TABLES</a:t>
            </a:r>
          </a:p>
        </p:txBody>
      </p:sp>
      <p:sp>
        <p:nvSpPr>
          <p:cNvPr id="91139" name="Rectangle 3">
            <a:extLst>
              <a:ext uri="{FF2B5EF4-FFF2-40B4-BE49-F238E27FC236}">
                <a16:creationId xmlns:a16="http://schemas.microsoft.com/office/drawing/2014/main" id="{EFD387C9-2FEA-5B18-9BD2-7525DB1F2D8A}"/>
              </a:ext>
            </a:extLst>
          </p:cNvPr>
          <p:cNvSpPr>
            <a:spLocks noGrp="1" noChangeArrowheads="1"/>
          </p:cNvSpPr>
          <p:nvPr>
            <p:ph type="body" idx="1"/>
          </p:nvPr>
        </p:nvSpPr>
        <p:spPr>
          <a:xfrm>
            <a:off x="685800" y="1219200"/>
            <a:ext cx="7827963" cy="4962525"/>
          </a:xfrm>
        </p:spPr>
        <p:txBody>
          <a:bodyPr/>
          <a:lstStyle/>
          <a:p>
            <a:r>
              <a:rPr lang="en-US" altLang="en-US" sz="2800"/>
              <a:t>Discuss what strategies to use and come up with the correct answer.  This is your question:</a:t>
            </a:r>
          </a:p>
          <a:p>
            <a:endParaRPr lang="en-US" altLang="en-US" sz="2800"/>
          </a:p>
          <a:p>
            <a:r>
              <a:rPr lang="en-US" altLang="en-US" sz="2800"/>
              <a:t>Mrs. Szczepanik is probably the….</a:t>
            </a:r>
          </a:p>
          <a:p>
            <a:endParaRPr lang="en-US" altLang="en-US" sz="2800"/>
          </a:p>
          <a:p>
            <a:r>
              <a:rPr lang="en-US" altLang="en-US" sz="2800"/>
              <a:t>A.  Most awesome teacher I’ve ever had!</a:t>
            </a:r>
          </a:p>
          <a:p>
            <a:r>
              <a:rPr lang="en-US" altLang="en-US" sz="2800"/>
              <a:t>B.  Best teacher in the universe!</a:t>
            </a:r>
          </a:p>
          <a:p>
            <a:r>
              <a:rPr lang="en-US" altLang="en-US" sz="2800"/>
              <a:t>C.  Prettiest and funniest teacher ever!</a:t>
            </a:r>
          </a:p>
          <a:p>
            <a:r>
              <a:rPr lang="en-US" altLang="en-US" sz="2800"/>
              <a:t>D.  All of the above!</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a16="http://schemas.microsoft.com/office/drawing/2014/main" id="{D1742BB1-0407-267D-EFDF-811249C957E2}"/>
              </a:ext>
            </a:extLst>
          </p:cNvPr>
          <p:cNvSpPr>
            <a:spLocks noGrp="1" noChangeArrowheads="1"/>
          </p:cNvSpPr>
          <p:nvPr>
            <p:ph type="title"/>
          </p:nvPr>
        </p:nvSpPr>
        <p:spPr>
          <a:xfrm>
            <a:off x="1066800" y="304800"/>
            <a:ext cx="7383463" cy="609600"/>
          </a:xfrm>
        </p:spPr>
        <p:txBody>
          <a:bodyPr/>
          <a:lstStyle/>
          <a:p>
            <a:r>
              <a:rPr lang="en-US" altLang="en-US" sz="3600"/>
              <a:t>HOMEWORK</a:t>
            </a:r>
          </a:p>
        </p:txBody>
      </p:sp>
      <p:sp>
        <p:nvSpPr>
          <p:cNvPr id="93187" name="Rectangle 3">
            <a:extLst>
              <a:ext uri="{FF2B5EF4-FFF2-40B4-BE49-F238E27FC236}">
                <a16:creationId xmlns:a16="http://schemas.microsoft.com/office/drawing/2014/main" id="{DC4FC965-3A0D-36BE-5555-8F4DB3A22DF1}"/>
              </a:ext>
            </a:extLst>
          </p:cNvPr>
          <p:cNvSpPr>
            <a:spLocks noGrp="1" noChangeArrowheads="1"/>
          </p:cNvSpPr>
          <p:nvPr>
            <p:ph type="body" idx="1"/>
          </p:nvPr>
        </p:nvSpPr>
        <p:spPr>
          <a:xfrm>
            <a:off x="533400" y="1066800"/>
            <a:ext cx="8229600" cy="5114925"/>
          </a:xfrm>
        </p:spPr>
        <p:txBody>
          <a:bodyPr/>
          <a:lstStyle/>
          <a:p>
            <a:pPr>
              <a:lnSpc>
                <a:spcPct val="90000"/>
              </a:lnSpc>
            </a:pPr>
            <a:r>
              <a:rPr lang="en-US" altLang="en-US"/>
              <a:t>Despite all of your “correct” answers to the last multiple choice question, there is a bit of homework for tonight.</a:t>
            </a:r>
          </a:p>
          <a:p>
            <a:pPr>
              <a:lnSpc>
                <a:spcPct val="90000"/>
              </a:lnSpc>
            </a:pPr>
            <a:r>
              <a:rPr lang="en-US" altLang="en-US"/>
              <a:t>To prepare for Friday’s multiple choice test over Chapter Three, you will be given a multiple choice “practice test”.  </a:t>
            </a:r>
          </a:p>
          <a:p>
            <a:pPr>
              <a:lnSpc>
                <a:spcPct val="90000"/>
              </a:lnSpc>
            </a:pPr>
            <a:r>
              <a:rPr lang="en-US" altLang="en-US"/>
              <a:t>Remember to use the strategies you already know, and those you’ve learned today to help you choose the correct answers. (maybe write down the strategy used next to the problem?)</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86635BF0-189E-2C70-B98A-40704658FADF}"/>
              </a:ext>
            </a:extLst>
          </p:cNvPr>
          <p:cNvSpPr>
            <a:spLocks noGrp="1" noChangeArrowheads="1"/>
          </p:cNvSpPr>
          <p:nvPr>
            <p:ph type="title"/>
          </p:nvPr>
        </p:nvSpPr>
        <p:spPr/>
        <p:txBody>
          <a:bodyPr/>
          <a:lstStyle/>
          <a:p>
            <a:r>
              <a:rPr lang="en-US" altLang="en-US"/>
              <a:t>The Death Grip</a:t>
            </a:r>
          </a:p>
        </p:txBody>
      </p:sp>
      <p:sp>
        <p:nvSpPr>
          <p:cNvPr id="31747" name="Rectangle 3">
            <a:extLst>
              <a:ext uri="{FF2B5EF4-FFF2-40B4-BE49-F238E27FC236}">
                <a16:creationId xmlns:a16="http://schemas.microsoft.com/office/drawing/2014/main" id="{F4EDAC48-C077-3EEF-249D-B010464E14EA}"/>
              </a:ext>
            </a:extLst>
          </p:cNvPr>
          <p:cNvSpPr>
            <a:spLocks noGrp="1" noChangeArrowheads="1"/>
          </p:cNvSpPr>
          <p:nvPr>
            <p:ph type="body" idx="1"/>
          </p:nvPr>
        </p:nvSpPr>
        <p:spPr>
          <a:xfrm>
            <a:off x="533400" y="2273300"/>
            <a:ext cx="7980363" cy="3908425"/>
          </a:xfrm>
        </p:spPr>
        <p:txBody>
          <a:bodyPr/>
          <a:lstStyle/>
          <a:p>
            <a:r>
              <a:rPr lang="en-US" altLang="en-US" sz="3600"/>
              <a:t>If your arm tires during testing it is probably due to the grip that you have on your pencil.  </a:t>
            </a:r>
          </a:p>
          <a:p>
            <a:r>
              <a:rPr lang="en-US" altLang="en-US" sz="3600"/>
              <a:t>Relax the grip and give those muscles a break.</a:t>
            </a:r>
          </a:p>
          <a:p>
            <a:r>
              <a:rPr lang="en-US" altLang="en-US" sz="3600"/>
              <a:t>Do not do arm exercises during testing as this disturbs others.</a:t>
            </a:r>
          </a:p>
        </p:txBody>
      </p:sp>
      <p:pic>
        <p:nvPicPr>
          <p:cNvPr id="31748" name="Picture 4">
            <a:extLst>
              <a:ext uri="{FF2B5EF4-FFF2-40B4-BE49-F238E27FC236}">
                <a16:creationId xmlns:a16="http://schemas.microsoft.com/office/drawing/2014/main" id="{AE11A669-BDEC-188F-E2B7-4E6532AC0D4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0"/>
            <a:ext cx="2074863" cy="2362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1747">
                                            <p:txEl>
                                              <p:pRg st="0" end="0"/>
                                            </p:txEl>
                                          </p:spTgt>
                                        </p:tgtEl>
                                        <p:attrNameLst>
                                          <p:attrName>style.visibility</p:attrName>
                                        </p:attrNameLst>
                                      </p:cBhvr>
                                      <p:to>
                                        <p:strVal val="visible"/>
                                      </p:to>
                                    </p:set>
                                    <p:animEffect transition="in" filter="box(in)">
                                      <p:cBhvr>
                                        <p:cTn id="7" dur="500"/>
                                        <p:tgtEl>
                                          <p:spTgt spid="3174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1747">
                                            <p:txEl>
                                              <p:pRg st="1" end="1"/>
                                            </p:txEl>
                                          </p:spTgt>
                                        </p:tgtEl>
                                        <p:attrNameLst>
                                          <p:attrName>style.visibility</p:attrName>
                                        </p:attrNameLst>
                                      </p:cBhvr>
                                      <p:to>
                                        <p:strVal val="visible"/>
                                      </p:to>
                                    </p:set>
                                    <p:animEffect transition="in" filter="box(in)">
                                      <p:cBhvr>
                                        <p:cTn id="12" dur="500"/>
                                        <p:tgtEl>
                                          <p:spTgt spid="3174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31747">
                                            <p:txEl>
                                              <p:pRg st="2" end="2"/>
                                            </p:txEl>
                                          </p:spTgt>
                                        </p:tgtEl>
                                        <p:attrNameLst>
                                          <p:attrName>style.visibility</p:attrName>
                                        </p:attrNameLst>
                                      </p:cBhvr>
                                      <p:to>
                                        <p:strVal val="visible"/>
                                      </p:to>
                                    </p:set>
                                    <p:animEffect transition="in" filter="box(in)">
                                      <p:cBhvr>
                                        <p:cTn id="17" dur="500"/>
                                        <p:tgtEl>
                                          <p:spTgt spid="317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7"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Text Box 2">
            <a:extLst>
              <a:ext uri="{FF2B5EF4-FFF2-40B4-BE49-F238E27FC236}">
                <a16:creationId xmlns:a16="http://schemas.microsoft.com/office/drawing/2014/main" id="{1938444A-348E-6D20-E89E-DCFBC1346FA2}"/>
              </a:ext>
            </a:extLst>
          </p:cNvPr>
          <p:cNvSpPr txBox="1">
            <a:spLocks noChangeArrowheads="1"/>
          </p:cNvSpPr>
          <p:nvPr/>
        </p:nvSpPr>
        <p:spPr bwMode="auto">
          <a:xfrm>
            <a:off x="684213" y="1052513"/>
            <a:ext cx="7920037"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GB" altLang="en-US">
                <a:latin typeface="Arial" panose="020B0604020202020204" pitchFamily="34" charset="0"/>
                <a:cs typeface="Arial" panose="020B0604020202020204" pitchFamily="34" charset="0"/>
              </a:rPr>
              <a:t>This powerpoint was kindly donated to </a:t>
            </a:r>
            <a:r>
              <a:rPr lang="en-GB" altLang="en-US">
                <a:latin typeface="Arial" panose="020B0604020202020204" pitchFamily="34" charset="0"/>
                <a:cs typeface="Arial" panose="020B0604020202020204" pitchFamily="34" charset="0"/>
                <a:hlinkClick r:id="rId3"/>
              </a:rPr>
              <a:t>www.worldofteaching.com</a:t>
            </a:r>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endParaRPr lang="en-GB" altLang="en-US">
              <a:latin typeface="Arial" panose="020B0604020202020204" pitchFamily="34" charset="0"/>
              <a:cs typeface="Arial" panose="020B0604020202020204" pitchFamily="34" charset="0"/>
            </a:endParaRPr>
          </a:p>
          <a:p>
            <a:r>
              <a:rPr lang="en-GB" altLang="en-US">
                <a:latin typeface="Arial" panose="020B0604020202020204" pitchFamily="34" charset="0"/>
                <a:cs typeface="Arial" panose="020B0604020202020204" pitchFamily="34" charset="0"/>
                <a:hlinkClick r:id="rId3"/>
              </a:rPr>
              <a:t>http://www.worldofteaching.com</a:t>
            </a:r>
            <a:r>
              <a:rPr lang="en-GB" altLang="en-US">
                <a:latin typeface="Arial" panose="020B0604020202020204" pitchFamily="34" charset="0"/>
                <a:cs typeface="Arial" panose="020B0604020202020204" pitchFamily="34" charset="0"/>
              </a:rPr>
              <a:t> is home to over a thousand powerpoints submitted by teachers. This is a completely free site and requires no registration. Please visit and I hope it will help in your teaching.</a:t>
            </a:r>
            <a:endParaRPr lang="en-US" altLang="en-US">
              <a:latin typeface="Arial" panose="020B0604020202020204" pitchFamily="34" charset="0"/>
              <a:cs typeface="Arial" panose="020B0604020202020204" pitchFamily="34" charset="0"/>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87FA2D4F-0EE4-2E89-B385-A5DF51F7F262}"/>
              </a:ext>
            </a:extLst>
          </p:cNvPr>
          <p:cNvSpPr>
            <a:spLocks noGrp="1" noChangeArrowheads="1"/>
          </p:cNvSpPr>
          <p:nvPr>
            <p:ph type="title"/>
          </p:nvPr>
        </p:nvSpPr>
        <p:spPr/>
        <p:txBody>
          <a:bodyPr/>
          <a:lstStyle/>
          <a:p>
            <a:r>
              <a:rPr lang="en-US" altLang="en-US"/>
              <a:t>What causes the stress?</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191652BA-74B5-3D61-10B8-148573EA150C}"/>
              </a:ext>
            </a:extLst>
          </p:cNvPr>
          <p:cNvSpPr>
            <a:spLocks noGrp="1" noChangeArrowheads="1"/>
          </p:cNvSpPr>
          <p:nvPr>
            <p:ph type="title"/>
          </p:nvPr>
        </p:nvSpPr>
        <p:spPr/>
        <p:txBody>
          <a:bodyPr/>
          <a:lstStyle/>
          <a:p>
            <a:r>
              <a:rPr lang="en-US" altLang="en-US"/>
              <a:t>What causes the stress?</a:t>
            </a:r>
          </a:p>
        </p:txBody>
      </p:sp>
      <p:sp>
        <p:nvSpPr>
          <p:cNvPr id="41987" name="Rectangle 3">
            <a:extLst>
              <a:ext uri="{FF2B5EF4-FFF2-40B4-BE49-F238E27FC236}">
                <a16:creationId xmlns:a16="http://schemas.microsoft.com/office/drawing/2014/main" id="{F4F8164B-18E2-8BB1-23D8-E5E1486EC1FD}"/>
              </a:ext>
            </a:extLst>
          </p:cNvPr>
          <p:cNvSpPr>
            <a:spLocks noGrp="1" noChangeArrowheads="1"/>
          </p:cNvSpPr>
          <p:nvPr>
            <p:ph type="body" idx="1"/>
          </p:nvPr>
        </p:nvSpPr>
        <p:spPr/>
        <p:txBody>
          <a:bodyPr/>
          <a:lstStyle/>
          <a:p>
            <a:r>
              <a:rPr lang="en-US" altLang="en-US"/>
              <a:t>Peer Competition.</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8284D757-43CE-3B0C-0E9F-8968A03BF3DB}"/>
              </a:ext>
            </a:extLst>
          </p:cNvPr>
          <p:cNvSpPr>
            <a:spLocks noGrp="1" noChangeArrowheads="1"/>
          </p:cNvSpPr>
          <p:nvPr>
            <p:ph type="title"/>
          </p:nvPr>
        </p:nvSpPr>
        <p:spPr/>
        <p:txBody>
          <a:bodyPr/>
          <a:lstStyle/>
          <a:p>
            <a:r>
              <a:rPr lang="en-US" altLang="en-US"/>
              <a:t>What causes the stress?</a:t>
            </a:r>
          </a:p>
        </p:txBody>
      </p:sp>
      <p:sp>
        <p:nvSpPr>
          <p:cNvPr id="43011" name="Rectangle 3">
            <a:extLst>
              <a:ext uri="{FF2B5EF4-FFF2-40B4-BE49-F238E27FC236}">
                <a16:creationId xmlns:a16="http://schemas.microsoft.com/office/drawing/2014/main" id="{4B691EF7-919C-88BD-21B8-16E10A9B216B}"/>
              </a:ext>
            </a:extLst>
          </p:cNvPr>
          <p:cNvSpPr>
            <a:spLocks noGrp="1" noChangeArrowheads="1"/>
          </p:cNvSpPr>
          <p:nvPr>
            <p:ph type="body" idx="1"/>
          </p:nvPr>
        </p:nvSpPr>
        <p:spPr/>
        <p:txBody>
          <a:bodyPr/>
          <a:lstStyle/>
          <a:p>
            <a:r>
              <a:rPr lang="en-US" altLang="en-US"/>
              <a:t>Peer Competition.</a:t>
            </a:r>
          </a:p>
          <a:p>
            <a:r>
              <a:rPr lang="en-US" altLang="en-US"/>
              <a:t>Fear of failure.</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B35AB52A-5A1F-3437-380A-805811C6C936}"/>
              </a:ext>
            </a:extLst>
          </p:cNvPr>
          <p:cNvSpPr>
            <a:spLocks noGrp="1" noChangeArrowheads="1"/>
          </p:cNvSpPr>
          <p:nvPr>
            <p:ph type="title"/>
          </p:nvPr>
        </p:nvSpPr>
        <p:spPr>
          <a:xfrm>
            <a:off x="457200" y="304800"/>
            <a:ext cx="8056563" cy="838200"/>
          </a:xfrm>
        </p:spPr>
        <p:txBody>
          <a:bodyPr/>
          <a:lstStyle/>
          <a:p>
            <a:r>
              <a:rPr lang="en-US" altLang="en-US"/>
              <a:t>What causes the stress?</a:t>
            </a:r>
          </a:p>
        </p:txBody>
      </p:sp>
      <p:sp>
        <p:nvSpPr>
          <p:cNvPr id="46083" name="Rectangle 3">
            <a:extLst>
              <a:ext uri="{FF2B5EF4-FFF2-40B4-BE49-F238E27FC236}">
                <a16:creationId xmlns:a16="http://schemas.microsoft.com/office/drawing/2014/main" id="{3A793B09-0790-57F3-5333-245799942E88}"/>
              </a:ext>
            </a:extLst>
          </p:cNvPr>
          <p:cNvSpPr>
            <a:spLocks noGrp="1" noChangeArrowheads="1"/>
          </p:cNvSpPr>
          <p:nvPr>
            <p:ph type="body" idx="1"/>
          </p:nvPr>
        </p:nvSpPr>
        <p:spPr>
          <a:xfrm>
            <a:off x="1130300" y="1371600"/>
            <a:ext cx="7383463" cy="4810125"/>
          </a:xfrm>
        </p:spPr>
        <p:txBody>
          <a:bodyPr/>
          <a:lstStyle/>
          <a:p>
            <a:r>
              <a:rPr lang="en-US" altLang="en-US"/>
              <a:t>Fear of failing.</a:t>
            </a:r>
          </a:p>
          <a:p>
            <a:r>
              <a:rPr lang="en-US" altLang="en-US"/>
              <a:t>Peer competition.</a:t>
            </a:r>
          </a:p>
          <a:p>
            <a:r>
              <a:rPr lang="en-US" altLang="en-US"/>
              <a:t>A lack of time spent preparing</a:t>
            </a:r>
          </a:p>
          <a:p>
            <a:r>
              <a:rPr lang="en-US" altLang="en-US"/>
              <a:t>Not enough sleep the night before.</a:t>
            </a:r>
          </a:p>
          <a:p>
            <a:r>
              <a:rPr lang="en-US" altLang="en-US"/>
              <a:t>Any one of these can create the dreaded monster: </a:t>
            </a:r>
            <a:r>
              <a:rPr lang="en-US" altLang="en-US">
                <a:latin typeface="Century Gothic" panose="020B0502020202020204" pitchFamily="34" charset="0"/>
              </a:rPr>
              <a:t>TEST ANXIETY!!!</a:t>
            </a:r>
          </a:p>
          <a:p>
            <a:endParaRPr lang="en-US" altLang="en-US"/>
          </a:p>
          <a:p>
            <a:pPr>
              <a:buFontTx/>
              <a:buNone/>
            </a:pPr>
            <a:endParaRPr lang="en-US" altLang="en-US"/>
          </a:p>
        </p:txBody>
      </p:sp>
      <p:pic>
        <p:nvPicPr>
          <p:cNvPr id="46084" name="Picture 4">
            <a:extLst>
              <a:ext uri="{FF2B5EF4-FFF2-40B4-BE49-F238E27FC236}">
                <a16:creationId xmlns:a16="http://schemas.microsoft.com/office/drawing/2014/main" id="{6CF878A7-FC07-4614-7D56-282C421112B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4800600"/>
            <a:ext cx="2449513" cy="1676400"/>
          </a:xfrm>
          <a:prstGeom prst="rect">
            <a:avLst/>
          </a:prstGeom>
          <a:noFill/>
          <a:extLst>
            <a:ext uri="{909E8E84-426E-40DD-AFC4-6F175D3DCCD1}">
              <a14:hiddenFill xmlns:a14="http://schemas.microsoft.com/office/drawing/2010/main">
                <a:solidFill>
                  <a:srgbClr val="FFFFFF"/>
                </a:solidFill>
              </a14:hiddenFill>
            </a:ext>
          </a:extLst>
        </p:spPr>
      </p:pic>
      <p:pic>
        <p:nvPicPr>
          <p:cNvPr id="46092" name="Picture 12">
            <a:hlinkClick r:id="" action="ppaction://media"/>
            <a:extLst>
              <a:ext uri="{FF2B5EF4-FFF2-40B4-BE49-F238E27FC236}">
                <a16:creationId xmlns:a16="http://schemas.microsoft.com/office/drawing/2014/main" id="{F9709312-DE9A-F9D5-928C-EC8C44C11E03}"/>
              </a:ext>
            </a:extLst>
          </p:cNvPr>
          <p:cNvPicPr>
            <a:picLocks noRot="1" noChangeAspect="1" noChangeArrowheads="1"/>
          </p:cNvPicPr>
          <p:nvPr>
            <a:wavAudioFile r:embed="rId1" name="MSj03885120000[1].wav"/>
          </p:nvPr>
        </p:nvPicPr>
        <p:blipFill>
          <a:blip r:embed="rId5">
            <a:extLst>
              <a:ext uri="{28A0092B-C50C-407E-A947-70E740481C1C}">
                <a14:useLocalDpi xmlns:a14="http://schemas.microsoft.com/office/drawing/2010/main" val="0"/>
              </a:ext>
            </a:extLst>
          </a:blip>
          <a:srcRect/>
          <a:stretch>
            <a:fillRect/>
          </a:stretch>
        </p:blipFill>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comb/>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0" presetClass="entr" presetSubtype="0" fill="hold" nodeType="with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fade">
                                      <p:cBhvr>
                                        <p:cTn id="7" dur="800" decel="100000"/>
                                        <p:tgtEl>
                                          <p:spTgt spid="46082"/>
                                        </p:tgtEl>
                                      </p:cBhvr>
                                    </p:animEffect>
                                    <p:anim calcmode="lin" valueType="num">
                                      <p:cBhvr>
                                        <p:cTn id="8" dur="800" decel="100000" fill="hold"/>
                                        <p:tgtEl>
                                          <p:spTgt spid="46082"/>
                                        </p:tgtEl>
                                        <p:attrNameLst>
                                          <p:attrName>style.rotation</p:attrName>
                                        </p:attrNameLst>
                                      </p:cBhvr>
                                      <p:tavLst>
                                        <p:tav tm="0">
                                          <p:val>
                                            <p:fltVal val="-90"/>
                                          </p:val>
                                        </p:tav>
                                        <p:tav tm="100000">
                                          <p:val>
                                            <p:fltVal val="0"/>
                                          </p:val>
                                        </p:tav>
                                      </p:tavLst>
                                    </p:anim>
                                    <p:anim calcmode="lin" valueType="num">
                                      <p:cBhvr>
                                        <p:cTn id="9" dur="800" decel="100000" fill="hold"/>
                                        <p:tgtEl>
                                          <p:spTgt spid="46082"/>
                                        </p:tgtEl>
                                        <p:attrNameLst>
                                          <p:attrName>ppt_x</p:attrName>
                                        </p:attrNameLst>
                                      </p:cBhvr>
                                      <p:tavLst>
                                        <p:tav tm="0">
                                          <p:val>
                                            <p:strVal val="#ppt_x+0.4"/>
                                          </p:val>
                                        </p:tav>
                                        <p:tav tm="100000">
                                          <p:val>
                                            <p:strVal val="#ppt_x-0.05"/>
                                          </p:val>
                                        </p:tav>
                                      </p:tavLst>
                                    </p:anim>
                                    <p:anim calcmode="lin" valueType="num">
                                      <p:cBhvr>
                                        <p:cTn id="10" dur="800" decel="100000" fill="hold"/>
                                        <p:tgtEl>
                                          <p:spTgt spid="4608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4608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46082"/>
                                        </p:tgtEl>
                                        <p:attrNameLst>
                                          <p:attrName>ppt_y</p:attrName>
                                        </p:attrNameLst>
                                      </p:cBhvr>
                                      <p:tavLst>
                                        <p:tav tm="0">
                                          <p:val>
                                            <p:strVal val="#ppt_y+0.1"/>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47" presetClass="entr" presetSubtype="0" fill="hold" nodeType="clickEffect">
                                  <p:stCondLst>
                                    <p:cond delay="0"/>
                                  </p:stCondLst>
                                  <p:childTnLst>
                                    <p:set>
                                      <p:cBhvr>
                                        <p:cTn id="16" dur="1" fill="hold">
                                          <p:stCondLst>
                                            <p:cond delay="0"/>
                                          </p:stCondLst>
                                        </p:cTn>
                                        <p:tgtEl>
                                          <p:spTgt spid="46083">
                                            <p:txEl>
                                              <p:pRg st="0" end="0"/>
                                            </p:txEl>
                                          </p:spTgt>
                                        </p:tgtEl>
                                        <p:attrNameLst>
                                          <p:attrName>style.visibility</p:attrName>
                                        </p:attrNameLst>
                                      </p:cBhvr>
                                      <p:to>
                                        <p:strVal val="visible"/>
                                      </p:to>
                                    </p:set>
                                    <p:animEffect transition="in" filter="fade">
                                      <p:cBhvr>
                                        <p:cTn id="17" dur="1000"/>
                                        <p:tgtEl>
                                          <p:spTgt spid="46083">
                                            <p:txEl>
                                              <p:pRg st="0" end="0"/>
                                            </p:txEl>
                                          </p:spTgt>
                                        </p:tgtEl>
                                      </p:cBhvr>
                                    </p:animEffect>
                                    <p:anim calcmode="lin" valueType="num">
                                      <p:cBhvr>
                                        <p:cTn id="18" dur="1000" fill="hold"/>
                                        <p:tgtEl>
                                          <p:spTgt spid="46083">
                                            <p:txEl>
                                              <p:pRg st="0" end="0"/>
                                            </p:txEl>
                                          </p:spTgt>
                                        </p:tgtEl>
                                        <p:attrNameLst>
                                          <p:attrName>ppt_x</p:attrName>
                                        </p:attrNameLst>
                                      </p:cBhvr>
                                      <p:tavLst>
                                        <p:tav tm="0">
                                          <p:val>
                                            <p:strVal val="#ppt_x"/>
                                          </p:val>
                                        </p:tav>
                                        <p:tav tm="100000">
                                          <p:val>
                                            <p:strVal val="#ppt_x"/>
                                          </p:val>
                                        </p:tav>
                                      </p:tavLst>
                                    </p:anim>
                                    <p:anim calcmode="lin" valueType="num">
                                      <p:cBhvr>
                                        <p:cTn id="19" dur="1000" fill="hold"/>
                                        <p:tgtEl>
                                          <p:spTgt spid="4608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47" presetClass="entr" presetSubtype="0" fill="hold" nodeType="clickEffect">
                                  <p:stCondLst>
                                    <p:cond delay="0"/>
                                  </p:stCondLst>
                                  <p:childTnLst>
                                    <p:set>
                                      <p:cBhvr>
                                        <p:cTn id="23" dur="1" fill="hold">
                                          <p:stCondLst>
                                            <p:cond delay="0"/>
                                          </p:stCondLst>
                                        </p:cTn>
                                        <p:tgtEl>
                                          <p:spTgt spid="46083">
                                            <p:txEl>
                                              <p:pRg st="1" end="1"/>
                                            </p:txEl>
                                          </p:spTgt>
                                        </p:tgtEl>
                                        <p:attrNameLst>
                                          <p:attrName>style.visibility</p:attrName>
                                        </p:attrNameLst>
                                      </p:cBhvr>
                                      <p:to>
                                        <p:strVal val="visible"/>
                                      </p:to>
                                    </p:set>
                                    <p:animEffect transition="in" filter="fade">
                                      <p:cBhvr>
                                        <p:cTn id="24" dur="1000"/>
                                        <p:tgtEl>
                                          <p:spTgt spid="46083">
                                            <p:txEl>
                                              <p:pRg st="1" end="1"/>
                                            </p:txEl>
                                          </p:spTgt>
                                        </p:tgtEl>
                                      </p:cBhvr>
                                    </p:animEffect>
                                    <p:anim calcmode="lin" valueType="num">
                                      <p:cBhvr>
                                        <p:cTn id="25" dur="1000" fill="hold"/>
                                        <p:tgtEl>
                                          <p:spTgt spid="46083">
                                            <p:txEl>
                                              <p:pRg st="1" end="1"/>
                                            </p:txEl>
                                          </p:spTgt>
                                        </p:tgtEl>
                                        <p:attrNameLst>
                                          <p:attrName>ppt_x</p:attrName>
                                        </p:attrNameLst>
                                      </p:cBhvr>
                                      <p:tavLst>
                                        <p:tav tm="0">
                                          <p:val>
                                            <p:strVal val="#ppt_x"/>
                                          </p:val>
                                        </p:tav>
                                        <p:tav tm="100000">
                                          <p:val>
                                            <p:strVal val="#ppt_x"/>
                                          </p:val>
                                        </p:tav>
                                      </p:tavLst>
                                    </p:anim>
                                    <p:anim calcmode="lin" valueType="num">
                                      <p:cBhvr>
                                        <p:cTn id="26" dur="1000" fill="hold"/>
                                        <p:tgtEl>
                                          <p:spTgt spid="4608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47" presetClass="entr" presetSubtype="0" fill="hold" nodeType="clickEffect">
                                  <p:stCondLst>
                                    <p:cond delay="0"/>
                                  </p:stCondLst>
                                  <p:childTnLst>
                                    <p:set>
                                      <p:cBhvr>
                                        <p:cTn id="30" dur="1" fill="hold">
                                          <p:stCondLst>
                                            <p:cond delay="0"/>
                                          </p:stCondLst>
                                        </p:cTn>
                                        <p:tgtEl>
                                          <p:spTgt spid="46083">
                                            <p:txEl>
                                              <p:pRg st="2" end="2"/>
                                            </p:txEl>
                                          </p:spTgt>
                                        </p:tgtEl>
                                        <p:attrNameLst>
                                          <p:attrName>style.visibility</p:attrName>
                                        </p:attrNameLst>
                                      </p:cBhvr>
                                      <p:to>
                                        <p:strVal val="visible"/>
                                      </p:to>
                                    </p:set>
                                    <p:animEffect transition="in" filter="fade">
                                      <p:cBhvr>
                                        <p:cTn id="31" dur="1000"/>
                                        <p:tgtEl>
                                          <p:spTgt spid="46083">
                                            <p:txEl>
                                              <p:pRg st="2" end="2"/>
                                            </p:txEl>
                                          </p:spTgt>
                                        </p:tgtEl>
                                      </p:cBhvr>
                                    </p:animEffect>
                                    <p:anim calcmode="lin" valueType="num">
                                      <p:cBhvr>
                                        <p:cTn id="32" dur="1000" fill="hold"/>
                                        <p:tgtEl>
                                          <p:spTgt spid="46083">
                                            <p:txEl>
                                              <p:pRg st="2" end="2"/>
                                            </p:txEl>
                                          </p:spTgt>
                                        </p:tgtEl>
                                        <p:attrNameLst>
                                          <p:attrName>ppt_x</p:attrName>
                                        </p:attrNameLst>
                                      </p:cBhvr>
                                      <p:tavLst>
                                        <p:tav tm="0">
                                          <p:val>
                                            <p:strVal val="#ppt_x"/>
                                          </p:val>
                                        </p:tav>
                                        <p:tav tm="100000">
                                          <p:val>
                                            <p:strVal val="#ppt_x"/>
                                          </p:val>
                                        </p:tav>
                                      </p:tavLst>
                                    </p:anim>
                                    <p:anim calcmode="lin" valueType="num">
                                      <p:cBhvr>
                                        <p:cTn id="33" dur="1000" fill="hold"/>
                                        <p:tgtEl>
                                          <p:spTgt spid="4608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47" presetClass="entr" presetSubtype="0" fill="hold" nodeType="clickEffect">
                                  <p:stCondLst>
                                    <p:cond delay="0"/>
                                  </p:stCondLst>
                                  <p:childTnLst>
                                    <p:set>
                                      <p:cBhvr>
                                        <p:cTn id="37" dur="1" fill="hold">
                                          <p:stCondLst>
                                            <p:cond delay="0"/>
                                          </p:stCondLst>
                                        </p:cTn>
                                        <p:tgtEl>
                                          <p:spTgt spid="46083">
                                            <p:txEl>
                                              <p:pRg st="3" end="3"/>
                                            </p:txEl>
                                          </p:spTgt>
                                        </p:tgtEl>
                                        <p:attrNameLst>
                                          <p:attrName>style.visibility</p:attrName>
                                        </p:attrNameLst>
                                      </p:cBhvr>
                                      <p:to>
                                        <p:strVal val="visible"/>
                                      </p:to>
                                    </p:set>
                                    <p:animEffect transition="in" filter="fade">
                                      <p:cBhvr>
                                        <p:cTn id="38" dur="1000"/>
                                        <p:tgtEl>
                                          <p:spTgt spid="46083">
                                            <p:txEl>
                                              <p:pRg st="3" end="3"/>
                                            </p:txEl>
                                          </p:spTgt>
                                        </p:tgtEl>
                                      </p:cBhvr>
                                    </p:animEffect>
                                    <p:anim calcmode="lin" valueType="num">
                                      <p:cBhvr>
                                        <p:cTn id="39" dur="1000" fill="hold"/>
                                        <p:tgtEl>
                                          <p:spTgt spid="46083">
                                            <p:txEl>
                                              <p:pRg st="3" end="3"/>
                                            </p:txEl>
                                          </p:spTgt>
                                        </p:tgtEl>
                                        <p:attrNameLst>
                                          <p:attrName>ppt_x</p:attrName>
                                        </p:attrNameLst>
                                      </p:cBhvr>
                                      <p:tavLst>
                                        <p:tav tm="0">
                                          <p:val>
                                            <p:strVal val="#ppt_x"/>
                                          </p:val>
                                        </p:tav>
                                        <p:tav tm="100000">
                                          <p:val>
                                            <p:strVal val="#ppt_x"/>
                                          </p:val>
                                        </p:tav>
                                      </p:tavLst>
                                    </p:anim>
                                    <p:anim calcmode="lin" valueType="num">
                                      <p:cBhvr>
                                        <p:cTn id="40" dur="1000" fill="hold"/>
                                        <p:tgtEl>
                                          <p:spTgt spid="4608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47" presetClass="entr" presetSubtype="0" fill="hold" nodeType="clickEffect">
                                  <p:stCondLst>
                                    <p:cond delay="0"/>
                                  </p:stCondLst>
                                  <p:childTnLst>
                                    <p:set>
                                      <p:cBhvr>
                                        <p:cTn id="44" dur="1" fill="hold">
                                          <p:stCondLst>
                                            <p:cond delay="0"/>
                                          </p:stCondLst>
                                        </p:cTn>
                                        <p:tgtEl>
                                          <p:spTgt spid="46083">
                                            <p:txEl>
                                              <p:pRg st="4" end="4"/>
                                            </p:txEl>
                                          </p:spTgt>
                                        </p:tgtEl>
                                        <p:attrNameLst>
                                          <p:attrName>style.visibility</p:attrName>
                                        </p:attrNameLst>
                                      </p:cBhvr>
                                      <p:to>
                                        <p:strVal val="visible"/>
                                      </p:to>
                                    </p:set>
                                    <p:animEffect transition="in" filter="fade">
                                      <p:cBhvr>
                                        <p:cTn id="45" dur="1000"/>
                                        <p:tgtEl>
                                          <p:spTgt spid="46083">
                                            <p:txEl>
                                              <p:pRg st="4" end="4"/>
                                            </p:txEl>
                                          </p:spTgt>
                                        </p:tgtEl>
                                      </p:cBhvr>
                                    </p:animEffect>
                                    <p:anim calcmode="lin" valueType="num">
                                      <p:cBhvr>
                                        <p:cTn id="46" dur="1000" fill="hold"/>
                                        <p:tgtEl>
                                          <p:spTgt spid="46083">
                                            <p:txEl>
                                              <p:pRg st="4" end="4"/>
                                            </p:txEl>
                                          </p:spTgt>
                                        </p:tgtEl>
                                        <p:attrNameLst>
                                          <p:attrName>ppt_x</p:attrName>
                                        </p:attrNameLst>
                                      </p:cBhvr>
                                      <p:tavLst>
                                        <p:tav tm="0">
                                          <p:val>
                                            <p:strVal val="#ppt_x"/>
                                          </p:val>
                                        </p:tav>
                                        <p:tav tm="100000">
                                          <p:val>
                                            <p:strVal val="#ppt_x"/>
                                          </p:val>
                                        </p:tav>
                                      </p:tavLst>
                                    </p:anim>
                                    <p:anim calcmode="lin" valueType="num">
                                      <p:cBhvr>
                                        <p:cTn id="47" dur="1000" fill="hold"/>
                                        <p:tgtEl>
                                          <p:spTgt spid="46083">
                                            <p:txEl>
                                              <p:pRg st="4" end="4"/>
                                            </p:txEl>
                                          </p:spTgt>
                                        </p:tgtEl>
                                        <p:attrNameLst>
                                          <p:attrName>ppt_y</p:attrName>
                                        </p:attrNameLst>
                                      </p:cBhvr>
                                      <p:tavLst>
                                        <p:tav tm="0">
                                          <p:val>
                                            <p:strVal val="#ppt_y-.1"/>
                                          </p:val>
                                        </p:tav>
                                        <p:tav tm="100000">
                                          <p:val>
                                            <p:strVal val="#ppt_y"/>
                                          </p:val>
                                        </p:tav>
                                      </p:tavLst>
                                    </p:anim>
                                  </p:childTnLst>
                                </p:cTn>
                              </p:par>
                            </p:childTnLst>
                          </p:cTn>
                        </p:par>
                        <p:par>
                          <p:cTn id="48" fill="hold" nodeType="afterGroup">
                            <p:stCondLst>
                              <p:cond delay="1000"/>
                            </p:stCondLst>
                            <p:childTnLst>
                              <p:par>
                                <p:cTn id="49" presetID="1" presetClass="mediacall" presetSubtype="0" fill="hold" nodeType="afterEffect">
                                  <p:stCondLst>
                                    <p:cond delay="0"/>
                                  </p:stCondLst>
                                  <p:childTnLst>
                                    <p:cmd type="call" cmd="playFrom(0.0)">
                                      <p:cBhvr>
                                        <p:cTn id="50" dur="2169" fill="hold"/>
                                        <p:tgtEl>
                                          <p:spTgt spid="4609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51" fill="hold" display="0">
                  <p:stCondLst>
                    <p:cond delay="indefinite"/>
                  </p:stCondLst>
                  <p:endCondLst>
                    <p:cond evt="onNext" delay="0">
                      <p:tgtEl>
                        <p:sldTgt/>
                      </p:tgtEl>
                    </p:cond>
                    <p:cond evt="onPrev" delay="0">
                      <p:tgtEl>
                        <p:sldTgt/>
                      </p:tgtEl>
                    </p:cond>
                    <p:cond evt="onStopAudio" delay="0">
                      <p:tgtEl>
                        <p:sldTgt/>
                      </p:tgtEl>
                    </p:cond>
                  </p:endCondLst>
                </p:cTn>
                <p:tgtEl>
                  <p:spTgt spid="46092"/>
                </p:tgtEl>
              </p:cMediaNode>
            </p:audio>
          </p:childTnLst>
        </p:cTn>
      </p:par>
    </p:tnLst>
    <p:bldLst>
      <p:bldP spid="46082" grpId="0"/>
      <p:bldP spid="4608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F31A3132-66C0-C316-0E3A-FC8265D388A8}"/>
              </a:ext>
            </a:extLst>
          </p:cNvPr>
          <p:cNvSpPr>
            <a:spLocks noGrp="1" noChangeArrowheads="1"/>
          </p:cNvSpPr>
          <p:nvPr>
            <p:ph type="title"/>
          </p:nvPr>
        </p:nvSpPr>
        <p:spPr/>
        <p:txBody>
          <a:bodyPr/>
          <a:lstStyle/>
          <a:p>
            <a:r>
              <a:rPr lang="en-US" altLang="en-US" sz="4400"/>
              <a:t>‘Twas the Night Before Testing</a:t>
            </a:r>
          </a:p>
        </p:txBody>
      </p:sp>
      <p:sp>
        <p:nvSpPr>
          <p:cNvPr id="6147" name="Rectangle 3">
            <a:extLst>
              <a:ext uri="{FF2B5EF4-FFF2-40B4-BE49-F238E27FC236}">
                <a16:creationId xmlns:a16="http://schemas.microsoft.com/office/drawing/2014/main" id="{C58C8625-B3A9-0EAD-D249-F188BA6A9BD5}"/>
              </a:ext>
            </a:extLst>
          </p:cNvPr>
          <p:cNvSpPr>
            <a:spLocks noGrp="1" noChangeArrowheads="1"/>
          </p:cNvSpPr>
          <p:nvPr>
            <p:ph type="body" idx="1"/>
          </p:nvPr>
        </p:nvSpPr>
        <p:spPr>
          <a:xfrm>
            <a:off x="1130300" y="2273300"/>
            <a:ext cx="6642100" cy="698500"/>
          </a:xfrm>
        </p:spPr>
        <p:txBody>
          <a:bodyPr/>
          <a:lstStyle/>
          <a:p>
            <a:r>
              <a:rPr lang="en-US" altLang="en-US"/>
              <a:t>Go to bed on time. </a:t>
            </a:r>
          </a:p>
        </p:txBody>
      </p:sp>
      <p:sp>
        <p:nvSpPr>
          <p:cNvPr id="6152" name="Rectangle 8">
            <a:extLst>
              <a:ext uri="{FF2B5EF4-FFF2-40B4-BE49-F238E27FC236}">
                <a16:creationId xmlns:a16="http://schemas.microsoft.com/office/drawing/2014/main" id="{C04D9126-828F-5BEB-33DF-971222427EE7}"/>
              </a:ext>
            </a:extLst>
          </p:cNvPr>
          <p:cNvSpPr>
            <a:spLocks noChangeArrowheads="1"/>
          </p:cNvSpPr>
          <p:nvPr/>
        </p:nvSpPr>
        <p:spPr bwMode="auto">
          <a:xfrm>
            <a:off x="1143000" y="3429000"/>
            <a:ext cx="7620000" cy="968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20000"/>
              </a:spcBef>
              <a:buFontTx/>
              <a:buChar char="•"/>
            </a:pPr>
            <a:r>
              <a:rPr lang="en-US" altLang="en-US" sz="3200" b="1">
                <a:latin typeface="Arial" panose="020B0604020202020204" pitchFamily="34" charset="0"/>
              </a:rPr>
              <a:t> Be at school on the assigned test date!!</a:t>
            </a:r>
          </a:p>
        </p:txBody>
      </p:sp>
      <p:sp>
        <p:nvSpPr>
          <p:cNvPr id="6153" name="Text Box 9">
            <a:extLst>
              <a:ext uri="{FF2B5EF4-FFF2-40B4-BE49-F238E27FC236}">
                <a16:creationId xmlns:a16="http://schemas.microsoft.com/office/drawing/2014/main" id="{56F725D0-D1F2-C602-AF19-C3B99F3BC306}"/>
              </a:ext>
            </a:extLst>
          </p:cNvPr>
          <p:cNvSpPr txBox="1">
            <a:spLocks noChangeArrowheads="1"/>
          </p:cNvSpPr>
          <p:nvPr/>
        </p:nvSpPr>
        <p:spPr bwMode="auto">
          <a:xfrm>
            <a:off x="1143000" y="4648200"/>
            <a:ext cx="8001000" cy="195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nSpc>
                <a:spcPct val="90000"/>
              </a:lnSpc>
              <a:spcBef>
                <a:spcPct val="20000"/>
              </a:spcBef>
              <a:buFontTx/>
              <a:buChar char="•"/>
            </a:pPr>
            <a:r>
              <a:rPr lang="en-US" altLang="en-US" sz="3200" b="1">
                <a:latin typeface="Arial" panose="020B0604020202020204" pitchFamily="34" charset="0"/>
              </a:rPr>
              <a:t>Talk to your parents or teachers about any concerns that you might have about the test.</a:t>
            </a:r>
          </a:p>
          <a:p>
            <a:pPr>
              <a:spcBef>
                <a:spcPct val="50000"/>
              </a:spcBef>
            </a:pPr>
            <a:endParaRPr lang="en-US" altLang="en-US"/>
          </a:p>
        </p:txBody>
      </p:sp>
    </p:spTree>
  </p:cSld>
  <p:clrMapOvr>
    <a:masterClrMapping/>
  </p:clrMapOvr>
  <p:transition spd="med">
    <p:sndAc>
      <p:stSnd>
        <p:snd r:embed="rId3" name="ZZZZ.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52"/>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15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P spid="6152" grpId="0"/>
      <p:bldP spid="6153" grpId="0"/>
    </p:bldLst>
  </p:timing>
</p:sld>
</file>

<file path=ppt/theme/theme1.xml><?xml version="1.0" encoding="utf-8"?>
<a:theme xmlns:a="http://schemas.openxmlformats.org/drawingml/2006/main" name="PT Magenta193J">
  <a:themeElements>
    <a:clrScheme name="PT Magenta193J 8">
      <a:dk1>
        <a:srgbClr val="660066"/>
      </a:dk1>
      <a:lt1>
        <a:srgbClr val="FFFFFF"/>
      </a:lt1>
      <a:dk2>
        <a:srgbClr val="360036"/>
      </a:dk2>
      <a:lt2>
        <a:srgbClr val="808080"/>
      </a:lt2>
      <a:accent1>
        <a:srgbClr val="00CC99"/>
      </a:accent1>
      <a:accent2>
        <a:srgbClr val="3333CC"/>
      </a:accent2>
      <a:accent3>
        <a:srgbClr val="FFFFFF"/>
      </a:accent3>
      <a:accent4>
        <a:srgbClr val="560056"/>
      </a:accent4>
      <a:accent5>
        <a:srgbClr val="AAE2CA"/>
      </a:accent5>
      <a:accent6>
        <a:srgbClr val="2D2DB9"/>
      </a:accent6>
      <a:hlink>
        <a:srgbClr val="000066"/>
      </a:hlink>
      <a:folHlink>
        <a:srgbClr val="B2B2B2"/>
      </a:folHlink>
    </a:clrScheme>
    <a:fontScheme name="PT Magenta193J">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PT Magenta193J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T Magenta193J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T Magenta193J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T Magenta193J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T Magenta193J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T Magenta193J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T Magenta193J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PT Magenta193J 8">
        <a:dk1>
          <a:srgbClr val="660066"/>
        </a:dk1>
        <a:lt1>
          <a:srgbClr val="FFFFFF"/>
        </a:lt1>
        <a:dk2>
          <a:srgbClr val="360036"/>
        </a:dk2>
        <a:lt2>
          <a:srgbClr val="808080"/>
        </a:lt2>
        <a:accent1>
          <a:srgbClr val="00CC99"/>
        </a:accent1>
        <a:accent2>
          <a:srgbClr val="3333CC"/>
        </a:accent2>
        <a:accent3>
          <a:srgbClr val="FFFFFF"/>
        </a:accent3>
        <a:accent4>
          <a:srgbClr val="560056"/>
        </a:accent4>
        <a:accent5>
          <a:srgbClr val="AAE2CA"/>
        </a:accent5>
        <a:accent6>
          <a:srgbClr val="2D2DB9"/>
        </a:accent6>
        <a:hlink>
          <a:srgbClr val="000066"/>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PT Magenta193J</Template>
  <TotalTime>580</TotalTime>
  <Words>1908</Words>
  <Application>Microsoft Office PowerPoint</Application>
  <PresentationFormat>On-screen Show (4:3)</PresentationFormat>
  <Paragraphs>259</Paragraphs>
  <Slides>43</Slides>
  <Notes>43</Notes>
  <HiddenSlides>11</HiddenSlides>
  <MMClips>4</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43</vt:i4>
      </vt:variant>
    </vt:vector>
  </HeadingPairs>
  <TitlesOfParts>
    <vt:vector size="47" baseType="lpstr">
      <vt:lpstr>Arial</vt:lpstr>
      <vt:lpstr>Times New Roman</vt:lpstr>
      <vt:lpstr>Century Gothic</vt:lpstr>
      <vt:lpstr>PT Magenta193J</vt:lpstr>
      <vt:lpstr>Good Morning!</vt:lpstr>
      <vt:lpstr>PowerPoint Presentation</vt:lpstr>
      <vt:lpstr>The main reason that capable students are not always successful:</vt:lpstr>
      <vt:lpstr>The main reason that capable students are not successful:</vt:lpstr>
      <vt:lpstr>What causes the stress?</vt:lpstr>
      <vt:lpstr>What causes the stress?</vt:lpstr>
      <vt:lpstr>What causes the stress?</vt:lpstr>
      <vt:lpstr>What causes the stress?</vt:lpstr>
      <vt:lpstr>‘Twas the Night Before Testing</vt:lpstr>
      <vt:lpstr>The Morning of Testing</vt:lpstr>
      <vt:lpstr>Multiple Choice Questions</vt:lpstr>
      <vt:lpstr>Pace Yourself</vt:lpstr>
      <vt:lpstr>Multiple Choice Questions</vt:lpstr>
      <vt:lpstr>The Process of Elimination</vt:lpstr>
      <vt:lpstr>The Process of Elimination</vt:lpstr>
      <vt:lpstr>Example of eliminating answers…..</vt:lpstr>
      <vt:lpstr>The Death Grip</vt:lpstr>
      <vt:lpstr>Answering Questions</vt:lpstr>
      <vt:lpstr>Key Words</vt:lpstr>
      <vt:lpstr>KEY WORDS CAN HELP!</vt:lpstr>
      <vt:lpstr>What are we answering?</vt:lpstr>
      <vt:lpstr>Reading Passages</vt:lpstr>
      <vt:lpstr>CHARTS &amp; GRAPHS</vt:lpstr>
      <vt:lpstr>Math Computation</vt:lpstr>
      <vt:lpstr>Math Computation</vt:lpstr>
      <vt:lpstr>Math Computation</vt:lpstr>
      <vt:lpstr>A Matter of Time</vt:lpstr>
      <vt:lpstr>It’s About Time</vt:lpstr>
      <vt:lpstr>Final Tips</vt:lpstr>
      <vt:lpstr>TABLE FOUR</vt:lpstr>
      <vt:lpstr>TABLE THREE</vt:lpstr>
      <vt:lpstr>TABLE TWO</vt:lpstr>
      <vt:lpstr>TABLE ONE      </vt:lpstr>
      <vt:lpstr>TABLE 41/2</vt:lpstr>
      <vt:lpstr>TABLE FOUR</vt:lpstr>
      <vt:lpstr>TABLE THREE</vt:lpstr>
      <vt:lpstr>TABLE TWO</vt:lpstr>
      <vt:lpstr>TABLE ONE</vt:lpstr>
      <vt:lpstr>TABLE 41/2</vt:lpstr>
      <vt:lpstr>ALL TABLES</vt:lpstr>
      <vt:lpstr>HOMEWORK</vt:lpstr>
      <vt:lpstr>The Death Grip</vt:lpstr>
      <vt:lpstr>PowerPoint Presentation</vt:lpstr>
    </vt:vector>
  </TitlesOfParts>
  <Company>Jefferson County Schools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Taking Strategies</dc:title>
  <dc:creator>Connie Campbell</dc:creator>
  <cp:lastModifiedBy>Nayan GRIFFITHS</cp:lastModifiedBy>
  <cp:revision>32</cp:revision>
  <dcterms:created xsi:type="dcterms:W3CDTF">2004-03-22T18:54:52Z</dcterms:created>
  <dcterms:modified xsi:type="dcterms:W3CDTF">2023-03-21T15:29:37Z</dcterms:modified>
</cp:coreProperties>
</file>