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sldIdLst>
    <p:sldId id="256" r:id="rId2"/>
    <p:sldId id="257" r:id="rId3"/>
    <p:sldId id="266" r:id="rId4"/>
    <p:sldId id="258" r:id="rId5"/>
    <p:sldId id="262" r:id="rId6"/>
    <p:sldId id="263" r:id="rId7"/>
    <p:sldId id="267" r:id="rId8"/>
    <p:sldId id="259" r:id="rId9"/>
    <p:sldId id="260" r:id="rId10"/>
    <p:sldId id="261" r:id="rId11"/>
    <p:sldId id="265" r:id="rId12"/>
    <p:sldId id="264" r:id="rId13"/>
    <p:sldId id="268" r:id="rId1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43010" name="Group 2">
            <a:extLst>
              <a:ext uri="{FF2B5EF4-FFF2-40B4-BE49-F238E27FC236}">
                <a16:creationId xmlns:a16="http://schemas.microsoft.com/office/drawing/2014/main" id="{F68B7364-908C-2C66-968B-1CF15B008874}"/>
              </a:ext>
            </a:extLst>
          </p:cNvPr>
          <p:cNvGrpSpPr>
            <a:grpSpLocks/>
          </p:cNvGrpSpPr>
          <p:nvPr/>
        </p:nvGrpSpPr>
        <p:grpSpPr bwMode="auto">
          <a:xfrm>
            <a:off x="319088" y="1752600"/>
            <a:ext cx="8824912" cy="5129213"/>
            <a:chOff x="201" y="1104"/>
            <a:chExt cx="5559" cy="3231"/>
          </a:xfrm>
        </p:grpSpPr>
        <p:sp>
          <p:nvSpPr>
            <p:cNvPr id="43011" name="Freeform 3">
              <a:extLst>
                <a:ext uri="{FF2B5EF4-FFF2-40B4-BE49-F238E27FC236}">
                  <a16:creationId xmlns:a16="http://schemas.microsoft.com/office/drawing/2014/main" id="{12E16801-34A4-753B-E738-FA3AE3AAFD9B}"/>
                </a:ext>
              </a:extLst>
            </p:cNvPr>
            <p:cNvSpPr>
              <a:spLocks/>
            </p:cNvSpPr>
            <p:nvPr/>
          </p:nvSpPr>
          <p:spPr bwMode="ltGray">
            <a:xfrm>
              <a:off x="210" y="1104"/>
              <a:ext cx="5550" cy="3216"/>
            </a:xfrm>
            <a:custGeom>
              <a:avLst/>
              <a:gdLst>
                <a:gd name="T0" fmla="*/ 335 w 5550"/>
                <a:gd name="T1" fmla="*/ 0 h 3216"/>
                <a:gd name="T2" fmla="*/ 333 w 5550"/>
                <a:gd name="T3" fmla="*/ 1290 h 3216"/>
                <a:gd name="T4" fmla="*/ 0 w 5550"/>
                <a:gd name="T5" fmla="*/ 1290 h 3216"/>
                <a:gd name="T6" fmla="*/ 6 w 5550"/>
                <a:gd name="T7" fmla="*/ 3210 h 3216"/>
                <a:gd name="T8" fmla="*/ 5550 w 5550"/>
                <a:gd name="T9" fmla="*/ 3216 h 3216"/>
                <a:gd name="T10" fmla="*/ 5550 w 5550"/>
                <a:gd name="T11" fmla="*/ 0 h 3216"/>
                <a:gd name="T12" fmla="*/ 335 w 5550"/>
                <a:gd name="T13" fmla="*/ 0 h 3216"/>
                <a:gd name="T14" fmla="*/ 335 w 5550"/>
                <a:gd name="T15" fmla="*/ 0 h 32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50" h="3216">
                  <a:moveTo>
                    <a:pt x="335" y="0"/>
                  </a:moveTo>
                  <a:lnTo>
                    <a:pt x="333" y="1290"/>
                  </a:lnTo>
                  <a:lnTo>
                    <a:pt x="0" y="1290"/>
                  </a:lnTo>
                  <a:lnTo>
                    <a:pt x="6" y="3210"/>
                  </a:lnTo>
                  <a:lnTo>
                    <a:pt x="5550" y="3216"/>
                  </a:lnTo>
                  <a:lnTo>
                    <a:pt x="5550" y="0"/>
                  </a:lnTo>
                  <a:lnTo>
                    <a:pt x="335" y="0"/>
                  </a:lnTo>
                  <a:lnTo>
                    <a:pt x="335" y="0"/>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3012" name="Freeform 4">
              <a:extLst>
                <a:ext uri="{FF2B5EF4-FFF2-40B4-BE49-F238E27FC236}">
                  <a16:creationId xmlns:a16="http://schemas.microsoft.com/office/drawing/2014/main" id="{C126A231-F072-5C14-103F-801B7C7F2482}"/>
                </a:ext>
              </a:extLst>
            </p:cNvPr>
            <p:cNvSpPr>
              <a:spLocks/>
            </p:cNvSpPr>
            <p:nvPr/>
          </p:nvSpPr>
          <p:spPr bwMode="ltGray">
            <a:xfrm>
              <a:off x="528" y="2400"/>
              <a:ext cx="5232" cy="1920"/>
            </a:xfrm>
            <a:custGeom>
              <a:avLst/>
              <a:gdLst>
                <a:gd name="T0" fmla="*/ 0 w 4897"/>
                <a:gd name="T1" fmla="*/ 0 h 2182"/>
                <a:gd name="T2" fmla="*/ 0 w 4897"/>
                <a:gd name="T3" fmla="*/ 2182 h 2182"/>
                <a:gd name="T4" fmla="*/ 4897 w 4897"/>
                <a:gd name="T5" fmla="*/ 2182 h 2182"/>
                <a:gd name="T6" fmla="*/ 4897 w 4897"/>
                <a:gd name="T7" fmla="*/ 0 h 2182"/>
                <a:gd name="T8" fmla="*/ 0 w 4897"/>
                <a:gd name="T9" fmla="*/ 0 h 2182"/>
                <a:gd name="T10" fmla="*/ 0 w 4897"/>
                <a:gd name="T11" fmla="*/ 0 h 2182"/>
              </a:gdLst>
              <a:ahLst/>
              <a:cxnLst>
                <a:cxn ang="0">
                  <a:pos x="T0" y="T1"/>
                </a:cxn>
                <a:cxn ang="0">
                  <a:pos x="T2" y="T3"/>
                </a:cxn>
                <a:cxn ang="0">
                  <a:pos x="T4" y="T5"/>
                </a:cxn>
                <a:cxn ang="0">
                  <a:pos x="T6" y="T7"/>
                </a:cxn>
                <a:cxn ang="0">
                  <a:pos x="T8" y="T9"/>
                </a:cxn>
                <a:cxn ang="0">
                  <a:pos x="T10" y="T11"/>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3013" name="Freeform 5">
              <a:extLst>
                <a:ext uri="{FF2B5EF4-FFF2-40B4-BE49-F238E27FC236}">
                  <a16:creationId xmlns:a16="http://schemas.microsoft.com/office/drawing/2014/main" id="{EA763DA9-9B9D-895B-250D-DEEBF30C5149}"/>
                </a:ext>
              </a:extLst>
            </p:cNvPr>
            <p:cNvSpPr>
              <a:spLocks/>
            </p:cNvSpPr>
            <p:nvPr/>
          </p:nvSpPr>
          <p:spPr bwMode="ltGray">
            <a:xfrm>
              <a:off x="201" y="2377"/>
              <a:ext cx="3455"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3014" name="Freeform 6">
              <a:extLst>
                <a:ext uri="{FF2B5EF4-FFF2-40B4-BE49-F238E27FC236}">
                  <a16:creationId xmlns:a16="http://schemas.microsoft.com/office/drawing/2014/main" id="{2355C5E6-4497-ED17-DF22-3408C32CC41A}"/>
                </a:ext>
              </a:extLst>
            </p:cNvPr>
            <p:cNvSpPr>
              <a:spLocks/>
            </p:cNvSpPr>
            <p:nvPr/>
          </p:nvSpPr>
          <p:spPr bwMode="ltGray">
            <a:xfrm>
              <a:off x="528" y="1104"/>
              <a:ext cx="4894"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3015" name="Freeform 7">
              <a:extLst>
                <a:ext uri="{FF2B5EF4-FFF2-40B4-BE49-F238E27FC236}">
                  <a16:creationId xmlns:a16="http://schemas.microsoft.com/office/drawing/2014/main" id="{EE123619-3D93-0320-FA91-A7F7FF273BF4}"/>
                </a:ext>
              </a:extLst>
            </p:cNvPr>
            <p:cNvSpPr>
              <a:spLocks/>
            </p:cNvSpPr>
            <p:nvPr/>
          </p:nvSpPr>
          <p:spPr bwMode="ltGray">
            <a:xfrm>
              <a:off x="201" y="2377"/>
              <a:ext cx="30" cy="1958"/>
            </a:xfrm>
            <a:custGeom>
              <a:avLst/>
              <a:gdLst>
                <a:gd name="T0" fmla="*/ 0 w 30"/>
                <a:gd name="T1" fmla="*/ 0 h 1416"/>
                <a:gd name="T2" fmla="*/ 0 w 30"/>
                <a:gd name="T3" fmla="*/ 1416 h 1416"/>
                <a:gd name="T4" fmla="*/ 29 w 30"/>
                <a:gd name="T5" fmla="*/ 1416 h 1416"/>
                <a:gd name="T6" fmla="*/ 30 w 30"/>
                <a:gd name="T7" fmla="*/ 27 h 1416"/>
                <a:gd name="T8" fmla="*/ 0 w 30"/>
                <a:gd name="T9" fmla="*/ 0 h 1416"/>
                <a:gd name="T10" fmla="*/ 0 w 30"/>
                <a:gd name="T11" fmla="*/ 0 h 1416"/>
              </a:gdLst>
              <a:ahLst/>
              <a:cxnLst>
                <a:cxn ang="0">
                  <a:pos x="T0" y="T1"/>
                </a:cxn>
                <a:cxn ang="0">
                  <a:pos x="T2" y="T3"/>
                </a:cxn>
                <a:cxn ang="0">
                  <a:pos x="T4" y="T5"/>
                </a:cxn>
                <a:cxn ang="0">
                  <a:pos x="T6" y="T7"/>
                </a:cxn>
                <a:cxn ang="0">
                  <a:pos x="T8" y="T9"/>
                </a:cxn>
                <a:cxn ang="0">
                  <a:pos x="T10" y="T11"/>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3016" name="Freeform 8">
              <a:extLst>
                <a:ext uri="{FF2B5EF4-FFF2-40B4-BE49-F238E27FC236}">
                  <a16:creationId xmlns:a16="http://schemas.microsoft.com/office/drawing/2014/main" id="{D185396B-2C5F-6499-6AA3-183C3FF2A186}"/>
                </a:ext>
              </a:extLst>
            </p:cNvPr>
            <p:cNvSpPr>
              <a:spLocks/>
            </p:cNvSpPr>
            <p:nvPr/>
          </p:nvSpPr>
          <p:spPr bwMode="ltGray">
            <a:xfrm>
              <a:off x="528" y="1104"/>
              <a:ext cx="29" cy="3225"/>
            </a:xfrm>
            <a:custGeom>
              <a:avLst/>
              <a:gdLst>
                <a:gd name="T0" fmla="*/ 0 w 29"/>
                <a:gd name="T1" fmla="*/ 0 h 2161"/>
                <a:gd name="T2" fmla="*/ 0 w 29"/>
                <a:gd name="T3" fmla="*/ 2161 h 2161"/>
                <a:gd name="T4" fmla="*/ 29 w 29"/>
                <a:gd name="T5" fmla="*/ 2161 h 2161"/>
                <a:gd name="T6" fmla="*/ 27 w 29"/>
                <a:gd name="T7" fmla="*/ 27 h 2161"/>
                <a:gd name="T8" fmla="*/ 0 w 29"/>
                <a:gd name="T9" fmla="*/ 0 h 2161"/>
                <a:gd name="T10" fmla="*/ 0 w 29"/>
                <a:gd name="T11" fmla="*/ 0 h 2161"/>
              </a:gdLst>
              <a:ahLst/>
              <a:cxnLst>
                <a:cxn ang="0">
                  <a:pos x="T0" y="T1"/>
                </a:cxn>
                <a:cxn ang="0">
                  <a:pos x="T2" y="T3"/>
                </a:cxn>
                <a:cxn ang="0">
                  <a:pos x="T4" y="T5"/>
                </a:cxn>
                <a:cxn ang="0">
                  <a:pos x="T6" y="T7"/>
                </a:cxn>
                <a:cxn ang="0">
                  <a:pos x="T8" y="T9"/>
                </a:cxn>
                <a:cxn ang="0">
                  <a:pos x="T10" y="T11"/>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sp>
        <p:nvSpPr>
          <p:cNvPr id="43017" name="Rectangle 9">
            <a:extLst>
              <a:ext uri="{FF2B5EF4-FFF2-40B4-BE49-F238E27FC236}">
                <a16:creationId xmlns:a16="http://schemas.microsoft.com/office/drawing/2014/main" id="{9A38B420-6519-DA7D-2401-D512DE1DB2D0}"/>
              </a:ext>
            </a:extLst>
          </p:cNvPr>
          <p:cNvSpPr>
            <a:spLocks noGrp="1" noChangeArrowheads="1"/>
          </p:cNvSpPr>
          <p:nvPr>
            <p:ph type="ctrTitle" sz="quarter"/>
          </p:nvPr>
        </p:nvSpPr>
        <p:spPr>
          <a:xfrm>
            <a:off x="990600" y="1905000"/>
            <a:ext cx="7772400" cy="1736725"/>
          </a:xfrm>
        </p:spPr>
        <p:txBody>
          <a:bodyPr anchor="t"/>
          <a:lstStyle>
            <a:lvl1pPr>
              <a:defRPr sz="5400"/>
            </a:lvl1pPr>
          </a:lstStyle>
          <a:p>
            <a:pPr lvl="0"/>
            <a:r>
              <a:rPr lang="en-US" altLang="en-US" noProof="0"/>
              <a:t>Click to edit Master title style</a:t>
            </a:r>
          </a:p>
        </p:txBody>
      </p:sp>
      <p:sp>
        <p:nvSpPr>
          <p:cNvPr id="43018" name="Rectangle 10">
            <a:extLst>
              <a:ext uri="{FF2B5EF4-FFF2-40B4-BE49-F238E27FC236}">
                <a16:creationId xmlns:a16="http://schemas.microsoft.com/office/drawing/2014/main" id="{D9163672-ECE4-E8D6-F1F8-63DB32FE87D6}"/>
              </a:ext>
            </a:extLst>
          </p:cNvPr>
          <p:cNvSpPr>
            <a:spLocks noGrp="1" noChangeArrowheads="1"/>
          </p:cNvSpPr>
          <p:nvPr>
            <p:ph type="subTitle" sz="quarter" idx="1"/>
          </p:nvPr>
        </p:nvSpPr>
        <p:spPr>
          <a:xfrm>
            <a:off x="990600" y="3962400"/>
            <a:ext cx="6781800" cy="1752600"/>
          </a:xfrm>
        </p:spPr>
        <p:txBody>
          <a:bodyPr/>
          <a:lstStyle>
            <a:lvl1pPr marL="0" indent="0">
              <a:buFont typeface="Wingdings" panose="05000000000000000000" pitchFamily="2" charset="2"/>
              <a:buNone/>
              <a:defRPr/>
            </a:lvl1pPr>
          </a:lstStyle>
          <a:p>
            <a:pPr lvl="0"/>
            <a:r>
              <a:rPr lang="en-US" altLang="en-US" noProof="0"/>
              <a:t>Click to edit Master subtitle style</a:t>
            </a:r>
          </a:p>
        </p:txBody>
      </p:sp>
      <p:sp>
        <p:nvSpPr>
          <p:cNvPr id="43019" name="Rectangle 11">
            <a:extLst>
              <a:ext uri="{FF2B5EF4-FFF2-40B4-BE49-F238E27FC236}">
                <a16:creationId xmlns:a16="http://schemas.microsoft.com/office/drawing/2014/main" id="{B5F25064-5E95-1497-DFCB-65E734932D50}"/>
              </a:ext>
            </a:extLst>
          </p:cNvPr>
          <p:cNvSpPr>
            <a:spLocks noGrp="1" noChangeArrowheads="1"/>
          </p:cNvSpPr>
          <p:nvPr>
            <p:ph type="dt" sz="quarter" idx="2"/>
          </p:nvPr>
        </p:nvSpPr>
        <p:spPr>
          <a:xfrm>
            <a:off x="990600" y="6245225"/>
            <a:ext cx="1901825" cy="476250"/>
          </a:xfrm>
        </p:spPr>
        <p:txBody>
          <a:bodyPr/>
          <a:lstStyle>
            <a:lvl1pPr>
              <a:defRPr/>
            </a:lvl1pPr>
          </a:lstStyle>
          <a:p>
            <a:endParaRPr lang="en-US" altLang="en-US"/>
          </a:p>
        </p:txBody>
      </p:sp>
      <p:sp>
        <p:nvSpPr>
          <p:cNvPr id="43020" name="Rectangle 12">
            <a:extLst>
              <a:ext uri="{FF2B5EF4-FFF2-40B4-BE49-F238E27FC236}">
                <a16:creationId xmlns:a16="http://schemas.microsoft.com/office/drawing/2014/main" id="{BFD69A11-7E7B-009C-BE4E-90813E0D4855}"/>
              </a:ext>
            </a:extLst>
          </p:cNvPr>
          <p:cNvSpPr>
            <a:spLocks noGrp="1" noChangeArrowheads="1"/>
          </p:cNvSpPr>
          <p:nvPr>
            <p:ph type="ftr" sz="quarter" idx="3"/>
          </p:nvPr>
        </p:nvSpPr>
        <p:spPr>
          <a:xfrm>
            <a:off x="3468688" y="6245225"/>
            <a:ext cx="2895600" cy="476250"/>
          </a:xfrm>
        </p:spPr>
        <p:txBody>
          <a:bodyPr/>
          <a:lstStyle>
            <a:lvl1pPr>
              <a:defRPr/>
            </a:lvl1pPr>
          </a:lstStyle>
          <a:p>
            <a:endParaRPr lang="en-US" altLang="en-US"/>
          </a:p>
        </p:txBody>
      </p:sp>
      <p:sp>
        <p:nvSpPr>
          <p:cNvPr id="43021" name="Rectangle 13">
            <a:extLst>
              <a:ext uri="{FF2B5EF4-FFF2-40B4-BE49-F238E27FC236}">
                <a16:creationId xmlns:a16="http://schemas.microsoft.com/office/drawing/2014/main" id="{8ACF6E47-B9B9-96AC-1D07-CD87E99D05E3}"/>
              </a:ext>
            </a:extLst>
          </p:cNvPr>
          <p:cNvSpPr>
            <a:spLocks noGrp="1" noChangeArrowheads="1"/>
          </p:cNvSpPr>
          <p:nvPr>
            <p:ph type="sldNum" sz="quarter" idx="4"/>
          </p:nvPr>
        </p:nvSpPr>
        <p:spPr/>
        <p:txBody>
          <a:bodyPr/>
          <a:lstStyle>
            <a:lvl1pPr>
              <a:defRPr/>
            </a:lvl1pPr>
          </a:lstStyle>
          <a:p>
            <a:fld id="{C4AF7C2E-34F8-4545-9928-4E26CDFE96AC}" type="slidenum">
              <a:rPr lang="en-US" altLang="en-US"/>
              <a:pPr/>
              <a:t>‹#›</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withEffect">
                                  <p:stCondLst>
                                    <p:cond delay="0"/>
                                  </p:stCondLst>
                                  <p:childTnLst>
                                    <p:set>
                                      <p:cBhvr>
                                        <p:cTn id="6" dur="1" fill="hold">
                                          <p:stCondLst>
                                            <p:cond delay="0"/>
                                          </p:stCondLst>
                                        </p:cTn>
                                        <p:tgtEl>
                                          <p:spTgt spid="43017"/>
                                        </p:tgtEl>
                                        <p:attrNameLst>
                                          <p:attrName>style.visibility</p:attrName>
                                        </p:attrNameLst>
                                      </p:cBhvr>
                                      <p:to>
                                        <p:strVal val="visible"/>
                                      </p:to>
                                    </p:set>
                                    <p:anim calcmode="lin" valueType="num">
                                      <p:cBhvr>
                                        <p:cTn id="7" dur="500" fill="hold"/>
                                        <p:tgtEl>
                                          <p:spTgt spid="43017"/>
                                        </p:tgtEl>
                                        <p:attrNameLst>
                                          <p:attrName>ppt_w</p:attrName>
                                        </p:attrNameLst>
                                      </p:cBhvr>
                                      <p:tavLst>
                                        <p:tav tm="0">
                                          <p:val>
                                            <p:fltVal val="0"/>
                                          </p:val>
                                        </p:tav>
                                        <p:tav tm="100000">
                                          <p:val>
                                            <p:strVal val="#ppt_w"/>
                                          </p:val>
                                        </p:tav>
                                      </p:tavLst>
                                    </p:anim>
                                    <p:anim calcmode="lin" valueType="num">
                                      <p:cBhvr>
                                        <p:cTn id="8" dur="500" fill="hold"/>
                                        <p:tgtEl>
                                          <p:spTgt spid="43017"/>
                                        </p:tgtEl>
                                        <p:attrNameLst>
                                          <p:attrName>ppt_h</p:attrName>
                                        </p:attrNameLst>
                                      </p:cBhvr>
                                      <p:tavLst>
                                        <p:tav tm="0">
                                          <p:val>
                                            <p:fltVal val="0"/>
                                          </p:val>
                                        </p:tav>
                                        <p:tav tm="100000">
                                          <p:val>
                                            <p:strVal val="#ppt_h"/>
                                          </p:val>
                                        </p:tav>
                                      </p:tavLst>
                                    </p:anim>
                                    <p:animEffect transition="in" filter="fade">
                                      <p:cBhvr>
                                        <p:cTn id="9" dur="500"/>
                                        <p:tgtEl>
                                          <p:spTgt spid="4301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nodeType="clickEffect">
                                  <p:stCondLst>
                                    <p:cond delay="0"/>
                                  </p:stCondLst>
                                  <p:childTnLst>
                                    <p:set>
                                      <p:cBhvr>
                                        <p:cTn id="13" dur="1" fill="hold">
                                          <p:stCondLst>
                                            <p:cond delay="0"/>
                                          </p:stCondLst>
                                        </p:cTn>
                                        <p:tgtEl>
                                          <p:spTgt spid="43018">
                                            <p:txEl>
                                              <p:pRg st="0" end="0"/>
                                            </p:txEl>
                                          </p:spTgt>
                                        </p:tgtEl>
                                        <p:attrNameLst>
                                          <p:attrName>style.visibility</p:attrName>
                                        </p:attrNameLst>
                                      </p:cBhvr>
                                      <p:to>
                                        <p:strVal val="visible"/>
                                      </p:to>
                                    </p:set>
                                    <p:animEffect transition="in" filter="fade">
                                      <p:cBhvr>
                                        <p:cTn id="14" dur="1000">
                                          <p:stCondLst>
                                            <p:cond delay="0"/>
                                          </p:stCondLst>
                                        </p:cTn>
                                        <p:tgtEl>
                                          <p:spTgt spid="4301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7" grpId="0"/>
      <p:bldP spid="43018" grpId="0"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3C9C7-5710-5986-6803-81D32702795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D270579-2A13-0ABA-759D-723BE345B6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8E39338-B16C-EC78-08FB-05C7C459AD7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68A498AD-A79F-37C1-8183-5A0142A7B00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7444CFB-A490-9FD5-2FC8-A3BFB36117CD}"/>
              </a:ext>
            </a:extLst>
          </p:cNvPr>
          <p:cNvSpPr>
            <a:spLocks noGrp="1"/>
          </p:cNvSpPr>
          <p:nvPr>
            <p:ph type="sldNum" sz="quarter" idx="12"/>
          </p:nvPr>
        </p:nvSpPr>
        <p:spPr/>
        <p:txBody>
          <a:bodyPr/>
          <a:lstStyle>
            <a:lvl1pPr>
              <a:defRPr/>
            </a:lvl1pPr>
          </a:lstStyle>
          <a:p>
            <a:fld id="{9DD9FE47-C61B-46FC-A4FB-90E83C853DF0}" type="slidenum">
              <a:rPr lang="en-US" altLang="en-US"/>
              <a:pPr/>
              <a:t>‹#›</a:t>
            </a:fld>
            <a:endParaRPr lang="en-US" altLang="en-US"/>
          </a:p>
        </p:txBody>
      </p:sp>
    </p:spTree>
    <p:extLst>
      <p:ext uri="{BB962C8B-B14F-4D97-AF65-F5344CB8AC3E}">
        <p14:creationId xmlns:p14="http://schemas.microsoft.com/office/powerpoint/2010/main" val="3092608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0AF46AA-5DE7-8B62-1C7E-D7C0186BF386}"/>
              </a:ext>
            </a:extLst>
          </p:cNvPr>
          <p:cNvSpPr>
            <a:spLocks noGrp="1"/>
          </p:cNvSpPr>
          <p:nvPr>
            <p:ph type="title" orient="vert"/>
          </p:nvPr>
        </p:nvSpPr>
        <p:spPr>
          <a:xfrm>
            <a:off x="6748463" y="244475"/>
            <a:ext cx="2097087" cy="5851525"/>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F36F2B-EA3B-BA43-7D9F-A0493F4FB523}"/>
              </a:ext>
            </a:extLst>
          </p:cNvPr>
          <p:cNvSpPr>
            <a:spLocks noGrp="1"/>
          </p:cNvSpPr>
          <p:nvPr>
            <p:ph type="body" orient="vert" idx="1"/>
          </p:nvPr>
        </p:nvSpPr>
        <p:spPr>
          <a:xfrm>
            <a:off x="457200" y="244475"/>
            <a:ext cx="613886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48D5A0-5533-CF8B-467F-4C969BC55D2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61864E0B-71CD-348F-CAAD-53BADF43F0A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B1136EF-8C36-02BD-F9C2-577FA904FC2C}"/>
              </a:ext>
            </a:extLst>
          </p:cNvPr>
          <p:cNvSpPr>
            <a:spLocks noGrp="1"/>
          </p:cNvSpPr>
          <p:nvPr>
            <p:ph type="sldNum" sz="quarter" idx="12"/>
          </p:nvPr>
        </p:nvSpPr>
        <p:spPr/>
        <p:txBody>
          <a:bodyPr/>
          <a:lstStyle>
            <a:lvl1pPr>
              <a:defRPr/>
            </a:lvl1pPr>
          </a:lstStyle>
          <a:p>
            <a:fld id="{034F4DE8-CCFB-4E4F-8981-45C9BCA8F948}" type="slidenum">
              <a:rPr lang="en-US" altLang="en-US"/>
              <a:pPr/>
              <a:t>‹#›</a:t>
            </a:fld>
            <a:endParaRPr lang="en-US" altLang="en-US"/>
          </a:p>
        </p:txBody>
      </p:sp>
    </p:spTree>
    <p:extLst>
      <p:ext uri="{BB962C8B-B14F-4D97-AF65-F5344CB8AC3E}">
        <p14:creationId xmlns:p14="http://schemas.microsoft.com/office/powerpoint/2010/main" val="113837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C387C-1F8A-A365-60DA-F5B0ADFB14A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C1F56FD-D442-5125-0218-10DADF6A1E1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D46A57-2C36-0E50-CE76-69D28323BC7C}"/>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116FC07C-F34D-69B2-4AF7-B5E6F8B6EC0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09E0448-EC4F-53A5-CE15-CFF3675C0030}"/>
              </a:ext>
            </a:extLst>
          </p:cNvPr>
          <p:cNvSpPr>
            <a:spLocks noGrp="1"/>
          </p:cNvSpPr>
          <p:nvPr>
            <p:ph type="sldNum" sz="quarter" idx="12"/>
          </p:nvPr>
        </p:nvSpPr>
        <p:spPr/>
        <p:txBody>
          <a:bodyPr/>
          <a:lstStyle>
            <a:lvl1pPr>
              <a:defRPr/>
            </a:lvl1pPr>
          </a:lstStyle>
          <a:p>
            <a:fld id="{E18E7F0E-C89D-408F-A0B3-8AB311021B39}" type="slidenum">
              <a:rPr lang="en-US" altLang="en-US"/>
              <a:pPr/>
              <a:t>‹#›</a:t>
            </a:fld>
            <a:endParaRPr lang="en-US" altLang="en-US"/>
          </a:p>
        </p:txBody>
      </p:sp>
    </p:spTree>
    <p:extLst>
      <p:ext uri="{BB962C8B-B14F-4D97-AF65-F5344CB8AC3E}">
        <p14:creationId xmlns:p14="http://schemas.microsoft.com/office/powerpoint/2010/main" val="272784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CCB6C-4FE9-1A19-7A01-090C23C0E92A}"/>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4B2A167-5C38-635B-D265-0F935B7134B6}"/>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C12CF058-564F-92EB-64DA-489A6327902F}"/>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183B6FD-AAA6-342B-D6A2-771480ABD4CC}"/>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FB42BB6-659D-89D0-1A89-59DF23587114}"/>
              </a:ext>
            </a:extLst>
          </p:cNvPr>
          <p:cNvSpPr>
            <a:spLocks noGrp="1"/>
          </p:cNvSpPr>
          <p:nvPr>
            <p:ph type="sldNum" sz="quarter" idx="12"/>
          </p:nvPr>
        </p:nvSpPr>
        <p:spPr/>
        <p:txBody>
          <a:bodyPr/>
          <a:lstStyle>
            <a:lvl1pPr>
              <a:defRPr/>
            </a:lvl1pPr>
          </a:lstStyle>
          <a:p>
            <a:fld id="{CD1198E1-532A-4CD3-8E7C-3F9761A783DB}" type="slidenum">
              <a:rPr lang="en-US" altLang="en-US"/>
              <a:pPr/>
              <a:t>‹#›</a:t>
            </a:fld>
            <a:endParaRPr lang="en-US" altLang="en-US"/>
          </a:p>
        </p:txBody>
      </p:sp>
    </p:spTree>
    <p:extLst>
      <p:ext uri="{BB962C8B-B14F-4D97-AF65-F5344CB8AC3E}">
        <p14:creationId xmlns:p14="http://schemas.microsoft.com/office/powerpoint/2010/main" val="3533786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C578D-977E-9D64-DCBB-B2AF5CB3E9C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7C5655E-C970-95C3-C859-2BF7DCF9288D}"/>
              </a:ext>
            </a:extLst>
          </p:cNvPr>
          <p:cNvSpPr>
            <a:spLocks noGrp="1"/>
          </p:cNvSpPr>
          <p:nvPr>
            <p:ph sz="half" idx="1"/>
          </p:nvPr>
        </p:nvSpPr>
        <p:spPr>
          <a:xfrm>
            <a:off x="838200" y="1905000"/>
            <a:ext cx="392747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E0C40ED-F2F2-BCF3-C36F-EFB9F0640D3A}"/>
              </a:ext>
            </a:extLst>
          </p:cNvPr>
          <p:cNvSpPr>
            <a:spLocks noGrp="1"/>
          </p:cNvSpPr>
          <p:nvPr>
            <p:ph sz="half" idx="2"/>
          </p:nvPr>
        </p:nvSpPr>
        <p:spPr>
          <a:xfrm>
            <a:off x="4918075" y="1905000"/>
            <a:ext cx="392747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1415AB3-C932-E53B-13C1-8C6C285973FF}"/>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ECF7E5E8-AD4C-28C4-1512-DF69F9993578}"/>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19FE1642-7FAE-FE20-D0D9-C59827257884}"/>
              </a:ext>
            </a:extLst>
          </p:cNvPr>
          <p:cNvSpPr>
            <a:spLocks noGrp="1"/>
          </p:cNvSpPr>
          <p:nvPr>
            <p:ph type="sldNum" sz="quarter" idx="12"/>
          </p:nvPr>
        </p:nvSpPr>
        <p:spPr/>
        <p:txBody>
          <a:bodyPr/>
          <a:lstStyle>
            <a:lvl1pPr>
              <a:defRPr/>
            </a:lvl1pPr>
          </a:lstStyle>
          <a:p>
            <a:fld id="{427D7350-9D09-4BCE-A100-2D47EE95940A}" type="slidenum">
              <a:rPr lang="en-US" altLang="en-US"/>
              <a:pPr/>
              <a:t>‹#›</a:t>
            </a:fld>
            <a:endParaRPr lang="en-US" altLang="en-US"/>
          </a:p>
        </p:txBody>
      </p:sp>
    </p:spTree>
    <p:extLst>
      <p:ext uri="{BB962C8B-B14F-4D97-AF65-F5344CB8AC3E}">
        <p14:creationId xmlns:p14="http://schemas.microsoft.com/office/powerpoint/2010/main" val="1110385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50236-A0DE-C012-FD13-DC5DCE8107B7}"/>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A9A6417-93D7-1C60-F73B-5BB7E3B3FBBC}"/>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E44A05-42CE-DE3C-02E7-75DD7B97187D}"/>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75DE145-A596-31CE-C340-702D7E32266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1D9E70-0D06-7468-62A6-039970B7DB4F}"/>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1AF1D16-F258-E3CB-B6CE-190CF2BDB5DF}"/>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E1882597-1DE2-DC5F-7A6C-C12CFBEB21F2}"/>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FC8F3585-6F17-3115-1794-5386C2CABA00}"/>
              </a:ext>
            </a:extLst>
          </p:cNvPr>
          <p:cNvSpPr>
            <a:spLocks noGrp="1"/>
          </p:cNvSpPr>
          <p:nvPr>
            <p:ph type="sldNum" sz="quarter" idx="12"/>
          </p:nvPr>
        </p:nvSpPr>
        <p:spPr/>
        <p:txBody>
          <a:bodyPr/>
          <a:lstStyle>
            <a:lvl1pPr>
              <a:defRPr/>
            </a:lvl1pPr>
          </a:lstStyle>
          <a:p>
            <a:fld id="{C0E510E5-728C-4197-8D1B-0DF46AF27113}" type="slidenum">
              <a:rPr lang="en-US" altLang="en-US"/>
              <a:pPr/>
              <a:t>‹#›</a:t>
            </a:fld>
            <a:endParaRPr lang="en-US" altLang="en-US"/>
          </a:p>
        </p:txBody>
      </p:sp>
    </p:spTree>
    <p:extLst>
      <p:ext uri="{BB962C8B-B14F-4D97-AF65-F5344CB8AC3E}">
        <p14:creationId xmlns:p14="http://schemas.microsoft.com/office/powerpoint/2010/main" val="2147005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75648-F86B-F6EE-315C-CA584AE90E1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5D12E82-8E36-21F3-8273-A818C20AC925}"/>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E8503514-D3A9-ABCC-5CC8-12F36768E6F9}"/>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74B591B6-D960-042E-824D-34F08DB96005}"/>
              </a:ext>
            </a:extLst>
          </p:cNvPr>
          <p:cNvSpPr>
            <a:spLocks noGrp="1"/>
          </p:cNvSpPr>
          <p:nvPr>
            <p:ph type="sldNum" sz="quarter" idx="12"/>
          </p:nvPr>
        </p:nvSpPr>
        <p:spPr/>
        <p:txBody>
          <a:bodyPr/>
          <a:lstStyle>
            <a:lvl1pPr>
              <a:defRPr/>
            </a:lvl1pPr>
          </a:lstStyle>
          <a:p>
            <a:fld id="{3DC186C9-1395-46E9-80FB-B96EAD8AA967}" type="slidenum">
              <a:rPr lang="en-US" altLang="en-US"/>
              <a:pPr/>
              <a:t>‹#›</a:t>
            </a:fld>
            <a:endParaRPr lang="en-US" altLang="en-US"/>
          </a:p>
        </p:txBody>
      </p:sp>
    </p:spTree>
    <p:extLst>
      <p:ext uri="{BB962C8B-B14F-4D97-AF65-F5344CB8AC3E}">
        <p14:creationId xmlns:p14="http://schemas.microsoft.com/office/powerpoint/2010/main" val="2863999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B9ABDC-9E00-BF4C-246E-129A7D274BC0}"/>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1049B997-BB00-88AE-FEFD-220CC3BB9C7C}"/>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E567F329-5894-B16A-F422-D6A22D26F305}"/>
              </a:ext>
            </a:extLst>
          </p:cNvPr>
          <p:cNvSpPr>
            <a:spLocks noGrp="1"/>
          </p:cNvSpPr>
          <p:nvPr>
            <p:ph type="sldNum" sz="quarter" idx="12"/>
          </p:nvPr>
        </p:nvSpPr>
        <p:spPr/>
        <p:txBody>
          <a:bodyPr/>
          <a:lstStyle>
            <a:lvl1pPr>
              <a:defRPr/>
            </a:lvl1pPr>
          </a:lstStyle>
          <a:p>
            <a:fld id="{472AE7CA-B2FE-4E15-8740-761A179FC6C0}" type="slidenum">
              <a:rPr lang="en-US" altLang="en-US"/>
              <a:pPr/>
              <a:t>‹#›</a:t>
            </a:fld>
            <a:endParaRPr lang="en-US" altLang="en-US"/>
          </a:p>
        </p:txBody>
      </p:sp>
    </p:spTree>
    <p:extLst>
      <p:ext uri="{BB962C8B-B14F-4D97-AF65-F5344CB8AC3E}">
        <p14:creationId xmlns:p14="http://schemas.microsoft.com/office/powerpoint/2010/main" val="808964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AE7D7-79C2-248F-0697-7FD14A1F1CCB}"/>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A4294DA-B49B-54DA-13F3-30E464C7867C}"/>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D4A4E5C-A2BB-2F60-C688-9D7068D888E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52B3B2-ECFE-616A-F1D4-9B53EF0C2739}"/>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55BE4BE-6403-4179-874A-77E0C44047DE}"/>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2EFAAE62-823C-E720-0495-7E6F858B4EB3}"/>
              </a:ext>
            </a:extLst>
          </p:cNvPr>
          <p:cNvSpPr>
            <a:spLocks noGrp="1"/>
          </p:cNvSpPr>
          <p:nvPr>
            <p:ph type="sldNum" sz="quarter" idx="12"/>
          </p:nvPr>
        </p:nvSpPr>
        <p:spPr/>
        <p:txBody>
          <a:bodyPr/>
          <a:lstStyle>
            <a:lvl1pPr>
              <a:defRPr/>
            </a:lvl1pPr>
          </a:lstStyle>
          <a:p>
            <a:fld id="{6BD1B284-05CE-4855-8391-A0461641D5D9}" type="slidenum">
              <a:rPr lang="en-US" altLang="en-US"/>
              <a:pPr/>
              <a:t>‹#›</a:t>
            </a:fld>
            <a:endParaRPr lang="en-US" altLang="en-US"/>
          </a:p>
        </p:txBody>
      </p:sp>
    </p:spTree>
    <p:extLst>
      <p:ext uri="{BB962C8B-B14F-4D97-AF65-F5344CB8AC3E}">
        <p14:creationId xmlns:p14="http://schemas.microsoft.com/office/powerpoint/2010/main" val="3868042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5AEEA-E68B-816A-D436-1032451C5C4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5774DB9-BC00-05AD-5B72-FBA61C847A27}"/>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E6A4D84-1701-631B-F643-1A7C30F6C00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FFDF2E-B296-61DD-28F9-FF7274D9D5D0}"/>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69601F9-E2C2-7D61-52FB-A942683D0CA3}"/>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C50C7D7D-3D23-8F22-9B70-AC91864022EE}"/>
              </a:ext>
            </a:extLst>
          </p:cNvPr>
          <p:cNvSpPr>
            <a:spLocks noGrp="1"/>
          </p:cNvSpPr>
          <p:nvPr>
            <p:ph type="sldNum" sz="quarter" idx="12"/>
          </p:nvPr>
        </p:nvSpPr>
        <p:spPr/>
        <p:txBody>
          <a:bodyPr/>
          <a:lstStyle>
            <a:lvl1pPr>
              <a:defRPr/>
            </a:lvl1pPr>
          </a:lstStyle>
          <a:p>
            <a:fld id="{021346E5-105D-486D-9BAA-7F1ADD0C5B6E}" type="slidenum">
              <a:rPr lang="en-US" altLang="en-US"/>
              <a:pPr/>
              <a:t>‹#›</a:t>
            </a:fld>
            <a:endParaRPr lang="en-US" altLang="en-US"/>
          </a:p>
        </p:txBody>
      </p:sp>
    </p:spTree>
    <p:extLst>
      <p:ext uri="{BB962C8B-B14F-4D97-AF65-F5344CB8AC3E}">
        <p14:creationId xmlns:p14="http://schemas.microsoft.com/office/powerpoint/2010/main" val="3428090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41986" name="Group 2">
            <a:extLst>
              <a:ext uri="{FF2B5EF4-FFF2-40B4-BE49-F238E27FC236}">
                <a16:creationId xmlns:a16="http://schemas.microsoft.com/office/drawing/2014/main" id="{66BEBD93-6953-AF4D-439C-F928319C2113}"/>
              </a:ext>
            </a:extLst>
          </p:cNvPr>
          <p:cNvGrpSpPr>
            <a:grpSpLocks/>
          </p:cNvGrpSpPr>
          <p:nvPr/>
        </p:nvGrpSpPr>
        <p:grpSpPr bwMode="auto">
          <a:xfrm>
            <a:off x="319088" y="1828800"/>
            <a:ext cx="8824912" cy="5029200"/>
            <a:chOff x="201" y="1152"/>
            <a:chExt cx="5559" cy="3168"/>
          </a:xfrm>
        </p:grpSpPr>
        <p:sp>
          <p:nvSpPr>
            <p:cNvPr id="41987" name="Freeform 3">
              <a:extLst>
                <a:ext uri="{FF2B5EF4-FFF2-40B4-BE49-F238E27FC236}">
                  <a16:creationId xmlns:a16="http://schemas.microsoft.com/office/drawing/2014/main" id="{7F485CE7-A032-3B4B-D27D-502FF5E29648}"/>
                </a:ext>
              </a:extLst>
            </p:cNvPr>
            <p:cNvSpPr>
              <a:spLocks/>
            </p:cNvSpPr>
            <p:nvPr/>
          </p:nvSpPr>
          <p:spPr bwMode="ltGray">
            <a:xfrm>
              <a:off x="528" y="2909"/>
              <a:ext cx="5232" cy="1411"/>
            </a:xfrm>
            <a:custGeom>
              <a:avLst/>
              <a:gdLst>
                <a:gd name="T0" fmla="*/ 0 w 4897"/>
                <a:gd name="T1" fmla="*/ 0 h 2182"/>
                <a:gd name="T2" fmla="*/ 0 w 4897"/>
                <a:gd name="T3" fmla="*/ 2182 h 2182"/>
                <a:gd name="T4" fmla="*/ 4897 w 4897"/>
                <a:gd name="T5" fmla="*/ 2182 h 2182"/>
                <a:gd name="T6" fmla="*/ 4897 w 4897"/>
                <a:gd name="T7" fmla="*/ 0 h 2182"/>
                <a:gd name="T8" fmla="*/ 0 w 4897"/>
                <a:gd name="T9" fmla="*/ 0 h 2182"/>
                <a:gd name="T10" fmla="*/ 0 w 4897"/>
                <a:gd name="T11" fmla="*/ 0 h 2182"/>
              </a:gdLst>
              <a:ahLst/>
              <a:cxnLst>
                <a:cxn ang="0">
                  <a:pos x="T0" y="T1"/>
                </a:cxn>
                <a:cxn ang="0">
                  <a:pos x="T2" y="T3"/>
                </a:cxn>
                <a:cxn ang="0">
                  <a:pos x="T4" y="T5"/>
                </a:cxn>
                <a:cxn ang="0">
                  <a:pos x="T6" y="T7"/>
                </a:cxn>
                <a:cxn ang="0">
                  <a:pos x="T8" y="T9"/>
                </a:cxn>
                <a:cxn ang="0">
                  <a:pos x="T10" y="T11"/>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988" name="Freeform 4">
              <a:extLst>
                <a:ext uri="{FF2B5EF4-FFF2-40B4-BE49-F238E27FC236}">
                  <a16:creationId xmlns:a16="http://schemas.microsoft.com/office/drawing/2014/main" id="{37D95C8F-642A-625D-ACEC-BB94E7AAD322}"/>
                </a:ext>
              </a:extLst>
            </p:cNvPr>
            <p:cNvSpPr>
              <a:spLocks/>
            </p:cNvSpPr>
            <p:nvPr/>
          </p:nvSpPr>
          <p:spPr bwMode="ltGray">
            <a:xfrm>
              <a:off x="210" y="1152"/>
              <a:ext cx="5550" cy="3168"/>
            </a:xfrm>
            <a:custGeom>
              <a:avLst/>
              <a:gdLst>
                <a:gd name="T0" fmla="*/ 330 w 5550"/>
                <a:gd name="T1" fmla="*/ 1764 h 3168"/>
                <a:gd name="T2" fmla="*/ 0 w 5550"/>
                <a:gd name="T3" fmla="*/ 1764 h 3168"/>
                <a:gd name="T4" fmla="*/ 0 w 5550"/>
                <a:gd name="T5" fmla="*/ 3168 h 3168"/>
                <a:gd name="T6" fmla="*/ 5550 w 5550"/>
                <a:gd name="T7" fmla="*/ 3168 h 3168"/>
                <a:gd name="T8" fmla="*/ 5550 w 5550"/>
                <a:gd name="T9" fmla="*/ 0 h 3168"/>
                <a:gd name="T10" fmla="*/ 330 w 5550"/>
                <a:gd name="T11" fmla="*/ 0 h 3168"/>
                <a:gd name="T12" fmla="*/ 330 w 5550"/>
                <a:gd name="T13" fmla="*/ 1764 h 3168"/>
              </a:gdLst>
              <a:ahLst/>
              <a:cxnLst>
                <a:cxn ang="0">
                  <a:pos x="T0" y="T1"/>
                </a:cxn>
                <a:cxn ang="0">
                  <a:pos x="T2" y="T3"/>
                </a:cxn>
                <a:cxn ang="0">
                  <a:pos x="T4" y="T5"/>
                </a:cxn>
                <a:cxn ang="0">
                  <a:pos x="T6" y="T7"/>
                </a:cxn>
                <a:cxn ang="0">
                  <a:pos x="T8" y="T9"/>
                </a:cxn>
                <a:cxn ang="0">
                  <a:pos x="T10" y="T11"/>
                </a:cxn>
                <a:cxn ang="0">
                  <a:pos x="T12" y="T13"/>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989" name="Freeform 5">
              <a:extLst>
                <a:ext uri="{FF2B5EF4-FFF2-40B4-BE49-F238E27FC236}">
                  <a16:creationId xmlns:a16="http://schemas.microsoft.com/office/drawing/2014/main" id="{237E79E1-CC56-8244-00CE-14EC64A63A19}"/>
                </a:ext>
              </a:extLst>
            </p:cNvPr>
            <p:cNvSpPr>
              <a:spLocks/>
            </p:cNvSpPr>
            <p:nvPr/>
          </p:nvSpPr>
          <p:spPr bwMode="ltGray">
            <a:xfrm>
              <a:off x="528" y="2932"/>
              <a:ext cx="5232" cy="1388"/>
            </a:xfrm>
            <a:custGeom>
              <a:avLst/>
              <a:gdLst>
                <a:gd name="T0" fmla="*/ 0 w 4897"/>
                <a:gd name="T1" fmla="*/ 0 h 2182"/>
                <a:gd name="T2" fmla="*/ 0 w 4897"/>
                <a:gd name="T3" fmla="*/ 2182 h 2182"/>
                <a:gd name="T4" fmla="*/ 4897 w 4897"/>
                <a:gd name="T5" fmla="*/ 2182 h 2182"/>
                <a:gd name="T6" fmla="*/ 4897 w 4897"/>
                <a:gd name="T7" fmla="*/ 0 h 2182"/>
                <a:gd name="T8" fmla="*/ 0 w 4897"/>
                <a:gd name="T9" fmla="*/ 0 h 2182"/>
                <a:gd name="T10" fmla="*/ 0 w 4897"/>
                <a:gd name="T11" fmla="*/ 0 h 2182"/>
              </a:gdLst>
              <a:ahLst/>
              <a:cxnLst>
                <a:cxn ang="0">
                  <a:pos x="T0" y="T1"/>
                </a:cxn>
                <a:cxn ang="0">
                  <a:pos x="T2" y="T3"/>
                </a:cxn>
                <a:cxn ang="0">
                  <a:pos x="T4" y="T5"/>
                </a:cxn>
                <a:cxn ang="0">
                  <a:pos x="T6" y="T7"/>
                </a:cxn>
                <a:cxn ang="0">
                  <a:pos x="T8" y="T9"/>
                </a:cxn>
                <a:cxn ang="0">
                  <a:pos x="T10" y="T11"/>
                </a:cxn>
              </a:cxnLst>
              <a:rect l="0" t="0" r="r" b="b"/>
              <a:pathLst>
                <a:path w="4897" h="2182">
                  <a:moveTo>
                    <a:pt x="0" y="0"/>
                  </a:moveTo>
                  <a:lnTo>
                    <a:pt x="0" y="2182"/>
                  </a:lnTo>
                  <a:lnTo>
                    <a:pt x="4897" y="2182"/>
                  </a:lnTo>
                  <a:lnTo>
                    <a:pt x="4897" y="0"/>
                  </a:lnTo>
                  <a:lnTo>
                    <a:pt x="0" y="0"/>
                  </a:lnTo>
                  <a:lnTo>
                    <a:pt x="0" y="0"/>
                  </a:lnTo>
                  <a:close/>
                </a:path>
              </a:pathLst>
            </a:custGeom>
            <a:solidFill>
              <a:schemeClr val="accent2">
                <a:alpha val="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990" name="Freeform 6">
              <a:extLst>
                <a:ext uri="{FF2B5EF4-FFF2-40B4-BE49-F238E27FC236}">
                  <a16:creationId xmlns:a16="http://schemas.microsoft.com/office/drawing/2014/main" id="{2CF435C8-C64F-AA8E-4FFC-0D2EAD220A47}"/>
                </a:ext>
              </a:extLst>
            </p:cNvPr>
            <p:cNvSpPr>
              <a:spLocks/>
            </p:cNvSpPr>
            <p:nvPr/>
          </p:nvSpPr>
          <p:spPr bwMode="ltGray">
            <a:xfrm>
              <a:off x="528" y="1152"/>
              <a:ext cx="4607"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1991" name="Freeform 7">
              <a:extLst>
                <a:ext uri="{FF2B5EF4-FFF2-40B4-BE49-F238E27FC236}">
                  <a16:creationId xmlns:a16="http://schemas.microsoft.com/office/drawing/2014/main" id="{F7CE81FF-737E-24CD-7725-DB9BEC593927}"/>
                </a:ext>
              </a:extLst>
            </p:cNvPr>
            <p:cNvSpPr>
              <a:spLocks/>
            </p:cNvSpPr>
            <p:nvPr/>
          </p:nvSpPr>
          <p:spPr bwMode="ltGray">
            <a:xfrm>
              <a:off x="528" y="1152"/>
              <a:ext cx="29" cy="1785"/>
            </a:xfrm>
            <a:custGeom>
              <a:avLst/>
              <a:gdLst>
                <a:gd name="T0" fmla="*/ 0 w 29"/>
                <a:gd name="T1" fmla="*/ 0 h 2161"/>
                <a:gd name="T2" fmla="*/ 0 w 29"/>
                <a:gd name="T3" fmla="*/ 2161 h 2161"/>
                <a:gd name="T4" fmla="*/ 29 w 29"/>
                <a:gd name="T5" fmla="*/ 2161 h 2161"/>
                <a:gd name="T6" fmla="*/ 27 w 29"/>
                <a:gd name="T7" fmla="*/ 27 h 2161"/>
                <a:gd name="T8" fmla="*/ 0 w 29"/>
                <a:gd name="T9" fmla="*/ 0 h 2161"/>
                <a:gd name="T10" fmla="*/ 0 w 29"/>
                <a:gd name="T11" fmla="*/ 0 h 2161"/>
              </a:gdLst>
              <a:ahLst/>
              <a:cxnLst>
                <a:cxn ang="0">
                  <a:pos x="T0" y="T1"/>
                </a:cxn>
                <a:cxn ang="0">
                  <a:pos x="T2" y="T3"/>
                </a:cxn>
                <a:cxn ang="0">
                  <a:pos x="T4" y="T5"/>
                </a:cxn>
                <a:cxn ang="0">
                  <a:pos x="T6" y="T7"/>
                </a:cxn>
                <a:cxn ang="0">
                  <a:pos x="T8" y="T9"/>
                </a:cxn>
                <a:cxn ang="0">
                  <a:pos x="T10" y="T11"/>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1992" name="Freeform 8">
              <a:extLst>
                <a:ext uri="{FF2B5EF4-FFF2-40B4-BE49-F238E27FC236}">
                  <a16:creationId xmlns:a16="http://schemas.microsoft.com/office/drawing/2014/main" id="{E4091AC6-0FB1-8D24-78AD-44BEEF3AD2C4}"/>
                </a:ext>
              </a:extLst>
            </p:cNvPr>
            <p:cNvSpPr>
              <a:spLocks/>
            </p:cNvSpPr>
            <p:nvPr/>
          </p:nvSpPr>
          <p:spPr bwMode="ltGray">
            <a:xfrm>
              <a:off x="527" y="2904"/>
              <a:ext cx="29" cy="1416"/>
            </a:xfrm>
            <a:custGeom>
              <a:avLst/>
              <a:gdLst>
                <a:gd name="T0" fmla="*/ 0 w 29"/>
                <a:gd name="T1" fmla="*/ 1416 h 1416"/>
                <a:gd name="T2" fmla="*/ 29 w 29"/>
                <a:gd name="T3" fmla="*/ 1416 h 1416"/>
                <a:gd name="T4" fmla="*/ 28 w 29"/>
                <a:gd name="T5" fmla="*/ 24 h 1416"/>
                <a:gd name="T6" fmla="*/ 0 w 29"/>
                <a:gd name="T7" fmla="*/ 0 h 1416"/>
                <a:gd name="T8" fmla="*/ 0 w 29"/>
                <a:gd name="T9" fmla="*/ 1416 h 1416"/>
              </a:gdLst>
              <a:ahLst/>
              <a:cxnLst>
                <a:cxn ang="0">
                  <a:pos x="T0" y="T1"/>
                </a:cxn>
                <a:cxn ang="0">
                  <a:pos x="T2" y="T3"/>
                </a:cxn>
                <a:cxn ang="0">
                  <a:pos x="T4" y="T5"/>
                </a:cxn>
                <a:cxn ang="0">
                  <a:pos x="T6" y="T7"/>
                </a:cxn>
                <a:cxn ang="0">
                  <a:pos x="T8" y="T9"/>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1993" name="Freeform 9">
              <a:extLst>
                <a:ext uri="{FF2B5EF4-FFF2-40B4-BE49-F238E27FC236}">
                  <a16:creationId xmlns:a16="http://schemas.microsoft.com/office/drawing/2014/main" id="{C992293B-5D0A-8C0F-A43D-9F16591750AA}"/>
                </a:ext>
              </a:extLst>
            </p:cNvPr>
            <p:cNvSpPr>
              <a:spLocks/>
            </p:cNvSpPr>
            <p:nvPr/>
          </p:nvSpPr>
          <p:spPr bwMode="ltGray">
            <a:xfrm>
              <a:off x="201" y="2904"/>
              <a:ext cx="2879"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1994" name="Freeform 10">
              <a:extLst>
                <a:ext uri="{FF2B5EF4-FFF2-40B4-BE49-F238E27FC236}">
                  <a16:creationId xmlns:a16="http://schemas.microsoft.com/office/drawing/2014/main" id="{76801E29-429F-F778-4934-A0A512265146}"/>
                </a:ext>
              </a:extLst>
            </p:cNvPr>
            <p:cNvSpPr>
              <a:spLocks/>
            </p:cNvSpPr>
            <p:nvPr/>
          </p:nvSpPr>
          <p:spPr bwMode="ltGray">
            <a:xfrm>
              <a:off x="201" y="2904"/>
              <a:ext cx="30" cy="1416"/>
            </a:xfrm>
            <a:custGeom>
              <a:avLst/>
              <a:gdLst>
                <a:gd name="T0" fmla="*/ 0 w 30"/>
                <a:gd name="T1" fmla="*/ 0 h 1416"/>
                <a:gd name="T2" fmla="*/ 0 w 30"/>
                <a:gd name="T3" fmla="*/ 1416 h 1416"/>
                <a:gd name="T4" fmla="*/ 29 w 30"/>
                <a:gd name="T5" fmla="*/ 1416 h 1416"/>
                <a:gd name="T6" fmla="*/ 30 w 30"/>
                <a:gd name="T7" fmla="*/ 27 h 1416"/>
                <a:gd name="T8" fmla="*/ 0 w 30"/>
                <a:gd name="T9" fmla="*/ 0 h 1416"/>
                <a:gd name="T10" fmla="*/ 0 w 30"/>
                <a:gd name="T11" fmla="*/ 0 h 1416"/>
              </a:gdLst>
              <a:ahLst/>
              <a:cxnLst>
                <a:cxn ang="0">
                  <a:pos x="T0" y="T1"/>
                </a:cxn>
                <a:cxn ang="0">
                  <a:pos x="T2" y="T3"/>
                </a:cxn>
                <a:cxn ang="0">
                  <a:pos x="T4" y="T5"/>
                </a:cxn>
                <a:cxn ang="0">
                  <a:pos x="T6" y="T7"/>
                </a:cxn>
                <a:cxn ang="0">
                  <a:pos x="T8" y="T9"/>
                </a:cxn>
                <a:cxn ang="0">
                  <a:pos x="T10" y="T11"/>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sp>
        <p:nvSpPr>
          <p:cNvPr id="41995" name="Rectangle 11">
            <a:extLst>
              <a:ext uri="{FF2B5EF4-FFF2-40B4-BE49-F238E27FC236}">
                <a16:creationId xmlns:a16="http://schemas.microsoft.com/office/drawing/2014/main" id="{E4687610-FC16-EBAF-42B0-785EA7EA5C91}"/>
              </a:ext>
            </a:extLst>
          </p:cNvPr>
          <p:cNvSpPr>
            <a:spLocks noGrp="1" noChangeArrowheads="1"/>
          </p:cNvSpPr>
          <p:nvPr>
            <p:ph type="dt" sz="half" idx="2"/>
          </p:nvPr>
        </p:nvSpPr>
        <p:spPr bwMode="auto">
          <a:xfrm>
            <a:off x="838200" y="6245225"/>
            <a:ext cx="190182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effectLst>
                  <a:outerShdw blurRad="38100" dist="38100" dir="2700000" algn="tl">
                    <a:srgbClr val="000000"/>
                  </a:outerShdw>
                </a:effectLst>
              </a:defRPr>
            </a:lvl1pPr>
          </a:lstStyle>
          <a:p>
            <a:endParaRPr lang="en-US" altLang="en-US"/>
          </a:p>
        </p:txBody>
      </p:sp>
      <p:sp>
        <p:nvSpPr>
          <p:cNvPr id="41996" name="Rectangle 12">
            <a:extLst>
              <a:ext uri="{FF2B5EF4-FFF2-40B4-BE49-F238E27FC236}">
                <a16:creationId xmlns:a16="http://schemas.microsoft.com/office/drawing/2014/main" id="{8B4973AD-4343-7630-71DF-450220857F7E}"/>
              </a:ext>
            </a:extLst>
          </p:cNvPr>
          <p:cNvSpPr>
            <a:spLocks noGrp="1" noChangeArrowheads="1"/>
          </p:cNvSpPr>
          <p:nvPr>
            <p:ph type="ftr" sz="quarter" idx="3"/>
          </p:nvPr>
        </p:nvSpPr>
        <p:spPr bwMode="auto">
          <a:xfrm>
            <a:off x="34290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endParaRPr lang="en-US" altLang="en-US"/>
          </a:p>
        </p:txBody>
      </p:sp>
      <p:sp>
        <p:nvSpPr>
          <p:cNvPr id="41997" name="Rectangle 13">
            <a:extLst>
              <a:ext uri="{FF2B5EF4-FFF2-40B4-BE49-F238E27FC236}">
                <a16:creationId xmlns:a16="http://schemas.microsoft.com/office/drawing/2014/main" id="{B03680F6-7C59-417F-169B-C94B585A6741}"/>
              </a:ext>
            </a:extLst>
          </p:cNvPr>
          <p:cNvSpPr>
            <a:spLocks noGrp="1" noChangeArrowheads="1"/>
          </p:cNvSpPr>
          <p:nvPr>
            <p:ph type="sldNum" sz="quarter" idx="4"/>
          </p:nvPr>
        </p:nvSpPr>
        <p:spPr bwMode="auto">
          <a:xfrm>
            <a:off x="6937375" y="6245225"/>
            <a:ext cx="190182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effectLst>
                  <a:outerShdw blurRad="38100" dist="38100" dir="2700000" algn="tl">
                    <a:srgbClr val="000000"/>
                  </a:outerShdw>
                </a:effectLst>
              </a:defRPr>
            </a:lvl1pPr>
          </a:lstStyle>
          <a:p>
            <a:fld id="{6F285D12-1566-4892-9383-814E0088C135}" type="slidenum">
              <a:rPr lang="en-US" altLang="en-US"/>
              <a:pPr/>
              <a:t>‹#›</a:t>
            </a:fld>
            <a:endParaRPr lang="en-US" altLang="en-US"/>
          </a:p>
        </p:txBody>
      </p:sp>
      <p:sp>
        <p:nvSpPr>
          <p:cNvPr id="41998" name="Rectangle 14">
            <a:extLst>
              <a:ext uri="{FF2B5EF4-FFF2-40B4-BE49-F238E27FC236}">
                <a16:creationId xmlns:a16="http://schemas.microsoft.com/office/drawing/2014/main" id="{6A275899-7875-9C9B-EA02-EDE151DE1B75}"/>
              </a:ext>
            </a:extLst>
          </p:cNvPr>
          <p:cNvSpPr>
            <a:spLocks noGrp="1" noRot="1" noChangeArrowheads="1"/>
          </p:cNvSpPr>
          <p:nvPr>
            <p:ph type="title"/>
          </p:nvPr>
        </p:nvSpPr>
        <p:spPr bwMode="auto">
          <a:xfrm>
            <a:off x="457200" y="244475"/>
            <a:ext cx="8385175"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1999" name="Rectangle 15">
            <a:extLst>
              <a:ext uri="{FF2B5EF4-FFF2-40B4-BE49-F238E27FC236}">
                <a16:creationId xmlns:a16="http://schemas.microsoft.com/office/drawing/2014/main" id="{067A80A2-027B-8020-10CF-F95F50AEFDAA}"/>
              </a:ext>
            </a:extLst>
          </p:cNvPr>
          <p:cNvSpPr>
            <a:spLocks noGrp="1" noRot="1" noChangeArrowheads="1"/>
          </p:cNvSpPr>
          <p:nvPr>
            <p:ph type="body" idx="1"/>
          </p:nvPr>
        </p:nvSpPr>
        <p:spPr bwMode="auto">
          <a:xfrm>
            <a:off x="838200" y="1905000"/>
            <a:ext cx="800735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dk2" tx1="lt1" bg2="dk1" tx2="lt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withEffect">
                                  <p:stCondLst>
                                    <p:cond delay="0"/>
                                  </p:stCondLst>
                                  <p:childTnLst>
                                    <p:set>
                                      <p:cBhvr>
                                        <p:cTn id="6" dur="1" fill="hold">
                                          <p:stCondLst>
                                            <p:cond delay="0"/>
                                          </p:stCondLst>
                                        </p:cTn>
                                        <p:tgtEl>
                                          <p:spTgt spid="41998"/>
                                        </p:tgtEl>
                                        <p:attrNameLst>
                                          <p:attrName>style.visibility</p:attrName>
                                        </p:attrNameLst>
                                      </p:cBhvr>
                                      <p:to>
                                        <p:strVal val="visible"/>
                                      </p:to>
                                    </p:set>
                                    <p:anim calcmode="lin" valueType="num">
                                      <p:cBhvr>
                                        <p:cTn id="7" dur="500" fill="hold"/>
                                        <p:tgtEl>
                                          <p:spTgt spid="41998"/>
                                        </p:tgtEl>
                                        <p:attrNameLst>
                                          <p:attrName>ppt_w</p:attrName>
                                        </p:attrNameLst>
                                      </p:cBhvr>
                                      <p:tavLst>
                                        <p:tav tm="0">
                                          <p:val>
                                            <p:fltVal val="0"/>
                                          </p:val>
                                        </p:tav>
                                        <p:tav tm="100000">
                                          <p:val>
                                            <p:strVal val="#ppt_w"/>
                                          </p:val>
                                        </p:tav>
                                      </p:tavLst>
                                    </p:anim>
                                    <p:anim calcmode="lin" valueType="num">
                                      <p:cBhvr>
                                        <p:cTn id="8" dur="500" fill="hold"/>
                                        <p:tgtEl>
                                          <p:spTgt spid="41998"/>
                                        </p:tgtEl>
                                        <p:attrNameLst>
                                          <p:attrName>ppt_h</p:attrName>
                                        </p:attrNameLst>
                                      </p:cBhvr>
                                      <p:tavLst>
                                        <p:tav tm="0">
                                          <p:val>
                                            <p:fltVal val="0"/>
                                          </p:val>
                                        </p:tav>
                                        <p:tav tm="100000">
                                          <p:val>
                                            <p:strVal val="#ppt_h"/>
                                          </p:val>
                                        </p:tav>
                                      </p:tavLst>
                                    </p:anim>
                                    <p:animEffect transition="in" filter="fade">
                                      <p:cBhvr>
                                        <p:cTn id="9" dur="500"/>
                                        <p:tgtEl>
                                          <p:spTgt spid="4199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nodeType="clickEffect">
                                  <p:stCondLst>
                                    <p:cond delay="0"/>
                                  </p:stCondLst>
                                  <p:childTnLst>
                                    <p:set>
                                      <p:cBhvr>
                                        <p:cTn id="13" dur="1" fill="hold">
                                          <p:stCondLst>
                                            <p:cond delay="0"/>
                                          </p:stCondLst>
                                        </p:cTn>
                                        <p:tgtEl>
                                          <p:spTgt spid="41999">
                                            <p:txEl>
                                              <p:pRg st="0" end="0"/>
                                            </p:txEl>
                                          </p:spTgt>
                                        </p:tgtEl>
                                        <p:attrNameLst>
                                          <p:attrName>style.visibility</p:attrName>
                                        </p:attrNameLst>
                                      </p:cBhvr>
                                      <p:to>
                                        <p:strVal val="visible"/>
                                      </p:to>
                                    </p:set>
                                    <p:animEffect transition="in" filter="fade">
                                      <p:cBhvr>
                                        <p:cTn id="14" dur="1000">
                                          <p:stCondLst>
                                            <p:cond delay="0"/>
                                          </p:stCondLst>
                                        </p:cTn>
                                        <p:tgtEl>
                                          <p:spTgt spid="41999">
                                            <p:txEl>
                                              <p:pRg st="0" end="0"/>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41999">
                                            <p:txEl>
                                              <p:pRg st="1" end="1"/>
                                            </p:txEl>
                                          </p:spTgt>
                                        </p:tgtEl>
                                        <p:attrNameLst>
                                          <p:attrName>style.visibility</p:attrName>
                                        </p:attrNameLst>
                                      </p:cBhvr>
                                      <p:to>
                                        <p:strVal val="visible"/>
                                      </p:to>
                                    </p:set>
                                    <p:animEffect transition="in" filter="fade">
                                      <p:cBhvr>
                                        <p:cTn id="17" dur="1000">
                                          <p:stCondLst>
                                            <p:cond delay="0"/>
                                          </p:stCondLst>
                                        </p:cTn>
                                        <p:tgtEl>
                                          <p:spTgt spid="41999">
                                            <p:txEl>
                                              <p:pRg st="1" end="1"/>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41999">
                                            <p:txEl>
                                              <p:pRg st="2" end="2"/>
                                            </p:txEl>
                                          </p:spTgt>
                                        </p:tgtEl>
                                        <p:attrNameLst>
                                          <p:attrName>style.visibility</p:attrName>
                                        </p:attrNameLst>
                                      </p:cBhvr>
                                      <p:to>
                                        <p:strVal val="visible"/>
                                      </p:to>
                                    </p:set>
                                    <p:animEffect transition="in" filter="fade">
                                      <p:cBhvr>
                                        <p:cTn id="20" dur="1000">
                                          <p:stCondLst>
                                            <p:cond delay="0"/>
                                          </p:stCondLst>
                                        </p:cTn>
                                        <p:tgtEl>
                                          <p:spTgt spid="41999">
                                            <p:txEl>
                                              <p:pRg st="2" end="2"/>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41999">
                                            <p:txEl>
                                              <p:pRg st="3" end="3"/>
                                            </p:txEl>
                                          </p:spTgt>
                                        </p:tgtEl>
                                        <p:attrNameLst>
                                          <p:attrName>style.visibility</p:attrName>
                                        </p:attrNameLst>
                                      </p:cBhvr>
                                      <p:to>
                                        <p:strVal val="visible"/>
                                      </p:to>
                                    </p:set>
                                    <p:animEffect transition="in" filter="fade">
                                      <p:cBhvr>
                                        <p:cTn id="23" dur="1000">
                                          <p:stCondLst>
                                            <p:cond delay="0"/>
                                          </p:stCondLst>
                                        </p:cTn>
                                        <p:tgtEl>
                                          <p:spTgt spid="41999">
                                            <p:txEl>
                                              <p:pRg st="3" end="3"/>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41999">
                                            <p:txEl>
                                              <p:pRg st="4" end="4"/>
                                            </p:txEl>
                                          </p:spTgt>
                                        </p:tgtEl>
                                        <p:attrNameLst>
                                          <p:attrName>style.visibility</p:attrName>
                                        </p:attrNameLst>
                                      </p:cBhvr>
                                      <p:to>
                                        <p:strVal val="visible"/>
                                      </p:to>
                                    </p:set>
                                    <p:animEffect transition="in" filter="fade">
                                      <p:cBhvr>
                                        <p:cTn id="26" dur="1000">
                                          <p:stCondLst>
                                            <p:cond delay="0"/>
                                          </p:stCondLst>
                                        </p:cTn>
                                        <p:tgtEl>
                                          <p:spTgt spid="419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8" grpId="0"/>
      <p:bldP spid="41999" grpId="0" build="p"/>
    </p:bldLst>
  </p:timing>
  <p:txStyles>
    <p:titleStyle>
      <a:lvl1pPr algn="l" rtl="0" fontAlgn="base">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9pPr>
    </p:titleStyle>
    <p:bodyStyle>
      <a:lvl1pPr marL="342900" indent="-342900" algn="l" rtl="0" fontAlgn="base">
        <a:spcBef>
          <a:spcPct val="20000"/>
        </a:spcBef>
        <a:spcAft>
          <a:spcPct val="0"/>
        </a:spcAft>
        <a:buClr>
          <a:schemeClr val="hlink"/>
        </a:buClr>
        <a:buFont typeface="Wingdings" panose="05000000000000000000" pitchFamily="2" charset="2"/>
        <a:buChar char="§"/>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Font typeface="Wingdings" panose="05000000000000000000" pitchFamily="2" charset="2"/>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Font typeface="Wingdings" panose="05000000000000000000" pitchFamily="2" charset="2"/>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accent2"/>
        </a:buClr>
        <a:buFont typeface="Wingdings" panose="05000000000000000000" pitchFamily="2" charset="2"/>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Font typeface="Wingdings" panose="05000000000000000000" pitchFamily="2" charset="2"/>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worldofteaching.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perseus.tufts.edu/Herakles/Hicons/fronth.gi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C182B32B-9260-7C7A-A43F-755D14ECE265}"/>
              </a:ext>
            </a:extLst>
          </p:cNvPr>
          <p:cNvSpPr>
            <a:spLocks noGrp="1" noChangeArrowheads="1"/>
          </p:cNvSpPr>
          <p:nvPr>
            <p:ph type="ctrTitle"/>
          </p:nvPr>
        </p:nvSpPr>
        <p:spPr>
          <a:xfrm>
            <a:off x="990600" y="381000"/>
            <a:ext cx="7772400" cy="1905000"/>
          </a:xfrm>
        </p:spPr>
        <p:txBody>
          <a:bodyPr/>
          <a:lstStyle/>
          <a:p>
            <a:r>
              <a:rPr lang="en-US" altLang="en-US"/>
              <a:t>The Characteristics of the Greek Hero</a:t>
            </a:r>
          </a:p>
        </p:txBody>
      </p:sp>
      <p:sp>
        <p:nvSpPr>
          <p:cNvPr id="2051" name="Rectangle 3">
            <a:extLst>
              <a:ext uri="{FF2B5EF4-FFF2-40B4-BE49-F238E27FC236}">
                <a16:creationId xmlns:a16="http://schemas.microsoft.com/office/drawing/2014/main" id="{8163AA67-9544-9523-84F0-E07902BD09C4}"/>
              </a:ext>
            </a:extLst>
          </p:cNvPr>
          <p:cNvSpPr>
            <a:spLocks noGrp="1" noChangeArrowheads="1"/>
          </p:cNvSpPr>
          <p:nvPr>
            <p:ph type="subTitle" idx="1"/>
          </p:nvPr>
        </p:nvSpPr>
        <p:spPr/>
        <p:txBody>
          <a:bodyPr/>
          <a:lstStyle/>
          <a:p>
            <a:endParaRPr lang="en-US" altLang="en-US"/>
          </a:p>
        </p:txBody>
      </p:sp>
      <p:pic>
        <p:nvPicPr>
          <p:cNvPr id="2053" name="Picture 5">
            <a:extLst>
              <a:ext uri="{FF2B5EF4-FFF2-40B4-BE49-F238E27FC236}">
                <a16:creationId xmlns:a16="http://schemas.microsoft.com/office/drawing/2014/main" id="{874BD5D1-B905-C2F4-F39F-B728483C5F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590800"/>
            <a:ext cx="8839200" cy="4267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89B0BF6-04B3-797C-037C-C97CB843016D}"/>
              </a:ext>
            </a:extLst>
          </p:cNvPr>
          <p:cNvSpPr>
            <a:spLocks noGrp="1" noRot="1" noChangeArrowheads="1"/>
          </p:cNvSpPr>
          <p:nvPr>
            <p:ph type="title"/>
          </p:nvPr>
        </p:nvSpPr>
        <p:spPr/>
        <p:txBody>
          <a:bodyPr/>
          <a:lstStyle/>
          <a:p>
            <a:r>
              <a:rPr lang="en-US" altLang="en-US"/>
              <a:t>Travel to the Underworld</a:t>
            </a:r>
          </a:p>
        </p:txBody>
      </p:sp>
      <p:sp>
        <p:nvSpPr>
          <p:cNvPr id="7171" name="Rectangle 3">
            <a:extLst>
              <a:ext uri="{FF2B5EF4-FFF2-40B4-BE49-F238E27FC236}">
                <a16:creationId xmlns:a16="http://schemas.microsoft.com/office/drawing/2014/main" id="{0C6992A8-B570-6B4E-EB15-BC20E017CA09}"/>
              </a:ext>
            </a:extLst>
          </p:cNvPr>
          <p:cNvSpPr>
            <a:spLocks noGrp="1" noRot="1" noChangeArrowheads="1"/>
          </p:cNvSpPr>
          <p:nvPr>
            <p:ph type="body" idx="1"/>
          </p:nvPr>
        </p:nvSpPr>
        <p:spPr/>
        <p:txBody>
          <a:bodyPr/>
          <a:lstStyle/>
          <a:p>
            <a:r>
              <a:rPr lang="en-US" altLang="en-US"/>
              <a:t>The hero had to confront death and come back stronger and rejuvenated </a:t>
            </a:r>
          </a:p>
          <a:p>
            <a:r>
              <a:rPr lang="en-US" altLang="en-US"/>
              <a:t>Heroes were mortal, so confronting death allowed them to face their own mortality</a:t>
            </a:r>
          </a:p>
          <a:p>
            <a:pPr>
              <a:buFont typeface="Wingdings" panose="05000000000000000000" pitchFamily="2" charset="2"/>
              <a:buNone/>
            </a:pPr>
            <a:endParaRPr lang="en-US" altLang="en-US"/>
          </a:p>
          <a:p>
            <a:pPr>
              <a:buFont typeface="Wingdings" panose="05000000000000000000" pitchFamily="2" charset="2"/>
              <a:buNone/>
            </a:pPr>
            <a:endParaRPr lang="en-US" altLang="en-US"/>
          </a:p>
        </p:txBody>
      </p:sp>
      <p:pic>
        <p:nvPicPr>
          <p:cNvPr id="7173" name="Picture 5">
            <a:extLst>
              <a:ext uri="{FF2B5EF4-FFF2-40B4-BE49-F238E27FC236}">
                <a16:creationId xmlns:a16="http://schemas.microsoft.com/office/drawing/2014/main" id="{F0AD9548-91F5-CE07-9DB9-DF9DB386B1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4191000"/>
            <a:ext cx="5029200" cy="24955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54AB6694-AE2D-C381-2090-304E534EB164}"/>
              </a:ext>
            </a:extLst>
          </p:cNvPr>
          <p:cNvSpPr>
            <a:spLocks noGrp="1" noRot="1" noChangeArrowheads="1"/>
          </p:cNvSpPr>
          <p:nvPr>
            <p:ph type="title"/>
          </p:nvPr>
        </p:nvSpPr>
        <p:spPr>
          <a:xfrm>
            <a:off x="457200" y="304800"/>
            <a:ext cx="8385175" cy="1431925"/>
          </a:xfrm>
        </p:spPr>
        <p:txBody>
          <a:bodyPr/>
          <a:lstStyle/>
          <a:p>
            <a:r>
              <a:rPr lang="en-US" altLang="en-US"/>
              <a:t>Married a Princess</a:t>
            </a:r>
          </a:p>
        </p:txBody>
      </p:sp>
      <p:sp>
        <p:nvSpPr>
          <p:cNvPr id="11267" name="Rectangle 3">
            <a:extLst>
              <a:ext uri="{FF2B5EF4-FFF2-40B4-BE49-F238E27FC236}">
                <a16:creationId xmlns:a16="http://schemas.microsoft.com/office/drawing/2014/main" id="{42A57F59-A210-FC39-8ECA-A2B1622B9503}"/>
              </a:ext>
            </a:extLst>
          </p:cNvPr>
          <p:cNvSpPr>
            <a:spLocks noGrp="1" noRot="1" noChangeArrowheads="1"/>
          </p:cNvSpPr>
          <p:nvPr>
            <p:ph type="body" idx="1"/>
          </p:nvPr>
        </p:nvSpPr>
        <p:spPr>
          <a:xfrm>
            <a:off x="838200" y="2286000"/>
            <a:ext cx="4114800" cy="4572000"/>
          </a:xfrm>
        </p:spPr>
        <p:txBody>
          <a:bodyPr/>
          <a:lstStyle/>
          <a:p>
            <a:r>
              <a:rPr lang="en-US" altLang="en-US"/>
              <a:t>Heroes invariable married a princess, but instead of marital bliss, this frequently brought turmoil and unhappiness</a:t>
            </a:r>
          </a:p>
        </p:txBody>
      </p:sp>
      <p:pic>
        <p:nvPicPr>
          <p:cNvPr id="11269" name="Picture 5">
            <a:extLst>
              <a:ext uri="{FF2B5EF4-FFF2-40B4-BE49-F238E27FC236}">
                <a16:creationId xmlns:a16="http://schemas.microsoft.com/office/drawing/2014/main" id="{BAAFB6C4-366B-E439-03CA-DDE1C6F4E8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1905000"/>
            <a:ext cx="4114800" cy="4953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mph" presetSubtype="0" fill="hold" nodeType="clickEffect">
                                  <p:stCondLst>
                                    <p:cond delay="0"/>
                                  </p:stCondLst>
                                  <p:childTnLst>
                                    <p:animScale>
                                      <p:cBhvr>
                                        <p:cTn id="6" dur="2000" fill="hold"/>
                                        <p:tgtEl>
                                          <p:spTgt spid="11269"/>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82E9B04F-7103-F800-EC83-D195343F6874}"/>
              </a:ext>
            </a:extLst>
          </p:cNvPr>
          <p:cNvSpPr>
            <a:spLocks noGrp="1" noRot="1" noChangeArrowheads="1"/>
          </p:cNvSpPr>
          <p:nvPr>
            <p:ph type="title"/>
          </p:nvPr>
        </p:nvSpPr>
        <p:spPr/>
        <p:txBody>
          <a:bodyPr/>
          <a:lstStyle/>
          <a:p>
            <a:r>
              <a:rPr lang="en-US" altLang="en-US"/>
              <a:t>Ignoble Death</a:t>
            </a:r>
          </a:p>
        </p:txBody>
      </p:sp>
      <p:sp>
        <p:nvSpPr>
          <p:cNvPr id="10243" name="Rectangle 3">
            <a:extLst>
              <a:ext uri="{FF2B5EF4-FFF2-40B4-BE49-F238E27FC236}">
                <a16:creationId xmlns:a16="http://schemas.microsoft.com/office/drawing/2014/main" id="{BB38B15D-0EC6-DFDA-8B3E-459BCA153F3D}"/>
              </a:ext>
            </a:extLst>
          </p:cNvPr>
          <p:cNvSpPr>
            <a:spLocks noGrp="1" noRot="1" noChangeArrowheads="1"/>
          </p:cNvSpPr>
          <p:nvPr>
            <p:ph type="body" idx="1"/>
          </p:nvPr>
        </p:nvSpPr>
        <p:spPr/>
        <p:txBody>
          <a:bodyPr/>
          <a:lstStyle/>
          <a:p>
            <a:pPr>
              <a:lnSpc>
                <a:spcPct val="90000"/>
              </a:lnSpc>
            </a:pPr>
            <a:r>
              <a:rPr lang="en-US" altLang="en-US" sz="2800"/>
              <a:t>The hero had larger than life attributes, but he also had larger than life flaws</a:t>
            </a:r>
          </a:p>
          <a:p>
            <a:pPr>
              <a:lnSpc>
                <a:spcPct val="90000"/>
              </a:lnSpc>
            </a:pPr>
            <a:r>
              <a:rPr lang="en-US" altLang="en-US" sz="2800"/>
              <a:t>Aristotle would have called this hamartia, and it was usually brought on by hybris</a:t>
            </a:r>
          </a:p>
          <a:p>
            <a:pPr>
              <a:lnSpc>
                <a:spcPct val="90000"/>
              </a:lnSpc>
            </a:pPr>
            <a:r>
              <a:rPr lang="en-US" altLang="en-US" sz="2800"/>
              <a:t>Very few heroes could come to grips with their gifts and their mortality, but that humanity is part of their appeal</a:t>
            </a:r>
          </a:p>
          <a:p>
            <a:pPr>
              <a:lnSpc>
                <a:spcPct val="90000"/>
              </a:lnSpc>
            </a:pPr>
            <a:r>
              <a:rPr lang="en-US" altLang="en-US" sz="2800"/>
              <a:t>That appeal is what allowed their societies to forgive them and is also what kept the heroes alive for thousands of years after their deaths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2">
            <a:extLst>
              <a:ext uri="{FF2B5EF4-FFF2-40B4-BE49-F238E27FC236}">
                <a16:creationId xmlns:a16="http://schemas.microsoft.com/office/drawing/2014/main" id="{1FAC22A7-9727-7E92-62EA-736712C8B272}"/>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GB" altLang="en-US" sz="2400">
                <a:cs typeface="Arial" panose="020B0604020202020204" pitchFamily="34" charset="0"/>
              </a:rPr>
              <a:t>This powerpoint was kindly donated to </a:t>
            </a:r>
            <a:r>
              <a:rPr lang="en-GB" altLang="en-US" sz="2400">
                <a:cs typeface="Arial" panose="020B0604020202020204" pitchFamily="34" charset="0"/>
                <a:hlinkClick r:id="rId2"/>
              </a:rPr>
              <a:t>www.worldofteaching.com</a:t>
            </a:r>
            <a:endParaRPr lang="en-GB" altLang="en-US" sz="2400">
              <a:cs typeface="Arial" panose="020B0604020202020204" pitchFamily="34" charset="0"/>
            </a:endParaRPr>
          </a:p>
          <a:p>
            <a:pPr eaLnBrk="1" hangingPunct="1"/>
            <a:endParaRPr lang="en-GB" altLang="en-US" sz="2400">
              <a:cs typeface="Arial" panose="020B0604020202020204" pitchFamily="34" charset="0"/>
            </a:endParaRPr>
          </a:p>
          <a:p>
            <a:pPr eaLnBrk="1" hangingPunct="1"/>
            <a:endParaRPr lang="en-GB" altLang="en-US" sz="2400">
              <a:cs typeface="Arial" panose="020B0604020202020204" pitchFamily="34" charset="0"/>
            </a:endParaRPr>
          </a:p>
          <a:p>
            <a:pPr eaLnBrk="1" hangingPunct="1"/>
            <a:endParaRPr lang="en-GB" altLang="en-US" sz="2400">
              <a:cs typeface="Arial" panose="020B0604020202020204" pitchFamily="34" charset="0"/>
            </a:endParaRPr>
          </a:p>
          <a:p>
            <a:pPr eaLnBrk="1" hangingPunct="1"/>
            <a:endParaRPr lang="en-GB" altLang="en-US" sz="2400">
              <a:cs typeface="Arial" panose="020B0604020202020204" pitchFamily="34" charset="0"/>
            </a:endParaRPr>
          </a:p>
          <a:p>
            <a:pPr eaLnBrk="1" hangingPunct="1"/>
            <a:r>
              <a:rPr lang="en-GB" altLang="en-US" sz="2400">
                <a:cs typeface="Arial" panose="020B0604020202020204" pitchFamily="34" charset="0"/>
                <a:hlinkClick r:id="rId2"/>
              </a:rPr>
              <a:t>http://www.worldofteaching.com</a:t>
            </a:r>
            <a:r>
              <a:rPr lang="en-GB" altLang="en-US" sz="240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sz="240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6A5DD9A1-B33D-1DE5-26AD-DC49652AA1B2}"/>
              </a:ext>
            </a:extLst>
          </p:cNvPr>
          <p:cNvSpPr>
            <a:spLocks noGrp="1" noRot="1" noChangeArrowheads="1"/>
          </p:cNvSpPr>
          <p:nvPr>
            <p:ph type="title"/>
          </p:nvPr>
        </p:nvSpPr>
        <p:spPr/>
        <p:txBody>
          <a:bodyPr/>
          <a:lstStyle/>
          <a:p>
            <a:r>
              <a:rPr lang="en-US" altLang="en-US" sz="4000"/>
              <a:t>When we think of the word hero, what comes to mind?</a:t>
            </a:r>
          </a:p>
        </p:txBody>
      </p:sp>
      <p:sp>
        <p:nvSpPr>
          <p:cNvPr id="3075" name="Rectangle 3">
            <a:extLst>
              <a:ext uri="{FF2B5EF4-FFF2-40B4-BE49-F238E27FC236}">
                <a16:creationId xmlns:a16="http://schemas.microsoft.com/office/drawing/2014/main" id="{12D9934B-9A79-FEEF-80CE-1529743E51A9}"/>
              </a:ext>
            </a:extLst>
          </p:cNvPr>
          <p:cNvSpPr>
            <a:spLocks noGrp="1" noRot="1" noChangeArrowheads="1"/>
          </p:cNvSpPr>
          <p:nvPr>
            <p:ph type="body" idx="1"/>
          </p:nvPr>
        </p:nvSpPr>
        <p:spPr/>
        <p:txBody>
          <a:bodyPr/>
          <a:lstStyle/>
          <a:p>
            <a:pPr>
              <a:lnSpc>
                <a:spcPct val="80000"/>
              </a:lnSpc>
              <a:buClr>
                <a:schemeClr val="tx1"/>
              </a:buClr>
            </a:pPr>
            <a:r>
              <a:rPr lang="en-US" altLang="en-US" sz="2800"/>
              <a:t>Masked men in spandex, tights, and capes?</a:t>
            </a:r>
          </a:p>
          <a:p>
            <a:pPr>
              <a:lnSpc>
                <a:spcPct val="80000"/>
              </a:lnSpc>
              <a:buClr>
                <a:schemeClr val="tx1"/>
              </a:buClr>
            </a:pPr>
            <a:r>
              <a:rPr lang="en-US" altLang="en-US" sz="2800"/>
              <a:t>Tortured loners with no one to love?</a:t>
            </a:r>
          </a:p>
          <a:p>
            <a:pPr>
              <a:lnSpc>
                <a:spcPct val="80000"/>
              </a:lnSpc>
              <a:buClr>
                <a:schemeClr val="tx1"/>
              </a:buClr>
            </a:pPr>
            <a:r>
              <a:rPr lang="en-US" altLang="en-US" sz="2800"/>
              <a:t>Cool cars, hot women, and high-tech gadgets?</a:t>
            </a:r>
          </a:p>
          <a:p>
            <a:pPr>
              <a:lnSpc>
                <a:spcPct val="80000"/>
              </a:lnSpc>
              <a:buClr>
                <a:schemeClr val="tx1"/>
              </a:buClr>
            </a:pPr>
            <a:r>
              <a:rPr lang="en-US" altLang="en-US" sz="2800"/>
              <a:t>Superman?</a:t>
            </a:r>
          </a:p>
          <a:p>
            <a:pPr>
              <a:lnSpc>
                <a:spcPct val="80000"/>
              </a:lnSpc>
              <a:buClr>
                <a:schemeClr val="tx1"/>
              </a:buClr>
            </a:pPr>
            <a:r>
              <a:rPr lang="en-US" altLang="en-US" sz="2800"/>
              <a:t>Batman?</a:t>
            </a:r>
          </a:p>
          <a:p>
            <a:pPr>
              <a:lnSpc>
                <a:spcPct val="80000"/>
              </a:lnSpc>
              <a:buClr>
                <a:schemeClr val="tx1"/>
              </a:buClr>
            </a:pPr>
            <a:r>
              <a:rPr lang="en-US" altLang="en-US" sz="2800"/>
              <a:t>Spiderman?</a:t>
            </a:r>
          </a:p>
          <a:p>
            <a:pPr>
              <a:lnSpc>
                <a:spcPct val="80000"/>
              </a:lnSpc>
            </a:pPr>
            <a:r>
              <a:rPr lang="en-US" altLang="en-US" sz="2800"/>
              <a:t>Fireman?</a:t>
            </a:r>
          </a:p>
          <a:p>
            <a:pPr>
              <a:lnSpc>
                <a:spcPct val="80000"/>
              </a:lnSpc>
            </a:pPr>
            <a:r>
              <a:rPr lang="en-US" altLang="en-US" sz="2800"/>
              <a:t>Policeman?</a:t>
            </a:r>
          </a:p>
          <a:p>
            <a:pPr>
              <a:lnSpc>
                <a:spcPct val="80000"/>
              </a:lnSpc>
            </a:pPr>
            <a:r>
              <a:rPr lang="en-US" altLang="en-US" sz="2800"/>
              <a:t>Everyman?</a:t>
            </a:r>
          </a:p>
        </p:txBody>
      </p:sp>
      <p:pic>
        <p:nvPicPr>
          <p:cNvPr id="3077" name="Picture 5">
            <a:extLst>
              <a:ext uri="{FF2B5EF4-FFF2-40B4-BE49-F238E27FC236}">
                <a16:creationId xmlns:a16="http://schemas.microsoft.com/office/drawing/2014/main" id="{37893EDF-42EB-D809-761B-FE32956EF8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3352800"/>
            <a:ext cx="3200400" cy="3276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077"/>
                                        </p:tgtEl>
                                        <p:attrNameLst>
                                          <p:attrName>style.visibility</p:attrName>
                                        </p:attrNameLst>
                                      </p:cBhvr>
                                      <p:to>
                                        <p:strVal val="visible"/>
                                      </p:to>
                                    </p:set>
                                    <p:anim calcmode="lin" valueType="num">
                                      <p:cBhvr additive="base">
                                        <p:cTn id="7" dur="500" fill="hold"/>
                                        <p:tgtEl>
                                          <p:spTgt spid="3077"/>
                                        </p:tgtEl>
                                        <p:attrNameLst>
                                          <p:attrName>ppt_x</p:attrName>
                                        </p:attrNameLst>
                                      </p:cBhvr>
                                      <p:tavLst>
                                        <p:tav tm="0">
                                          <p:val>
                                            <p:strVal val="#ppt_x"/>
                                          </p:val>
                                        </p:tav>
                                        <p:tav tm="100000">
                                          <p:val>
                                            <p:strVal val="#ppt_x"/>
                                          </p:val>
                                        </p:tav>
                                      </p:tavLst>
                                    </p:anim>
                                    <p:anim calcmode="lin" valueType="num">
                                      <p:cBhvr additive="base">
                                        <p:cTn id="8" dur="500" fill="hold"/>
                                        <p:tgtEl>
                                          <p:spTgt spid="307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8" presetClass="emph" presetSubtype="0" fill="hold" nodeType="clickEffect">
                                  <p:stCondLst>
                                    <p:cond delay="0"/>
                                  </p:stCondLst>
                                  <p:childTnLst>
                                    <p:animRot by="21600000">
                                      <p:cBhvr>
                                        <p:cTn id="12" dur="2000" fill="hold"/>
                                        <p:tgtEl>
                                          <p:spTgt spid="307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7BF6106B-6136-1BF6-068C-C560815E9BB9}"/>
              </a:ext>
            </a:extLst>
          </p:cNvPr>
          <p:cNvSpPr>
            <a:spLocks noGrp="1" noRot="1" noChangeArrowheads="1"/>
          </p:cNvSpPr>
          <p:nvPr>
            <p:ph type="title"/>
          </p:nvPr>
        </p:nvSpPr>
        <p:spPr/>
        <p:txBody>
          <a:bodyPr/>
          <a:lstStyle/>
          <a:p>
            <a:r>
              <a:rPr lang="en-US" altLang="en-US"/>
              <a:t>What makes a hero in Greek Mythology?</a:t>
            </a:r>
          </a:p>
        </p:txBody>
      </p:sp>
      <p:sp>
        <p:nvSpPr>
          <p:cNvPr id="44035" name="Rectangle 3">
            <a:extLst>
              <a:ext uri="{FF2B5EF4-FFF2-40B4-BE49-F238E27FC236}">
                <a16:creationId xmlns:a16="http://schemas.microsoft.com/office/drawing/2014/main" id="{B6ECA749-5354-087B-8E2E-9CFE5C3E7EB7}"/>
              </a:ext>
            </a:extLst>
          </p:cNvPr>
          <p:cNvSpPr>
            <a:spLocks noGrp="1" noRot="1" noChangeArrowheads="1"/>
          </p:cNvSpPr>
          <p:nvPr>
            <p:ph type="body" idx="1"/>
          </p:nvPr>
        </p:nvSpPr>
        <p:spPr/>
        <p:txBody>
          <a:bodyPr/>
          <a:lstStyle/>
          <a:p>
            <a:pPr>
              <a:lnSpc>
                <a:spcPct val="80000"/>
              </a:lnSpc>
            </a:pPr>
            <a:r>
              <a:rPr lang="en-US" altLang="en-US" sz="2400"/>
              <a:t>Having one immortal parent</a:t>
            </a:r>
          </a:p>
          <a:p>
            <a:pPr>
              <a:lnSpc>
                <a:spcPct val="80000"/>
              </a:lnSpc>
            </a:pPr>
            <a:r>
              <a:rPr lang="en-US" altLang="en-US" sz="2400"/>
              <a:t>Being born into royalty</a:t>
            </a:r>
          </a:p>
          <a:p>
            <a:pPr>
              <a:lnSpc>
                <a:spcPct val="80000"/>
              </a:lnSpc>
            </a:pPr>
            <a:r>
              <a:rPr lang="en-US" altLang="en-US" sz="2400"/>
              <a:t>Having an unusual conception or birth</a:t>
            </a:r>
          </a:p>
          <a:p>
            <a:pPr>
              <a:lnSpc>
                <a:spcPct val="80000"/>
              </a:lnSpc>
            </a:pPr>
            <a:r>
              <a:rPr lang="en-US" altLang="en-US" sz="2400"/>
              <a:t>Being favored by the gods</a:t>
            </a:r>
          </a:p>
          <a:p>
            <a:pPr>
              <a:lnSpc>
                <a:spcPct val="80000"/>
              </a:lnSpc>
            </a:pPr>
            <a:r>
              <a:rPr lang="en-US" altLang="en-US" sz="2400"/>
              <a:t>Being the subject of a prophesy</a:t>
            </a:r>
          </a:p>
          <a:p>
            <a:pPr>
              <a:lnSpc>
                <a:spcPct val="80000"/>
              </a:lnSpc>
            </a:pPr>
            <a:r>
              <a:rPr lang="en-US" altLang="en-US" sz="2400"/>
              <a:t>Being abandoned at birth or while very young</a:t>
            </a:r>
          </a:p>
          <a:p>
            <a:pPr>
              <a:lnSpc>
                <a:spcPct val="80000"/>
              </a:lnSpc>
            </a:pPr>
            <a:r>
              <a:rPr lang="en-US" altLang="en-US" sz="2400"/>
              <a:t>Performing an amazing feat at a young age</a:t>
            </a:r>
          </a:p>
          <a:p>
            <a:pPr>
              <a:lnSpc>
                <a:spcPct val="80000"/>
              </a:lnSpc>
            </a:pPr>
            <a:r>
              <a:rPr lang="en-US" altLang="en-US" sz="2400"/>
              <a:t>Going on a quest</a:t>
            </a:r>
          </a:p>
          <a:p>
            <a:pPr>
              <a:lnSpc>
                <a:spcPct val="80000"/>
              </a:lnSpc>
            </a:pPr>
            <a:r>
              <a:rPr lang="en-US" altLang="en-US" sz="2400"/>
              <a:t>Traveling to the underworld</a:t>
            </a:r>
          </a:p>
          <a:p>
            <a:pPr>
              <a:lnSpc>
                <a:spcPct val="80000"/>
              </a:lnSpc>
            </a:pPr>
            <a:r>
              <a:rPr lang="en-US" altLang="en-US" sz="2400"/>
              <a:t>Marrying a princess</a:t>
            </a:r>
          </a:p>
          <a:p>
            <a:pPr>
              <a:lnSpc>
                <a:spcPct val="80000"/>
              </a:lnSpc>
            </a:pPr>
            <a:r>
              <a:rPr lang="en-US" altLang="en-US" sz="2400"/>
              <a:t>Dying an ignoble death</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58D004EB-4E28-6A5B-CA3A-4A11A0583BB6}"/>
              </a:ext>
            </a:extLst>
          </p:cNvPr>
          <p:cNvSpPr>
            <a:spLocks noGrp="1" noRot="1" noChangeArrowheads="1"/>
          </p:cNvSpPr>
          <p:nvPr>
            <p:ph type="title"/>
          </p:nvPr>
        </p:nvSpPr>
        <p:spPr/>
        <p:txBody>
          <a:bodyPr/>
          <a:lstStyle/>
          <a:p>
            <a:r>
              <a:rPr lang="en-US" altLang="en-US"/>
              <a:t>Unusual Conception / Birth</a:t>
            </a:r>
          </a:p>
        </p:txBody>
      </p:sp>
      <p:sp>
        <p:nvSpPr>
          <p:cNvPr id="4099" name="Rectangle 3">
            <a:extLst>
              <a:ext uri="{FF2B5EF4-FFF2-40B4-BE49-F238E27FC236}">
                <a16:creationId xmlns:a16="http://schemas.microsoft.com/office/drawing/2014/main" id="{57BA5A7E-729E-9CEC-2722-E57B804E552C}"/>
              </a:ext>
            </a:extLst>
          </p:cNvPr>
          <p:cNvSpPr>
            <a:spLocks noGrp="1" noRot="1" noChangeArrowheads="1"/>
          </p:cNvSpPr>
          <p:nvPr>
            <p:ph type="body" idx="1"/>
          </p:nvPr>
        </p:nvSpPr>
        <p:spPr/>
        <p:txBody>
          <a:bodyPr/>
          <a:lstStyle/>
          <a:p>
            <a:pPr>
              <a:buClr>
                <a:schemeClr val="tx1"/>
              </a:buClr>
            </a:pPr>
            <a:r>
              <a:rPr lang="en-US" altLang="en-US" sz="2800"/>
              <a:t>Heroes are often called “Demi-gods” because one parent is immortal and the other is mortal</a:t>
            </a:r>
          </a:p>
          <a:p>
            <a:pPr>
              <a:buClr>
                <a:schemeClr val="tx1"/>
              </a:buClr>
            </a:pPr>
            <a:r>
              <a:rPr lang="en-US" altLang="en-US" sz="2800"/>
              <a:t>Most famous heroes were the offspring of Zeus or Poseidon, but sometimes the parent was a goddess such as Aphrodite or Thetis</a:t>
            </a:r>
          </a:p>
          <a:p>
            <a:pPr>
              <a:buClr>
                <a:schemeClr val="tx1"/>
              </a:buClr>
            </a:pPr>
            <a:r>
              <a:rPr lang="en-US" altLang="en-US" sz="2800"/>
              <a:t>To further complicate things, often the heroes’ actual births involved strange complications</a:t>
            </a:r>
          </a:p>
        </p:txBody>
      </p:sp>
      <p:pic>
        <p:nvPicPr>
          <p:cNvPr id="4101" name="Picture 5">
            <a:hlinkClick r:id="rId2"/>
            <a:extLst>
              <a:ext uri="{FF2B5EF4-FFF2-40B4-BE49-F238E27FC236}">
                <a16:creationId xmlns:a16="http://schemas.microsoft.com/office/drawing/2014/main" id="{17455B70-B25E-2125-3F9D-350EF7E007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5181600"/>
            <a:ext cx="1752600" cy="1524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78D1B812-937D-7508-F84A-FBA3682D4F3C}"/>
              </a:ext>
            </a:extLst>
          </p:cNvPr>
          <p:cNvSpPr>
            <a:spLocks noGrp="1" noRot="1" noChangeArrowheads="1"/>
          </p:cNvSpPr>
          <p:nvPr>
            <p:ph type="title"/>
          </p:nvPr>
        </p:nvSpPr>
        <p:spPr/>
        <p:txBody>
          <a:bodyPr/>
          <a:lstStyle/>
          <a:p>
            <a:r>
              <a:rPr lang="en-US" altLang="en-US"/>
              <a:t>Born into Royalty</a:t>
            </a:r>
          </a:p>
        </p:txBody>
      </p:sp>
      <p:sp>
        <p:nvSpPr>
          <p:cNvPr id="8195" name="Rectangle 3">
            <a:extLst>
              <a:ext uri="{FF2B5EF4-FFF2-40B4-BE49-F238E27FC236}">
                <a16:creationId xmlns:a16="http://schemas.microsoft.com/office/drawing/2014/main" id="{3897202B-2446-8064-27AC-A72A79207724}"/>
              </a:ext>
            </a:extLst>
          </p:cNvPr>
          <p:cNvSpPr>
            <a:spLocks noGrp="1" noRot="1" noChangeArrowheads="1"/>
          </p:cNvSpPr>
          <p:nvPr>
            <p:ph type="body" idx="1"/>
          </p:nvPr>
        </p:nvSpPr>
        <p:spPr/>
        <p:txBody>
          <a:bodyPr/>
          <a:lstStyle/>
          <a:p>
            <a:r>
              <a:rPr lang="en-US" altLang="en-US" sz="2800"/>
              <a:t>Heroes were almost always the offspring of a princess or queen </a:t>
            </a:r>
          </a:p>
          <a:p>
            <a:r>
              <a:rPr lang="en-US" altLang="en-US" sz="2800"/>
              <a:t>Typically the god responsible for the hero either came disguised as the husband of the queen, or the princess slept with a god and a mortal on the same night</a:t>
            </a:r>
          </a:p>
          <a:p>
            <a:r>
              <a:rPr lang="en-US" altLang="en-US" sz="2800"/>
              <a:t>Invariably the hero was claimed by his earthly father as well as his Olympian one</a:t>
            </a:r>
          </a:p>
          <a:p>
            <a:pPr>
              <a:buFont typeface="Wingdings" panose="05000000000000000000" pitchFamily="2" charset="2"/>
              <a:buNone/>
            </a:pPr>
            <a:endParaRPr lang="en-US" altLang="en-US" sz="2800"/>
          </a:p>
        </p:txBody>
      </p:sp>
      <p:pic>
        <p:nvPicPr>
          <p:cNvPr id="8197" name="Picture 5">
            <a:extLst>
              <a:ext uri="{FF2B5EF4-FFF2-40B4-BE49-F238E27FC236}">
                <a16:creationId xmlns:a16="http://schemas.microsoft.com/office/drawing/2014/main" id="{4EBFA01C-B78F-FCF4-53DC-D74B4BB821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0"/>
            <a:ext cx="2533650" cy="1828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E89700A-FAAE-7D86-0E9E-389DA01E822E}"/>
              </a:ext>
            </a:extLst>
          </p:cNvPr>
          <p:cNvSpPr>
            <a:spLocks noGrp="1" noRot="1" noChangeArrowheads="1"/>
          </p:cNvSpPr>
          <p:nvPr>
            <p:ph type="title"/>
          </p:nvPr>
        </p:nvSpPr>
        <p:spPr>
          <a:xfrm>
            <a:off x="0" y="244475"/>
            <a:ext cx="6324600" cy="1431925"/>
          </a:xfrm>
        </p:spPr>
        <p:txBody>
          <a:bodyPr/>
          <a:lstStyle/>
          <a:p>
            <a:r>
              <a:rPr lang="en-US" altLang="en-US" sz="3600"/>
              <a:t>Prophesy / Abandoned </a:t>
            </a:r>
            <a:br>
              <a:rPr lang="en-US" altLang="en-US" sz="3600"/>
            </a:br>
            <a:r>
              <a:rPr lang="en-US" altLang="en-US" sz="3600"/>
              <a:t>at Birth</a:t>
            </a:r>
          </a:p>
        </p:txBody>
      </p:sp>
      <p:sp>
        <p:nvSpPr>
          <p:cNvPr id="9219" name="Rectangle 3">
            <a:extLst>
              <a:ext uri="{FF2B5EF4-FFF2-40B4-BE49-F238E27FC236}">
                <a16:creationId xmlns:a16="http://schemas.microsoft.com/office/drawing/2014/main" id="{65FBC72B-0D18-0F74-7F38-DF12AFD748A0}"/>
              </a:ext>
            </a:extLst>
          </p:cNvPr>
          <p:cNvSpPr>
            <a:spLocks noGrp="1" noRot="1" noChangeArrowheads="1"/>
          </p:cNvSpPr>
          <p:nvPr>
            <p:ph type="body" idx="1"/>
          </p:nvPr>
        </p:nvSpPr>
        <p:spPr/>
        <p:txBody>
          <a:bodyPr/>
          <a:lstStyle/>
          <a:p>
            <a:r>
              <a:rPr lang="en-US" altLang="en-US" sz="2800"/>
              <a:t>The fates or the oracle often had something to say about the birth of a hero</a:t>
            </a:r>
          </a:p>
          <a:p>
            <a:r>
              <a:rPr lang="en-US" altLang="en-US" sz="2800"/>
              <a:t>Often the prediction so frightened the parents that they abandoned the child in the wilderness, but since the heroic child was favored by the gods, he was saved and raised by someone other than his parents</a:t>
            </a:r>
          </a:p>
          <a:p>
            <a:r>
              <a:rPr lang="en-US" altLang="en-US" sz="2800"/>
              <a:t>Sometimes, through no fault of the parents, the child needed to be raised away from home </a:t>
            </a:r>
          </a:p>
        </p:txBody>
      </p:sp>
      <p:pic>
        <p:nvPicPr>
          <p:cNvPr id="9221" name="Picture 5">
            <a:extLst>
              <a:ext uri="{FF2B5EF4-FFF2-40B4-BE49-F238E27FC236}">
                <a16:creationId xmlns:a16="http://schemas.microsoft.com/office/drawing/2014/main" id="{704B0855-281F-435D-2F66-43484A0D6D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0"/>
            <a:ext cx="3124200" cy="190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BDA482CA-0EFF-E77B-5739-D8EB71F18E40}"/>
              </a:ext>
            </a:extLst>
          </p:cNvPr>
          <p:cNvSpPr>
            <a:spLocks noGrp="1" noRot="1" noChangeArrowheads="1"/>
          </p:cNvSpPr>
          <p:nvPr>
            <p:ph type="title"/>
          </p:nvPr>
        </p:nvSpPr>
        <p:spPr>
          <a:xfrm>
            <a:off x="457200" y="244475"/>
            <a:ext cx="8385175" cy="1050925"/>
          </a:xfrm>
        </p:spPr>
        <p:txBody>
          <a:bodyPr/>
          <a:lstStyle/>
          <a:p>
            <a:r>
              <a:rPr lang="en-US" altLang="en-US" sz="4000"/>
              <a:t>Performing an amazing feat at a young age</a:t>
            </a:r>
          </a:p>
        </p:txBody>
      </p:sp>
      <p:sp>
        <p:nvSpPr>
          <p:cNvPr id="45059" name="Rectangle 3">
            <a:extLst>
              <a:ext uri="{FF2B5EF4-FFF2-40B4-BE49-F238E27FC236}">
                <a16:creationId xmlns:a16="http://schemas.microsoft.com/office/drawing/2014/main" id="{66BF9BE7-7849-58CC-8A72-B894795C4058}"/>
              </a:ext>
            </a:extLst>
          </p:cNvPr>
          <p:cNvSpPr>
            <a:spLocks noGrp="1" noRot="1" noChangeArrowheads="1"/>
          </p:cNvSpPr>
          <p:nvPr>
            <p:ph type="body" idx="1"/>
          </p:nvPr>
        </p:nvSpPr>
        <p:spPr>
          <a:xfrm>
            <a:off x="228600" y="1828800"/>
            <a:ext cx="5181600" cy="4876800"/>
          </a:xfrm>
        </p:spPr>
        <p:txBody>
          <a:bodyPr/>
          <a:lstStyle/>
          <a:p>
            <a:pPr>
              <a:lnSpc>
                <a:spcPct val="80000"/>
              </a:lnSpc>
            </a:pPr>
            <a:r>
              <a:rPr lang="en-US" altLang="en-US" sz="2800"/>
              <a:t>Young heroes invariable found a way to “strut their stuff” when they were wee tykes.</a:t>
            </a:r>
          </a:p>
          <a:p>
            <a:pPr>
              <a:lnSpc>
                <a:spcPct val="80000"/>
              </a:lnSpc>
            </a:pPr>
            <a:r>
              <a:rPr lang="en-US" altLang="en-US" sz="2800"/>
              <a:t>Heracles killed two snakes as a youngster, Theseus moved a huge rock and fought what he thought was a lion</a:t>
            </a:r>
          </a:p>
          <a:p>
            <a:pPr>
              <a:lnSpc>
                <a:spcPct val="80000"/>
              </a:lnSpc>
            </a:pPr>
            <a:r>
              <a:rPr lang="en-US" altLang="en-US" sz="2800"/>
              <a:t>These events were a heads </a:t>
            </a:r>
          </a:p>
          <a:p>
            <a:pPr>
              <a:lnSpc>
                <a:spcPct val="80000"/>
              </a:lnSpc>
            </a:pPr>
            <a:r>
              <a:rPr lang="en-US" altLang="en-US" sz="2800"/>
              <a:t>up that great things were in store for our heroes</a:t>
            </a:r>
          </a:p>
        </p:txBody>
      </p:sp>
      <p:pic>
        <p:nvPicPr>
          <p:cNvPr id="45061" name="Picture 5">
            <a:extLst>
              <a:ext uri="{FF2B5EF4-FFF2-40B4-BE49-F238E27FC236}">
                <a16:creationId xmlns:a16="http://schemas.microsoft.com/office/drawing/2014/main" id="{449AD4BE-B2DB-3CEA-E5C7-79644A2AA5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1828800"/>
            <a:ext cx="3429000" cy="5029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5" name="Picture 5">
            <a:extLst>
              <a:ext uri="{FF2B5EF4-FFF2-40B4-BE49-F238E27FC236}">
                <a16:creationId xmlns:a16="http://schemas.microsoft.com/office/drawing/2014/main" id="{077AC9EE-0F37-D1EC-81DF-9542EA0121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752600"/>
            <a:ext cx="7772400" cy="4819650"/>
          </a:xfrm>
          <a:prstGeom prst="rect">
            <a:avLst/>
          </a:prstGeom>
          <a:noFill/>
          <a:extLst>
            <a:ext uri="{909E8E84-426E-40DD-AFC4-6F175D3DCCD1}">
              <a14:hiddenFill xmlns:a14="http://schemas.microsoft.com/office/drawing/2010/main">
                <a:solidFill>
                  <a:srgbClr val="FFFFFF"/>
                </a:solidFill>
              </a14:hiddenFill>
            </a:ext>
          </a:extLst>
        </p:spPr>
      </p:pic>
      <p:sp>
        <p:nvSpPr>
          <p:cNvPr id="5123" name="Rectangle 3">
            <a:extLst>
              <a:ext uri="{FF2B5EF4-FFF2-40B4-BE49-F238E27FC236}">
                <a16:creationId xmlns:a16="http://schemas.microsoft.com/office/drawing/2014/main" id="{1541C0E0-16ED-9539-EF66-9C3CD3FC6F15}"/>
              </a:ext>
            </a:extLst>
          </p:cNvPr>
          <p:cNvSpPr>
            <a:spLocks noGrp="1" noRot="1" noChangeArrowheads="1"/>
          </p:cNvSpPr>
          <p:nvPr>
            <p:ph type="body" idx="1"/>
          </p:nvPr>
        </p:nvSpPr>
        <p:spPr/>
        <p:txBody>
          <a:bodyPr/>
          <a:lstStyle/>
          <a:p>
            <a:r>
              <a:rPr lang="en-US" altLang="en-US"/>
              <a:t>Since heroes were the offspring of gods,   usually they were favored by the gods.  </a:t>
            </a:r>
          </a:p>
          <a:p>
            <a:r>
              <a:rPr lang="en-US" altLang="en-US"/>
              <a:t>A child of Zeus would get help on a quest by Zeus or another Olympian</a:t>
            </a:r>
          </a:p>
          <a:p>
            <a:r>
              <a:rPr lang="en-US" altLang="en-US"/>
              <a:t>Special gifts such as helmets, winged sandals, and golden bridles were loaned to the heroes</a:t>
            </a:r>
          </a:p>
        </p:txBody>
      </p:sp>
      <p:sp>
        <p:nvSpPr>
          <p:cNvPr id="5122" name="Rectangle 2">
            <a:extLst>
              <a:ext uri="{FF2B5EF4-FFF2-40B4-BE49-F238E27FC236}">
                <a16:creationId xmlns:a16="http://schemas.microsoft.com/office/drawing/2014/main" id="{6E6E6284-511D-E391-A257-5DA775BF7D1B}"/>
              </a:ext>
            </a:extLst>
          </p:cNvPr>
          <p:cNvSpPr>
            <a:spLocks noGrp="1" noRot="1" noChangeArrowheads="1"/>
          </p:cNvSpPr>
          <p:nvPr>
            <p:ph type="title"/>
          </p:nvPr>
        </p:nvSpPr>
        <p:spPr/>
        <p:txBody>
          <a:bodyPr/>
          <a:lstStyle/>
          <a:p>
            <a:r>
              <a:rPr lang="en-US" altLang="en-US"/>
              <a:t>Favored by the Gods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5">
            <a:extLst>
              <a:ext uri="{FF2B5EF4-FFF2-40B4-BE49-F238E27FC236}">
                <a16:creationId xmlns:a16="http://schemas.microsoft.com/office/drawing/2014/main" id="{CA9A06CD-8435-B52A-08A3-073505F057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3544888"/>
            <a:ext cx="4953000" cy="3313112"/>
          </a:xfrm>
          <a:prstGeom prst="rect">
            <a:avLst/>
          </a:prstGeom>
          <a:noFill/>
          <a:extLst>
            <a:ext uri="{909E8E84-426E-40DD-AFC4-6F175D3DCCD1}">
              <a14:hiddenFill xmlns:a14="http://schemas.microsoft.com/office/drawing/2010/main">
                <a:solidFill>
                  <a:srgbClr val="FFFFFF"/>
                </a:solidFill>
              </a14:hiddenFill>
            </a:ext>
          </a:extLst>
        </p:spPr>
      </p:pic>
      <p:sp>
        <p:nvSpPr>
          <p:cNvPr id="6146" name="Rectangle 2">
            <a:extLst>
              <a:ext uri="{FF2B5EF4-FFF2-40B4-BE49-F238E27FC236}">
                <a16:creationId xmlns:a16="http://schemas.microsoft.com/office/drawing/2014/main" id="{5083159E-0397-B7A5-23E1-4FC2F1122687}"/>
              </a:ext>
            </a:extLst>
          </p:cNvPr>
          <p:cNvSpPr>
            <a:spLocks noGrp="1" noRot="1" noChangeArrowheads="1"/>
          </p:cNvSpPr>
          <p:nvPr>
            <p:ph type="title"/>
          </p:nvPr>
        </p:nvSpPr>
        <p:spPr>
          <a:xfrm>
            <a:off x="0" y="0"/>
            <a:ext cx="8385175" cy="1431925"/>
          </a:xfrm>
        </p:spPr>
        <p:txBody>
          <a:bodyPr/>
          <a:lstStyle/>
          <a:p>
            <a:r>
              <a:rPr lang="en-US" altLang="en-US"/>
              <a:t>Quests, Kleos and Aristea </a:t>
            </a:r>
          </a:p>
        </p:txBody>
      </p:sp>
      <p:sp>
        <p:nvSpPr>
          <p:cNvPr id="6147" name="Rectangle 3">
            <a:extLst>
              <a:ext uri="{FF2B5EF4-FFF2-40B4-BE49-F238E27FC236}">
                <a16:creationId xmlns:a16="http://schemas.microsoft.com/office/drawing/2014/main" id="{F7EF0219-3B51-0E09-F511-2106EF82D771}"/>
              </a:ext>
            </a:extLst>
          </p:cNvPr>
          <p:cNvSpPr>
            <a:spLocks noGrp="1" noRot="1" noChangeArrowheads="1"/>
          </p:cNvSpPr>
          <p:nvPr>
            <p:ph type="body" idx="1"/>
          </p:nvPr>
        </p:nvSpPr>
        <p:spPr>
          <a:xfrm>
            <a:off x="0" y="1219200"/>
            <a:ext cx="8007350" cy="4191000"/>
          </a:xfrm>
        </p:spPr>
        <p:txBody>
          <a:bodyPr/>
          <a:lstStyle/>
          <a:p>
            <a:r>
              <a:rPr lang="en-US" altLang="en-US">
                <a:solidFill>
                  <a:schemeClr val="folHlink"/>
                </a:solidFill>
              </a:rPr>
              <a:t>Heroes made the world a safer place by defeating a monster, killing an evil king, or righting a wrong</a:t>
            </a:r>
          </a:p>
          <a:p>
            <a:r>
              <a:rPr lang="en-US" altLang="en-US">
                <a:solidFill>
                  <a:schemeClr val="folHlink"/>
                </a:solidFill>
              </a:rPr>
              <a:t>Heroes wanted their names to live forever since they could not.</a:t>
            </a:r>
          </a:p>
          <a:p>
            <a:r>
              <a:rPr lang="en-US" altLang="en-US">
                <a:solidFill>
                  <a:schemeClr val="folHlink"/>
                </a:solidFill>
              </a:rPr>
              <a:t>Songs must be sung that would perpetuate</a:t>
            </a:r>
            <a:r>
              <a:rPr lang="en-US" altLang="en-US">
                <a:solidFill>
                  <a:schemeClr val="bg2"/>
                </a:solidFill>
              </a:rPr>
              <a:t> </a:t>
            </a:r>
            <a:r>
              <a:rPr lang="en-US" altLang="en-US">
                <a:solidFill>
                  <a:schemeClr val="folHlink"/>
                </a:solidFill>
              </a:rPr>
              <a:t>the stories of their great deeds</a:t>
            </a:r>
          </a:p>
          <a:p>
            <a:endParaRPr lang="en-US" altLang="en-US">
              <a:solidFill>
                <a:schemeClr val="hlink"/>
              </a:solidFill>
            </a:endParaRPr>
          </a:p>
        </p:txBody>
      </p:sp>
    </p:spTree>
  </p:cSld>
  <p:clrMapOvr>
    <a:masterClrMapping/>
  </p:clrMapOvr>
</p:sld>
</file>

<file path=ppt/theme/theme1.xml><?xml version="1.0" encoding="utf-8"?>
<a:theme xmlns:a="http://schemas.openxmlformats.org/drawingml/2006/main" name="Glass Layers">
  <a:themeElements>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Glass Layers">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Glass Layers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Glass Layers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Glass Layers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Glass Layers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Glass Layers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Glass Layers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Glass Layers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Glass Layers</Template>
  <TotalTime>183</TotalTime>
  <Words>667</Words>
  <Application>Microsoft Office PowerPoint</Application>
  <PresentationFormat>On-screen Show (4:3)</PresentationFormat>
  <Paragraphs>64</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Arial Black</vt:lpstr>
      <vt:lpstr>Times New Roman</vt:lpstr>
      <vt:lpstr>Wingdings</vt:lpstr>
      <vt:lpstr>Glass Layers</vt:lpstr>
      <vt:lpstr>The Characteristics of the Greek Hero</vt:lpstr>
      <vt:lpstr>When we think of the word hero, what comes to mind?</vt:lpstr>
      <vt:lpstr>What makes a hero in Greek Mythology?</vt:lpstr>
      <vt:lpstr>Unusual Conception / Birth</vt:lpstr>
      <vt:lpstr>Born into Royalty</vt:lpstr>
      <vt:lpstr>Prophesy / Abandoned  at Birth</vt:lpstr>
      <vt:lpstr>Performing an amazing feat at a young age</vt:lpstr>
      <vt:lpstr>Favored by the Gods</vt:lpstr>
      <vt:lpstr>Quests, Kleos and Aristea </vt:lpstr>
      <vt:lpstr>Travel to the Underworld</vt:lpstr>
      <vt:lpstr>Married a Princess</vt:lpstr>
      <vt:lpstr>Ignoble Death</vt:lpstr>
      <vt:lpstr>PowerPoint Presentation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Characteristics of the Greek Hero</dc:title>
  <dc:creator> </dc:creator>
  <cp:lastModifiedBy>Nayan GRIFFITHS</cp:lastModifiedBy>
  <cp:revision>16</cp:revision>
  <dcterms:created xsi:type="dcterms:W3CDTF">2008-10-14T23:28:07Z</dcterms:created>
  <dcterms:modified xsi:type="dcterms:W3CDTF">2023-03-21T15:29:31Z</dcterms:modified>
</cp:coreProperties>
</file>