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7"/>
  </p:notesMasterIdLst>
  <p:sldIdLst>
    <p:sldId id="256" r:id="rId2"/>
    <p:sldId id="257" r:id="rId3"/>
    <p:sldId id="260" r:id="rId4"/>
    <p:sldId id="259" r:id="rId5"/>
    <p:sldId id="274" r:id="rId6"/>
    <p:sldId id="275" r:id="rId7"/>
    <p:sldId id="276" r:id="rId8"/>
    <p:sldId id="277" r:id="rId9"/>
    <p:sldId id="261" r:id="rId10"/>
    <p:sldId id="278" r:id="rId11"/>
    <p:sldId id="279" r:id="rId12"/>
    <p:sldId id="258" r:id="rId13"/>
    <p:sldId id="264" r:id="rId14"/>
    <p:sldId id="265" r:id="rId15"/>
    <p:sldId id="266" r:id="rId16"/>
    <p:sldId id="267" r:id="rId17"/>
    <p:sldId id="268" r:id="rId18"/>
    <p:sldId id="269" r:id="rId19"/>
    <p:sldId id="270" r:id="rId20"/>
    <p:sldId id="271" r:id="rId21"/>
    <p:sldId id="272" r:id="rId22"/>
    <p:sldId id="262" r:id="rId23"/>
    <p:sldId id="263" r:id="rId24"/>
    <p:sldId id="273" r:id="rId25"/>
    <p:sldId id="280"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43" autoAdjust="0"/>
  </p:normalViewPr>
  <p:slideViewPr>
    <p:cSldViewPr>
      <p:cViewPr varScale="1">
        <p:scale>
          <a:sx n="129" d="100"/>
          <a:sy n="129" d="100"/>
        </p:scale>
        <p:origin x="30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6946" name="Rectangle 2">
            <a:extLst>
              <a:ext uri="{FF2B5EF4-FFF2-40B4-BE49-F238E27FC236}">
                <a16:creationId xmlns:a16="http://schemas.microsoft.com/office/drawing/2014/main" id="{81ACDF5A-7A47-13EB-A0DA-A96407EA9C7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466947" name="Rectangle 3">
            <a:extLst>
              <a:ext uri="{FF2B5EF4-FFF2-40B4-BE49-F238E27FC236}">
                <a16:creationId xmlns:a16="http://schemas.microsoft.com/office/drawing/2014/main" id="{B9DD1A50-6131-E77B-2750-5FED07D26F6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466948" name="Rectangle 4">
            <a:extLst>
              <a:ext uri="{FF2B5EF4-FFF2-40B4-BE49-F238E27FC236}">
                <a16:creationId xmlns:a16="http://schemas.microsoft.com/office/drawing/2014/main" id="{96CF9D5E-BC37-7F5C-8F68-EF52FBD716FE}"/>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6949" name="Rectangle 5">
            <a:extLst>
              <a:ext uri="{FF2B5EF4-FFF2-40B4-BE49-F238E27FC236}">
                <a16:creationId xmlns:a16="http://schemas.microsoft.com/office/drawing/2014/main" id="{9DB299A0-B473-546D-6EA8-8DDE4C75DB8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6950" name="Rectangle 6">
            <a:extLst>
              <a:ext uri="{FF2B5EF4-FFF2-40B4-BE49-F238E27FC236}">
                <a16:creationId xmlns:a16="http://schemas.microsoft.com/office/drawing/2014/main" id="{9E74587D-3606-1431-340D-1FF31E7F173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466951" name="Rectangle 7">
            <a:extLst>
              <a:ext uri="{FF2B5EF4-FFF2-40B4-BE49-F238E27FC236}">
                <a16:creationId xmlns:a16="http://schemas.microsoft.com/office/drawing/2014/main" id="{02A9AA2F-B32E-0A0F-7424-E409B8D1C58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B866364-CCEB-4996-B859-6FDDADDB86F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D3F5169-6828-C334-AF29-A360B27A971B}"/>
              </a:ext>
            </a:extLst>
          </p:cNvPr>
          <p:cNvSpPr>
            <a:spLocks noGrp="1" noChangeArrowheads="1"/>
          </p:cNvSpPr>
          <p:nvPr>
            <p:ph type="sldNum" sz="quarter" idx="5"/>
          </p:nvPr>
        </p:nvSpPr>
        <p:spPr>
          <a:ln/>
        </p:spPr>
        <p:txBody>
          <a:bodyPr/>
          <a:lstStyle/>
          <a:p>
            <a:fld id="{2E62185F-7EA2-446F-952E-490E831EED8B}" type="slidenum">
              <a:rPr lang="en-US" altLang="en-US"/>
              <a:pPr/>
              <a:t>1</a:t>
            </a:fld>
            <a:endParaRPr lang="en-US" altLang="en-US"/>
          </a:p>
        </p:txBody>
      </p:sp>
      <p:sp>
        <p:nvSpPr>
          <p:cNvPr id="467970" name="Rectangle 2">
            <a:extLst>
              <a:ext uri="{FF2B5EF4-FFF2-40B4-BE49-F238E27FC236}">
                <a16:creationId xmlns:a16="http://schemas.microsoft.com/office/drawing/2014/main" id="{BF375C66-B744-9F8A-DFA7-8D4C2489D333}"/>
              </a:ext>
            </a:extLst>
          </p:cNvPr>
          <p:cNvSpPr>
            <a:spLocks noRot="1" noChangeArrowheads="1" noTextEdit="1"/>
          </p:cNvSpPr>
          <p:nvPr>
            <p:ph type="sldImg"/>
          </p:nvPr>
        </p:nvSpPr>
        <p:spPr>
          <a:ln/>
        </p:spPr>
      </p:sp>
      <p:sp>
        <p:nvSpPr>
          <p:cNvPr id="467971" name="Rectangle 3">
            <a:extLst>
              <a:ext uri="{FF2B5EF4-FFF2-40B4-BE49-F238E27FC236}">
                <a16:creationId xmlns:a16="http://schemas.microsoft.com/office/drawing/2014/main" id="{398E8D72-9F46-5C63-585E-26178DB8175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AC8B62-1A6C-B7D3-F2FF-6E5CF8CA3FDC}"/>
              </a:ext>
            </a:extLst>
          </p:cNvPr>
          <p:cNvSpPr>
            <a:spLocks noGrp="1" noChangeArrowheads="1"/>
          </p:cNvSpPr>
          <p:nvPr>
            <p:ph type="sldNum" sz="quarter" idx="5"/>
          </p:nvPr>
        </p:nvSpPr>
        <p:spPr>
          <a:ln/>
        </p:spPr>
        <p:txBody>
          <a:bodyPr/>
          <a:lstStyle/>
          <a:p>
            <a:fld id="{C93D265B-F672-485A-94F1-FADC9F0C5338}" type="slidenum">
              <a:rPr lang="en-US" altLang="en-US"/>
              <a:pPr/>
              <a:t>10</a:t>
            </a:fld>
            <a:endParaRPr lang="en-US" altLang="en-US"/>
          </a:p>
        </p:txBody>
      </p:sp>
      <p:sp>
        <p:nvSpPr>
          <p:cNvPr id="477186" name="Rectangle 2">
            <a:extLst>
              <a:ext uri="{FF2B5EF4-FFF2-40B4-BE49-F238E27FC236}">
                <a16:creationId xmlns:a16="http://schemas.microsoft.com/office/drawing/2014/main" id="{7E0C95BE-13ED-E836-FE25-767204520D1C}"/>
              </a:ext>
            </a:extLst>
          </p:cNvPr>
          <p:cNvSpPr>
            <a:spLocks noRot="1" noChangeArrowheads="1" noTextEdit="1"/>
          </p:cNvSpPr>
          <p:nvPr>
            <p:ph type="sldImg"/>
          </p:nvPr>
        </p:nvSpPr>
        <p:spPr>
          <a:ln/>
        </p:spPr>
      </p:sp>
      <p:sp>
        <p:nvSpPr>
          <p:cNvPr id="477187" name="Rectangle 3">
            <a:extLst>
              <a:ext uri="{FF2B5EF4-FFF2-40B4-BE49-F238E27FC236}">
                <a16:creationId xmlns:a16="http://schemas.microsoft.com/office/drawing/2014/main" id="{EFCC6ACF-FC29-44D6-8A3F-39888525FC2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10A8E27-5C66-D81C-EBCB-D9217F831616}"/>
              </a:ext>
            </a:extLst>
          </p:cNvPr>
          <p:cNvSpPr>
            <a:spLocks noGrp="1" noChangeArrowheads="1"/>
          </p:cNvSpPr>
          <p:nvPr>
            <p:ph type="sldNum" sz="quarter" idx="5"/>
          </p:nvPr>
        </p:nvSpPr>
        <p:spPr>
          <a:ln/>
        </p:spPr>
        <p:txBody>
          <a:bodyPr/>
          <a:lstStyle/>
          <a:p>
            <a:fld id="{57C5CA47-CF22-4705-B563-AEA13A39CD44}" type="slidenum">
              <a:rPr lang="en-US" altLang="en-US"/>
              <a:pPr/>
              <a:t>11</a:t>
            </a:fld>
            <a:endParaRPr lang="en-US" altLang="en-US"/>
          </a:p>
        </p:txBody>
      </p:sp>
      <p:sp>
        <p:nvSpPr>
          <p:cNvPr id="478210" name="Rectangle 2">
            <a:extLst>
              <a:ext uri="{FF2B5EF4-FFF2-40B4-BE49-F238E27FC236}">
                <a16:creationId xmlns:a16="http://schemas.microsoft.com/office/drawing/2014/main" id="{D6F44B71-4CAE-1C32-108B-5FB6840CFD63}"/>
              </a:ext>
            </a:extLst>
          </p:cNvPr>
          <p:cNvSpPr>
            <a:spLocks noRot="1" noChangeArrowheads="1" noTextEdit="1"/>
          </p:cNvSpPr>
          <p:nvPr>
            <p:ph type="sldImg"/>
          </p:nvPr>
        </p:nvSpPr>
        <p:spPr>
          <a:ln/>
        </p:spPr>
      </p:sp>
      <p:sp>
        <p:nvSpPr>
          <p:cNvPr id="478211" name="Rectangle 3">
            <a:extLst>
              <a:ext uri="{FF2B5EF4-FFF2-40B4-BE49-F238E27FC236}">
                <a16:creationId xmlns:a16="http://schemas.microsoft.com/office/drawing/2014/main" id="{93E478EE-81C9-443B-FCE1-3F144976139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17A8BA-9CF8-F0C5-DD6C-56850314C040}"/>
              </a:ext>
            </a:extLst>
          </p:cNvPr>
          <p:cNvSpPr>
            <a:spLocks noGrp="1" noChangeArrowheads="1"/>
          </p:cNvSpPr>
          <p:nvPr>
            <p:ph type="sldNum" sz="quarter" idx="5"/>
          </p:nvPr>
        </p:nvSpPr>
        <p:spPr>
          <a:ln/>
        </p:spPr>
        <p:txBody>
          <a:bodyPr/>
          <a:lstStyle/>
          <a:p>
            <a:fld id="{540D5D3F-AAEB-46F9-98E8-A089239CADB4}" type="slidenum">
              <a:rPr lang="en-US" altLang="en-US"/>
              <a:pPr/>
              <a:t>12</a:t>
            </a:fld>
            <a:endParaRPr lang="en-US" altLang="en-US"/>
          </a:p>
        </p:txBody>
      </p:sp>
      <p:sp>
        <p:nvSpPr>
          <p:cNvPr id="479234" name="Rectangle 2">
            <a:extLst>
              <a:ext uri="{FF2B5EF4-FFF2-40B4-BE49-F238E27FC236}">
                <a16:creationId xmlns:a16="http://schemas.microsoft.com/office/drawing/2014/main" id="{687D09C4-31DB-ECD2-4C79-473296C5189C}"/>
              </a:ext>
            </a:extLst>
          </p:cNvPr>
          <p:cNvSpPr>
            <a:spLocks noRot="1" noChangeArrowheads="1" noTextEdit="1"/>
          </p:cNvSpPr>
          <p:nvPr>
            <p:ph type="sldImg"/>
          </p:nvPr>
        </p:nvSpPr>
        <p:spPr>
          <a:ln/>
        </p:spPr>
      </p:sp>
      <p:sp>
        <p:nvSpPr>
          <p:cNvPr id="479235" name="Rectangle 3">
            <a:extLst>
              <a:ext uri="{FF2B5EF4-FFF2-40B4-BE49-F238E27FC236}">
                <a16:creationId xmlns:a16="http://schemas.microsoft.com/office/drawing/2014/main" id="{3FF023C6-E671-7B90-B731-94F2FF685CB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E6ABD44-92CD-7013-3750-84C9F1BA8907}"/>
              </a:ext>
            </a:extLst>
          </p:cNvPr>
          <p:cNvSpPr>
            <a:spLocks noGrp="1" noChangeArrowheads="1"/>
          </p:cNvSpPr>
          <p:nvPr>
            <p:ph type="sldNum" sz="quarter" idx="5"/>
          </p:nvPr>
        </p:nvSpPr>
        <p:spPr>
          <a:ln/>
        </p:spPr>
        <p:txBody>
          <a:bodyPr/>
          <a:lstStyle/>
          <a:p>
            <a:fld id="{E6F89C2D-114F-4A4F-8576-2DEA78197A79}" type="slidenum">
              <a:rPr lang="en-US" altLang="en-US"/>
              <a:pPr/>
              <a:t>13</a:t>
            </a:fld>
            <a:endParaRPr lang="en-US" altLang="en-US"/>
          </a:p>
        </p:txBody>
      </p:sp>
      <p:sp>
        <p:nvSpPr>
          <p:cNvPr id="480258" name="Rectangle 2">
            <a:extLst>
              <a:ext uri="{FF2B5EF4-FFF2-40B4-BE49-F238E27FC236}">
                <a16:creationId xmlns:a16="http://schemas.microsoft.com/office/drawing/2014/main" id="{FF7397F4-C0B2-489D-10B5-254F0542D460}"/>
              </a:ext>
            </a:extLst>
          </p:cNvPr>
          <p:cNvSpPr>
            <a:spLocks noRot="1" noChangeArrowheads="1" noTextEdit="1"/>
          </p:cNvSpPr>
          <p:nvPr>
            <p:ph type="sldImg"/>
          </p:nvPr>
        </p:nvSpPr>
        <p:spPr>
          <a:ln/>
        </p:spPr>
      </p:sp>
      <p:sp>
        <p:nvSpPr>
          <p:cNvPr id="480259" name="Rectangle 3">
            <a:extLst>
              <a:ext uri="{FF2B5EF4-FFF2-40B4-BE49-F238E27FC236}">
                <a16:creationId xmlns:a16="http://schemas.microsoft.com/office/drawing/2014/main" id="{EF264A90-1B14-7C21-5172-1296C0A2BF6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8089F4-D137-443E-F82D-242AD80A1C2E}"/>
              </a:ext>
            </a:extLst>
          </p:cNvPr>
          <p:cNvSpPr>
            <a:spLocks noGrp="1" noChangeArrowheads="1"/>
          </p:cNvSpPr>
          <p:nvPr>
            <p:ph type="sldNum" sz="quarter" idx="5"/>
          </p:nvPr>
        </p:nvSpPr>
        <p:spPr>
          <a:ln/>
        </p:spPr>
        <p:txBody>
          <a:bodyPr/>
          <a:lstStyle/>
          <a:p>
            <a:fld id="{21F0E52B-E04A-4663-A5EC-A80DE1501CC9}" type="slidenum">
              <a:rPr lang="en-US" altLang="en-US"/>
              <a:pPr/>
              <a:t>14</a:t>
            </a:fld>
            <a:endParaRPr lang="en-US" altLang="en-US"/>
          </a:p>
        </p:txBody>
      </p:sp>
      <p:sp>
        <p:nvSpPr>
          <p:cNvPr id="481282" name="Rectangle 2">
            <a:extLst>
              <a:ext uri="{FF2B5EF4-FFF2-40B4-BE49-F238E27FC236}">
                <a16:creationId xmlns:a16="http://schemas.microsoft.com/office/drawing/2014/main" id="{F9B6852F-D839-AC45-3041-DAF2D79C9AD5}"/>
              </a:ext>
            </a:extLst>
          </p:cNvPr>
          <p:cNvSpPr>
            <a:spLocks noRot="1" noChangeArrowheads="1" noTextEdit="1"/>
          </p:cNvSpPr>
          <p:nvPr>
            <p:ph type="sldImg"/>
          </p:nvPr>
        </p:nvSpPr>
        <p:spPr>
          <a:ln/>
        </p:spPr>
      </p:sp>
      <p:sp>
        <p:nvSpPr>
          <p:cNvPr id="481283" name="Rectangle 3">
            <a:extLst>
              <a:ext uri="{FF2B5EF4-FFF2-40B4-BE49-F238E27FC236}">
                <a16:creationId xmlns:a16="http://schemas.microsoft.com/office/drawing/2014/main" id="{8C5E5CCA-0CA1-FE5E-ABBA-22D5BD66FA0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BCE0E79-2FFF-2D94-7BD8-28FEBA94F82D}"/>
              </a:ext>
            </a:extLst>
          </p:cNvPr>
          <p:cNvSpPr>
            <a:spLocks noGrp="1" noChangeArrowheads="1"/>
          </p:cNvSpPr>
          <p:nvPr>
            <p:ph type="sldNum" sz="quarter" idx="5"/>
          </p:nvPr>
        </p:nvSpPr>
        <p:spPr>
          <a:ln/>
        </p:spPr>
        <p:txBody>
          <a:bodyPr/>
          <a:lstStyle/>
          <a:p>
            <a:fld id="{5F19E30F-9828-4211-AE35-BF264176EF26}" type="slidenum">
              <a:rPr lang="en-US" altLang="en-US"/>
              <a:pPr/>
              <a:t>15</a:t>
            </a:fld>
            <a:endParaRPr lang="en-US" altLang="en-US"/>
          </a:p>
        </p:txBody>
      </p:sp>
      <p:sp>
        <p:nvSpPr>
          <p:cNvPr id="482306" name="Rectangle 2">
            <a:extLst>
              <a:ext uri="{FF2B5EF4-FFF2-40B4-BE49-F238E27FC236}">
                <a16:creationId xmlns:a16="http://schemas.microsoft.com/office/drawing/2014/main" id="{16848548-2C91-19E2-1108-DF62A8CDCD5E}"/>
              </a:ext>
            </a:extLst>
          </p:cNvPr>
          <p:cNvSpPr>
            <a:spLocks noRot="1" noChangeArrowheads="1" noTextEdit="1"/>
          </p:cNvSpPr>
          <p:nvPr>
            <p:ph type="sldImg"/>
          </p:nvPr>
        </p:nvSpPr>
        <p:spPr>
          <a:ln/>
        </p:spPr>
      </p:sp>
      <p:sp>
        <p:nvSpPr>
          <p:cNvPr id="482307" name="Rectangle 3">
            <a:extLst>
              <a:ext uri="{FF2B5EF4-FFF2-40B4-BE49-F238E27FC236}">
                <a16:creationId xmlns:a16="http://schemas.microsoft.com/office/drawing/2014/main" id="{4B19D01E-1C25-F031-527D-D8E84A17B9A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C579601-2B64-7FB3-F530-32F7D10E4024}"/>
              </a:ext>
            </a:extLst>
          </p:cNvPr>
          <p:cNvSpPr>
            <a:spLocks noGrp="1" noChangeArrowheads="1"/>
          </p:cNvSpPr>
          <p:nvPr>
            <p:ph type="sldNum" sz="quarter" idx="5"/>
          </p:nvPr>
        </p:nvSpPr>
        <p:spPr>
          <a:ln/>
        </p:spPr>
        <p:txBody>
          <a:bodyPr/>
          <a:lstStyle/>
          <a:p>
            <a:fld id="{AA81A344-64CB-4824-95C0-1509E846E7D9}" type="slidenum">
              <a:rPr lang="en-US" altLang="en-US"/>
              <a:pPr/>
              <a:t>16</a:t>
            </a:fld>
            <a:endParaRPr lang="en-US" altLang="en-US"/>
          </a:p>
        </p:txBody>
      </p:sp>
      <p:sp>
        <p:nvSpPr>
          <p:cNvPr id="483330" name="Rectangle 2">
            <a:extLst>
              <a:ext uri="{FF2B5EF4-FFF2-40B4-BE49-F238E27FC236}">
                <a16:creationId xmlns:a16="http://schemas.microsoft.com/office/drawing/2014/main" id="{01C951CD-AB55-D153-6A22-9E7E278FA581}"/>
              </a:ext>
            </a:extLst>
          </p:cNvPr>
          <p:cNvSpPr>
            <a:spLocks noRot="1" noChangeArrowheads="1" noTextEdit="1"/>
          </p:cNvSpPr>
          <p:nvPr>
            <p:ph type="sldImg"/>
          </p:nvPr>
        </p:nvSpPr>
        <p:spPr>
          <a:ln/>
        </p:spPr>
      </p:sp>
      <p:sp>
        <p:nvSpPr>
          <p:cNvPr id="483331" name="Rectangle 3">
            <a:extLst>
              <a:ext uri="{FF2B5EF4-FFF2-40B4-BE49-F238E27FC236}">
                <a16:creationId xmlns:a16="http://schemas.microsoft.com/office/drawing/2014/main" id="{6132990E-4B1A-79EB-C80D-DE65C7FF91C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B6E0373-DE37-1177-E2C7-E49773AC9043}"/>
              </a:ext>
            </a:extLst>
          </p:cNvPr>
          <p:cNvSpPr>
            <a:spLocks noGrp="1" noChangeArrowheads="1"/>
          </p:cNvSpPr>
          <p:nvPr>
            <p:ph type="sldNum" sz="quarter" idx="5"/>
          </p:nvPr>
        </p:nvSpPr>
        <p:spPr>
          <a:ln/>
        </p:spPr>
        <p:txBody>
          <a:bodyPr/>
          <a:lstStyle/>
          <a:p>
            <a:fld id="{B9E5CBAA-33E5-4E07-B488-5123CBECCBA3}" type="slidenum">
              <a:rPr lang="en-US" altLang="en-US"/>
              <a:pPr/>
              <a:t>17</a:t>
            </a:fld>
            <a:endParaRPr lang="en-US" altLang="en-US"/>
          </a:p>
        </p:txBody>
      </p:sp>
      <p:sp>
        <p:nvSpPr>
          <p:cNvPr id="484354" name="Rectangle 2">
            <a:extLst>
              <a:ext uri="{FF2B5EF4-FFF2-40B4-BE49-F238E27FC236}">
                <a16:creationId xmlns:a16="http://schemas.microsoft.com/office/drawing/2014/main" id="{E56D54A9-9225-36F7-BF65-1C44F8717BC8}"/>
              </a:ext>
            </a:extLst>
          </p:cNvPr>
          <p:cNvSpPr>
            <a:spLocks noRot="1" noChangeArrowheads="1" noTextEdit="1"/>
          </p:cNvSpPr>
          <p:nvPr>
            <p:ph type="sldImg"/>
          </p:nvPr>
        </p:nvSpPr>
        <p:spPr>
          <a:ln/>
        </p:spPr>
      </p:sp>
      <p:sp>
        <p:nvSpPr>
          <p:cNvPr id="484355" name="Rectangle 3">
            <a:extLst>
              <a:ext uri="{FF2B5EF4-FFF2-40B4-BE49-F238E27FC236}">
                <a16:creationId xmlns:a16="http://schemas.microsoft.com/office/drawing/2014/main" id="{1BC2581F-5A15-52B0-C6DE-7A4B2C866B9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8A8CD9-8723-9111-6E46-129E2A22E4C8}"/>
              </a:ext>
            </a:extLst>
          </p:cNvPr>
          <p:cNvSpPr>
            <a:spLocks noGrp="1" noChangeArrowheads="1"/>
          </p:cNvSpPr>
          <p:nvPr>
            <p:ph type="sldNum" sz="quarter" idx="5"/>
          </p:nvPr>
        </p:nvSpPr>
        <p:spPr>
          <a:ln/>
        </p:spPr>
        <p:txBody>
          <a:bodyPr/>
          <a:lstStyle/>
          <a:p>
            <a:fld id="{6392E01D-461F-40F3-99A7-5113B89D6D32}" type="slidenum">
              <a:rPr lang="en-US" altLang="en-US"/>
              <a:pPr/>
              <a:t>18</a:t>
            </a:fld>
            <a:endParaRPr lang="en-US" altLang="en-US"/>
          </a:p>
        </p:txBody>
      </p:sp>
      <p:sp>
        <p:nvSpPr>
          <p:cNvPr id="485378" name="Rectangle 2">
            <a:extLst>
              <a:ext uri="{FF2B5EF4-FFF2-40B4-BE49-F238E27FC236}">
                <a16:creationId xmlns:a16="http://schemas.microsoft.com/office/drawing/2014/main" id="{A0D99FC2-EB0B-B961-7777-C851230BB9E1}"/>
              </a:ext>
            </a:extLst>
          </p:cNvPr>
          <p:cNvSpPr>
            <a:spLocks noRot="1" noChangeArrowheads="1" noTextEdit="1"/>
          </p:cNvSpPr>
          <p:nvPr>
            <p:ph type="sldImg"/>
          </p:nvPr>
        </p:nvSpPr>
        <p:spPr>
          <a:ln/>
        </p:spPr>
      </p:sp>
      <p:sp>
        <p:nvSpPr>
          <p:cNvPr id="485379" name="Rectangle 3">
            <a:extLst>
              <a:ext uri="{FF2B5EF4-FFF2-40B4-BE49-F238E27FC236}">
                <a16:creationId xmlns:a16="http://schemas.microsoft.com/office/drawing/2014/main" id="{952D1AAE-5617-93BC-DA80-2C8B56109C6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54EEF59-4020-CAC9-2D71-463AB195FF96}"/>
              </a:ext>
            </a:extLst>
          </p:cNvPr>
          <p:cNvSpPr>
            <a:spLocks noGrp="1" noChangeArrowheads="1"/>
          </p:cNvSpPr>
          <p:nvPr>
            <p:ph type="sldNum" sz="quarter" idx="5"/>
          </p:nvPr>
        </p:nvSpPr>
        <p:spPr>
          <a:ln/>
        </p:spPr>
        <p:txBody>
          <a:bodyPr/>
          <a:lstStyle/>
          <a:p>
            <a:fld id="{28092803-427D-4B04-AE9D-255DC2B8F59D}" type="slidenum">
              <a:rPr lang="en-US" altLang="en-US"/>
              <a:pPr/>
              <a:t>19</a:t>
            </a:fld>
            <a:endParaRPr lang="en-US" altLang="en-US"/>
          </a:p>
        </p:txBody>
      </p:sp>
      <p:sp>
        <p:nvSpPr>
          <p:cNvPr id="486402" name="Rectangle 2">
            <a:extLst>
              <a:ext uri="{FF2B5EF4-FFF2-40B4-BE49-F238E27FC236}">
                <a16:creationId xmlns:a16="http://schemas.microsoft.com/office/drawing/2014/main" id="{3FF33ACF-3CCD-C0E7-87B6-886C6049CC0E}"/>
              </a:ext>
            </a:extLst>
          </p:cNvPr>
          <p:cNvSpPr>
            <a:spLocks noRot="1" noChangeArrowheads="1" noTextEdit="1"/>
          </p:cNvSpPr>
          <p:nvPr>
            <p:ph type="sldImg"/>
          </p:nvPr>
        </p:nvSpPr>
        <p:spPr>
          <a:ln/>
        </p:spPr>
      </p:sp>
      <p:sp>
        <p:nvSpPr>
          <p:cNvPr id="486403" name="Rectangle 3">
            <a:extLst>
              <a:ext uri="{FF2B5EF4-FFF2-40B4-BE49-F238E27FC236}">
                <a16:creationId xmlns:a16="http://schemas.microsoft.com/office/drawing/2014/main" id="{50A2AC84-AE28-822F-46EE-067DBE8D216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6C6139C-0EFC-A101-300D-AA19C0763A48}"/>
              </a:ext>
            </a:extLst>
          </p:cNvPr>
          <p:cNvSpPr>
            <a:spLocks noGrp="1" noChangeArrowheads="1"/>
          </p:cNvSpPr>
          <p:nvPr>
            <p:ph type="sldNum" sz="quarter" idx="5"/>
          </p:nvPr>
        </p:nvSpPr>
        <p:spPr>
          <a:ln/>
        </p:spPr>
        <p:txBody>
          <a:bodyPr/>
          <a:lstStyle/>
          <a:p>
            <a:fld id="{D1F208F8-5209-4E4E-B8D3-381A296F94F9}" type="slidenum">
              <a:rPr lang="en-US" altLang="en-US"/>
              <a:pPr/>
              <a:t>2</a:t>
            </a:fld>
            <a:endParaRPr lang="en-US" altLang="en-US"/>
          </a:p>
        </p:txBody>
      </p:sp>
      <p:sp>
        <p:nvSpPr>
          <p:cNvPr id="468994" name="Rectangle 2">
            <a:extLst>
              <a:ext uri="{FF2B5EF4-FFF2-40B4-BE49-F238E27FC236}">
                <a16:creationId xmlns:a16="http://schemas.microsoft.com/office/drawing/2014/main" id="{DA8A6052-87A1-862B-018E-7EEFDD646BD7}"/>
              </a:ext>
            </a:extLst>
          </p:cNvPr>
          <p:cNvSpPr>
            <a:spLocks noRot="1" noChangeArrowheads="1" noTextEdit="1"/>
          </p:cNvSpPr>
          <p:nvPr>
            <p:ph type="sldImg"/>
          </p:nvPr>
        </p:nvSpPr>
        <p:spPr>
          <a:ln/>
        </p:spPr>
      </p:sp>
      <p:sp>
        <p:nvSpPr>
          <p:cNvPr id="468995" name="Rectangle 3">
            <a:extLst>
              <a:ext uri="{FF2B5EF4-FFF2-40B4-BE49-F238E27FC236}">
                <a16:creationId xmlns:a16="http://schemas.microsoft.com/office/drawing/2014/main" id="{CE3287D6-C6FE-F14A-85D5-E46FB4889C4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A5CC30-FE1F-2784-E0DE-652F4B843FB6}"/>
              </a:ext>
            </a:extLst>
          </p:cNvPr>
          <p:cNvSpPr>
            <a:spLocks noGrp="1" noChangeArrowheads="1"/>
          </p:cNvSpPr>
          <p:nvPr>
            <p:ph type="sldNum" sz="quarter" idx="5"/>
          </p:nvPr>
        </p:nvSpPr>
        <p:spPr>
          <a:ln/>
        </p:spPr>
        <p:txBody>
          <a:bodyPr/>
          <a:lstStyle/>
          <a:p>
            <a:fld id="{2B015CB1-FE31-4638-829F-E0B7E9CFDDA0}" type="slidenum">
              <a:rPr lang="en-US" altLang="en-US"/>
              <a:pPr/>
              <a:t>20</a:t>
            </a:fld>
            <a:endParaRPr lang="en-US" altLang="en-US"/>
          </a:p>
        </p:txBody>
      </p:sp>
      <p:sp>
        <p:nvSpPr>
          <p:cNvPr id="487426" name="Rectangle 2">
            <a:extLst>
              <a:ext uri="{FF2B5EF4-FFF2-40B4-BE49-F238E27FC236}">
                <a16:creationId xmlns:a16="http://schemas.microsoft.com/office/drawing/2014/main" id="{BA03A1E7-4A0B-0A92-32F2-E0A13A81FBFE}"/>
              </a:ext>
            </a:extLst>
          </p:cNvPr>
          <p:cNvSpPr>
            <a:spLocks noRot="1" noChangeArrowheads="1" noTextEdit="1"/>
          </p:cNvSpPr>
          <p:nvPr>
            <p:ph type="sldImg"/>
          </p:nvPr>
        </p:nvSpPr>
        <p:spPr>
          <a:ln/>
        </p:spPr>
      </p:sp>
      <p:sp>
        <p:nvSpPr>
          <p:cNvPr id="487427" name="Rectangle 3">
            <a:extLst>
              <a:ext uri="{FF2B5EF4-FFF2-40B4-BE49-F238E27FC236}">
                <a16:creationId xmlns:a16="http://schemas.microsoft.com/office/drawing/2014/main" id="{703A1BA1-AB4F-83CC-276E-151C32FBDCA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573F006-B0FF-5718-394A-3CDCD0637F74}"/>
              </a:ext>
            </a:extLst>
          </p:cNvPr>
          <p:cNvSpPr>
            <a:spLocks noGrp="1" noChangeArrowheads="1"/>
          </p:cNvSpPr>
          <p:nvPr>
            <p:ph type="sldNum" sz="quarter" idx="5"/>
          </p:nvPr>
        </p:nvSpPr>
        <p:spPr>
          <a:ln/>
        </p:spPr>
        <p:txBody>
          <a:bodyPr/>
          <a:lstStyle/>
          <a:p>
            <a:fld id="{6A459544-0895-47DF-B33F-1CEC5F236961}" type="slidenum">
              <a:rPr lang="en-US" altLang="en-US"/>
              <a:pPr/>
              <a:t>21</a:t>
            </a:fld>
            <a:endParaRPr lang="en-US" altLang="en-US"/>
          </a:p>
        </p:txBody>
      </p:sp>
      <p:sp>
        <p:nvSpPr>
          <p:cNvPr id="488450" name="Rectangle 2">
            <a:extLst>
              <a:ext uri="{FF2B5EF4-FFF2-40B4-BE49-F238E27FC236}">
                <a16:creationId xmlns:a16="http://schemas.microsoft.com/office/drawing/2014/main" id="{0D968495-15EE-13D2-8F32-855629F362AF}"/>
              </a:ext>
            </a:extLst>
          </p:cNvPr>
          <p:cNvSpPr>
            <a:spLocks noRot="1" noChangeArrowheads="1" noTextEdit="1"/>
          </p:cNvSpPr>
          <p:nvPr>
            <p:ph type="sldImg"/>
          </p:nvPr>
        </p:nvSpPr>
        <p:spPr>
          <a:ln/>
        </p:spPr>
      </p:sp>
      <p:sp>
        <p:nvSpPr>
          <p:cNvPr id="488451" name="Rectangle 3">
            <a:extLst>
              <a:ext uri="{FF2B5EF4-FFF2-40B4-BE49-F238E27FC236}">
                <a16:creationId xmlns:a16="http://schemas.microsoft.com/office/drawing/2014/main" id="{B72AED8E-9B60-2736-23C7-FA86FCCE604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95FC9F0-3E0F-F7C3-A85B-E7E9395D6A3A}"/>
              </a:ext>
            </a:extLst>
          </p:cNvPr>
          <p:cNvSpPr>
            <a:spLocks noGrp="1" noChangeArrowheads="1"/>
          </p:cNvSpPr>
          <p:nvPr>
            <p:ph type="sldNum" sz="quarter" idx="5"/>
          </p:nvPr>
        </p:nvSpPr>
        <p:spPr>
          <a:ln/>
        </p:spPr>
        <p:txBody>
          <a:bodyPr/>
          <a:lstStyle/>
          <a:p>
            <a:fld id="{7F17E28A-0DC4-4B97-9D95-C1D4C818BF15}" type="slidenum">
              <a:rPr lang="en-US" altLang="en-US"/>
              <a:pPr/>
              <a:t>22</a:t>
            </a:fld>
            <a:endParaRPr lang="en-US" altLang="en-US"/>
          </a:p>
        </p:txBody>
      </p:sp>
      <p:sp>
        <p:nvSpPr>
          <p:cNvPr id="489474" name="Rectangle 2">
            <a:extLst>
              <a:ext uri="{FF2B5EF4-FFF2-40B4-BE49-F238E27FC236}">
                <a16:creationId xmlns:a16="http://schemas.microsoft.com/office/drawing/2014/main" id="{4A0B6A2F-AE41-50B2-0813-742080035B02}"/>
              </a:ext>
            </a:extLst>
          </p:cNvPr>
          <p:cNvSpPr>
            <a:spLocks noRot="1" noChangeArrowheads="1" noTextEdit="1"/>
          </p:cNvSpPr>
          <p:nvPr>
            <p:ph type="sldImg"/>
          </p:nvPr>
        </p:nvSpPr>
        <p:spPr>
          <a:ln/>
        </p:spPr>
      </p:sp>
      <p:sp>
        <p:nvSpPr>
          <p:cNvPr id="489475" name="Rectangle 3">
            <a:extLst>
              <a:ext uri="{FF2B5EF4-FFF2-40B4-BE49-F238E27FC236}">
                <a16:creationId xmlns:a16="http://schemas.microsoft.com/office/drawing/2014/main" id="{D40C2AA2-3955-48B5-CBFB-62DC774B866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432B309-61A6-D6A0-8832-6433F3C3F7F1}"/>
              </a:ext>
            </a:extLst>
          </p:cNvPr>
          <p:cNvSpPr>
            <a:spLocks noGrp="1" noChangeArrowheads="1"/>
          </p:cNvSpPr>
          <p:nvPr>
            <p:ph type="sldNum" sz="quarter" idx="5"/>
          </p:nvPr>
        </p:nvSpPr>
        <p:spPr>
          <a:ln/>
        </p:spPr>
        <p:txBody>
          <a:bodyPr/>
          <a:lstStyle/>
          <a:p>
            <a:fld id="{B899637F-0D93-4493-9758-002305D91E23}" type="slidenum">
              <a:rPr lang="en-US" altLang="en-US"/>
              <a:pPr/>
              <a:t>23</a:t>
            </a:fld>
            <a:endParaRPr lang="en-US" altLang="en-US"/>
          </a:p>
        </p:txBody>
      </p:sp>
      <p:sp>
        <p:nvSpPr>
          <p:cNvPr id="490498" name="Rectangle 2">
            <a:extLst>
              <a:ext uri="{FF2B5EF4-FFF2-40B4-BE49-F238E27FC236}">
                <a16:creationId xmlns:a16="http://schemas.microsoft.com/office/drawing/2014/main" id="{B10F59A0-F69E-C5C4-0E67-457EAF6F3820}"/>
              </a:ext>
            </a:extLst>
          </p:cNvPr>
          <p:cNvSpPr>
            <a:spLocks noRot="1" noChangeArrowheads="1" noTextEdit="1"/>
          </p:cNvSpPr>
          <p:nvPr>
            <p:ph type="sldImg"/>
          </p:nvPr>
        </p:nvSpPr>
        <p:spPr>
          <a:ln/>
        </p:spPr>
      </p:sp>
      <p:sp>
        <p:nvSpPr>
          <p:cNvPr id="490499" name="Rectangle 3">
            <a:extLst>
              <a:ext uri="{FF2B5EF4-FFF2-40B4-BE49-F238E27FC236}">
                <a16:creationId xmlns:a16="http://schemas.microsoft.com/office/drawing/2014/main" id="{FC04484E-F0B8-2F28-6F82-F3CC262F0CD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6D7359-F359-DCBF-CB9F-9B813489D70A}"/>
              </a:ext>
            </a:extLst>
          </p:cNvPr>
          <p:cNvSpPr>
            <a:spLocks noGrp="1" noChangeArrowheads="1"/>
          </p:cNvSpPr>
          <p:nvPr>
            <p:ph type="sldNum" sz="quarter" idx="5"/>
          </p:nvPr>
        </p:nvSpPr>
        <p:spPr>
          <a:ln/>
        </p:spPr>
        <p:txBody>
          <a:bodyPr/>
          <a:lstStyle/>
          <a:p>
            <a:fld id="{3BD54F60-9B57-4C9C-98E6-058513EF3DA4}" type="slidenum">
              <a:rPr lang="en-US" altLang="en-US"/>
              <a:pPr/>
              <a:t>24</a:t>
            </a:fld>
            <a:endParaRPr lang="en-US" altLang="en-US"/>
          </a:p>
        </p:txBody>
      </p:sp>
      <p:sp>
        <p:nvSpPr>
          <p:cNvPr id="491522" name="Rectangle 2">
            <a:extLst>
              <a:ext uri="{FF2B5EF4-FFF2-40B4-BE49-F238E27FC236}">
                <a16:creationId xmlns:a16="http://schemas.microsoft.com/office/drawing/2014/main" id="{CF668F80-F59E-4F36-1AE4-764AA988F2A1}"/>
              </a:ext>
            </a:extLst>
          </p:cNvPr>
          <p:cNvSpPr>
            <a:spLocks noRot="1" noChangeArrowheads="1" noTextEdit="1"/>
          </p:cNvSpPr>
          <p:nvPr>
            <p:ph type="sldImg"/>
          </p:nvPr>
        </p:nvSpPr>
        <p:spPr>
          <a:ln/>
        </p:spPr>
      </p:sp>
      <p:sp>
        <p:nvSpPr>
          <p:cNvPr id="491523" name="Rectangle 3">
            <a:extLst>
              <a:ext uri="{FF2B5EF4-FFF2-40B4-BE49-F238E27FC236}">
                <a16:creationId xmlns:a16="http://schemas.microsoft.com/office/drawing/2014/main" id="{F3B6941D-3D00-C9CA-E303-136C2409A04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6AB7701-1090-1825-8624-6EE7AC54853A}"/>
              </a:ext>
            </a:extLst>
          </p:cNvPr>
          <p:cNvSpPr>
            <a:spLocks noGrp="1" noChangeArrowheads="1"/>
          </p:cNvSpPr>
          <p:nvPr>
            <p:ph type="sldNum" sz="quarter" idx="5"/>
          </p:nvPr>
        </p:nvSpPr>
        <p:spPr>
          <a:ln/>
        </p:spPr>
        <p:txBody>
          <a:bodyPr/>
          <a:lstStyle/>
          <a:p>
            <a:fld id="{54C89F3D-C928-43BE-9748-F2E1B0DF79E7}" type="slidenum">
              <a:rPr lang="en-US" altLang="en-US"/>
              <a:pPr/>
              <a:t>25</a:t>
            </a:fld>
            <a:endParaRPr lang="en-US" altLang="en-US"/>
          </a:p>
        </p:txBody>
      </p:sp>
      <p:sp>
        <p:nvSpPr>
          <p:cNvPr id="494594" name="Rectangle 2">
            <a:extLst>
              <a:ext uri="{FF2B5EF4-FFF2-40B4-BE49-F238E27FC236}">
                <a16:creationId xmlns:a16="http://schemas.microsoft.com/office/drawing/2014/main" id="{6484BC9A-E617-E75E-8D19-232D497B4C43}"/>
              </a:ext>
            </a:extLst>
          </p:cNvPr>
          <p:cNvSpPr>
            <a:spLocks noRot="1" noChangeArrowheads="1" noTextEdit="1"/>
          </p:cNvSpPr>
          <p:nvPr>
            <p:ph type="sldImg"/>
          </p:nvPr>
        </p:nvSpPr>
        <p:spPr>
          <a:xfrm>
            <a:off x="1144588" y="685800"/>
            <a:ext cx="4572000" cy="3429000"/>
          </a:xfrm>
          <a:ln/>
        </p:spPr>
      </p:sp>
      <p:sp>
        <p:nvSpPr>
          <p:cNvPr id="494595" name="Rectangle 3">
            <a:extLst>
              <a:ext uri="{FF2B5EF4-FFF2-40B4-BE49-F238E27FC236}">
                <a16:creationId xmlns:a16="http://schemas.microsoft.com/office/drawing/2014/main" id="{CB31F277-3C08-20AB-F229-6D7E18DB1312}"/>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B9D58C8-E770-F70D-731F-12B134EF7149}"/>
              </a:ext>
            </a:extLst>
          </p:cNvPr>
          <p:cNvSpPr>
            <a:spLocks noGrp="1" noChangeArrowheads="1"/>
          </p:cNvSpPr>
          <p:nvPr>
            <p:ph type="sldNum" sz="quarter" idx="5"/>
          </p:nvPr>
        </p:nvSpPr>
        <p:spPr>
          <a:ln/>
        </p:spPr>
        <p:txBody>
          <a:bodyPr/>
          <a:lstStyle/>
          <a:p>
            <a:fld id="{40F2A449-C65D-4C84-AA11-C66CB8B759EA}" type="slidenum">
              <a:rPr lang="en-US" altLang="en-US"/>
              <a:pPr/>
              <a:t>3</a:t>
            </a:fld>
            <a:endParaRPr lang="en-US" altLang="en-US"/>
          </a:p>
        </p:txBody>
      </p:sp>
      <p:sp>
        <p:nvSpPr>
          <p:cNvPr id="470018" name="Rectangle 2">
            <a:extLst>
              <a:ext uri="{FF2B5EF4-FFF2-40B4-BE49-F238E27FC236}">
                <a16:creationId xmlns:a16="http://schemas.microsoft.com/office/drawing/2014/main" id="{A2C2642D-0408-0D62-3D0F-B9CFE8633F14}"/>
              </a:ext>
            </a:extLst>
          </p:cNvPr>
          <p:cNvSpPr>
            <a:spLocks noRot="1" noChangeArrowheads="1" noTextEdit="1"/>
          </p:cNvSpPr>
          <p:nvPr>
            <p:ph type="sldImg"/>
          </p:nvPr>
        </p:nvSpPr>
        <p:spPr>
          <a:ln/>
        </p:spPr>
      </p:sp>
      <p:sp>
        <p:nvSpPr>
          <p:cNvPr id="470019" name="Rectangle 3">
            <a:extLst>
              <a:ext uri="{FF2B5EF4-FFF2-40B4-BE49-F238E27FC236}">
                <a16:creationId xmlns:a16="http://schemas.microsoft.com/office/drawing/2014/main" id="{A8FB7F19-F660-0C78-7063-75704BB7460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CF4F916-705F-4F62-790B-B6E7D295EE91}"/>
              </a:ext>
            </a:extLst>
          </p:cNvPr>
          <p:cNvSpPr>
            <a:spLocks noGrp="1" noChangeArrowheads="1"/>
          </p:cNvSpPr>
          <p:nvPr>
            <p:ph type="sldNum" sz="quarter" idx="5"/>
          </p:nvPr>
        </p:nvSpPr>
        <p:spPr>
          <a:ln/>
        </p:spPr>
        <p:txBody>
          <a:bodyPr/>
          <a:lstStyle/>
          <a:p>
            <a:fld id="{180BFD64-3D61-43EC-9F32-DCF218750547}" type="slidenum">
              <a:rPr lang="en-US" altLang="en-US"/>
              <a:pPr/>
              <a:t>4</a:t>
            </a:fld>
            <a:endParaRPr lang="en-US" altLang="en-US"/>
          </a:p>
        </p:txBody>
      </p:sp>
      <p:sp>
        <p:nvSpPr>
          <p:cNvPr id="471042" name="Rectangle 2">
            <a:extLst>
              <a:ext uri="{FF2B5EF4-FFF2-40B4-BE49-F238E27FC236}">
                <a16:creationId xmlns:a16="http://schemas.microsoft.com/office/drawing/2014/main" id="{4EB5F6FA-616E-3FF4-57F2-C11460FC20DB}"/>
              </a:ext>
            </a:extLst>
          </p:cNvPr>
          <p:cNvSpPr>
            <a:spLocks noRot="1" noChangeArrowheads="1" noTextEdit="1"/>
          </p:cNvSpPr>
          <p:nvPr>
            <p:ph type="sldImg"/>
          </p:nvPr>
        </p:nvSpPr>
        <p:spPr>
          <a:ln/>
        </p:spPr>
      </p:sp>
      <p:sp>
        <p:nvSpPr>
          <p:cNvPr id="471043" name="Rectangle 3">
            <a:extLst>
              <a:ext uri="{FF2B5EF4-FFF2-40B4-BE49-F238E27FC236}">
                <a16:creationId xmlns:a16="http://schemas.microsoft.com/office/drawing/2014/main" id="{1DD22AE3-E6AC-97DA-905B-2CCEB963A45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EB7144-2821-6B7F-E223-1D07E72A9DB9}"/>
              </a:ext>
            </a:extLst>
          </p:cNvPr>
          <p:cNvSpPr>
            <a:spLocks noGrp="1" noChangeArrowheads="1"/>
          </p:cNvSpPr>
          <p:nvPr>
            <p:ph type="sldNum" sz="quarter" idx="5"/>
          </p:nvPr>
        </p:nvSpPr>
        <p:spPr>
          <a:ln/>
        </p:spPr>
        <p:txBody>
          <a:bodyPr/>
          <a:lstStyle/>
          <a:p>
            <a:fld id="{86829B32-ADC6-46F2-B5C2-B428E3CD0882}" type="slidenum">
              <a:rPr lang="en-US" altLang="en-US"/>
              <a:pPr/>
              <a:t>5</a:t>
            </a:fld>
            <a:endParaRPr lang="en-US" altLang="en-US"/>
          </a:p>
        </p:txBody>
      </p:sp>
      <p:sp>
        <p:nvSpPr>
          <p:cNvPr id="472066" name="Rectangle 2">
            <a:extLst>
              <a:ext uri="{FF2B5EF4-FFF2-40B4-BE49-F238E27FC236}">
                <a16:creationId xmlns:a16="http://schemas.microsoft.com/office/drawing/2014/main" id="{71B1C621-2231-A6E7-36A8-765184E20CCB}"/>
              </a:ext>
            </a:extLst>
          </p:cNvPr>
          <p:cNvSpPr>
            <a:spLocks noRot="1" noChangeArrowheads="1" noTextEdit="1"/>
          </p:cNvSpPr>
          <p:nvPr>
            <p:ph type="sldImg"/>
          </p:nvPr>
        </p:nvSpPr>
        <p:spPr>
          <a:ln/>
        </p:spPr>
      </p:sp>
      <p:sp>
        <p:nvSpPr>
          <p:cNvPr id="472067" name="Rectangle 3">
            <a:extLst>
              <a:ext uri="{FF2B5EF4-FFF2-40B4-BE49-F238E27FC236}">
                <a16:creationId xmlns:a16="http://schemas.microsoft.com/office/drawing/2014/main" id="{740621F3-4E96-5404-B9C5-A7C99D7B95D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7708017-0925-1F51-C0D0-884B3E41EDD2}"/>
              </a:ext>
            </a:extLst>
          </p:cNvPr>
          <p:cNvSpPr>
            <a:spLocks noGrp="1" noChangeArrowheads="1"/>
          </p:cNvSpPr>
          <p:nvPr>
            <p:ph type="sldNum" sz="quarter" idx="5"/>
          </p:nvPr>
        </p:nvSpPr>
        <p:spPr>
          <a:ln/>
        </p:spPr>
        <p:txBody>
          <a:bodyPr/>
          <a:lstStyle/>
          <a:p>
            <a:fld id="{50B0D4EB-ACBA-46F9-B2FD-DCF19A614E30}" type="slidenum">
              <a:rPr lang="en-US" altLang="en-US"/>
              <a:pPr/>
              <a:t>6</a:t>
            </a:fld>
            <a:endParaRPr lang="en-US" altLang="en-US"/>
          </a:p>
        </p:txBody>
      </p:sp>
      <p:sp>
        <p:nvSpPr>
          <p:cNvPr id="473090" name="Rectangle 2">
            <a:extLst>
              <a:ext uri="{FF2B5EF4-FFF2-40B4-BE49-F238E27FC236}">
                <a16:creationId xmlns:a16="http://schemas.microsoft.com/office/drawing/2014/main" id="{F251AC17-AABF-884C-8B94-E6E319936E8E}"/>
              </a:ext>
            </a:extLst>
          </p:cNvPr>
          <p:cNvSpPr>
            <a:spLocks noRot="1" noChangeArrowheads="1" noTextEdit="1"/>
          </p:cNvSpPr>
          <p:nvPr>
            <p:ph type="sldImg"/>
          </p:nvPr>
        </p:nvSpPr>
        <p:spPr>
          <a:ln/>
        </p:spPr>
      </p:sp>
      <p:sp>
        <p:nvSpPr>
          <p:cNvPr id="473091" name="Rectangle 3">
            <a:extLst>
              <a:ext uri="{FF2B5EF4-FFF2-40B4-BE49-F238E27FC236}">
                <a16:creationId xmlns:a16="http://schemas.microsoft.com/office/drawing/2014/main" id="{0438531A-86EE-5265-B7B2-B634189F901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7915CA1-F876-236F-E5EC-C23FC36C4BA2}"/>
              </a:ext>
            </a:extLst>
          </p:cNvPr>
          <p:cNvSpPr>
            <a:spLocks noGrp="1" noChangeArrowheads="1"/>
          </p:cNvSpPr>
          <p:nvPr>
            <p:ph type="sldNum" sz="quarter" idx="5"/>
          </p:nvPr>
        </p:nvSpPr>
        <p:spPr>
          <a:ln/>
        </p:spPr>
        <p:txBody>
          <a:bodyPr/>
          <a:lstStyle/>
          <a:p>
            <a:fld id="{298C290C-408E-4106-86F3-6D1B88404D5B}" type="slidenum">
              <a:rPr lang="en-US" altLang="en-US"/>
              <a:pPr/>
              <a:t>7</a:t>
            </a:fld>
            <a:endParaRPr lang="en-US" altLang="en-US"/>
          </a:p>
        </p:txBody>
      </p:sp>
      <p:sp>
        <p:nvSpPr>
          <p:cNvPr id="474114" name="Rectangle 2">
            <a:extLst>
              <a:ext uri="{FF2B5EF4-FFF2-40B4-BE49-F238E27FC236}">
                <a16:creationId xmlns:a16="http://schemas.microsoft.com/office/drawing/2014/main" id="{27B6A8F4-A130-55E4-90C1-91DD80CF9D78}"/>
              </a:ext>
            </a:extLst>
          </p:cNvPr>
          <p:cNvSpPr>
            <a:spLocks noRot="1" noChangeArrowheads="1" noTextEdit="1"/>
          </p:cNvSpPr>
          <p:nvPr>
            <p:ph type="sldImg"/>
          </p:nvPr>
        </p:nvSpPr>
        <p:spPr>
          <a:ln/>
        </p:spPr>
      </p:sp>
      <p:sp>
        <p:nvSpPr>
          <p:cNvPr id="474115" name="Rectangle 3">
            <a:extLst>
              <a:ext uri="{FF2B5EF4-FFF2-40B4-BE49-F238E27FC236}">
                <a16:creationId xmlns:a16="http://schemas.microsoft.com/office/drawing/2014/main" id="{F8CEC346-82D3-24D4-0AEE-8721B785751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A3A07A4-D869-4036-EE68-E82168C81707}"/>
              </a:ext>
            </a:extLst>
          </p:cNvPr>
          <p:cNvSpPr>
            <a:spLocks noGrp="1" noChangeArrowheads="1"/>
          </p:cNvSpPr>
          <p:nvPr>
            <p:ph type="sldNum" sz="quarter" idx="5"/>
          </p:nvPr>
        </p:nvSpPr>
        <p:spPr>
          <a:ln/>
        </p:spPr>
        <p:txBody>
          <a:bodyPr/>
          <a:lstStyle/>
          <a:p>
            <a:fld id="{2A502CED-8D8A-4A1C-8ED5-572DE6AC9722}" type="slidenum">
              <a:rPr lang="en-US" altLang="en-US"/>
              <a:pPr/>
              <a:t>8</a:t>
            </a:fld>
            <a:endParaRPr lang="en-US" altLang="en-US"/>
          </a:p>
        </p:txBody>
      </p:sp>
      <p:sp>
        <p:nvSpPr>
          <p:cNvPr id="475138" name="Rectangle 2">
            <a:extLst>
              <a:ext uri="{FF2B5EF4-FFF2-40B4-BE49-F238E27FC236}">
                <a16:creationId xmlns:a16="http://schemas.microsoft.com/office/drawing/2014/main" id="{C8D7D108-8AF4-9694-ED49-9773012EFD0E}"/>
              </a:ext>
            </a:extLst>
          </p:cNvPr>
          <p:cNvSpPr>
            <a:spLocks noRot="1" noChangeArrowheads="1" noTextEdit="1"/>
          </p:cNvSpPr>
          <p:nvPr>
            <p:ph type="sldImg"/>
          </p:nvPr>
        </p:nvSpPr>
        <p:spPr>
          <a:ln/>
        </p:spPr>
      </p:sp>
      <p:sp>
        <p:nvSpPr>
          <p:cNvPr id="475139" name="Rectangle 3">
            <a:extLst>
              <a:ext uri="{FF2B5EF4-FFF2-40B4-BE49-F238E27FC236}">
                <a16:creationId xmlns:a16="http://schemas.microsoft.com/office/drawing/2014/main" id="{E9C671FF-1C51-6FB0-720A-C9DDC137D7C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6FA43DE-E658-0B88-A5C7-94614B390E9D}"/>
              </a:ext>
            </a:extLst>
          </p:cNvPr>
          <p:cNvSpPr>
            <a:spLocks noGrp="1" noChangeArrowheads="1"/>
          </p:cNvSpPr>
          <p:nvPr>
            <p:ph type="sldNum" sz="quarter" idx="5"/>
          </p:nvPr>
        </p:nvSpPr>
        <p:spPr>
          <a:ln/>
        </p:spPr>
        <p:txBody>
          <a:bodyPr/>
          <a:lstStyle/>
          <a:p>
            <a:fld id="{9C824CA6-53D4-4279-A7E8-89F0B716A348}" type="slidenum">
              <a:rPr lang="en-US" altLang="en-US"/>
              <a:pPr/>
              <a:t>9</a:t>
            </a:fld>
            <a:endParaRPr lang="en-US" altLang="en-US"/>
          </a:p>
        </p:txBody>
      </p:sp>
      <p:sp>
        <p:nvSpPr>
          <p:cNvPr id="476162" name="Rectangle 2">
            <a:extLst>
              <a:ext uri="{FF2B5EF4-FFF2-40B4-BE49-F238E27FC236}">
                <a16:creationId xmlns:a16="http://schemas.microsoft.com/office/drawing/2014/main" id="{F8668AC0-0F1C-F24F-6C66-F6D70C0E311A}"/>
              </a:ext>
            </a:extLst>
          </p:cNvPr>
          <p:cNvSpPr>
            <a:spLocks noRot="1" noChangeArrowheads="1" noTextEdit="1"/>
          </p:cNvSpPr>
          <p:nvPr>
            <p:ph type="sldImg"/>
          </p:nvPr>
        </p:nvSpPr>
        <p:spPr>
          <a:ln/>
        </p:spPr>
      </p:sp>
      <p:sp>
        <p:nvSpPr>
          <p:cNvPr id="476163" name="Rectangle 3">
            <a:extLst>
              <a:ext uri="{FF2B5EF4-FFF2-40B4-BE49-F238E27FC236}">
                <a16:creationId xmlns:a16="http://schemas.microsoft.com/office/drawing/2014/main" id="{6A431436-8C00-011F-A34D-A29BFBB20A96}"/>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8338" name="Group 2">
            <a:extLst>
              <a:ext uri="{FF2B5EF4-FFF2-40B4-BE49-F238E27FC236}">
                <a16:creationId xmlns:a16="http://schemas.microsoft.com/office/drawing/2014/main" id="{F3890B63-BAFF-724B-050F-4CE59DD650BA}"/>
              </a:ext>
            </a:extLst>
          </p:cNvPr>
          <p:cNvGrpSpPr>
            <a:grpSpLocks/>
          </p:cNvGrpSpPr>
          <p:nvPr/>
        </p:nvGrpSpPr>
        <p:grpSpPr bwMode="auto">
          <a:xfrm>
            <a:off x="381000" y="457200"/>
            <a:ext cx="8397875" cy="5562600"/>
            <a:chOff x="240" y="288"/>
            <a:chExt cx="5290" cy="3504"/>
          </a:xfrm>
        </p:grpSpPr>
        <p:sp>
          <p:nvSpPr>
            <p:cNvPr id="398339" name="Rectangle 3">
              <a:extLst>
                <a:ext uri="{FF2B5EF4-FFF2-40B4-BE49-F238E27FC236}">
                  <a16:creationId xmlns:a16="http://schemas.microsoft.com/office/drawing/2014/main" id="{EACE1F32-A748-90EA-53DA-A7DD58869557}"/>
                </a:ext>
              </a:extLst>
            </p:cNvPr>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altLang="en-US" sz="2400">
                <a:latin typeface="Times New Roman" panose="02020603050405020304" pitchFamily="18" charset="0"/>
              </a:endParaRPr>
            </a:p>
          </p:txBody>
        </p:sp>
        <p:sp>
          <p:nvSpPr>
            <p:cNvPr id="398340" name="Rectangle 4">
              <a:extLst>
                <a:ext uri="{FF2B5EF4-FFF2-40B4-BE49-F238E27FC236}">
                  <a16:creationId xmlns:a16="http://schemas.microsoft.com/office/drawing/2014/main" id="{6D1C31BB-4948-46A3-B92A-02A269352657}"/>
                </a:ext>
              </a:extLst>
            </p:cNvPr>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altLang="en-US" sz="2400">
                <a:latin typeface="Times New Roman" panose="02020603050405020304" pitchFamily="18" charset="0"/>
              </a:endParaRPr>
            </a:p>
          </p:txBody>
        </p:sp>
        <p:sp>
          <p:nvSpPr>
            <p:cNvPr id="398341" name="Line 5">
              <a:extLst>
                <a:ext uri="{FF2B5EF4-FFF2-40B4-BE49-F238E27FC236}">
                  <a16:creationId xmlns:a16="http://schemas.microsoft.com/office/drawing/2014/main" id="{3157EC23-73ED-4D83-0376-829024BEC485}"/>
                </a:ext>
              </a:extLst>
            </p:cNvPr>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98342" name="Rectangle 6">
            <a:extLst>
              <a:ext uri="{FF2B5EF4-FFF2-40B4-BE49-F238E27FC236}">
                <a16:creationId xmlns:a16="http://schemas.microsoft.com/office/drawing/2014/main" id="{56B412D8-C00F-D743-CA81-37F38AC99139}"/>
              </a:ext>
            </a:extLst>
          </p:cNvPr>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altLang="en-US" noProof="0"/>
              <a:t>Click to edit Master title style</a:t>
            </a:r>
          </a:p>
        </p:txBody>
      </p:sp>
      <p:sp>
        <p:nvSpPr>
          <p:cNvPr id="398343" name="Rectangle 7">
            <a:extLst>
              <a:ext uri="{FF2B5EF4-FFF2-40B4-BE49-F238E27FC236}">
                <a16:creationId xmlns:a16="http://schemas.microsoft.com/office/drawing/2014/main" id="{1AD3CB7B-1940-8156-61E5-25F669F6BC65}"/>
              </a:ext>
            </a:extLst>
          </p:cNvPr>
          <p:cNvSpPr>
            <a:spLocks noGrp="1" noChangeArrowheads="1"/>
          </p:cNvSpPr>
          <p:nvPr>
            <p:ph type="subTitle" idx="1"/>
          </p:nvPr>
        </p:nvSpPr>
        <p:spPr>
          <a:xfrm>
            <a:off x="1371600" y="3733800"/>
            <a:ext cx="6400800" cy="1873250"/>
          </a:xfrm>
        </p:spPr>
        <p:txBody>
          <a:bodyPr/>
          <a:lstStyle>
            <a:lvl1pPr marL="0" indent="0" algn="ctr">
              <a:buFont typeface="Wingdings" panose="05000000000000000000" pitchFamily="2" charset="2"/>
              <a:buNone/>
              <a:defRPr sz="3000"/>
            </a:lvl1pPr>
          </a:lstStyle>
          <a:p>
            <a:pPr lvl="0"/>
            <a:r>
              <a:rPr lang="en-US" altLang="en-US" noProof="0"/>
              <a:t>Click to edit Master subtitle style</a:t>
            </a:r>
          </a:p>
        </p:txBody>
      </p:sp>
      <p:sp>
        <p:nvSpPr>
          <p:cNvPr id="398344" name="Rectangle 8">
            <a:extLst>
              <a:ext uri="{FF2B5EF4-FFF2-40B4-BE49-F238E27FC236}">
                <a16:creationId xmlns:a16="http://schemas.microsoft.com/office/drawing/2014/main" id="{C27F6B05-442F-089A-28A5-2F24787A1BCE}"/>
              </a:ext>
            </a:extLst>
          </p:cNvPr>
          <p:cNvSpPr>
            <a:spLocks noGrp="1" noChangeArrowheads="1"/>
          </p:cNvSpPr>
          <p:nvPr>
            <p:ph type="dt" sz="half" idx="2"/>
          </p:nvPr>
        </p:nvSpPr>
        <p:spPr>
          <a:xfrm>
            <a:off x="536575" y="6248400"/>
            <a:ext cx="2054225" cy="457200"/>
          </a:xfrm>
        </p:spPr>
        <p:txBody>
          <a:bodyPr/>
          <a:lstStyle>
            <a:lvl1pPr>
              <a:defRPr/>
            </a:lvl1pPr>
          </a:lstStyle>
          <a:p>
            <a:endParaRPr lang="en-US" altLang="en-US"/>
          </a:p>
        </p:txBody>
      </p:sp>
      <p:sp>
        <p:nvSpPr>
          <p:cNvPr id="398345" name="Rectangle 9">
            <a:extLst>
              <a:ext uri="{FF2B5EF4-FFF2-40B4-BE49-F238E27FC236}">
                <a16:creationId xmlns:a16="http://schemas.microsoft.com/office/drawing/2014/main" id="{25134AAF-9B25-B552-C79D-622E810BB7FA}"/>
              </a:ext>
            </a:extLst>
          </p:cNvPr>
          <p:cNvSpPr>
            <a:spLocks noGrp="1" noChangeArrowheads="1"/>
          </p:cNvSpPr>
          <p:nvPr>
            <p:ph type="ftr" sz="quarter" idx="3"/>
          </p:nvPr>
        </p:nvSpPr>
        <p:spPr>
          <a:xfrm>
            <a:off x="3251200" y="6248400"/>
            <a:ext cx="2887663" cy="457200"/>
          </a:xfrm>
        </p:spPr>
        <p:txBody>
          <a:bodyPr/>
          <a:lstStyle>
            <a:lvl1pPr>
              <a:defRPr/>
            </a:lvl1pPr>
          </a:lstStyle>
          <a:p>
            <a:endParaRPr lang="en-US" altLang="en-US"/>
          </a:p>
        </p:txBody>
      </p:sp>
      <p:sp>
        <p:nvSpPr>
          <p:cNvPr id="398346" name="Rectangle 10">
            <a:extLst>
              <a:ext uri="{FF2B5EF4-FFF2-40B4-BE49-F238E27FC236}">
                <a16:creationId xmlns:a16="http://schemas.microsoft.com/office/drawing/2014/main" id="{6CEE0E49-C4C2-8761-CB15-D43A45088582}"/>
              </a:ext>
            </a:extLst>
          </p:cNvPr>
          <p:cNvSpPr>
            <a:spLocks noGrp="1" noChangeArrowheads="1"/>
          </p:cNvSpPr>
          <p:nvPr>
            <p:ph type="sldNum" sz="quarter" idx="4"/>
          </p:nvPr>
        </p:nvSpPr>
        <p:spPr>
          <a:xfrm>
            <a:off x="6788150" y="6257925"/>
            <a:ext cx="1905000" cy="457200"/>
          </a:xfrm>
        </p:spPr>
        <p:txBody>
          <a:bodyPr/>
          <a:lstStyle>
            <a:lvl1pPr>
              <a:defRPr/>
            </a:lvl1pPr>
          </a:lstStyle>
          <a:p>
            <a:fld id="{9563AD7A-FB67-4F0B-8B5C-329E9AA9BC9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6DDA-6DFD-7648-EFAF-F517CB6C1A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D3AB3C-0660-9904-950F-E86E4FA4D2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9B5C29-0F63-3AF5-DB93-80B4CEC15DD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D0DB554-F9A4-FE13-BB0E-07ADE6A27DF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C03A3D4-4F53-4625-EA7B-DBFA9FDED903}"/>
              </a:ext>
            </a:extLst>
          </p:cNvPr>
          <p:cNvSpPr>
            <a:spLocks noGrp="1"/>
          </p:cNvSpPr>
          <p:nvPr>
            <p:ph type="sldNum" sz="quarter" idx="12"/>
          </p:nvPr>
        </p:nvSpPr>
        <p:spPr/>
        <p:txBody>
          <a:bodyPr/>
          <a:lstStyle>
            <a:lvl1pPr>
              <a:defRPr/>
            </a:lvl1pPr>
          </a:lstStyle>
          <a:p>
            <a:fld id="{1DD17C26-3AC7-4188-97B0-5DF9DF95EF7F}" type="slidenum">
              <a:rPr lang="en-US" altLang="en-US"/>
              <a:pPr/>
              <a:t>‹#›</a:t>
            </a:fld>
            <a:endParaRPr lang="en-US" altLang="en-US"/>
          </a:p>
        </p:txBody>
      </p:sp>
    </p:spTree>
    <p:extLst>
      <p:ext uri="{BB962C8B-B14F-4D97-AF65-F5344CB8AC3E}">
        <p14:creationId xmlns:p14="http://schemas.microsoft.com/office/powerpoint/2010/main" val="146956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0065C8-BF0A-1125-9DD8-8C1C8F7D2C86}"/>
              </a:ext>
            </a:extLst>
          </p:cNvPr>
          <p:cNvSpPr>
            <a:spLocks noGrp="1"/>
          </p:cNvSpPr>
          <p:nvPr>
            <p:ph type="title" orient="vert"/>
          </p:nvPr>
        </p:nvSpPr>
        <p:spPr>
          <a:xfrm>
            <a:off x="6648450" y="473075"/>
            <a:ext cx="2038350" cy="53943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D26577-721A-59A6-8E6D-AD6E31A98FB9}"/>
              </a:ext>
            </a:extLst>
          </p:cNvPr>
          <p:cNvSpPr>
            <a:spLocks noGrp="1"/>
          </p:cNvSpPr>
          <p:nvPr>
            <p:ph type="body" orient="vert" idx="1"/>
          </p:nvPr>
        </p:nvSpPr>
        <p:spPr>
          <a:xfrm>
            <a:off x="533400" y="473075"/>
            <a:ext cx="596265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D53419-46E2-211B-2A6E-AE4D9428E84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0889765-2C10-E79C-535E-E00A0033DBC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B527CBF-DD50-1437-A096-7AA20DBA9C1F}"/>
              </a:ext>
            </a:extLst>
          </p:cNvPr>
          <p:cNvSpPr>
            <a:spLocks noGrp="1"/>
          </p:cNvSpPr>
          <p:nvPr>
            <p:ph type="sldNum" sz="quarter" idx="12"/>
          </p:nvPr>
        </p:nvSpPr>
        <p:spPr/>
        <p:txBody>
          <a:bodyPr/>
          <a:lstStyle>
            <a:lvl1pPr>
              <a:defRPr/>
            </a:lvl1pPr>
          </a:lstStyle>
          <a:p>
            <a:fld id="{06D0C762-866E-4ECC-B9E4-5921D0D0649B}" type="slidenum">
              <a:rPr lang="en-US" altLang="en-US"/>
              <a:pPr/>
              <a:t>‹#›</a:t>
            </a:fld>
            <a:endParaRPr lang="en-US" altLang="en-US"/>
          </a:p>
        </p:txBody>
      </p:sp>
    </p:spTree>
    <p:extLst>
      <p:ext uri="{BB962C8B-B14F-4D97-AF65-F5344CB8AC3E}">
        <p14:creationId xmlns:p14="http://schemas.microsoft.com/office/powerpoint/2010/main" val="153056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6A02E-FD30-61F3-1AC9-0CCEBC12956C}"/>
              </a:ext>
            </a:extLst>
          </p:cNvPr>
          <p:cNvSpPr>
            <a:spLocks noGrp="1"/>
          </p:cNvSpPr>
          <p:nvPr>
            <p:ph type="title"/>
          </p:nvPr>
        </p:nvSpPr>
        <p:spPr>
          <a:xfrm>
            <a:off x="533400" y="473075"/>
            <a:ext cx="81534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2880AD-D169-9979-8E7F-AA9FE0C77522}"/>
              </a:ext>
            </a:extLst>
          </p:cNvPr>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B72FE1-8903-D1C8-BF5C-1748566F3BB1}"/>
              </a:ext>
            </a:extLst>
          </p:cNvPr>
          <p:cNvSpPr>
            <a:spLocks noGrp="1"/>
          </p:cNvSpPr>
          <p:nvPr>
            <p:ph sz="quarter" idx="2"/>
          </p:nvPr>
        </p:nvSpPr>
        <p:spPr>
          <a:xfrm>
            <a:off x="4686300" y="18288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10617F94-F4AE-8FC2-BCD2-D79B06735638}"/>
              </a:ext>
            </a:extLst>
          </p:cNvPr>
          <p:cNvSpPr>
            <a:spLocks noGrp="1"/>
          </p:cNvSpPr>
          <p:nvPr>
            <p:ph sz="quarter" idx="3"/>
          </p:nvPr>
        </p:nvSpPr>
        <p:spPr>
          <a:xfrm>
            <a:off x="4686300" y="39243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246783D6-BD9A-78C2-2301-49E09128254C}"/>
              </a:ext>
            </a:extLst>
          </p:cNvPr>
          <p:cNvSpPr>
            <a:spLocks noGrp="1"/>
          </p:cNvSpPr>
          <p:nvPr>
            <p:ph type="dt" sz="half" idx="10"/>
          </p:nvPr>
        </p:nvSpPr>
        <p:spPr>
          <a:xfrm>
            <a:off x="533400" y="6248400"/>
            <a:ext cx="20574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CDD68F3D-93E7-064E-86F6-B30932047D4F}"/>
              </a:ext>
            </a:extLst>
          </p:cNvPr>
          <p:cNvSpPr>
            <a:spLocks noGrp="1"/>
          </p:cNvSpPr>
          <p:nvPr>
            <p:ph type="ftr" sz="quarter" idx="11"/>
          </p:nvPr>
        </p:nvSpPr>
        <p:spPr>
          <a:xfrm>
            <a:off x="3238500" y="6248400"/>
            <a:ext cx="28956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71C945C7-9692-4823-0FB9-B1B36F97BC5A}"/>
              </a:ext>
            </a:extLst>
          </p:cNvPr>
          <p:cNvSpPr>
            <a:spLocks noGrp="1"/>
          </p:cNvSpPr>
          <p:nvPr>
            <p:ph type="sldNum" sz="quarter" idx="12"/>
          </p:nvPr>
        </p:nvSpPr>
        <p:spPr>
          <a:xfrm>
            <a:off x="6781800" y="6248400"/>
            <a:ext cx="1905000" cy="457200"/>
          </a:xfrm>
        </p:spPr>
        <p:txBody>
          <a:bodyPr/>
          <a:lstStyle>
            <a:lvl1pPr>
              <a:defRPr/>
            </a:lvl1pPr>
          </a:lstStyle>
          <a:p>
            <a:fld id="{7DB4ABDB-6BDB-4484-84AD-A0143A78DF76}" type="slidenum">
              <a:rPr lang="en-US" altLang="en-US"/>
              <a:pPr/>
              <a:t>‹#›</a:t>
            </a:fld>
            <a:endParaRPr lang="en-US" altLang="en-US"/>
          </a:p>
        </p:txBody>
      </p:sp>
    </p:spTree>
    <p:extLst>
      <p:ext uri="{BB962C8B-B14F-4D97-AF65-F5344CB8AC3E}">
        <p14:creationId xmlns:p14="http://schemas.microsoft.com/office/powerpoint/2010/main" val="3331885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95E2-7CD6-2D6A-B0F3-2475BA788465}"/>
              </a:ext>
            </a:extLst>
          </p:cNvPr>
          <p:cNvSpPr>
            <a:spLocks noGrp="1"/>
          </p:cNvSpPr>
          <p:nvPr>
            <p:ph type="title"/>
          </p:nvPr>
        </p:nvSpPr>
        <p:spPr>
          <a:xfrm>
            <a:off x="533400" y="473075"/>
            <a:ext cx="81534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4BDEFE-12BB-61CF-B871-6FFD161D4DE6}"/>
              </a:ext>
            </a:extLst>
          </p:cNvPr>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9D13CA-1AC9-9B48-B00F-A6C4F79F6F98}"/>
              </a:ext>
            </a:extLst>
          </p:cNvPr>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6783C0-BE5F-DBA0-22BA-AE0BBDCCD3A8}"/>
              </a:ext>
            </a:extLst>
          </p:cNvPr>
          <p:cNvSpPr>
            <a:spLocks noGrp="1"/>
          </p:cNvSpPr>
          <p:nvPr>
            <p:ph type="dt" sz="half" idx="10"/>
          </p:nvPr>
        </p:nvSpPr>
        <p:spPr>
          <a:xfrm>
            <a:off x="533400" y="6248400"/>
            <a:ext cx="20574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E7D44B3-FFE8-07F1-E4C7-E3427C79DC86}"/>
              </a:ext>
            </a:extLst>
          </p:cNvPr>
          <p:cNvSpPr>
            <a:spLocks noGrp="1"/>
          </p:cNvSpPr>
          <p:nvPr>
            <p:ph type="ftr" sz="quarter" idx="11"/>
          </p:nvPr>
        </p:nvSpPr>
        <p:spPr>
          <a:xfrm>
            <a:off x="32385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A7CABEB-AA0D-1A2B-643B-BBF7D24A836A}"/>
              </a:ext>
            </a:extLst>
          </p:cNvPr>
          <p:cNvSpPr>
            <a:spLocks noGrp="1"/>
          </p:cNvSpPr>
          <p:nvPr>
            <p:ph type="sldNum" sz="quarter" idx="12"/>
          </p:nvPr>
        </p:nvSpPr>
        <p:spPr>
          <a:xfrm>
            <a:off x="6781800" y="6248400"/>
            <a:ext cx="1905000" cy="457200"/>
          </a:xfrm>
        </p:spPr>
        <p:txBody>
          <a:bodyPr/>
          <a:lstStyle>
            <a:lvl1pPr>
              <a:defRPr/>
            </a:lvl1pPr>
          </a:lstStyle>
          <a:p>
            <a:fld id="{F335BDF6-9B5D-4FF9-AC90-A8FB8BBF0875}" type="slidenum">
              <a:rPr lang="en-US" altLang="en-US"/>
              <a:pPr/>
              <a:t>‹#›</a:t>
            </a:fld>
            <a:endParaRPr lang="en-US" altLang="en-US"/>
          </a:p>
        </p:txBody>
      </p:sp>
    </p:spTree>
    <p:extLst>
      <p:ext uri="{BB962C8B-B14F-4D97-AF65-F5344CB8AC3E}">
        <p14:creationId xmlns:p14="http://schemas.microsoft.com/office/powerpoint/2010/main" val="7620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93F6-08DF-87F8-A42A-AC23B3F3F3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A2E17F-E9F4-DD5E-F8F0-69C062369B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7FA6C-21A6-A06D-F55B-02D4F77BD29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5D86227-2B1D-FF26-A241-5CAFE91EC9F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463F4C6-A7CB-113C-4393-B87F6ADC2978}"/>
              </a:ext>
            </a:extLst>
          </p:cNvPr>
          <p:cNvSpPr>
            <a:spLocks noGrp="1"/>
          </p:cNvSpPr>
          <p:nvPr>
            <p:ph type="sldNum" sz="quarter" idx="12"/>
          </p:nvPr>
        </p:nvSpPr>
        <p:spPr/>
        <p:txBody>
          <a:bodyPr/>
          <a:lstStyle>
            <a:lvl1pPr>
              <a:defRPr/>
            </a:lvl1pPr>
          </a:lstStyle>
          <a:p>
            <a:fld id="{3601B505-2074-42B5-9838-9BC1E28B4FE1}" type="slidenum">
              <a:rPr lang="en-US" altLang="en-US"/>
              <a:pPr/>
              <a:t>‹#›</a:t>
            </a:fld>
            <a:endParaRPr lang="en-US" altLang="en-US"/>
          </a:p>
        </p:txBody>
      </p:sp>
    </p:spTree>
    <p:extLst>
      <p:ext uri="{BB962C8B-B14F-4D97-AF65-F5344CB8AC3E}">
        <p14:creationId xmlns:p14="http://schemas.microsoft.com/office/powerpoint/2010/main" val="166508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49BC-CA68-78BF-FFA4-9A26B1399104}"/>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23333A-305D-FCC6-F8BA-AA381858430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1BA1786-2722-FAC0-B78A-F75739930AD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FFC792B-3B0D-8C57-851D-9CFD97B8F4A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EC00991-14AB-DFF1-2279-5611E41C76D1}"/>
              </a:ext>
            </a:extLst>
          </p:cNvPr>
          <p:cNvSpPr>
            <a:spLocks noGrp="1"/>
          </p:cNvSpPr>
          <p:nvPr>
            <p:ph type="sldNum" sz="quarter" idx="12"/>
          </p:nvPr>
        </p:nvSpPr>
        <p:spPr/>
        <p:txBody>
          <a:bodyPr/>
          <a:lstStyle>
            <a:lvl1pPr>
              <a:defRPr/>
            </a:lvl1pPr>
          </a:lstStyle>
          <a:p>
            <a:fld id="{E60016C0-E5B2-4D20-834C-C7A90D5EED77}" type="slidenum">
              <a:rPr lang="en-US" altLang="en-US"/>
              <a:pPr/>
              <a:t>‹#›</a:t>
            </a:fld>
            <a:endParaRPr lang="en-US" altLang="en-US"/>
          </a:p>
        </p:txBody>
      </p:sp>
    </p:spTree>
    <p:extLst>
      <p:ext uri="{BB962C8B-B14F-4D97-AF65-F5344CB8AC3E}">
        <p14:creationId xmlns:p14="http://schemas.microsoft.com/office/powerpoint/2010/main" val="319219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FC9D-86F1-2B8A-9DAC-A863603A09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8A5438-29C2-934E-DEB8-9EA4EF0C49D8}"/>
              </a:ext>
            </a:extLst>
          </p:cNvPr>
          <p:cNvSpPr>
            <a:spLocks noGrp="1"/>
          </p:cNvSpPr>
          <p:nvPr>
            <p:ph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27FB47B-0C80-F6E2-6E90-D3375FA375C8}"/>
              </a:ext>
            </a:extLst>
          </p:cNvPr>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338F3A-259D-31C4-B072-13917E9C0A3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8B1CC0C-C99F-277A-BA87-5D6D8DAB84A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66135D2-955C-B607-2235-B1247A901199}"/>
              </a:ext>
            </a:extLst>
          </p:cNvPr>
          <p:cNvSpPr>
            <a:spLocks noGrp="1"/>
          </p:cNvSpPr>
          <p:nvPr>
            <p:ph type="sldNum" sz="quarter" idx="12"/>
          </p:nvPr>
        </p:nvSpPr>
        <p:spPr/>
        <p:txBody>
          <a:bodyPr/>
          <a:lstStyle>
            <a:lvl1pPr>
              <a:defRPr/>
            </a:lvl1pPr>
          </a:lstStyle>
          <a:p>
            <a:fld id="{7E275F87-4134-4513-B12C-1124AC0064E1}" type="slidenum">
              <a:rPr lang="en-US" altLang="en-US"/>
              <a:pPr/>
              <a:t>‹#›</a:t>
            </a:fld>
            <a:endParaRPr lang="en-US" altLang="en-US"/>
          </a:p>
        </p:txBody>
      </p:sp>
    </p:spTree>
    <p:extLst>
      <p:ext uri="{BB962C8B-B14F-4D97-AF65-F5344CB8AC3E}">
        <p14:creationId xmlns:p14="http://schemas.microsoft.com/office/powerpoint/2010/main" val="402809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9A5B-4E0B-21D4-0D17-9DBEAF3B986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AE543F-1E3D-5AA9-13B2-BF4068092AA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24A2D5-B98E-58D9-53E1-2D119CCAA81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8CB001-442F-5034-14E8-EE4286D47ED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DCEF31-9A21-627A-9776-23987546B8A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E7CB1A-2A91-8009-5C91-0567841A38C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EF04AF7-5C2D-6B23-9D3C-BAB7259C597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B5964A3-E2EC-D0E5-E9FA-807C14069B1F}"/>
              </a:ext>
            </a:extLst>
          </p:cNvPr>
          <p:cNvSpPr>
            <a:spLocks noGrp="1"/>
          </p:cNvSpPr>
          <p:nvPr>
            <p:ph type="sldNum" sz="quarter" idx="12"/>
          </p:nvPr>
        </p:nvSpPr>
        <p:spPr/>
        <p:txBody>
          <a:bodyPr/>
          <a:lstStyle>
            <a:lvl1pPr>
              <a:defRPr/>
            </a:lvl1pPr>
          </a:lstStyle>
          <a:p>
            <a:fld id="{75C61894-6666-4905-AB05-E86EAE4D6231}" type="slidenum">
              <a:rPr lang="en-US" altLang="en-US"/>
              <a:pPr/>
              <a:t>‹#›</a:t>
            </a:fld>
            <a:endParaRPr lang="en-US" altLang="en-US"/>
          </a:p>
        </p:txBody>
      </p:sp>
    </p:spTree>
    <p:extLst>
      <p:ext uri="{BB962C8B-B14F-4D97-AF65-F5344CB8AC3E}">
        <p14:creationId xmlns:p14="http://schemas.microsoft.com/office/powerpoint/2010/main" val="375661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5071-0F61-AEC7-FE0D-717568BD4A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1B31C9-AF06-15C6-6178-C909E4C30F3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9212430-EEA0-8FA1-0E09-D3B742D7A55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22E643D-F82B-38E9-EAD6-5BE3C4E6199A}"/>
              </a:ext>
            </a:extLst>
          </p:cNvPr>
          <p:cNvSpPr>
            <a:spLocks noGrp="1"/>
          </p:cNvSpPr>
          <p:nvPr>
            <p:ph type="sldNum" sz="quarter" idx="12"/>
          </p:nvPr>
        </p:nvSpPr>
        <p:spPr/>
        <p:txBody>
          <a:bodyPr/>
          <a:lstStyle>
            <a:lvl1pPr>
              <a:defRPr/>
            </a:lvl1pPr>
          </a:lstStyle>
          <a:p>
            <a:fld id="{4B64DCE9-0C02-4610-859E-C83EAD995980}" type="slidenum">
              <a:rPr lang="en-US" altLang="en-US"/>
              <a:pPr/>
              <a:t>‹#›</a:t>
            </a:fld>
            <a:endParaRPr lang="en-US" altLang="en-US"/>
          </a:p>
        </p:txBody>
      </p:sp>
    </p:spTree>
    <p:extLst>
      <p:ext uri="{BB962C8B-B14F-4D97-AF65-F5344CB8AC3E}">
        <p14:creationId xmlns:p14="http://schemas.microsoft.com/office/powerpoint/2010/main" val="276228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9A097B-09E7-C8D2-2224-95783B1E778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2742E47-C5B6-88B7-550C-71A0FFA06DD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CAD3DB8-D884-C041-8D82-43F4F1A44473}"/>
              </a:ext>
            </a:extLst>
          </p:cNvPr>
          <p:cNvSpPr>
            <a:spLocks noGrp="1"/>
          </p:cNvSpPr>
          <p:nvPr>
            <p:ph type="sldNum" sz="quarter" idx="12"/>
          </p:nvPr>
        </p:nvSpPr>
        <p:spPr/>
        <p:txBody>
          <a:bodyPr/>
          <a:lstStyle>
            <a:lvl1pPr>
              <a:defRPr/>
            </a:lvl1pPr>
          </a:lstStyle>
          <a:p>
            <a:fld id="{2A2502BB-8FCA-4573-8138-E1567183BD15}" type="slidenum">
              <a:rPr lang="en-US" altLang="en-US"/>
              <a:pPr/>
              <a:t>‹#›</a:t>
            </a:fld>
            <a:endParaRPr lang="en-US" altLang="en-US"/>
          </a:p>
        </p:txBody>
      </p:sp>
    </p:spTree>
    <p:extLst>
      <p:ext uri="{BB962C8B-B14F-4D97-AF65-F5344CB8AC3E}">
        <p14:creationId xmlns:p14="http://schemas.microsoft.com/office/powerpoint/2010/main" val="124475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AB04-6D7E-5F45-D989-ED068BF48BC7}"/>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CC9D12-0B76-FCD5-B9C5-64F79AED676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2BF873-682A-1C26-FECD-A51253C06E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82A93-B0F9-359F-8680-A7AE08DF024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C161267-9580-BF7E-20A3-921A52CF952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8D06C0B-96E7-B28A-3E39-12E77554EBD2}"/>
              </a:ext>
            </a:extLst>
          </p:cNvPr>
          <p:cNvSpPr>
            <a:spLocks noGrp="1"/>
          </p:cNvSpPr>
          <p:nvPr>
            <p:ph type="sldNum" sz="quarter" idx="12"/>
          </p:nvPr>
        </p:nvSpPr>
        <p:spPr/>
        <p:txBody>
          <a:bodyPr/>
          <a:lstStyle>
            <a:lvl1pPr>
              <a:defRPr/>
            </a:lvl1pPr>
          </a:lstStyle>
          <a:p>
            <a:fld id="{76A5AA5B-2ADE-4FD6-9F1D-467C16EFC5CC}" type="slidenum">
              <a:rPr lang="en-US" altLang="en-US"/>
              <a:pPr/>
              <a:t>‹#›</a:t>
            </a:fld>
            <a:endParaRPr lang="en-US" altLang="en-US"/>
          </a:p>
        </p:txBody>
      </p:sp>
    </p:spTree>
    <p:extLst>
      <p:ext uri="{BB962C8B-B14F-4D97-AF65-F5344CB8AC3E}">
        <p14:creationId xmlns:p14="http://schemas.microsoft.com/office/powerpoint/2010/main" val="282074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61DB-5A19-B235-56BC-5DB9B995DC08}"/>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CE2849-545A-BC7D-3D5B-806DCD8C265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6EC3FF7-A016-4C72-E9F2-FE010F1390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1F421-0763-9CEC-5D83-AE9A6B01610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258FEA6-F7DA-CBE6-CE42-A49C008F6E9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AF97A5E-73C6-6E9C-78A9-3148ADDCDA54}"/>
              </a:ext>
            </a:extLst>
          </p:cNvPr>
          <p:cNvSpPr>
            <a:spLocks noGrp="1"/>
          </p:cNvSpPr>
          <p:nvPr>
            <p:ph type="sldNum" sz="quarter" idx="12"/>
          </p:nvPr>
        </p:nvSpPr>
        <p:spPr/>
        <p:txBody>
          <a:bodyPr/>
          <a:lstStyle>
            <a:lvl1pPr>
              <a:defRPr/>
            </a:lvl1pPr>
          </a:lstStyle>
          <a:p>
            <a:fld id="{B4AC396B-EAB9-45DC-9883-D84C2C86DAE4}" type="slidenum">
              <a:rPr lang="en-US" altLang="en-US"/>
              <a:pPr/>
              <a:t>‹#›</a:t>
            </a:fld>
            <a:endParaRPr lang="en-US" altLang="en-US"/>
          </a:p>
        </p:txBody>
      </p:sp>
    </p:spTree>
    <p:extLst>
      <p:ext uri="{BB962C8B-B14F-4D97-AF65-F5344CB8AC3E}">
        <p14:creationId xmlns:p14="http://schemas.microsoft.com/office/powerpoint/2010/main" val="217747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7314" name="Group 2">
            <a:extLst>
              <a:ext uri="{FF2B5EF4-FFF2-40B4-BE49-F238E27FC236}">
                <a16:creationId xmlns:a16="http://schemas.microsoft.com/office/drawing/2014/main" id="{62479F97-B48C-627D-77A5-7994851F5A67}"/>
              </a:ext>
            </a:extLst>
          </p:cNvPr>
          <p:cNvGrpSpPr>
            <a:grpSpLocks/>
          </p:cNvGrpSpPr>
          <p:nvPr/>
        </p:nvGrpSpPr>
        <p:grpSpPr bwMode="auto">
          <a:xfrm>
            <a:off x="228600" y="228600"/>
            <a:ext cx="8686800" cy="5943600"/>
            <a:chOff x="144" y="144"/>
            <a:chExt cx="5472" cy="3744"/>
          </a:xfrm>
        </p:grpSpPr>
        <p:sp>
          <p:nvSpPr>
            <p:cNvPr id="397315" name="Rectangle 3">
              <a:extLst>
                <a:ext uri="{FF2B5EF4-FFF2-40B4-BE49-F238E27FC236}">
                  <a16:creationId xmlns:a16="http://schemas.microsoft.com/office/drawing/2014/main" id="{6452AFFB-9926-98FF-32D4-982ACA9254B8}"/>
                </a:ext>
              </a:extLst>
            </p:cNvPr>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altLang="en-US" sz="2400">
                <a:latin typeface="Times New Roman" panose="02020603050405020304" pitchFamily="18" charset="0"/>
              </a:endParaRPr>
            </a:p>
          </p:txBody>
        </p:sp>
        <p:sp>
          <p:nvSpPr>
            <p:cNvPr id="397316" name="Rectangle 4">
              <a:extLst>
                <a:ext uri="{FF2B5EF4-FFF2-40B4-BE49-F238E27FC236}">
                  <a16:creationId xmlns:a16="http://schemas.microsoft.com/office/drawing/2014/main" id="{4D0C8BB6-DD52-7634-FBD0-A1A5CAC0F3C3}"/>
                </a:ext>
              </a:extLst>
            </p:cNvPr>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altLang="en-US" sz="2400">
                <a:latin typeface="Times New Roman" panose="02020603050405020304" pitchFamily="18" charset="0"/>
              </a:endParaRPr>
            </a:p>
          </p:txBody>
        </p:sp>
        <p:sp>
          <p:nvSpPr>
            <p:cNvPr id="397317" name="Line 5">
              <a:extLst>
                <a:ext uri="{FF2B5EF4-FFF2-40B4-BE49-F238E27FC236}">
                  <a16:creationId xmlns:a16="http://schemas.microsoft.com/office/drawing/2014/main" id="{BC2917B1-71A8-9A57-682E-4F1BAE4EF9C0}"/>
                </a:ext>
              </a:extLst>
            </p:cNvPr>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97318" name="Rectangle 6">
            <a:extLst>
              <a:ext uri="{FF2B5EF4-FFF2-40B4-BE49-F238E27FC236}">
                <a16:creationId xmlns:a16="http://schemas.microsoft.com/office/drawing/2014/main" id="{509D84DE-F588-BE9B-B53A-22B9E11B7531}"/>
              </a:ext>
            </a:extLst>
          </p:cNvPr>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97319" name="Rectangle 7">
            <a:extLst>
              <a:ext uri="{FF2B5EF4-FFF2-40B4-BE49-F238E27FC236}">
                <a16:creationId xmlns:a16="http://schemas.microsoft.com/office/drawing/2014/main" id="{D20B72B3-6AB7-ED1C-2F99-9ABA4DB2DCEB}"/>
              </a:ext>
            </a:extLst>
          </p:cNvPr>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7320" name="Rectangle 8">
            <a:extLst>
              <a:ext uri="{FF2B5EF4-FFF2-40B4-BE49-F238E27FC236}">
                <a16:creationId xmlns:a16="http://schemas.microsoft.com/office/drawing/2014/main" id="{BD7F4D4C-4793-DD83-E444-9956BAD2B433}"/>
              </a:ext>
            </a:extLst>
          </p:cNvPr>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a:lvl1pPr>
          </a:lstStyle>
          <a:p>
            <a:endParaRPr lang="en-US" altLang="en-US"/>
          </a:p>
        </p:txBody>
      </p:sp>
      <p:sp>
        <p:nvSpPr>
          <p:cNvPr id="397321" name="Rectangle 9">
            <a:extLst>
              <a:ext uri="{FF2B5EF4-FFF2-40B4-BE49-F238E27FC236}">
                <a16:creationId xmlns:a16="http://schemas.microsoft.com/office/drawing/2014/main" id="{F01A90F1-33D2-D929-5DAB-372C52881432}"/>
              </a:ext>
            </a:extLst>
          </p:cNvPr>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a:lvl1pPr>
          </a:lstStyle>
          <a:p>
            <a:endParaRPr lang="en-US" altLang="en-US"/>
          </a:p>
        </p:txBody>
      </p:sp>
      <p:sp>
        <p:nvSpPr>
          <p:cNvPr id="397322" name="Rectangle 10">
            <a:extLst>
              <a:ext uri="{FF2B5EF4-FFF2-40B4-BE49-F238E27FC236}">
                <a16:creationId xmlns:a16="http://schemas.microsoft.com/office/drawing/2014/main" id="{0293B3A9-D039-C087-D444-2CC431911F11}"/>
              </a:ext>
            </a:extLst>
          </p:cNvPr>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a:lvl1pPr>
          </a:lstStyle>
          <a:p>
            <a:fld id="{B9EB75DA-6A2E-40D1-843F-7781449602A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l" rtl="0" fontAlgn="base">
        <a:lnSpc>
          <a:spcPct val="80000"/>
        </a:lnSpc>
        <a:spcBef>
          <a:spcPct val="0"/>
        </a:spcBef>
        <a:spcAft>
          <a:spcPct val="0"/>
        </a:spcAft>
        <a:defRPr sz="4400" kern="12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anose="02020603050405020304" pitchFamily="18" charset="0"/>
        </a:defRPr>
      </a:lvl2pPr>
      <a:lvl3pPr algn="l" rtl="0" fontAlgn="base">
        <a:lnSpc>
          <a:spcPct val="80000"/>
        </a:lnSpc>
        <a:spcBef>
          <a:spcPct val="0"/>
        </a:spcBef>
        <a:spcAft>
          <a:spcPct val="0"/>
        </a:spcAft>
        <a:defRPr sz="4400">
          <a:solidFill>
            <a:schemeClr val="tx2"/>
          </a:solidFill>
          <a:latin typeface="Times New Roman" panose="02020603050405020304" pitchFamily="18" charset="0"/>
        </a:defRPr>
      </a:lvl3pPr>
      <a:lvl4pPr algn="l" rtl="0" fontAlgn="base">
        <a:lnSpc>
          <a:spcPct val="80000"/>
        </a:lnSpc>
        <a:spcBef>
          <a:spcPct val="0"/>
        </a:spcBef>
        <a:spcAft>
          <a:spcPct val="0"/>
        </a:spcAft>
        <a:defRPr sz="4400">
          <a:solidFill>
            <a:schemeClr val="tx2"/>
          </a:solidFill>
          <a:latin typeface="Times New Roman" panose="02020603050405020304" pitchFamily="18" charset="0"/>
        </a:defRPr>
      </a:lvl4pPr>
      <a:lvl5pPr algn="l" rtl="0" fontAlgn="base">
        <a:lnSpc>
          <a:spcPct val="80000"/>
        </a:lnSpc>
        <a:spcBef>
          <a:spcPct val="0"/>
        </a:spcBef>
        <a:spcAft>
          <a:spcPct val="0"/>
        </a:spcAft>
        <a:defRPr sz="4400">
          <a:solidFill>
            <a:schemeClr val="tx2"/>
          </a:solidFill>
          <a:latin typeface="Times New Roman" panose="02020603050405020304" pitchFamily="18" charset="0"/>
        </a:defRPr>
      </a:lvl5pPr>
      <a:lvl6pPr marL="457200" algn="l" rtl="0" fontAlgn="base">
        <a:lnSpc>
          <a:spcPct val="80000"/>
        </a:lnSpc>
        <a:spcBef>
          <a:spcPct val="0"/>
        </a:spcBef>
        <a:spcAft>
          <a:spcPct val="0"/>
        </a:spcAft>
        <a:defRPr sz="4400">
          <a:solidFill>
            <a:schemeClr val="tx2"/>
          </a:solidFill>
          <a:latin typeface="Times New Roman" panose="02020603050405020304" pitchFamily="18" charset="0"/>
        </a:defRPr>
      </a:lvl6pPr>
      <a:lvl7pPr marL="914400" algn="l" rtl="0" fontAlgn="base">
        <a:lnSpc>
          <a:spcPct val="80000"/>
        </a:lnSpc>
        <a:spcBef>
          <a:spcPct val="0"/>
        </a:spcBef>
        <a:spcAft>
          <a:spcPct val="0"/>
        </a:spcAft>
        <a:defRPr sz="4400">
          <a:solidFill>
            <a:schemeClr val="tx2"/>
          </a:solidFill>
          <a:latin typeface="Times New Roman" panose="02020603050405020304" pitchFamily="18" charset="0"/>
        </a:defRPr>
      </a:lvl7pPr>
      <a:lvl8pPr marL="1371600" algn="l" rtl="0" fontAlgn="base">
        <a:lnSpc>
          <a:spcPct val="80000"/>
        </a:lnSpc>
        <a:spcBef>
          <a:spcPct val="0"/>
        </a:spcBef>
        <a:spcAft>
          <a:spcPct val="0"/>
        </a:spcAft>
        <a:defRPr sz="4400">
          <a:solidFill>
            <a:schemeClr val="tx2"/>
          </a:solidFill>
          <a:latin typeface="Times New Roman" panose="02020603050405020304" pitchFamily="18" charset="0"/>
        </a:defRPr>
      </a:lvl8pPr>
      <a:lvl9pPr marL="1828800" algn="l" rtl="0" fontAlgn="base">
        <a:lnSpc>
          <a:spcPct val="80000"/>
        </a:lnSpc>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lr>
          <a:schemeClr val="accent2"/>
        </a:buClr>
        <a:buSzPct val="75000"/>
        <a:buFont typeface="Wingdings" panose="05000000000000000000" pitchFamily="2" charset="2"/>
        <a:buChar char="n"/>
        <a:defRPr sz="31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anose="05000000000000000000" pitchFamily="2" charset="2"/>
        <a:buChar char="n"/>
        <a:defRPr sz="26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5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1"/>
        </a:buClr>
        <a:buSzPct val="8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D2F2199C-3717-2CC2-B6E8-712984C9AE20}"/>
              </a:ext>
            </a:extLst>
          </p:cNvPr>
          <p:cNvSpPr>
            <a:spLocks noGrp="1" noChangeArrowheads="1"/>
          </p:cNvSpPr>
          <p:nvPr>
            <p:ph type="ctrTitle"/>
          </p:nvPr>
        </p:nvSpPr>
        <p:spPr>
          <a:xfrm>
            <a:off x="3581400" y="914400"/>
            <a:ext cx="4800600" cy="2286000"/>
          </a:xfrm>
        </p:spPr>
        <p:txBody>
          <a:bodyPr/>
          <a:lstStyle/>
          <a:p>
            <a:r>
              <a:rPr lang="en-US" altLang="en-US"/>
              <a:t> </a:t>
            </a:r>
            <a:r>
              <a:rPr lang="en-US" altLang="en-US" sz="6000">
                <a:latin typeface="Ravie" panose="04040805050809020602" pitchFamily="82" charset="0"/>
              </a:rPr>
              <a:t>The </a:t>
            </a:r>
            <a:br>
              <a:rPr lang="en-US" altLang="en-US" sz="6000">
                <a:latin typeface="Ravie" panose="04040805050809020602" pitchFamily="82" charset="0"/>
              </a:rPr>
            </a:br>
            <a:r>
              <a:rPr lang="en-US" altLang="en-US" sz="6000">
                <a:latin typeface="Ravie" panose="04040805050809020602" pitchFamily="82" charset="0"/>
              </a:rPr>
              <a:t>Crucible</a:t>
            </a:r>
          </a:p>
        </p:txBody>
      </p:sp>
      <p:sp>
        <p:nvSpPr>
          <p:cNvPr id="392195" name="Rectangle 3">
            <a:extLst>
              <a:ext uri="{FF2B5EF4-FFF2-40B4-BE49-F238E27FC236}">
                <a16:creationId xmlns:a16="http://schemas.microsoft.com/office/drawing/2014/main" id="{41C86E36-344F-2695-13A2-B49E926E6604}"/>
              </a:ext>
            </a:extLst>
          </p:cNvPr>
          <p:cNvSpPr>
            <a:spLocks noGrp="1" noChangeArrowheads="1"/>
          </p:cNvSpPr>
          <p:nvPr>
            <p:ph type="subTitle" idx="1"/>
          </p:nvPr>
        </p:nvSpPr>
        <p:spPr>
          <a:xfrm>
            <a:off x="1447800" y="3886200"/>
            <a:ext cx="6400800" cy="1416050"/>
          </a:xfrm>
        </p:spPr>
        <p:txBody>
          <a:bodyPr/>
          <a:lstStyle/>
          <a:p>
            <a:r>
              <a:rPr lang="en-US" altLang="en-US"/>
              <a:t>By Arthur Miller</a:t>
            </a:r>
          </a:p>
        </p:txBody>
      </p:sp>
      <p:sp>
        <p:nvSpPr>
          <p:cNvPr id="392196" name="Text Box 4">
            <a:extLst>
              <a:ext uri="{FF2B5EF4-FFF2-40B4-BE49-F238E27FC236}">
                <a16:creationId xmlns:a16="http://schemas.microsoft.com/office/drawing/2014/main" id="{922266BC-8F49-E17F-5B5E-1BD7DFEA3585}"/>
              </a:ext>
            </a:extLst>
          </p:cNvPr>
          <p:cNvSpPr txBox="1">
            <a:spLocks noChangeArrowheads="1"/>
          </p:cNvSpPr>
          <p:nvPr/>
        </p:nvSpPr>
        <p:spPr bwMode="auto">
          <a:xfrm>
            <a:off x="1165225" y="4792663"/>
            <a:ext cx="72167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 . . . When History and Literature Collide</a:t>
            </a:r>
          </a:p>
        </p:txBody>
      </p:sp>
      <p:pic>
        <p:nvPicPr>
          <p:cNvPr id="392200" name="Picture 8">
            <a:extLst>
              <a:ext uri="{FF2B5EF4-FFF2-40B4-BE49-F238E27FC236}">
                <a16:creationId xmlns:a16="http://schemas.microsoft.com/office/drawing/2014/main" id="{4BD402DC-31E1-EA21-16AF-6DF7E6742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6613"/>
            <a:ext cx="2590800" cy="2578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7F8FF052-641C-BB6D-1367-4EE8742BCFD1}"/>
              </a:ext>
            </a:extLst>
          </p:cNvPr>
          <p:cNvSpPr>
            <a:spLocks noGrp="1" noChangeArrowheads="1"/>
          </p:cNvSpPr>
          <p:nvPr>
            <p:ph type="title"/>
          </p:nvPr>
        </p:nvSpPr>
        <p:spPr>
          <a:xfrm>
            <a:off x="457200" y="533400"/>
            <a:ext cx="8153400" cy="1143000"/>
          </a:xfrm>
        </p:spPr>
        <p:txBody>
          <a:bodyPr/>
          <a:lstStyle/>
          <a:p>
            <a:r>
              <a:rPr lang="en-US" altLang="en-US"/>
              <a:t>McCarthyism</a:t>
            </a:r>
          </a:p>
        </p:txBody>
      </p:sp>
      <p:sp>
        <p:nvSpPr>
          <p:cNvPr id="459779" name="Rectangle 3">
            <a:extLst>
              <a:ext uri="{FF2B5EF4-FFF2-40B4-BE49-F238E27FC236}">
                <a16:creationId xmlns:a16="http://schemas.microsoft.com/office/drawing/2014/main" id="{F31FE9B3-E956-84FE-201D-6392BC4D2B69}"/>
              </a:ext>
            </a:extLst>
          </p:cNvPr>
          <p:cNvSpPr>
            <a:spLocks noGrp="1" noChangeArrowheads="1"/>
          </p:cNvSpPr>
          <p:nvPr>
            <p:ph type="body" idx="1"/>
          </p:nvPr>
        </p:nvSpPr>
        <p:spPr>
          <a:xfrm>
            <a:off x="533400" y="2286000"/>
            <a:ext cx="8153400" cy="3886200"/>
          </a:xfrm>
        </p:spPr>
        <p:txBody>
          <a:bodyPr/>
          <a:lstStyle/>
          <a:p>
            <a:pPr>
              <a:lnSpc>
                <a:spcPct val="90000"/>
              </a:lnSpc>
            </a:pPr>
            <a:r>
              <a:rPr lang="en-US" altLang="en-US"/>
              <a:t>Persons accused of being communists were often denied employment in both the public and private sector.</a:t>
            </a:r>
          </a:p>
          <a:p>
            <a:pPr>
              <a:lnSpc>
                <a:spcPct val="90000"/>
              </a:lnSpc>
            </a:pPr>
            <a:r>
              <a:rPr lang="en-US" altLang="en-US"/>
              <a:t>In the film industry alone, over 300 actors, writers, and directors were denied work in the U.S.</a:t>
            </a:r>
          </a:p>
          <a:p>
            <a:pPr>
              <a:lnSpc>
                <a:spcPct val="90000"/>
              </a:lnSpc>
            </a:pPr>
            <a:r>
              <a:rPr lang="en-US" altLang="en-US"/>
              <a:t>American writer, Arthur Miller, was one of those alleged to have been “blacklisted.”</a:t>
            </a:r>
          </a:p>
        </p:txBody>
      </p:sp>
      <p:pic>
        <p:nvPicPr>
          <p:cNvPr id="459781" name="Picture 5">
            <a:extLst>
              <a:ext uri="{FF2B5EF4-FFF2-40B4-BE49-F238E27FC236}">
                <a16:creationId xmlns:a16="http://schemas.microsoft.com/office/drawing/2014/main" id="{55831DC6-DAFC-BDA1-37B1-94492A33B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57200"/>
            <a:ext cx="1724025" cy="1717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6AD0A79E-E58C-9C09-402B-FB29ACD0C3DE}"/>
              </a:ext>
            </a:extLst>
          </p:cNvPr>
          <p:cNvSpPr>
            <a:spLocks noGrp="1" noChangeArrowheads="1"/>
          </p:cNvSpPr>
          <p:nvPr>
            <p:ph type="title"/>
          </p:nvPr>
        </p:nvSpPr>
        <p:spPr/>
        <p:txBody>
          <a:bodyPr/>
          <a:lstStyle/>
          <a:p>
            <a:r>
              <a:rPr lang="en-US" altLang="en-US"/>
              <a:t>McCarthyism</a:t>
            </a:r>
          </a:p>
        </p:txBody>
      </p:sp>
      <p:sp>
        <p:nvSpPr>
          <p:cNvPr id="460812" name="Rectangle 12">
            <a:extLst>
              <a:ext uri="{FF2B5EF4-FFF2-40B4-BE49-F238E27FC236}">
                <a16:creationId xmlns:a16="http://schemas.microsoft.com/office/drawing/2014/main" id="{5F34D7B7-3183-2D55-9E91-C6884DFEC1C7}"/>
              </a:ext>
            </a:extLst>
          </p:cNvPr>
          <p:cNvSpPr>
            <a:spLocks noGrp="1" noChangeArrowheads="1"/>
          </p:cNvSpPr>
          <p:nvPr>
            <p:ph type="body" idx="1"/>
          </p:nvPr>
        </p:nvSpPr>
        <p:spPr>
          <a:xfrm>
            <a:off x="533400" y="1981200"/>
            <a:ext cx="5181600" cy="4114800"/>
          </a:xfrm>
        </p:spPr>
        <p:txBody>
          <a:bodyPr/>
          <a:lstStyle/>
          <a:p>
            <a:pPr>
              <a:lnSpc>
                <a:spcPct val="90000"/>
              </a:lnSpc>
            </a:pPr>
            <a:r>
              <a:rPr lang="en-US" altLang="en-US" sz="2200"/>
              <a:t>McCarthy’s influence finally faltered in 1954 when a famous CBS newsman, Edward R. Murrow, aired an investigative news report which revealed McCarthy as dishonest in his speeches and abusive in his interrogation of witnesses.</a:t>
            </a:r>
          </a:p>
          <a:p>
            <a:pPr>
              <a:lnSpc>
                <a:spcPct val="90000"/>
              </a:lnSpc>
            </a:pPr>
            <a:r>
              <a:rPr lang="en-US" altLang="en-US" sz="2200"/>
              <a:t>The public was finally made aware of how McCarthy was ruining the reputations of many individuals through false accusations of communism.</a:t>
            </a:r>
          </a:p>
          <a:p>
            <a:pPr>
              <a:lnSpc>
                <a:spcPct val="90000"/>
              </a:lnSpc>
            </a:pPr>
            <a:endParaRPr lang="en-US" altLang="en-US" sz="2200"/>
          </a:p>
        </p:txBody>
      </p:sp>
      <p:pic>
        <p:nvPicPr>
          <p:cNvPr id="460814" name="Picture 14">
            <a:extLst>
              <a:ext uri="{FF2B5EF4-FFF2-40B4-BE49-F238E27FC236}">
                <a16:creationId xmlns:a16="http://schemas.microsoft.com/office/drawing/2014/main" id="{08E2309A-6010-A2EE-93C0-B9FF9878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28800"/>
            <a:ext cx="3048000" cy="3752850"/>
          </a:xfrm>
          <a:prstGeom prst="rect">
            <a:avLst/>
          </a:prstGeom>
          <a:noFill/>
          <a:extLst>
            <a:ext uri="{909E8E84-426E-40DD-AFC4-6F175D3DCCD1}">
              <a14:hiddenFill xmlns:a14="http://schemas.microsoft.com/office/drawing/2010/main">
                <a:solidFill>
                  <a:srgbClr val="FFFFFF"/>
                </a:solidFill>
              </a14:hiddenFill>
            </a:ext>
          </a:extLst>
        </p:spPr>
      </p:pic>
      <p:sp>
        <p:nvSpPr>
          <p:cNvPr id="460815" name="Text Box 15">
            <a:extLst>
              <a:ext uri="{FF2B5EF4-FFF2-40B4-BE49-F238E27FC236}">
                <a16:creationId xmlns:a16="http://schemas.microsoft.com/office/drawing/2014/main" id="{34AFCB9D-806F-6418-4FD3-030CDBC97339}"/>
              </a:ext>
            </a:extLst>
          </p:cNvPr>
          <p:cNvSpPr txBox="1">
            <a:spLocks noChangeArrowheads="1"/>
          </p:cNvSpPr>
          <p:nvPr/>
        </p:nvSpPr>
        <p:spPr bwMode="auto">
          <a:xfrm>
            <a:off x="6172200" y="5562600"/>
            <a:ext cx="207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Edward R. Murrow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A1AC99F7-298B-E095-FF96-6D9B3DDF5D7B}"/>
              </a:ext>
            </a:extLst>
          </p:cNvPr>
          <p:cNvSpPr>
            <a:spLocks noGrp="1" noChangeArrowheads="1"/>
          </p:cNvSpPr>
          <p:nvPr>
            <p:ph type="title"/>
          </p:nvPr>
        </p:nvSpPr>
        <p:spPr/>
        <p:txBody>
          <a:bodyPr/>
          <a:lstStyle/>
          <a:p>
            <a:r>
              <a:rPr lang="en-US" altLang="en-US"/>
              <a:t>Arthur Miller	</a:t>
            </a:r>
          </a:p>
        </p:txBody>
      </p:sp>
      <p:sp>
        <p:nvSpPr>
          <p:cNvPr id="407556" name="Rectangle 4">
            <a:extLst>
              <a:ext uri="{FF2B5EF4-FFF2-40B4-BE49-F238E27FC236}">
                <a16:creationId xmlns:a16="http://schemas.microsoft.com/office/drawing/2014/main" id="{BB7EDCD5-53DF-1CC0-0D6A-3E878A1D18E9}"/>
              </a:ext>
            </a:extLst>
          </p:cNvPr>
          <p:cNvSpPr>
            <a:spLocks noGrp="1" noChangeArrowheads="1"/>
          </p:cNvSpPr>
          <p:nvPr>
            <p:ph type="body" sz="half" idx="1"/>
          </p:nvPr>
        </p:nvSpPr>
        <p:spPr>
          <a:xfrm>
            <a:off x="381000" y="1828800"/>
            <a:ext cx="5105400" cy="4343400"/>
          </a:xfrm>
        </p:spPr>
        <p:txBody>
          <a:bodyPr/>
          <a:lstStyle/>
          <a:p>
            <a:pPr>
              <a:lnSpc>
                <a:spcPct val="80000"/>
              </a:lnSpc>
            </a:pPr>
            <a:r>
              <a:rPr lang="en-US" altLang="en-US" sz="1800"/>
              <a:t>1915-2005	</a:t>
            </a:r>
          </a:p>
          <a:p>
            <a:pPr>
              <a:lnSpc>
                <a:spcPct val="80000"/>
              </a:lnSpc>
            </a:pPr>
            <a:r>
              <a:rPr lang="en-US" altLang="en-US" sz="1800"/>
              <a:t>American Playwright and Writer</a:t>
            </a:r>
          </a:p>
          <a:p>
            <a:pPr>
              <a:lnSpc>
                <a:spcPct val="80000"/>
              </a:lnSpc>
            </a:pPr>
            <a:r>
              <a:rPr lang="en-US" altLang="en-US" sz="1800"/>
              <a:t>In 1953 he wrote </a:t>
            </a:r>
            <a:r>
              <a:rPr lang="en-US" altLang="en-US" sz="1800" i="1"/>
              <a:t>The Crucible</a:t>
            </a:r>
            <a:r>
              <a:rPr lang="en-US" altLang="en-US" sz="1800"/>
              <a:t>, which uses the Salem witchcraft trials of 1692 to attack the anti-communist “witch hunts” of the 1950s.</a:t>
            </a:r>
          </a:p>
          <a:p>
            <a:pPr>
              <a:lnSpc>
                <a:spcPct val="80000"/>
              </a:lnSpc>
            </a:pPr>
            <a:r>
              <a:rPr lang="en-US" altLang="en-US" sz="1800"/>
              <a:t>He believed the hysteria surrounding the witch craft trials in Puritan New England paralleled the climate of McCarthyism – Senator Joseph McCarthy’s obsessive quest to uncover communist party infiltration of American institutions.</a:t>
            </a:r>
          </a:p>
          <a:p>
            <a:pPr>
              <a:lnSpc>
                <a:spcPct val="80000"/>
              </a:lnSpc>
            </a:pPr>
            <a:r>
              <a:rPr lang="en-US" altLang="en-US" sz="1800"/>
              <a:t>After the publication of the </a:t>
            </a:r>
            <a:r>
              <a:rPr lang="en-US" altLang="en-US" sz="1800" i="1"/>
              <a:t>The Crucible</a:t>
            </a:r>
            <a:r>
              <a:rPr lang="en-US" altLang="en-US" sz="1800"/>
              <a:t>, Miller himself was investigated for possible associations with the communist party.</a:t>
            </a:r>
          </a:p>
          <a:p>
            <a:pPr>
              <a:lnSpc>
                <a:spcPct val="80000"/>
              </a:lnSpc>
            </a:pPr>
            <a:r>
              <a:rPr lang="en-US" altLang="en-US" sz="1800"/>
              <a:t>He  refused to give information regarding his colleagues and was found guilty of contempt of court.  His sentence was later overturned.</a:t>
            </a:r>
          </a:p>
          <a:p>
            <a:pPr>
              <a:lnSpc>
                <a:spcPct val="80000"/>
              </a:lnSpc>
            </a:pPr>
            <a:endParaRPr lang="en-US" altLang="en-US" sz="1800"/>
          </a:p>
        </p:txBody>
      </p:sp>
      <p:pic>
        <p:nvPicPr>
          <p:cNvPr id="407561" name="Picture 9">
            <a:extLst>
              <a:ext uri="{FF2B5EF4-FFF2-40B4-BE49-F238E27FC236}">
                <a16:creationId xmlns:a16="http://schemas.microsoft.com/office/drawing/2014/main" id="{DADE8548-2582-1675-3077-3DF716064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14600"/>
            <a:ext cx="3162300" cy="247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A15456AD-4390-B571-4453-EBE980D2E16D}"/>
              </a:ext>
            </a:extLst>
          </p:cNvPr>
          <p:cNvSpPr>
            <a:spLocks noGrp="1" noChangeArrowheads="1"/>
          </p:cNvSpPr>
          <p:nvPr>
            <p:ph type="title"/>
          </p:nvPr>
        </p:nvSpPr>
        <p:spPr/>
        <p:txBody>
          <a:bodyPr/>
          <a:lstStyle/>
          <a:p>
            <a:r>
              <a:rPr lang="en-US" altLang="en-US"/>
              <a:t>Abigail Williams</a:t>
            </a:r>
          </a:p>
        </p:txBody>
      </p:sp>
      <p:sp>
        <p:nvSpPr>
          <p:cNvPr id="417799" name="Rectangle 7">
            <a:extLst>
              <a:ext uri="{FF2B5EF4-FFF2-40B4-BE49-F238E27FC236}">
                <a16:creationId xmlns:a16="http://schemas.microsoft.com/office/drawing/2014/main" id="{77E430FB-23C1-4950-5291-825EDE7EFA3B}"/>
              </a:ext>
            </a:extLst>
          </p:cNvPr>
          <p:cNvSpPr>
            <a:spLocks noGrp="1" noChangeArrowheads="1"/>
          </p:cNvSpPr>
          <p:nvPr>
            <p:ph type="body" sz="half" idx="1"/>
          </p:nvPr>
        </p:nvSpPr>
        <p:spPr>
          <a:xfrm>
            <a:off x="533400" y="1828800"/>
            <a:ext cx="5486400" cy="4038600"/>
          </a:xfrm>
        </p:spPr>
        <p:txBody>
          <a:bodyPr/>
          <a:lstStyle/>
          <a:p>
            <a:r>
              <a:rPr lang="en-US" altLang="en-US" sz="2000"/>
              <a:t>Orphaned niece of Reverend Parris</a:t>
            </a:r>
          </a:p>
          <a:p>
            <a:r>
              <a:rPr lang="en-US" altLang="en-US" sz="2000"/>
              <a:t>She was once the mistress of John Proctor but was turned out when his wife discovered the affair. </a:t>
            </a:r>
          </a:p>
          <a:p>
            <a:r>
              <a:rPr lang="en-US" altLang="en-US" sz="2000"/>
              <a:t>She is extremely jealous of Elizabeth Proctor and uses her power in the town to rid herself of Elizabeth as well as any others who have insulted her in the past.  </a:t>
            </a:r>
          </a:p>
          <a:p>
            <a:r>
              <a:rPr lang="en-US" altLang="en-US" sz="2000"/>
              <a:t>She cannot let go of her obsession with Proctor. </a:t>
            </a:r>
          </a:p>
          <a:p>
            <a:r>
              <a:rPr lang="en-US" altLang="en-US" sz="2000"/>
              <a:t>She is the leader of the girls. </a:t>
            </a:r>
          </a:p>
        </p:txBody>
      </p:sp>
      <p:pic>
        <p:nvPicPr>
          <p:cNvPr id="417800" name="Picture 8">
            <a:extLst>
              <a:ext uri="{FF2B5EF4-FFF2-40B4-BE49-F238E27FC236}">
                <a16:creationId xmlns:a16="http://schemas.microsoft.com/office/drawing/2014/main" id="{3FD1F254-9E3E-E692-5B75-C38CA22F881C}"/>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9800" y="2209800"/>
            <a:ext cx="2493963" cy="2994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11A3DFE4-0376-3EA8-D3E6-C91E333E7E14}"/>
              </a:ext>
            </a:extLst>
          </p:cNvPr>
          <p:cNvSpPr>
            <a:spLocks noGrp="1" noChangeArrowheads="1"/>
          </p:cNvSpPr>
          <p:nvPr>
            <p:ph type="title"/>
          </p:nvPr>
        </p:nvSpPr>
        <p:spPr/>
        <p:txBody>
          <a:bodyPr/>
          <a:lstStyle/>
          <a:p>
            <a:r>
              <a:rPr lang="en-US" altLang="en-US"/>
              <a:t>John Proctor</a:t>
            </a:r>
          </a:p>
        </p:txBody>
      </p:sp>
      <p:sp>
        <p:nvSpPr>
          <p:cNvPr id="418819" name="Rectangle 3">
            <a:extLst>
              <a:ext uri="{FF2B5EF4-FFF2-40B4-BE49-F238E27FC236}">
                <a16:creationId xmlns:a16="http://schemas.microsoft.com/office/drawing/2014/main" id="{701B4EA1-2FFA-5614-2C0A-D0CF0211C520}"/>
              </a:ext>
            </a:extLst>
          </p:cNvPr>
          <p:cNvSpPr>
            <a:spLocks noGrp="1" noChangeArrowheads="1"/>
          </p:cNvSpPr>
          <p:nvPr>
            <p:ph type="body" sz="half" idx="1"/>
          </p:nvPr>
        </p:nvSpPr>
        <p:spPr>
          <a:xfrm>
            <a:off x="533400" y="1828800"/>
            <a:ext cx="5257800" cy="4038600"/>
          </a:xfrm>
        </p:spPr>
        <p:txBody>
          <a:bodyPr/>
          <a:lstStyle/>
          <a:p>
            <a:pPr>
              <a:lnSpc>
                <a:spcPct val="80000"/>
              </a:lnSpc>
            </a:pPr>
            <a:r>
              <a:rPr lang="en-US" altLang="en-US" sz="2000"/>
              <a:t>Husband to Elizabeth</a:t>
            </a:r>
          </a:p>
          <a:p>
            <a:pPr>
              <a:lnSpc>
                <a:spcPct val="80000"/>
              </a:lnSpc>
            </a:pPr>
            <a:r>
              <a:rPr lang="en-US" altLang="en-US" sz="2000"/>
              <a:t>He had an affair with Abigail when she was employed in his household.  </a:t>
            </a:r>
          </a:p>
          <a:p>
            <a:pPr>
              <a:lnSpc>
                <a:spcPct val="80000"/>
              </a:lnSpc>
            </a:pPr>
            <a:r>
              <a:rPr lang="en-US" altLang="en-US" sz="2000"/>
              <a:t>He knows that the girls are pretending but cannot tell what he knows without revealing having been alone with Abigail. When </a:t>
            </a:r>
          </a:p>
          <a:p>
            <a:pPr>
              <a:lnSpc>
                <a:spcPct val="80000"/>
              </a:lnSpc>
            </a:pPr>
            <a:r>
              <a:rPr lang="en-US" altLang="en-US" sz="2000"/>
              <a:t>Abigail uses her influence to convict his wife, he tries to tell the truth and finds himself condemned.  </a:t>
            </a:r>
          </a:p>
          <a:p>
            <a:pPr>
              <a:lnSpc>
                <a:spcPct val="80000"/>
              </a:lnSpc>
            </a:pPr>
            <a:r>
              <a:rPr lang="en-US" altLang="en-US" sz="2000"/>
              <a:t>He refuses to admit to witchcraft or to consider Abigail as anything more than a liar. </a:t>
            </a:r>
          </a:p>
          <a:p>
            <a:pPr>
              <a:lnSpc>
                <a:spcPct val="80000"/>
              </a:lnSpc>
            </a:pPr>
            <a:r>
              <a:rPr lang="en-US" altLang="en-US" sz="2000"/>
              <a:t>He is hanged.</a:t>
            </a:r>
          </a:p>
        </p:txBody>
      </p:sp>
      <p:pic>
        <p:nvPicPr>
          <p:cNvPr id="418820" name="Picture 4">
            <a:extLst>
              <a:ext uri="{FF2B5EF4-FFF2-40B4-BE49-F238E27FC236}">
                <a16:creationId xmlns:a16="http://schemas.microsoft.com/office/drawing/2014/main" id="{A4C3E68C-43F8-F72C-6467-7E288285A360}"/>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91200" y="1981200"/>
            <a:ext cx="2847975" cy="3633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68A0030E-E08B-9D30-C411-7F0EAB345942}"/>
              </a:ext>
            </a:extLst>
          </p:cNvPr>
          <p:cNvSpPr>
            <a:spLocks noGrp="1" noChangeArrowheads="1"/>
          </p:cNvSpPr>
          <p:nvPr>
            <p:ph type="title"/>
          </p:nvPr>
        </p:nvSpPr>
        <p:spPr/>
        <p:txBody>
          <a:bodyPr/>
          <a:lstStyle/>
          <a:p>
            <a:r>
              <a:rPr lang="en-US" altLang="en-US"/>
              <a:t>Elizabeth Proctor</a:t>
            </a:r>
          </a:p>
        </p:txBody>
      </p:sp>
      <p:sp>
        <p:nvSpPr>
          <p:cNvPr id="419843" name="Rectangle 3">
            <a:extLst>
              <a:ext uri="{FF2B5EF4-FFF2-40B4-BE49-F238E27FC236}">
                <a16:creationId xmlns:a16="http://schemas.microsoft.com/office/drawing/2014/main" id="{A97B85EA-899B-8009-21A1-5F52EA713E56}"/>
              </a:ext>
            </a:extLst>
          </p:cNvPr>
          <p:cNvSpPr>
            <a:spLocks noGrp="1" noChangeArrowheads="1"/>
          </p:cNvSpPr>
          <p:nvPr>
            <p:ph type="body" sz="half" idx="1"/>
          </p:nvPr>
        </p:nvSpPr>
        <p:spPr>
          <a:xfrm>
            <a:off x="533400" y="1828800"/>
            <a:ext cx="5638800" cy="4038600"/>
          </a:xfrm>
        </p:spPr>
        <p:txBody>
          <a:bodyPr/>
          <a:lstStyle/>
          <a:p>
            <a:pPr>
              <a:lnSpc>
                <a:spcPct val="90000"/>
              </a:lnSpc>
            </a:pPr>
            <a:r>
              <a:rPr lang="en-US" altLang="en-US" sz="2500"/>
              <a:t>Wife of John Proctor</a:t>
            </a:r>
          </a:p>
          <a:p>
            <a:pPr>
              <a:lnSpc>
                <a:spcPct val="90000"/>
              </a:lnSpc>
            </a:pPr>
            <a:r>
              <a:rPr lang="en-US" altLang="en-US" sz="2500"/>
              <a:t>She discovered an affair going on between her husband and Abigail Williams and turned Abigail out of her house.  </a:t>
            </a:r>
          </a:p>
          <a:p>
            <a:pPr>
              <a:lnSpc>
                <a:spcPct val="90000"/>
              </a:lnSpc>
            </a:pPr>
            <a:r>
              <a:rPr lang="en-US" altLang="en-US" sz="2500"/>
              <a:t>She is Abigail's main target but is saved from hanging because of her pregnancy.  </a:t>
            </a:r>
          </a:p>
          <a:p>
            <a:pPr>
              <a:lnSpc>
                <a:spcPct val="90000"/>
              </a:lnSpc>
            </a:pPr>
            <a:r>
              <a:rPr lang="en-US" altLang="en-US" sz="2500"/>
              <a:t>She feels responsible for driving her husband to infidelity.</a:t>
            </a:r>
          </a:p>
        </p:txBody>
      </p:sp>
      <p:pic>
        <p:nvPicPr>
          <p:cNvPr id="419850" name="Picture 10">
            <a:hlinkClick r:id="rId3"/>
            <a:extLst>
              <a:ext uri="{FF2B5EF4-FFF2-40B4-BE49-F238E27FC236}">
                <a16:creationId xmlns:a16="http://schemas.microsoft.com/office/drawing/2014/main" id="{27F52643-0AC6-ED3B-B32B-7DDA4AE0362E}"/>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400800" y="1828800"/>
            <a:ext cx="2287588" cy="40386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F4D518D0-B574-04FB-A78D-B948575A54B5}"/>
              </a:ext>
            </a:extLst>
          </p:cNvPr>
          <p:cNvSpPr>
            <a:spLocks noGrp="1" noChangeArrowheads="1"/>
          </p:cNvSpPr>
          <p:nvPr>
            <p:ph type="title"/>
          </p:nvPr>
        </p:nvSpPr>
        <p:spPr/>
        <p:txBody>
          <a:bodyPr/>
          <a:lstStyle/>
          <a:p>
            <a:r>
              <a:rPr lang="en-US" altLang="en-US"/>
              <a:t>Tituba</a:t>
            </a:r>
          </a:p>
        </p:txBody>
      </p:sp>
      <p:sp>
        <p:nvSpPr>
          <p:cNvPr id="420867" name="Rectangle 3">
            <a:extLst>
              <a:ext uri="{FF2B5EF4-FFF2-40B4-BE49-F238E27FC236}">
                <a16:creationId xmlns:a16="http://schemas.microsoft.com/office/drawing/2014/main" id="{CF17927A-B7CD-EA7D-FABC-F0FDCA58D221}"/>
              </a:ext>
            </a:extLst>
          </p:cNvPr>
          <p:cNvSpPr>
            <a:spLocks noGrp="1" noChangeArrowheads="1"/>
          </p:cNvSpPr>
          <p:nvPr>
            <p:ph type="body" sz="half" idx="1"/>
          </p:nvPr>
        </p:nvSpPr>
        <p:spPr>
          <a:xfrm>
            <a:off x="533400" y="1828800"/>
            <a:ext cx="4648200" cy="4038600"/>
          </a:xfrm>
        </p:spPr>
        <p:txBody>
          <a:bodyPr/>
          <a:lstStyle/>
          <a:p>
            <a:pPr>
              <a:lnSpc>
                <a:spcPct val="80000"/>
              </a:lnSpc>
            </a:pPr>
            <a:r>
              <a:rPr lang="en-US" altLang="en-US" sz="2500"/>
              <a:t>Servant to the Parris household</a:t>
            </a:r>
          </a:p>
          <a:p>
            <a:pPr>
              <a:lnSpc>
                <a:spcPct val="80000"/>
              </a:lnSpc>
            </a:pPr>
            <a:r>
              <a:rPr lang="en-US" altLang="en-US" sz="2500"/>
              <a:t>She is a native of Barbados.  </a:t>
            </a:r>
          </a:p>
          <a:p>
            <a:pPr>
              <a:lnSpc>
                <a:spcPct val="80000"/>
              </a:lnSpc>
            </a:pPr>
            <a:r>
              <a:rPr lang="en-US" altLang="en-US" sz="2500"/>
              <a:t>She is enlisted by Ruth Putnam and Abigail to cast spells and create charms.  </a:t>
            </a:r>
          </a:p>
          <a:p>
            <a:pPr>
              <a:lnSpc>
                <a:spcPct val="80000"/>
              </a:lnSpc>
            </a:pPr>
            <a:r>
              <a:rPr lang="en-US" altLang="en-US" sz="2500"/>
              <a:t>When Abigail turns on her to save herself from punishment, Tituba confesses to all and saves herself. </a:t>
            </a:r>
          </a:p>
        </p:txBody>
      </p:sp>
      <p:pic>
        <p:nvPicPr>
          <p:cNvPr id="420878" name="Picture 14">
            <a:hlinkClick r:id="rId3"/>
            <a:extLst>
              <a:ext uri="{FF2B5EF4-FFF2-40B4-BE49-F238E27FC236}">
                <a16:creationId xmlns:a16="http://schemas.microsoft.com/office/drawing/2014/main" id="{F76853EA-4000-310E-EF3A-BFFFE8595F2F}"/>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l="21906" r="5714"/>
          <a:stretch>
            <a:fillRect/>
          </a:stretch>
        </p:blipFill>
        <p:spPr>
          <a:xfrm>
            <a:off x="5181600" y="2209800"/>
            <a:ext cx="3505200" cy="32289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0B82A0EB-BEA8-8241-75EA-1606CA74F357}"/>
              </a:ext>
            </a:extLst>
          </p:cNvPr>
          <p:cNvSpPr>
            <a:spLocks noGrp="1" noChangeArrowheads="1"/>
          </p:cNvSpPr>
          <p:nvPr>
            <p:ph type="title"/>
          </p:nvPr>
        </p:nvSpPr>
        <p:spPr/>
        <p:txBody>
          <a:bodyPr/>
          <a:lstStyle/>
          <a:p>
            <a:r>
              <a:rPr lang="en-US" altLang="en-US"/>
              <a:t>Reverend Parris</a:t>
            </a:r>
          </a:p>
        </p:txBody>
      </p:sp>
      <p:sp>
        <p:nvSpPr>
          <p:cNvPr id="421895" name="Rectangle 7">
            <a:extLst>
              <a:ext uri="{FF2B5EF4-FFF2-40B4-BE49-F238E27FC236}">
                <a16:creationId xmlns:a16="http://schemas.microsoft.com/office/drawing/2014/main" id="{B477696F-FB41-4130-F3D1-5F6A1376A854}"/>
              </a:ext>
            </a:extLst>
          </p:cNvPr>
          <p:cNvSpPr>
            <a:spLocks noGrp="1" noChangeArrowheads="1"/>
          </p:cNvSpPr>
          <p:nvPr>
            <p:ph type="body" sz="half" idx="1"/>
          </p:nvPr>
        </p:nvSpPr>
        <p:spPr>
          <a:xfrm>
            <a:off x="533400" y="1828800"/>
            <a:ext cx="4343400" cy="4038600"/>
          </a:xfrm>
        </p:spPr>
        <p:txBody>
          <a:bodyPr/>
          <a:lstStyle/>
          <a:p>
            <a:r>
              <a:rPr lang="en-US" altLang="en-US" sz="2300"/>
              <a:t>Pastor of the church in Salem</a:t>
            </a:r>
          </a:p>
          <a:p>
            <a:r>
              <a:rPr lang="en-US" altLang="en-US" sz="2300"/>
              <a:t>He is the father of Betty and the uncle of Abigail Williams.  </a:t>
            </a:r>
          </a:p>
          <a:p>
            <a:r>
              <a:rPr lang="en-US" altLang="en-US" sz="2300"/>
              <a:t>He believes that he is being persecuted and that the townspeople do not respect his position as a man of God.</a:t>
            </a:r>
          </a:p>
        </p:txBody>
      </p:sp>
      <p:pic>
        <p:nvPicPr>
          <p:cNvPr id="421900" name="Picture 12">
            <a:hlinkClick r:id="rId3"/>
            <a:extLst>
              <a:ext uri="{FF2B5EF4-FFF2-40B4-BE49-F238E27FC236}">
                <a16:creationId xmlns:a16="http://schemas.microsoft.com/office/drawing/2014/main" id="{0B8200C3-EF66-CF9C-4645-5EFC5E2ED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333" r="9334" b="12000"/>
          <a:stretch>
            <a:fillRect/>
          </a:stretch>
        </p:blipFill>
        <p:spPr bwMode="auto">
          <a:xfrm>
            <a:off x="4876800" y="2133600"/>
            <a:ext cx="3810000" cy="3224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D5851911-49C5-DE29-D3A9-79FB72F30672}"/>
              </a:ext>
            </a:extLst>
          </p:cNvPr>
          <p:cNvSpPr>
            <a:spLocks noGrp="1" noChangeArrowheads="1"/>
          </p:cNvSpPr>
          <p:nvPr>
            <p:ph type="title"/>
          </p:nvPr>
        </p:nvSpPr>
        <p:spPr/>
        <p:txBody>
          <a:bodyPr/>
          <a:lstStyle/>
          <a:p>
            <a:r>
              <a:rPr lang="en-US" altLang="en-US"/>
              <a:t>Deputy Governor Danforth</a:t>
            </a:r>
          </a:p>
        </p:txBody>
      </p:sp>
      <p:sp>
        <p:nvSpPr>
          <p:cNvPr id="422915" name="Rectangle 3">
            <a:extLst>
              <a:ext uri="{FF2B5EF4-FFF2-40B4-BE49-F238E27FC236}">
                <a16:creationId xmlns:a16="http://schemas.microsoft.com/office/drawing/2014/main" id="{90D4DE17-80EE-62A3-67D2-77A46C66453E}"/>
              </a:ext>
            </a:extLst>
          </p:cNvPr>
          <p:cNvSpPr>
            <a:spLocks noGrp="1" noChangeArrowheads="1"/>
          </p:cNvSpPr>
          <p:nvPr>
            <p:ph type="body" idx="1"/>
          </p:nvPr>
        </p:nvSpPr>
        <p:spPr>
          <a:xfrm>
            <a:off x="533400" y="1828800"/>
            <a:ext cx="4191000" cy="4038600"/>
          </a:xfrm>
        </p:spPr>
        <p:txBody>
          <a:bodyPr/>
          <a:lstStyle/>
          <a:p>
            <a:r>
              <a:rPr lang="en-US" altLang="en-US" sz="2700"/>
              <a:t>He seems to feel particularly strongly that the girls are honest.  </a:t>
            </a:r>
          </a:p>
          <a:p>
            <a:r>
              <a:rPr lang="en-US" altLang="en-US" sz="2700"/>
              <a:t>He is sensitive to the presence of the devil and reacts explosively to whatever evidence is presented.</a:t>
            </a:r>
          </a:p>
        </p:txBody>
      </p:sp>
      <p:pic>
        <p:nvPicPr>
          <p:cNvPr id="422917" name="Picture 5">
            <a:hlinkClick r:id="rId3"/>
            <a:extLst>
              <a:ext uri="{FF2B5EF4-FFF2-40B4-BE49-F238E27FC236}">
                <a16:creationId xmlns:a16="http://schemas.microsoft.com/office/drawing/2014/main" id="{791251AA-01F4-0AC3-39A6-15A569651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662" r="19623" b="10417"/>
          <a:stretch>
            <a:fillRect/>
          </a:stretch>
        </p:blipFill>
        <p:spPr bwMode="auto">
          <a:xfrm>
            <a:off x="5181600" y="1828800"/>
            <a:ext cx="3402013"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a:extLst>
              <a:ext uri="{FF2B5EF4-FFF2-40B4-BE49-F238E27FC236}">
                <a16:creationId xmlns:a16="http://schemas.microsoft.com/office/drawing/2014/main" id="{AF924C5B-492E-96F8-2532-D0164173C0CC}"/>
              </a:ext>
            </a:extLst>
          </p:cNvPr>
          <p:cNvSpPr>
            <a:spLocks noGrp="1" noChangeArrowheads="1"/>
          </p:cNvSpPr>
          <p:nvPr>
            <p:ph type="title"/>
          </p:nvPr>
        </p:nvSpPr>
        <p:spPr/>
        <p:txBody>
          <a:bodyPr/>
          <a:lstStyle/>
          <a:p>
            <a:r>
              <a:rPr lang="en-US" altLang="en-US" sz="4000"/>
              <a:t>The Girls								</a:t>
            </a:r>
          </a:p>
        </p:txBody>
      </p:sp>
      <p:sp>
        <p:nvSpPr>
          <p:cNvPr id="423939" name="Rectangle 3">
            <a:extLst>
              <a:ext uri="{FF2B5EF4-FFF2-40B4-BE49-F238E27FC236}">
                <a16:creationId xmlns:a16="http://schemas.microsoft.com/office/drawing/2014/main" id="{25E477E6-A3C3-E87E-A487-D86D1A851144}"/>
              </a:ext>
            </a:extLst>
          </p:cNvPr>
          <p:cNvSpPr>
            <a:spLocks noGrp="1" noChangeArrowheads="1"/>
          </p:cNvSpPr>
          <p:nvPr>
            <p:ph type="body" sz="half" idx="1"/>
          </p:nvPr>
        </p:nvSpPr>
        <p:spPr>
          <a:xfrm>
            <a:off x="304800" y="1295400"/>
            <a:ext cx="5562600" cy="4572000"/>
          </a:xfrm>
        </p:spPr>
        <p:txBody>
          <a:bodyPr/>
          <a:lstStyle/>
          <a:p>
            <a:pPr>
              <a:lnSpc>
                <a:spcPct val="80000"/>
              </a:lnSpc>
            </a:pPr>
            <a:r>
              <a:rPr lang="en-US" altLang="en-US" sz="1800" b="1"/>
              <a:t>Betty Parris-</a:t>
            </a:r>
            <a:r>
              <a:rPr lang="en-US" altLang="en-US" sz="1800"/>
              <a:t> Daughter of the Reverend, cousin to Abigail Williams.  She is a weak girl who goes along with her cousin as soon as she is threatened.</a:t>
            </a:r>
            <a:endParaRPr lang="en-US" altLang="en-US" sz="1800" b="1"/>
          </a:p>
          <a:p>
            <a:pPr>
              <a:lnSpc>
                <a:spcPct val="80000"/>
              </a:lnSpc>
            </a:pPr>
            <a:r>
              <a:rPr lang="en-US" altLang="en-US" sz="1800" b="1"/>
              <a:t>Susanna Walcott-</a:t>
            </a:r>
            <a:r>
              <a:rPr lang="en-US" altLang="en-US" sz="1800"/>
              <a:t>One of the girls.  She is initially sent between Parris and Dr. Griggs to determine the cause of Betty's ailment. She is easily guided by Abigail.</a:t>
            </a:r>
            <a:endParaRPr lang="en-US" altLang="en-US" sz="1800" b="1"/>
          </a:p>
          <a:p>
            <a:pPr>
              <a:lnSpc>
                <a:spcPct val="80000"/>
              </a:lnSpc>
            </a:pPr>
            <a:r>
              <a:rPr lang="en-US" altLang="en-US" sz="1800" b="1"/>
              <a:t>Mercy Lewis-</a:t>
            </a:r>
            <a:r>
              <a:rPr lang="en-US" altLang="en-US" sz="1800"/>
              <a:t> Servant to the Putnam household.  She is a merciless girl who seems to delight in the girls' activities.</a:t>
            </a:r>
            <a:endParaRPr lang="en-US" altLang="en-US" sz="1800" b="1"/>
          </a:p>
          <a:p>
            <a:pPr>
              <a:lnSpc>
                <a:spcPct val="80000"/>
              </a:lnSpc>
            </a:pPr>
            <a:r>
              <a:rPr lang="en-US" altLang="en-US" sz="1800" b="1"/>
              <a:t>Mary Warren-</a:t>
            </a:r>
            <a:r>
              <a:rPr lang="en-US" altLang="en-US" sz="1800"/>
              <a:t>Servant to the Proctor household.  Abigail uses her to effectively accuse Elizabeth.  John Proctor takes Mary to the court to confess that the girls are only pretending.  She is not strong enough to fight Abigail and as soon as Abigail leads the other girls against her, Mary caves and runs back to her side by accusing Proctor himself.</a:t>
            </a:r>
          </a:p>
        </p:txBody>
      </p:sp>
      <p:pic>
        <p:nvPicPr>
          <p:cNvPr id="423946" name="Picture 10">
            <a:hlinkClick r:id="rId3"/>
            <a:extLst>
              <a:ext uri="{FF2B5EF4-FFF2-40B4-BE49-F238E27FC236}">
                <a16:creationId xmlns:a16="http://schemas.microsoft.com/office/drawing/2014/main" id="{AAC7FA36-5884-BA98-FDB8-C66A91C99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222" r="26445"/>
          <a:stretch>
            <a:fillRect/>
          </a:stretch>
        </p:blipFill>
        <p:spPr bwMode="auto">
          <a:xfrm>
            <a:off x="5943600" y="1905000"/>
            <a:ext cx="262255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36" name="Picture 4" descr="Arthur Miller">
            <a:extLst>
              <a:ext uri="{FF2B5EF4-FFF2-40B4-BE49-F238E27FC236}">
                <a16:creationId xmlns:a16="http://schemas.microsoft.com/office/drawing/2014/main" id="{D424C302-F81E-7A46-690E-C83A0AC7A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14800"/>
            <a:ext cx="1422400" cy="1752600"/>
          </a:xfrm>
          <a:prstGeom prst="rect">
            <a:avLst/>
          </a:prstGeom>
          <a:noFill/>
          <a:extLst>
            <a:ext uri="{909E8E84-426E-40DD-AFC4-6F175D3DCCD1}">
              <a14:hiddenFill xmlns:a14="http://schemas.microsoft.com/office/drawing/2010/main">
                <a:solidFill>
                  <a:srgbClr val="FFFFFF"/>
                </a:solidFill>
              </a14:hiddenFill>
            </a:ext>
          </a:extLst>
        </p:spPr>
      </p:pic>
      <p:sp>
        <p:nvSpPr>
          <p:cNvPr id="402440" name="Rectangle 8">
            <a:extLst>
              <a:ext uri="{FF2B5EF4-FFF2-40B4-BE49-F238E27FC236}">
                <a16:creationId xmlns:a16="http://schemas.microsoft.com/office/drawing/2014/main" id="{F45AD4F9-57B0-A094-999C-53B57CAAC673}"/>
              </a:ext>
            </a:extLst>
          </p:cNvPr>
          <p:cNvSpPr>
            <a:spLocks noGrp="1" noChangeArrowheads="1"/>
          </p:cNvSpPr>
          <p:nvPr>
            <p:ph type="title"/>
          </p:nvPr>
        </p:nvSpPr>
        <p:spPr/>
        <p:txBody>
          <a:bodyPr/>
          <a:lstStyle/>
          <a:p>
            <a:r>
              <a:rPr lang="en-US" altLang="en-US"/>
              <a:t>The Crucible is . . .</a:t>
            </a:r>
          </a:p>
        </p:txBody>
      </p:sp>
      <p:sp>
        <p:nvSpPr>
          <p:cNvPr id="402441" name="Rectangle 9">
            <a:extLst>
              <a:ext uri="{FF2B5EF4-FFF2-40B4-BE49-F238E27FC236}">
                <a16:creationId xmlns:a16="http://schemas.microsoft.com/office/drawing/2014/main" id="{A2651BDD-9BC2-A936-8050-2128EDEACD9A}"/>
              </a:ext>
            </a:extLst>
          </p:cNvPr>
          <p:cNvSpPr>
            <a:spLocks noGrp="1" noChangeArrowheads="1"/>
          </p:cNvSpPr>
          <p:nvPr>
            <p:ph type="body" sz="half" idx="1"/>
          </p:nvPr>
        </p:nvSpPr>
        <p:spPr>
          <a:xfrm>
            <a:off x="533400" y="1676400"/>
            <a:ext cx="4000500" cy="4191000"/>
          </a:xfrm>
        </p:spPr>
        <p:txBody>
          <a:bodyPr/>
          <a:lstStyle/>
          <a:p>
            <a:pPr>
              <a:buFont typeface="Wingdings" panose="05000000000000000000" pitchFamily="2" charset="2"/>
              <a:buNone/>
            </a:pPr>
            <a:endParaRPr lang="en-US" altLang="en-US" sz="2700"/>
          </a:p>
          <a:p>
            <a:pPr>
              <a:buFont typeface="Wingdings" panose="05000000000000000000" pitchFamily="2" charset="2"/>
              <a:buNone/>
            </a:pPr>
            <a:r>
              <a:rPr lang="en-US" altLang="en-US" sz="2700"/>
              <a:t>Puritanism</a:t>
            </a:r>
          </a:p>
          <a:p>
            <a:pPr>
              <a:buFont typeface="Wingdings" panose="05000000000000000000" pitchFamily="2" charset="2"/>
              <a:buNone/>
            </a:pPr>
            <a:r>
              <a:rPr lang="en-US" altLang="en-US" sz="2700"/>
              <a:t>+</a:t>
            </a:r>
          </a:p>
          <a:p>
            <a:pPr>
              <a:buFont typeface="Wingdings" panose="05000000000000000000" pitchFamily="2" charset="2"/>
              <a:buNone/>
            </a:pPr>
            <a:r>
              <a:rPr lang="en-US" altLang="en-US" sz="2700"/>
              <a:t>Witchcraft</a:t>
            </a:r>
          </a:p>
          <a:p>
            <a:pPr>
              <a:buFont typeface="Wingdings" panose="05000000000000000000" pitchFamily="2" charset="2"/>
              <a:buNone/>
            </a:pPr>
            <a:r>
              <a:rPr lang="en-US" altLang="en-US" sz="2700"/>
              <a:t>+</a:t>
            </a:r>
          </a:p>
          <a:p>
            <a:pPr>
              <a:buFont typeface="Wingdings" panose="05000000000000000000" pitchFamily="2" charset="2"/>
              <a:buNone/>
            </a:pPr>
            <a:r>
              <a:rPr lang="en-US" altLang="en-US" sz="2700"/>
              <a:t>McCarthyism</a:t>
            </a:r>
          </a:p>
          <a:p>
            <a:pPr>
              <a:buFont typeface="Wingdings" panose="05000000000000000000" pitchFamily="2" charset="2"/>
              <a:buNone/>
            </a:pPr>
            <a:r>
              <a:rPr lang="en-US" altLang="en-US" sz="2700"/>
              <a:t>+</a:t>
            </a:r>
          </a:p>
          <a:p>
            <a:pPr>
              <a:buFont typeface="Wingdings" panose="05000000000000000000" pitchFamily="2" charset="2"/>
              <a:buNone/>
            </a:pPr>
            <a:r>
              <a:rPr lang="en-US" altLang="en-US" sz="2700"/>
              <a:t>Arthur Miller</a:t>
            </a:r>
          </a:p>
        </p:txBody>
      </p:sp>
      <p:pic>
        <p:nvPicPr>
          <p:cNvPr id="402443" name="Picture 11">
            <a:extLst>
              <a:ext uri="{FF2B5EF4-FFF2-40B4-BE49-F238E27FC236}">
                <a16:creationId xmlns:a16="http://schemas.microsoft.com/office/drawing/2014/main" id="{DBDFE382-6536-1207-C37D-18BDE3145A2C}"/>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733800" y="2057400"/>
            <a:ext cx="1836738" cy="1728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2446" name="Picture 14">
            <a:extLst>
              <a:ext uri="{FF2B5EF4-FFF2-40B4-BE49-F238E27FC236}">
                <a16:creationId xmlns:a16="http://schemas.microsoft.com/office/drawing/2014/main" id="{8EC0F029-ACC5-8D30-E115-8E6ABADB3D84}"/>
              </a:ext>
            </a:extLst>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019800" y="4343400"/>
            <a:ext cx="2052638" cy="1400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2449" name="Picture 17">
            <a:extLst>
              <a:ext uri="{FF2B5EF4-FFF2-40B4-BE49-F238E27FC236}">
                <a16:creationId xmlns:a16="http://schemas.microsoft.com/office/drawing/2014/main" id="{662AB4D3-505E-4CA8-78CA-99EDC5047D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057400"/>
            <a:ext cx="1333500" cy="1738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8" name="Rectangle 6">
            <a:extLst>
              <a:ext uri="{FF2B5EF4-FFF2-40B4-BE49-F238E27FC236}">
                <a16:creationId xmlns:a16="http://schemas.microsoft.com/office/drawing/2014/main" id="{9D420D50-6AF2-9197-FEAB-B2F29EE1D9CE}"/>
              </a:ext>
            </a:extLst>
          </p:cNvPr>
          <p:cNvSpPr>
            <a:spLocks noGrp="1" noChangeArrowheads="1"/>
          </p:cNvSpPr>
          <p:nvPr>
            <p:ph type="title"/>
          </p:nvPr>
        </p:nvSpPr>
        <p:spPr/>
        <p:txBody>
          <a:bodyPr/>
          <a:lstStyle/>
          <a:p>
            <a:br>
              <a:rPr lang="en-US" altLang="en-US" sz="4000"/>
            </a:br>
            <a:r>
              <a:rPr lang="en-US" altLang="en-US" sz="4000"/>
              <a:t>Drama Basics</a:t>
            </a:r>
            <a:br>
              <a:rPr lang="en-US" altLang="en-US" sz="4000"/>
            </a:br>
            <a:endParaRPr lang="en-US" altLang="en-US" sz="4000"/>
          </a:p>
        </p:txBody>
      </p:sp>
      <p:graphicFrame>
        <p:nvGraphicFramePr>
          <p:cNvPr id="438276" name="Object 4">
            <a:extLst>
              <a:ext uri="{FF2B5EF4-FFF2-40B4-BE49-F238E27FC236}">
                <a16:creationId xmlns:a16="http://schemas.microsoft.com/office/drawing/2014/main" id="{9C3C473D-9394-FDBB-7DA5-09A6D9BB9050}"/>
              </a:ext>
            </a:extLst>
          </p:cNvPr>
          <p:cNvGraphicFramePr>
            <a:graphicFrameLocks noChangeAspect="1"/>
          </p:cNvGraphicFramePr>
          <p:nvPr>
            <p:ph idx="4294967295"/>
          </p:nvPr>
        </p:nvGraphicFramePr>
        <p:xfrm>
          <a:off x="990600" y="1295400"/>
          <a:ext cx="7380288" cy="4648200"/>
        </p:xfrm>
        <a:graphic>
          <a:graphicData uri="http://schemas.openxmlformats.org/presentationml/2006/ole">
            <mc:AlternateContent xmlns:mc="http://schemas.openxmlformats.org/markup-compatibility/2006">
              <mc:Choice xmlns:v="urn:schemas-microsoft-com:vml" Requires="v">
                <p:oleObj name="Acrobat Document" r:id="rId3" imgW="5830114" imgH="7542857" progId="AcroExch.Document.7">
                  <p:embed/>
                </p:oleObj>
              </mc:Choice>
              <mc:Fallback>
                <p:oleObj name="Acrobat Document" r:id="rId3" imgW="5830114" imgH="7542857"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9135" t="14244" r="14122" b="45810"/>
                      <a:stretch>
                        <a:fillRect/>
                      </a:stretch>
                    </p:blipFill>
                    <p:spPr bwMode="auto">
                      <a:xfrm>
                        <a:off x="990600" y="1295400"/>
                        <a:ext cx="738028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51" name="Rectangle 7">
            <a:extLst>
              <a:ext uri="{FF2B5EF4-FFF2-40B4-BE49-F238E27FC236}">
                <a16:creationId xmlns:a16="http://schemas.microsoft.com/office/drawing/2014/main" id="{7420601D-0405-2C62-A50C-70589D369BEA}"/>
              </a:ext>
            </a:extLst>
          </p:cNvPr>
          <p:cNvSpPr>
            <a:spLocks noGrp="1" noChangeArrowheads="1"/>
          </p:cNvSpPr>
          <p:nvPr>
            <p:ph type="title"/>
          </p:nvPr>
        </p:nvSpPr>
        <p:spPr>
          <a:xfrm>
            <a:off x="533400" y="473075"/>
            <a:ext cx="8153400" cy="898525"/>
          </a:xfrm>
        </p:spPr>
        <p:txBody>
          <a:bodyPr/>
          <a:lstStyle/>
          <a:p>
            <a:r>
              <a:rPr lang="en-US" altLang="en-US"/>
              <a:t>Drama Basics (cont’d)</a:t>
            </a:r>
          </a:p>
        </p:txBody>
      </p:sp>
      <p:graphicFrame>
        <p:nvGraphicFramePr>
          <p:cNvPr id="441348" name="Object 4">
            <a:extLst>
              <a:ext uri="{FF2B5EF4-FFF2-40B4-BE49-F238E27FC236}">
                <a16:creationId xmlns:a16="http://schemas.microsoft.com/office/drawing/2014/main" id="{E197FD3F-0B98-26EE-9594-468E24700A32}"/>
              </a:ext>
            </a:extLst>
          </p:cNvPr>
          <p:cNvGraphicFramePr>
            <a:graphicFrameLocks noChangeAspect="1"/>
          </p:cNvGraphicFramePr>
          <p:nvPr>
            <p:ph idx="4294967295"/>
          </p:nvPr>
        </p:nvGraphicFramePr>
        <p:xfrm>
          <a:off x="609600" y="1600200"/>
          <a:ext cx="7772400" cy="4419600"/>
        </p:xfrm>
        <a:graphic>
          <a:graphicData uri="http://schemas.openxmlformats.org/presentationml/2006/ole">
            <mc:AlternateContent xmlns:mc="http://schemas.openxmlformats.org/markup-compatibility/2006">
              <mc:Choice xmlns:v="urn:schemas-microsoft-com:vml" Requires="v">
                <p:oleObj name="Acrobat Document" r:id="rId3" imgW="5830114" imgH="7542857" progId="AcroExch.Document.7">
                  <p:embed/>
                </p:oleObj>
              </mc:Choice>
              <mc:Fallback>
                <p:oleObj name="Acrobat Document" r:id="rId3" imgW="5830114" imgH="7542857"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12006" t="53009" r="18213" b="19481"/>
                      <a:stretch>
                        <a:fillRect/>
                      </a:stretch>
                    </p:blipFill>
                    <p:spPr bwMode="auto">
                      <a:xfrm>
                        <a:off x="609600" y="16002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2676" name="Object 4">
            <a:extLst>
              <a:ext uri="{FF2B5EF4-FFF2-40B4-BE49-F238E27FC236}">
                <a16:creationId xmlns:a16="http://schemas.microsoft.com/office/drawing/2014/main" id="{5D0EBD75-3F00-8D3E-2BC3-82E58475EDCB}"/>
              </a:ext>
            </a:extLst>
          </p:cNvPr>
          <p:cNvGraphicFramePr>
            <a:graphicFrameLocks noChangeAspect="1"/>
          </p:cNvGraphicFramePr>
          <p:nvPr>
            <p:ph idx="1"/>
          </p:nvPr>
        </p:nvGraphicFramePr>
        <p:xfrm>
          <a:off x="1219200" y="381000"/>
          <a:ext cx="6781800" cy="5638800"/>
        </p:xfrm>
        <a:graphic>
          <a:graphicData uri="http://schemas.openxmlformats.org/presentationml/2006/ole">
            <mc:AlternateContent xmlns:mc="http://schemas.openxmlformats.org/markup-compatibility/2006">
              <mc:Choice xmlns:v="urn:schemas-microsoft-com:vml" Requires="v">
                <p:oleObj name="Acrobat Document" r:id="rId3" imgW="5830114" imgH="7542857" progId="AcroExch.Document.7">
                  <p:embed/>
                </p:oleObj>
              </mc:Choice>
              <mc:Fallback>
                <p:oleObj name="Acrobat Document" r:id="rId3" imgW="5830114" imgH="7542857"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t="9863" b="10001"/>
                      <a:stretch>
                        <a:fillRect/>
                      </a:stretch>
                    </p:blipFill>
                    <p:spPr bwMode="auto">
                      <a:xfrm>
                        <a:off x="1219200" y="381000"/>
                        <a:ext cx="67818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834097A2-D1D2-A29A-D46A-C1596DE866B6}"/>
              </a:ext>
            </a:extLst>
          </p:cNvPr>
          <p:cNvSpPr>
            <a:spLocks noGrp="1" noChangeArrowheads="1"/>
          </p:cNvSpPr>
          <p:nvPr>
            <p:ph type="title"/>
          </p:nvPr>
        </p:nvSpPr>
        <p:spPr>
          <a:xfrm>
            <a:off x="533400" y="473075"/>
            <a:ext cx="8153400" cy="822325"/>
          </a:xfrm>
        </p:spPr>
        <p:txBody>
          <a:bodyPr/>
          <a:lstStyle/>
          <a:p>
            <a:r>
              <a:rPr lang="en-US" altLang="en-US"/>
              <a:t>American Drama</a:t>
            </a:r>
          </a:p>
        </p:txBody>
      </p:sp>
      <p:sp>
        <p:nvSpPr>
          <p:cNvPr id="416771" name="Rectangle 3">
            <a:extLst>
              <a:ext uri="{FF2B5EF4-FFF2-40B4-BE49-F238E27FC236}">
                <a16:creationId xmlns:a16="http://schemas.microsoft.com/office/drawing/2014/main" id="{FDE8CC45-1629-3C5B-7476-BDDAEB881DB6}"/>
              </a:ext>
            </a:extLst>
          </p:cNvPr>
          <p:cNvSpPr>
            <a:spLocks noGrp="1" noChangeArrowheads="1"/>
          </p:cNvSpPr>
          <p:nvPr>
            <p:ph type="body" idx="1"/>
          </p:nvPr>
        </p:nvSpPr>
        <p:spPr>
          <a:xfrm>
            <a:off x="533400" y="1371600"/>
            <a:ext cx="8153400" cy="4953000"/>
          </a:xfrm>
        </p:spPr>
        <p:txBody>
          <a:bodyPr/>
          <a:lstStyle/>
          <a:p>
            <a:pPr>
              <a:lnSpc>
                <a:spcPct val="80000"/>
              </a:lnSpc>
              <a:buFont typeface="Wingdings" panose="05000000000000000000" pitchFamily="2" charset="2"/>
              <a:buNone/>
            </a:pPr>
            <a:endParaRPr lang="en-US" altLang="en-US" sz="2000"/>
          </a:p>
          <a:p>
            <a:pPr>
              <a:lnSpc>
                <a:spcPct val="80000"/>
              </a:lnSpc>
            </a:pPr>
            <a:r>
              <a:rPr lang="en-US" altLang="en-US" sz="2200"/>
              <a:t>Drama is probably the most difficult form of writing.</a:t>
            </a:r>
          </a:p>
          <a:p>
            <a:pPr>
              <a:lnSpc>
                <a:spcPct val="80000"/>
              </a:lnSpc>
            </a:pPr>
            <a:r>
              <a:rPr lang="en-US" altLang="en-US" sz="2200"/>
              <a:t>A play is not finished in the same way that a poem or novel is because after it is written, it still needs to be brought to life on a stage.</a:t>
            </a:r>
          </a:p>
          <a:p>
            <a:pPr>
              <a:lnSpc>
                <a:spcPct val="80000"/>
              </a:lnSpc>
            </a:pPr>
            <a:r>
              <a:rPr lang="en-US" altLang="en-US" sz="2200"/>
              <a:t>A play primarily engages the enthusiasm of directors, actors, and technicians through </a:t>
            </a:r>
            <a:r>
              <a:rPr lang="en-US" altLang="en-US" sz="2200" i="1"/>
              <a:t>the story</a:t>
            </a:r>
            <a:r>
              <a:rPr lang="en-US" altLang="en-US" sz="2200"/>
              <a:t>.</a:t>
            </a:r>
          </a:p>
          <a:p>
            <a:pPr>
              <a:lnSpc>
                <a:spcPct val="80000"/>
              </a:lnSpc>
            </a:pPr>
            <a:r>
              <a:rPr lang="en-US" altLang="en-US" sz="2200"/>
              <a:t>The playwright makes the audience concerned for a character by focusing on a conflict that involves something important to the characters.</a:t>
            </a:r>
          </a:p>
          <a:p>
            <a:pPr>
              <a:lnSpc>
                <a:spcPct val="80000"/>
              </a:lnSpc>
            </a:pPr>
            <a:r>
              <a:rPr lang="en-US" altLang="en-US" sz="2200"/>
              <a:t>The protagonist of a play is the major character who usually drives the action forward.</a:t>
            </a:r>
          </a:p>
          <a:p>
            <a:pPr>
              <a:lnSpc>
                <a:spcPct val="80000"/>
              </a:lnSpc>
            </a:pPr>
            <a:r>
              <a:rPr lang="en-US" altLang="en-US" sz="2200"/>
              <a:t>Exposition gives the audience background information.</a:t>
            </a:r>
          </a:p>
          <a:p>
            <a:pPr>
              <a:lnSpc>
                <a:spcPct val="80000"/>
              </a:lnSpc>
            </a:pPr>
            <a:r>
              <a:rPr lang="en-US" altLang="en-US" sz="2200"/>
              <a:t>Most of the plays that are produced in the United States today are produced with the hope that they will make money.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a:extLst>
              <a:ext uri="{FF2B5EF4-FFF2-40B4-BE49-F238E27FC236}">
                <a16:creationId xmlns:a16="http://schemas.microsoft.com/office/drawing/2014/main" id="{CE2FBE78-DDDB-8B7D-9086-42C53320BEC9}"/>
              </a:ext>
            </a:extLst>
          </p:cNvPr>
          <p:cNvSpPr>
            <a:spLocks noGrp="1" noChangeArrowheads="1"/>
          </p:cNvSpPr>
          <p:nvPr>
            <p:ph type="title"/>
          </p:nvPr>
        </p:nvSpPr>
        <p:spPr/>
        <p:txBody>
          <a:bodyPr/>
          <a:lstStyle/>
          <a:p>
            <a:r>
              <a:rPr lang="en-US" altLang="en-US"/>
              <a:t>American Drama (cont’d)</a:t>
            </a:r>
          </a:p>
        </p:txBody>
      </p:sp>
      <p:sp>
        <p:nvSpPr>
          <p:cNvPr id="444419" name="Rectangle 3">
            <a:extLst>
              <a:ext uri="{FF2B5EF4-FFF2-40B4-BE49-F238E27FC236}">
                <a16:creationId xmlns:a16="http://schemas.microsoft.com/office/drawing/2014/main" id="{764646D7-D03B-79EF-003A-0ABA9D50246A}"/>
              </a:ext>
            </a:extLst>
          </p:cNvPr>
          <p:cNvSpPr>
            <a:spLocks noGrp="1" noChangeArrowheads="1"/>
          </p:cNvSpPr>
          <p:nvPr>
            <p:ph type="body" idx="1"/>
          </p:nvPr>
        </p:nvSpPr>
        <p:spPr/>
        <p:txBody>
          <a:bodyPr/>
          <a:lstStyle/>
          <a:p>
            <a:pPr>
              <a:lnSpc>
                <a:spcPct val="80000"/>
              </a:lnSpc>
            </a:pPr>
            <a:r>
              <a:rPr lang="en-US" altLang="en-US" sz="2200"/>
              <a:t>Playwrights must usually find an agent who submits a play to producers who are likely to consider it.</a:t>
            </a:r>
          </a:p>
          <a:p>
            <a:pPr>
              <a:lnSpc>
                <a:spcPct val="80000"/>
              </a:lnSpc>
            </a:pPr>
            <a:r>
              <a:rPr lang="en-US" altLang="en-US" sz="2200"/>
              <a:t>The producer . . . .</a:t>
            </a:r>
          </a:p>
          <a:p>
            <a:pPr lvl="1">
              <a:lnSpc>
                <a:spcPct val="80000"/>
              </a:lnSpc>
            </a:pPr>
            <a:r>
              <a:rPr lang="en-US" altLang="en-US" sz="1900"/>
              <a:t>advances money to finance a play.</a:t>
            </a:r>
          </a:p>
          <a:p>
            <a:pPr lvl="1">
              <a:lnSpc>
                <a:spcPct val="80000"/>
              </a:lnSpc>
            </a:pPr>
            <a:r>
              <a:rPr lang="en-US" altLang="en-US" sz="1900"/>
              <a:t>meets with agents who represent the playwrights.</a:t>
            </a:r>
          </a:p>
          <a:p>
            <a:pPr lvl="1">
              <a:lnSpc>
                <a:spcPct val="80000"/>
              </a:lnSpc>
            </a:pPr>
            <a:r>
              <a:rPr lang="en-US" altLang="en-US" sz="1900"/>
              <a:t>works with a playwright on changes to a play.</a:t>
            </a:r>
          </a:p>
          <a:p>
            <a:pPr>
              <a:lnSpc>
                <a:spcPct val="80000"/>
              </a:lnSpc>
            </a:pPr>
            <a:r>
              <a:rPr lang="en-US" altLang="en-US" sz="2200"/>
              <a:t>Theater is a collaborative medium.</a:t>
            </a:r>
          </a:p>
          <a:p>
            <a:pPr>
              <a:lnSpc>
                <a:spcPct val="80000"/>
              </a:lnSpc>
            </a:pPr>
            <a:r>
              <a:rPr lang="en-US" altLang="en-US" sz="2200"/>
              <a:t>A director and actors “take away” a play from its author.</a:t>
            </a:r>
          </a:p>
          <a:p>
            <a:pPr>
              <a:lnSpc>
                <a:spcPct val="80000"/>
              </a:lnSpc>
            </a:pPr>
            <a:r>
              <a:rPr lang="en-US" altLang="en-US" sz="2200"/>
              <a:t>Rehearsals are both pleasant and tense.</a:t>
            </a:r>
          </a:p>
          <a:p>
            <a:pPr>
              <a:lnSpc>
                <a:spcPct val="80000"/>
              </a:lnSpc>
            </a:pPr>
            <a:r>
              <a:rPr lang="en-US" altLang="en-US" sz="2200"/>
              <a:t>Producers seldom take risks on plays.</a:t>
            </a:r>
          </a:p>
          <a:p>
            <a:pPr>
              <a:lnSpc>
                <a:spcPct val="80000"/>
              </a:lnSpc>
            </a:pPr>
            <a:r>
              <a:rPr lang="en-US" altLang="en-US" sz="2200"/>
              <a:t>Thousands of plays are copyrighted each year.</a:t>
            </a:r>
          </a:p>
          <a:p>
            <a:pPr>
              <a:lnSpc>
                <a:spcPct val="80000"/>
              </a:lnSpc>
            </a:pPr>
            <a:r>
              <a:rPr lang="en-US" altLang="en-US" sz="2200"/>
              <a:t>The audience can contribute to a good performance</a:t>
            </a:r>
            <a:r>
              <a:rPr lang="en-US" altLang="en-US" sz="200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ext Box 2">
            <a:extLst>
              <a:ext uri="{FF2B5EF4-FFF2-40B4-BE49-F238E27FC236}">
                <a16:creationId xmlns:a16="http://schemas.microsoft.com/office/drawing/2014/main" id="{2D6CC619-3A7E-A340-8006-77A4259BAF9F}"/>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400">
                <a:cs typeface="Arial" panose="020B0604020202020204" pitchFamily="34" charset="0"/>
              </a:rPr>
              <a:t>This powerpoint was kindly donated to </a:t>
            </a:r>
            <a:r>
              <a:rPr lang="en-GB" altLang="en-US" sz="2400">
                <a:cs typeface="Arial" panose="020B0604020202020204" pitchFamily="34" charset="0"/>
                <a:hlinkClick r:id="rId3"/>
              </a:rPr>
              <a:t>www.worldofteaching.com</a:t>
            </a:r>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endParaRPr lang="en-GB" altLang="en-US" sz="2400">
              <a:cs typeface="Arial" panose="020B0604020202020204" pitchFamily="34" charset="0"/>
            </a:endParaRPr>
          </a:p>
          <a:p>
            <a:pPr eaLnBrk="1" hangingPunct="1"/>
            <a:r>
              <a:rPr lang="en-GB" altLang="en-US" sz="2400">
                <a:cs typeface="Arial" panose="020B0604020202020204" pitchFamily="34" charset="0"/>
                <a:hlinkClick r:id="rId3"/>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485BF468-347E-D27D-BCBC-FAD8BD18C118}"/>
              </a:ext>
            </a:extLst>
          </p:cNvPr>
          <p:cNvSpPr>
            <a:spLocks noGrp="1" noChangeArrowheads="1"/>
          </p:cNvSpPr>
          <p:nvPr>
            <p:ph type="title"/>
          </p:nvPr>
        </p:nvSpPr>
        <p:spPr/>
        <p:txBody>
          <a:bodyPr/>
          <a:lstStyle/>
          <a:p>
            <a:r>
              <a:rPr lang="en-US" altLang="en-US"/>
              <a:t>Puritanism</a:t>
            </a:r>
          </a:p>
        </p:txBody>
      </p:sp>
      <p:sp>
        <p:nvSpPr>
          <p:cNvPr id="410631" name="Rectangle 7">
            <a:extLst>
              <a:ext uri="{FF2B5EF4-FFF2-40B4-BE49-F238E27FC236}">
                <a16:creationId xmlns:a16="http://schemas.microsoft.com/office/drawing/2014/main" id="{12782159-4DAC-92ED-91E2-BAFB9B73D4B7}"/>
              </a:ext>
            </a:extLst>
          </p:cNvPr>
          <p:cNvSpPr>
            <a:spLocks noGrp="1" noChangeArrowheads="1"/>
          </p:cNvSpPr>
          <p:nvPr>
            <p:ph type="body" idx="1"/>
          </p:nvPr>
        </p:nvSpPr>
        <p:spPr>
          <a:xfrm>
            <a:off x="533400" y="2286000"/>
            <a:ext cx="8153400" cy="3581400"/>
          </a:xfrm>
        </p:spPr>
        <p:txBody>
          <a:bodyPr/>
          <a:lstStyle/>
          <a:p>
            <a:r>
              <a:rPr lang="en-US" altLang="en-US" sz="2700"/>
              <a:t>Christian faith that originated in England during the early 1600s</a:t>
            </a:r>
          </a:p>
          <a:p>
            <a:r>
              <a:rPr lang="en-US" altLang="en-US" sz="2700"/>
              <a:t>Puritans believed in predestination</a:t>
            </a:r>
          </a:p>
          <a:p>
            <a:r>
              <a:rPr lang="en-US" altLang="en-US" sz="2700"/>
              <a:t>They split from the Church of England in 1633</a:t>
            </a:r>
          </a:p>
          <a:p>
            <a:r>
              <a:rPr lang="en-US" altLang="en-US" sz="2700"/>
              <a:t>Many emigrated to the American colonies</a:t>
            </a:r>
          </a:p>
          <a:p>
            <a:r>
              <a:rPr lang="en-US" altLang="en-US" sz="2700"/>
              <a:t>Their radical beliefs flourished in the new world</a:t>
            </a:r>
          </a:p>
        </p:txBody>
      </p:sp>
      <p:pic>
        <p:nvPicPr>
          <p:cNvPr id="410629" name="Picture 5">
            <a:extLst>
              <a:ext uri="{FF2B5EF4-FFF2-40B4-BE49-F238E27FC236}">
                <a16:creationId xmlns:a16="http://schemas.microsoft.com/office/drawing/2014/main" id="{246ED9D4-4DB0-6A8E-DA22-EEC5C7194A21}"/>
              </a:ext>
            </a:extLst>
          </p:cNvPr>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495800" y="457200"/>
            <a:ext cx="2743200" cy="1649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F74760B2-CF9E-847A-859A-EA3101C9CCA2}"/>
              </a:ext>
            </a:extLst>
          </p:cNvPr>
          <p:cNvSpPr>
            <a:spLocks noGrp="1" noChangeArrowheads="1"/>
          </p:cNvSpPr>
          <p:nvPr>
            <p:ph type="title"/>
          </p:nvPr>
        </p:nvSpPr>
        <p:spPr/>
        <p:txBody>
          <a:bodyPr/>
          <a:lstStyle/>
          <a:p>
            <a:r>
              <a:rPr lang="en-US" altLang="en-US"/>
              <a:t>Witchcraft in Salem</a:t>
            </a:r>
          </a:p>
        </p:txBody>
      </p:sp>
      <p:sp>
        <p:nvSpPr>
          <p:cNvPr id="409607" name="Rectangle 7">
            <a:extLst>
              <a:ext uri="{FF2B5EF4-FFF2-40B4-BE49-F238E27FC236}">
                <a16:creationId xmlns:a16="http://schemas.microsoft.com/office/drawing/2014/main" id="{6E2491A5-5CA6-D662-A5E6-E82D2691C3FC}"/>
              </a:ext>
            </a:extLst>
          </p:cNvPr>
          <p:cNvSpPr>
            <a:spLocks noGrp="1" noChangeArrowheads="1"/>
          </p:cNvSpPr>
          <p:nvPr>
            <p:ph type="body" idx="1"/>
          </p:nvPr>
        </p:nvSpPr>
        <p:spPr>
          <a:xfrm>
            <a:off x="533400" y="1828800"/>
            <a:ext cx="4724400" cy="4038600"/>
          </a:xfrm>
        </p:spPr>
        <p:txBody>
          <a:bodyPr/>
          <a:lstStyle/>
          <a:p>
            <a:pPr>
              <a:lnSpc>
                <a:spcPct val="90000"/>
              </a:lnSpc>
            </a:pPr>
            <a:r>
              <a:rPr lang="en-US" altLang="en-US" sz="2200"/>
              <a:t>Like all Puritans, the residents of Salem Village believed in witches and in witchcraft.  </a:t>
            </a:r>
          </a:p>
          <a:p>
            <a:pPr>
              <a:lnSpc>
                <a:spcPct val="90000"/>
              </a:lnSpc>
            </a:pPr>
            <a:r>
              <a:rPr lang="en-US" altLang="en-US" sz="2200"/>
              <a:t>They believed that witchcraft was “entering into a compact with the devil in exchange for certain powers to do evil.”  </a:t>
            </a:r>
          </a:p>
          <a:p>
            <a:pPr>
              <a:lnSpc>
                <a:spcPct val="90000"/>
              </a:lnSpc>
            </a:pPr>
            <a:r>
              <a:rPr lang="en-US" altLang="en-US" sz="2200"/>
              <a:t>They considered witchcraft both a sin and a crime; it was a very serious accusation, which was carefully and thoroughly investigated.</a:t>
            </a:r>
          </a:p>
        </p:txBody>
      </p:sp>
      <p:pic>
        <p:nvPicPr>
          <p:cNvPr id="409605" name="Picture 5">
            <a:extLst>
              <a:ext uri="{FF2B5EF4-FFF2-40B4-BE49-F238E27FC236}">
                <a16:creationId xmlns:a16="http://schemas.microsoft.com/office/drawing/2014/main" id="{BEA325F7-C318-8CE8-8E6E-8F14B752D471}"/>
              </a:ext>
            </a:extLst>
          </p:cNvPr>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181600" y="2590800"/>
            <a:ext cx="3276600" cy="2403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A3405C65-3DB3-E8BD-13F4-92DEEB97BEDD}"/>
              </a:ext>
            </a:extLst>
          </p:cNvPr>
          <p:cNvSpPr>
            <a:spLocks noGrp="1" noChangeArrowheads="1"/>
          </p:cNvSpPr>
          <p:nvPr>
            <p:ph type="title"/>
          </p:nvPr>
        </p:nvSpPr>
        <p:spPr/>
        <p:txBody>
          <a:bodyPr/>
          <a:lstStyle/>
          <a:p>
            <a:r>
              <a:rPr lang="en-US" altLang="en-US"/>
              <a:t>Witchcraft in Salem</a:t>
            </a:r>
          </a:p>
        </p:txBody>
      </p:sp>
      <p:sp>
        <p:nvSpPr>
          <p:cNvPr id="445443" name="Rectangle 3">
            <a:extLst>
              <a:ext uri="{FF2B5EF4-FFF2-40B4-BE49-F238E27FC236}">
                <a16:creationId xmlns:a16="http://schemas.microsoft.com/office/drawing/2014/main" id="{35722847-0D5B-1909-8D5C-2D5CECA240DD}"/>
              </a:ext>
            </a:extLst>
          </p:cNvPr>
          <p:cNvSpPr>
            <a:spLocks noGrp="1" noChangeArrowheads="1"/>
          </p:cNvSpPr>
          <p:nvPr>
            <p:ph type="body" sz="half" idx="1"/>
          </p:nvPr>
        </p:nvSpPr>
        <p:spPr/>
        <p:txBody>
          <a:bodyPr/>
          <a:lstStyle/>
          <a:p>
            <a:pPr>
              <a:lnSpc>
                <a:spcPct val="90000"/>
              </a:lnSpc>
            </a:pPr>
            <a:r>
              <a:rPr lang="en-US" altLang="en-US" sz="2000"/>
              <a:t>The witchcraft hysteria began in Salem, Massachusetts, in early 1692.</a:t>
            </a:r>
          </a:p>
          <a:p>
            <a:pPr>
              <a:lnSpc>
                <a:spcPct val="90000"/>
              </a:lnSpc>
            </a:pPr>
            <a:r>
              <a:rPr lang="en-US" altLang="en-US" sz="2000"/>
              <a:t>Reverend Samuel Parris’s daughter and Abigail Williams started having fits of convulsion, screaming, and hallucination.</a:t>
            </a:r>
          </a:p>
          <a:p>
            <a:pPr>
              <a:lnSpc>
                <a:spcPct val="90000"/>
              </a:lnSpc>
            </a:pPr>
            <a:r>
              <a:rPr lang="en-US" altLang="en-US" sz="2000"/>
              <a:t>A doctor examined the girls and concluded that the only explanation for these bizarre  behaviors was witchcraft.</a:t>
            </a:r>
          </a:p>
        </p:txBody>
      </p:sp>
      <p:pic>
        <p:nvPicPr>
          <p:cNvPr id="445447" name="Picture 7">
            <a:hlinkClick r:id="rId3"/>
            <a:extLst>
              <a:ext uri="{FF2B5EF4-FFF2-40B4-BE49-F238E27FC236}">
                <a16:creationId xmlns:a16="http://schemas.microsoft.com/office/drawing/2014/main" id="{8D7CCF34-593A-0590-B180-917B63F9F860}"/>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724400" y="2362200"/>
            <a:ext cx="3810000" cy="29940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a:extLst>
              <a:ext uri="{FF2B5EF4-FFF2-40B4-BE49-F238E27FC236}">
                <a16:creationId xmlns:a16="http://schemas.microsoft.com/office/drawing/2014/main" id="{253EBD4B-B715-33D2-36CB-C6A7D380F938}"/>
              </a:ext>
            </a:extLst>
          </p:cNvPr>
          <p:cNvSpPr>
            <a:spLocks noGrp="1" noChangeArrowheads="1"/>
          </p:cNvSpPr>
          <p:nvPr>
            <p:ph type="title"/>
          </p:nvPr>
        </p:nvSpPr>
        <p:spPr/>
        <p:txBody>
          <a:bodyPr/>
          <a:lstStyle/>
          <a:p>
            <a:r>
              <a:rPr lang="en-US" altLang="en-US"/>
              <a:t>Witchcraft in Salem	</a:t>
            </a:r>
          </a:p>
        </p:txBody>
      </p:sp>
      <p:sp>
        <p:nvSpPr>
          <p:cNvPr id="446467" name="Rectangle 3">
            <a:extLst>
              <a:ext uri="{FF2B5EF4-FFF2-40B4-BE49-F238E27FC236}">
                <a16:creationId xmlns:a16="http://schemas.microsoft.com/office/drawing/2014/main" id="{EBCDD976-31E7-160C-9571-F68063D34F4E}"/>
              </a:ext>
            </a:extLst>
          </p:cNvPr>
          <p:cNvSpPr>
            <a:spLocks noGrp="1" noChangeArrowheads="1"/>
          </p:cNvSpPr>
          <p:nvPr>
            <p:ph type="body" sz="half" idx="1"/>
          </p:nvPr>
        </p:nvSpPr>
        <p:spPr/>
        <p:txBody>
          <a:bodyPr/>
          <a:lstStyle/>
          <a:p>
            <a:pPr>
              <a:lnSpc>
                <a:spcPct val="90000"/>
              </a:lnSpc>
            </a:pPr>
            <a:r>
              <a:rPr lang="en-US" altLang="en-US" sz="2300"/>
              <a:t>A recently published book of the time detailed the symptoms of witchcraft; the girls’ fits were much like those described in the book.</a:t>
            </a:r>
          </a:p>
          <a:p>
            <a:pPr>
              <a:lnSpc>
                <a:spcPct val="90000"/>
              </a:lnSpc>
            </a:pPr>
            <a:r>
              <a:rPr lang="en-US" altLang="en-US" sz="2300"/>
              <a:t>Therefore, the Puritans of Salem were quick to believe the doctor’s diagnosis.</a:t>
            </a:r>
          </a:p>
        </p:txBody>
      </p:sp>
      <p:pic>
        <p:nvPicPr>
          <p:cNvPr id="446469" name="Picture 5" descr="Salem village witchcraft trials in the 1690s. (THE LIBRARY OF CONGRESS)">
            <a:extLst>
              <a:ext uri="{FF2B5EF4-FFF2-40B4-BE49-F238E27FC236}">
                <a16:creationId xmlns:a16="http://schemas.microsoft.com/office/drawing/2014/main" id="{C3C79510-BBBF-BB82-3CEE-12F9467A9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00" r="16000"/>
          <a:stretch>
            <a:fillRect/>
          </a:stretch>
        </p:blipFill>
        <p:spPr bwMode="auto">
          <a:xfrm>
            <a:off x="4953000" y="2286000"/>
            <a:ext cx="3467100" cy="3343275"/>
          </a:xfrm>
          <a:prstGeom prst="rect">
            <a:avLst/>
          </a:prstGeom>
          <a:noFill/>
          <a:extLst>
            <a:ext uri="{909E8E84-426E-40DD-AFC4-6F175D3DCCD1}">
              <a14:hiddenFill xmlns:a14="http://schemas.microsoft.com/office/drawing/2010/main">
                <a:solidFill>
                  <a:srgbClr val="FFFFFF"/>
                </a:solidFill>
              </a14:hiddenFill>
            </a:ext>
          </a:extLst>
        </p:spPr>
      </p:pic>
      <p:pic>
        <p:nvPicPr>
          <p:cNvPr id="446470" name="Picture 6">
            <a:extLst>
              <a:ext uri="{FF2B5EF4-FFF2-40B4-BE49-F238E27FC236}">
                <a16:creationId xmlns:a16="http://schemas.microsoft.com/office/drawing/2014/main" id="{28640081-60E2-28B6-7ABB-342B1C096550}"/>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867400" y="457200"/>
            <a:ext cx="1181100" cy="118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a:extLst>
              <a:ext uri="{FF2B5EF4-FFF2-40B4-BE49-F238E27FC236}">
                <a16:creationId xmlns:a16="http://schemas.microsoft.com/office/drawing/2014/main" id="{7EA3D580-A30D-0665-C186-3004E163F1F4}"/>
              </a:ext>
            </a:extLst>
          </p:cNvPr>
          <p:cNvSpPr>
            <a:spLocks noGrp="1" noChangeArrowheads="1"/>
          </p:cNvSpPr>
          <p:nvPr>
            <p:ph type="title"/>
          </p:nvPr>
        </p:nvSpPr>
        <p:spPr/>
        <p:txBody>
          <a:bodyPr/>
          <a:lstStyle/>
          <a:p>
            <a:r>
              <a:rPr lang="en-US" altLang="en-US"/>
              <a:t>Witchcraft in Salem	</a:t>
            </a:r>
          </a:p>
        </p:txBody>
      </p:sp>
      <p:sp>
        <p:nvSpPr>
          <p:cNvPr id="447491" name="Rectangle 3">
            <a:extLst>
              <a:ext uri="{FF2B5EF4-FFF2-40B4-BE49-F238E27FC236}">
                <a16:creationId xmlns:a16="http://schemas.microsoft.com/office/drawing/2014/main" id="{EC3CFB4C-761F-93C4-A7AC-717C001D28DB}"/>
              </a:ext>
            </a:extLst>
          </p:cNvPr>
          <p:cNvSpPr>
            <a:spLocks noGrp="1" noChangeArrowheads="1"/>
          </p:cNvSpPr>
          <p:nvPr>
            <p:ph type="body" idx="1"/>
          </p:nvPr>
        </p:nvSpPr>
        <p:spPr>
          <a:xfrm>
            <a:off x="533400" y="1828800"/>
            <a:ext cx="4343400" cy="4038600"/>
          </a:xfrm>
        </p:spPr>
        <p:txBody>
          <a:bodyPr/>
          <a:lstStyle/>
          <a:p>
            <a:r>
              <a:rPr lang="en-US" altLang="en-US"/>
              <a:t>The girls pointed fingers at Tituba (the Parris’ slave), Sarah Good, and Sarah Osborn, which sparked a witch hunt.</a:t>
            </a:r>
          </a:p>
          <a:p>
            <a:endParaRPr lang="en-US" altLang="en-US"/>
          </a:p>
        </p:txBody>
      </p:sp>
      <p:pic>
        <p:nvPicPr>
          <p:cNvPr id="447493" name="Picture 5">
            <a:extLst>
              <a:ext uri="{FF2B5EF4-FFF2-40B4-BE49-F238E27FC236}">
                <a16:creationId xmlns:a16="http://schemas.microsoft.com/office/drawing/2014/main" id="{6CAE3918-82DE-6F4C-86B4-E5A501405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363" r="21202"/>
          <a:stretch>
            <a:fillRect/>
          </a:stretch>
        </p:blipFill>
        <p:spPr bwMode="auto">
          <a:xfrm>
            <a:off x="4953000" y="1981200"/>
            <a:ext cx="3505200"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44" name="Rectangle 8">
            <a:extLst>
              <a:ext uri="{FF2B5EF4-FFF2-40B4-BE49-F238E27FC236}">
                <a16:creationId xmlns:a16="http://schemas.microsoft.com/office/drawing/2014/main" id="{C5921E98-8B9D-A072-8BFF-B180A46AD88A}"/>
              </a:ext>
            </a:extLst>
          </p:cNvPr>
          <p:cNvSpPr>
            <a:spLocks noGrp="1" noChangeArrowheads="1"/>
          </p:cNvSpPr>
          <p:nvPr>
            <p:ph type="title"/>
          </p:nvPr>
        </p:nvSpPr>
        <p:spPr/>
        <p:txBody>
          <a:bodyPr/>
          <a:lstStyle/>
          <a:p>
            <a:r>
              <a:rPr lang="en-US" altLang="en-US"/>
              <a:t>Witchcraft in Salem</a:t>
            </a:r>
          </a:p>
        </p:txBody>
      </p:sp>
      <p:sp>
        <p:nvSpPr>
          <p:cNvPr id="449545" name="Rectangle 9">
            <a:extLst>
              <a:ext uri="{FF2B5EF4-FFF2-40B4-BE49-F238E27FC236}">
                <a16:creationId xmlns:a16="http://schemas.microsoft.com/office/drawing/2014/main" id="{6CA03A9A-88EC-2351-3643-E55D0B70FB08}"/>
              </a:ext>
            </a:extLst>
          </p:cNvPr>
          <p:cNvSpPr>
            <a:spLocks noGrp="1" noChangeArrowheads="1"/>
          </p:cNvSpPr>
          <p:nvPr>
            <p:ph type="body" sz="half" idx="1"/>
          </p:nvPr>
        </p:nvSpPr>
        <p:spPr>
          <a:xfrm>
            <a:off x="533400" y="1828800"/>
            <a:ext cx="4572000" cy="4038600"/>
          </a:xfrm>
        </p:spPr>
        <p:txBody>
          <a:bodyPr/>
          <a:lstStyle/>
          <a:p>
            <a:pPr>
              <a:lnSpc>
                <a:spcPct val="90000"/>
              </a:lnSpc>
            </a:pPr>
            <a:r>
              <a:rPr lang="en-US" altLang="en-US" sz="2300"/>
              <a:t>During the next eight months of terror, more than 150 people were imprisoned for witchcraft.</a:t>
            </a:r>
          </a:p>
          <a:p>
            <a:pPr>
              <a:lnSpc>
                <a:spcPct val="90000"/>
              </a:lnSpc>
            </a:pPr>
            <a:r>
              <a:rPr lang="en-US" altLang="en-US" sz="2300"/>
              <a:t>By the time court was dismissed, 27 people had been convicted, 19 hanged, and 1 pressed to death.</a:t>
            </a:r>
          </a:p>
          <a:p>
            <a:pPr>
              <a:lnSpc>
                <a:spcPct val="90000"/>
              </a:lnSpc>
            </a:pPr>
            <a:r>
              <a:rPr lang="en-US" altLang="en-US" sz="2300"/>
              <a:t>The hysteria that snowballed in Salem reveals how deep the belief in the supernatural ran in colonial America.</a:t>
            </a:r>
          </a:p>
        </p:txBody>
      </p:sp>
      <p:sp>
        <p:nvSpPr>
          <p:cNvPr id="449546" name="Rectangle 10">
            <a:extLst>
              <a:ext uri="{FF2B5EF4-FFF2-40B4-BE49-F238E27FC236}">
                <a16:creationId xmlns:a16="http://schemas.microsoft.com/office/drawing/2014/main" id="{C25A2428-3D42-8F43-2C4F-7B151605755B}"/>
              </a:ext>
            </a:extLst>
          </p:cNvPr>
          <p:cNvSpPr>
            <a:spLocks noGrp="1" noChangeArrowheads="1"/>
          </p:cNvSpPr>
          <p:nvPr>
            <p:ph type="body" sz="half" idx="2"/>
          </p:nvPr>
        </p:nvSpPr>
        <p:spPr/>
        <p:txBody>
          <a:bodyPr/>
          <a:lstStyle/>
          <a:p>
            <a:pPr>
              <a:lnSpc>
                <a:spcPct val="90000"/>
              </a:lnSpc>
              <a:buFont typeface="Wingdings" panose="05000000000000000000" pitchFamily="2" charset="2"/>
              <a:buNone/>
            </a:pPr>
            <a:endParaRPr lang="en-GB" altLang="en-US" sz="2300"/>
          </a:p>
        </p:txBody>
      </p:sp>
      <p:pic>
        <p:nvPicPr>
          <p:cNvPr id="449541" name="Picture 5">
            <a:extLst>
              <a:ext uri="{FF2B5EF4-FFF2-40B4-BE49-F238E27FC236}">
                <a16:creationId xmlns:a16="http://schemas.microsoft.com/office/drawing/2014/main" id="{99BF11E7-A974-AF14-9148-4E47B90C4B02}"/>
              </a:ext>
            </a:extLst>
          </p:cNvPr>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181600" y="2060575"/>
            <a:ext cx="3452813" cy="343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a:extLst>
              <a:ext uri="{FF2B5EF4-FFF2-40B4-BE49-F238E27FC236}">
                <a16:creationId xmlns:a16="http://schemas.microsoft.com/office/drawing/2014/main" id="{D72AEF39-DB6D-F4E4-57DD-3202A4C49695}"/>
              </a:ext>
            </a:extLst>
          </p:cNvPr>
          <p:cNvSpPr>
            <a:spLocks noGrp="1" noChangeArrowheads="1"/>
          </p:cNvSpPr>
          <p:nvPr>
            <p:ph type="title"/>
          </p:nvPr>
        </p:nvSpPr>
        <p:spPr/>
        <p:txBody>
          <a:bodyPr/>
          <a:lstStyle/>
          <a:p>
            <a:r>
              <a:rPr lang="en-US" altLang="en-US"/>
              <a:t>McCarthyism	</a:t>
            </a:r>
          </a:p>
        </p:txBody>
      </p:sp>
      <p:sp>
        <p:nvSpPr>
          <p:cNvPr id="411655" name="Rectangle 7">
            <a:extLst>
              <a:ext uri="{FF2B5EF4-FFF2-40B4-BE49-F238E27FC236}">
                <a16:creationId xmlns:a16="http://schemas.microsoft.com/office/drawing/2014/main" id="{014AD87D-A595-3DBD-90EC-FC40B0E914BA}"/>
              </a:ext>
            </a:extLst>
          </p:cNvPr>
          <p:cNvSpPr>
            <a:spLocks noGrp="1" noChangeArrowheads="1"/>
          </p:cNvSpPr>
          <p:nvPr>
            <p:ph type="body" idx="1"/>
          </p:nvPr>
        </p:nvSpPr>
        <p:spPr>
          <a:xfrm>
            <a:off x="533400" y="2209800"/>
            <a:ext cx="8153400" cy="3657600"/>
          </a:xfrm>
        </p:spPr>
        <p:txBody>
          <a:bodyPr/>
          <a:lstStyle/>
          <a:p>
            <a:pPr>
              <a:lnSpc>
                <a:spcPct val="90000"/>
              </a:lnSpc>
            </a:pPr>
            <a:r>
              <a:rPr lang="en-US" altLang="en-US" sz="2200"/>
              <a:t>McCarthyism is the term used to describe a period of intense suspicion in the United States during the early 1950s.  </a:t>
            </a:r>
          </a:p>
          <a:p>
            <a:pPr>
              <a:lnSpc>
                <a:spcPct val="90000"/>
              </a:lnSpc>
            </a:pPr>
            <a:r>
              <a:rPr lang="en-US" altLang="en-US" sz="2200"/>
              <a:t>It began when Senator Joseph McCarthy, a U.S. senator from Wisconsin, claimed that communists had infiltrated the Department of State.</a:t>
            </a:r>
          </a:p>
          <a:p>
            <a:pPr>
              <a:lnSpc>
                <a:spcPct val="90000"/>
              </a:lnSpc>
            </a:pPr>
            <a:r>
              <a:rPr lang="en-US" altLang="en-US" sz="2200"/>
              <a:t>A special House Committee on Un-American Activities was formed to investigate allegations of communism.</a:t>
            </a:r>
          </a:p>
          <a:p>
            <a:pPr>
              <a:lnSpc>
                <a:spcPct val="90000"/>
              </a:lnSpc>
            </a:pPr>
            <a:r>
              <a:rPr lang="en-US" altLang="en-US" sz="2200"/>
              <a:t>During this period, people from all walks of life became the subjects of aggressive “witch hunts” often based on inconclusive, questionable evidence.</a:t>
            </a:r>
          </a:p>
        </p:txBody>
      </p:sp>
      <p:pic>
        <p:nvPicPr>
          <p:cNvPr id="411653" name="Picture 5">
            <a:extLst>
              <a:ext uri="{FF2B5EF4-FFF2-40B4-BE49-F238E27FC236}">
                <a16:creationId xmlns:a16="http://schemas.microsoft.com/office/drawing/2014/main" id="{6842291B-4846-43E0-EF83-FAF10456411F}"/>
              </a:ext>
            </a:extLst>
          </p:cNvPr>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800600" y="381000"/>
            <a:ext cx="1271588" cy="175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Refined</Template>
  <TotalTime>564</TotalTime>
  <Words>1457</Words>
  <Application>Microsoft Office PowerPoint</Application>
  <PresentationFormat>On-screen Show (4:3)</PresentationFormat>
  <Paragraphs>144</Paragraphs>
  <Slides>25</Slides>
  <Notes>25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Times New Roman</vt:lpstr>
      <vt:lpstr>Wingdings</vt:lpstr>
      <vt:lpstr>Ravie</vt:lpstr>
      <vt:lpstr>Refined</vt:lpstr>
      <vt:lpstr>Adobe Acrobat 7.0 Document</vt:lpstr>
      <vt:lpstr> The  Crucible</vt:lpstr>
      <vt:lpstr>The Crucible is . . .</vt:lpstr>
      <vt:lpstr>Puritanism</vt:lpstr>
      <vt:lpstr>Witchcraft in Salem</vt:lpstr>
      <vt:lpstr>Witchcraft in Salem</vt:lpstr>
      <vt:lpstr>Witchcraft in Salem </vt:lpstr>
      <vt:lpstr>Witchcraft in Salem </vt:lpstr>
      <vt:lpstr>Witchcraft in Salem</vt:lpstr>
      <vt:lpstr>McCarthyism </vt:lpstr>
      <vt:lpstr>McCarthyism</vt:lpstr>
      <vt:lpstr>McCarthyism</vt:lpstr>
      <vt:lpstr>Arthur Miller </vt:lpstr>
      <vt:lpstr>Abigail Williams</vt:lpstr>
      <vt:lpstr>John Proctor</vt:lpstr>
      <vt:lpstr>Elizabeth Proctor</vt:lpstr>
      <vt:lpstr>Tituba</vt:lpstr>
      <vt:lpstr>Reverend Parris</vt:lpstr>
      <vt:lpstr>Deputy Governor Danforth</vt:lpstr>
      <vt:lpstr>The Girls        </vt:lpstr>
      <vt:lpstr> Drama Basics </vt:lpstr>
      <vt:lpstr>Drama Basics (cont’d)</vt:lpstr>
      <vt:lpstr>PowerPoint Presentation</vt:lpstr>
      <vt:lpstr>American Drama</vt:lpstr>
      <vt:lpstr>American Drama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Crucible</dc:title>
  <dc:creator>Lisa LeAnn Ward</dc:creator>
  <cp:lastModifiedBy>Nayan GRIFFITHS</cp:lastModifiedBy>
  <cp:revision>47</cp:revision>
  <cp:lastPrinted>1601-01-01T00:00:00Z</cp:lastPrinted>
  <dcterms:created xsi:type="dcterms:W3CDTF">2007-10-01T02:19:45Z</dcterms:created>
  <dcterms:modified xsi:type="dcterms:W3CDTF">2023-03-21T15:29:24Z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