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581" autoAdjust="0"/>
  </p:normalViewPr>
  <p:slideViewPr>
    <p:cSldViewPr>
      <p:cViewPr varScale="1">
        <p:scale>
          <a:sx n="129" d="100"/>
          <a:sy n="129" d="100"/>
        </p:scale>
        <p:origin x="306"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AF85C60-F552-7D22-0057-709B7FDB11FB}"/>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5363" name="Rectangle 3">
            <a:extLst>
              <a:ext uri="{FF2B5EF4-FFF2-40B4-BE49-F238E27FC236}">
                <a16:creationId xmlns:a16="http://schemas.microsoft.com/office/drawing/2014/main" id="{761E9A4D-DE98-27BB-080C-185C1755CE87}"/>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5364" name="Rectangle 4">
            <a:extLst>
              <a:ext uri="{FF2B5EF4-FFF2-40B4-BE49-F238E27FC236}">
                <a16:creationId xmlns:a16="http://schemas.microsoft.com/office/drawing/2014/main" id="{40CF98E3-5B11-76A7-BB04-306D348419FB}"/>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a:extLst>
              <a:ext uri="{FF2B5EF4-FFF2-40B4-BE49-F238E27FC236}">
                <a16:creationId xmlns:a16="http://schemas.microsoft.com/office/drawing/2014/main" id="{AEFA6FBF-57F4-6628-477F-F8C8C38D886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5366" name="Rectangle 6">
            <a:extLst>
              <a:ext uri="{FF2B5EF4-FFF2-40B4-BE49-F238E27FC236}">
                <a16:creationId xmlns:a16="http://schemas.microsoft.com/office/drawing/2014/main" id="{E5E889F6-3709-013B-69E4-F0A6E3F1F81B}"/>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5367" name="Rectangle 7">
            <a:extLst>
              <a:ext uri="{FF2B5EF4-FFF2-40B4-BE49-F238E27FC236}">
                <a16:creationId xmlns:a16="http://schemas.microsoft.com/office/drawing/2014/main" id="{8E3D89FE-1F90-114B-77DA-9051DA5BBB17}"/>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66D7B80-992B-4CF5-8148-24B654F36B48}"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90BD4AC-2034-5285-80DB-06704A668ED7}"/>
              </a:ext>
            </a:extLst>
          </p:cNvPr>
          <p:cNvSpPr>
            <a:spLocks noGrp="1" noChangeArrowheads="1"/>
          </p:cNvSpPr>
          <p:nvPr>
            <p:ph type="sldNum" sz="quarter" idx="5"/>
          </p:nvPr>
        </p:nvSpPr>
        <p:spPr>
          <a:ln/>
        </p:spPr>
        <p:txBody>
          <a:bodyPr/>
          <a:lstStyle/>
          <a:p>
            <a:fld id="{F9DA6262-1E3B-48D8-A61E-4BDEDB68ED06}" type="slidenum">
              <a:rPr lang="en-GB" altLang="en-US"/>
              <a:pPr/>
              <a:t>1</a:t>
            </a:fld>
            <a:endParaRPr lang="en-GB" altLang="en-US"/>
          </a:p>
        </p:txBody>
      </p:sp>
      <p:sp>
        <p:nvSpPr>
          <p:cNvPr id="16386" name="Rectangle 2">
            <a:extLst>
              <a:ext uri="{FF2B5EF4-FFF2-40B4-BE49-F238E27FC236}">
                <a16:creationId xmlns:a16="http://schemas.microsoft.com/office/drawing/2014/main" id="{43B78AF1-843D-1E20-DB21-090AC1201860}"/>
              </a:ext>
            </a:extLst>
          </p:cNvPr>
          <p:cNvSpPr>
            <a:spLocks noRot="1" noChangeArrowheads="1" noTextEdit="1"/>
          </p:cNvSpPr>
          <p:nvPr>
            <p:ph type="sldImg"/>
          </p:nvPr>
        </p:nvSpPr>
        <p:spPr>
          <a:ln/>
        </p:spPr>
      </p:sp>
      <p:sp>
        <p:nvSpPr>
          <p:cNvPr id="16387" name="Rectangle 3">
            <a:extLst>
              <a:ext uri="{FF2B5EF4-FFF2-40B4-BE49-F238E27FC236}">
                <a16:creationId xmlns:a16="http://schemas.microsoft.com/office/drawing/2014/main" id="{B72704AC-F2AE-9F29-67DC-15AEEFC8596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5501378-0886-96A4-3840-442D19887A90}"/>
              </a:ext>
            </a:extLst>
          </p:cNvPr>
          <p:cNvSpPr>
            <a:spLocks noGrp="1" noChangeArrowheads="1"/>
          </p:cNvSpPr>
          <p:nvPr>
            <p:ph type="sldNum" sz="quarter" idx="5"/>
          </p:nvPr>
        </p:nvSpPr>
        <p:spPr>
          <a:ln/>
        </p:spPr>
        <p:txBody>
          <a:bodyPr/>
          <a:lstStyle/>
          <a:p>
            <a:fld id="{BCC3195C-F726-4C10-9380-B910430124E0}" type="slidenum">
              <a:rPr lang="en-GB" altLang="en-US"/>
              <a:pPr/>
              <a:t>2</a:t>
            </a:fld>
            <a:endParaRPr lang="en-GB" altLang="en-US"/>
          </a:p>
        </p:txBody>
      </p:sp>
      <p:sp>
        <p:nvSpPr>
          <p:cNvPr id="17410" name="Rectangle 2">
            <a:extLst>
              <a:ext uri="{FF2B5EF4-FFF2-40B4-BE49-F238E27FC236}">
                <a16:creationId xmlns:a16="http://schemas.microsoft.com/office/drawing/2014/main" id="{A4EA180C-5BAF-A158-6CB3-B7994CE366BD}"/>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EC58AB1A-8A10-A4E2-3C86-C9894997678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629E0BE-0473-2600-C3C7-73FE54C70879}"/>
              </a:ext>
            </a:extLst>
          </p:cNvPr>
          <p:cNvSpPr>
            <a:spLocks noGrp="1" noChangeArrowheads="1"/>
          </p:cNvSpPr>
          <p:nvPr>
            <p:ph type="sldNum" sz="quarter" idx="5"/>
          </p:nvPr>
        </p:nvSpPr>
        <p:spPr>
          <a:ln/>
        </p:spPr>
        <p:txBody>
          <a:bodyPr/>
          <a:lstStyle/>
          <a:p>
            <a:fld id="{CFB0C810-8BC9-473D-8695-6496D6A11C82}" type="slidenum">
              <a:rPr lang="en-GB" altLang="en-US"/>
              <a:pPr/>
              <a:t>3</a:t>
            </a:fld>
            <a:endParaRPr lang="en-GB" altLang="en-US"/>
          </a:p>
        </p:txBody>
      </p:sp>
      <p:sp>
        <p:nvSpPr>
          <p:cNvPr id="18434" name="Rectangle 2">
            <a:extLst>
              <a:ext uri="{FF2B5EF4-FFF2-40B4-BE49-F238E27FC236}">
                <a16:creationId xmlns:a16="http://schemas.microsoft.com/office/drawing/2014/main" id="{C57CFE94-8D60-3EB3-2683-6D3D9625F200}"/>
              </a:ext>
            </a:extLst>
          </p:cNvPr>
          <p:cNvSpPr>
            <a:spLocks noRot="1" noChangeArrowheads="1" noTextEdit="1"/>
          </p:cNvSpPr>
          <p:nvPr>
            <p:ph type="sldImg"/>
          </p:nvPr>
        </p:nvSpPr>
        <p:spPr>
          <a:ln/>
        </p:spPr>
      </p:sp>
      <p:sp>
        <p:nvSpPr>
          <p:cNvPr id="18435" name="Rectangle 3">
            <a:extLst>
              <a:ext uri="{FF2B5EF4-FFF2-40B4-BE49-F238E27FC236}">
                <a16:creationId xmlns:a16="http://schemas.microsoft.com/office/drawing/2014/main" id="{34F48ED4-8CC5-394A-4C51-EB0E97897F4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8E1F397-97C6-8D9C-6EB2-990C7D7407AF}"/>
              </a:ext>
            </a:extLst>
          </p:cNvPr>
          <p:cNvSpPr>
            <a:spLocks noGrp="1" noChangeArrowheads="1"/>
          </p:cNvSpPr>
          <p:nvPr>
            <p:ph type="sldNum" sz="quarter" idx="5"/>
          </p:nvPr>
        </p:nvSpPr>
        <p:spPr>
          <a:ln/>
        </p:spPr>
        <p:txBody>
          <a:bodyPr/>
          <a:lstStyle/>
          <a:p>
            <a:fld id="{9D5D5DE8-7ED0-40F8-9A66-DDEB4DD7DD59}" type="slidenum">
              <a:rPr lang="en-GB" altLang="en-US"/>
              <a:pPr/>
              <a:t>4</a:t>
            </a:fld>
            <a:endParaRPr lang="en-GB" altLang="en-US"/>
          </a:p>
        </p:txBody>
      </p:sp>
      <p:sp>
        <p:nvSpPr>
          <p:cNvPr id="19458" name="Rectangle 2">
            <a:extLst>
              <a:ext uri="{FF2B5EF4-FFF2-40B4-BE49-F238E27FC236}">
                <a16:creationId xmlns:a16="http://schemas.microsoft.com/office/drawing/2014/main" id="{7DD0A06E-E0AC-FFEE-C481-7DB6DED6CC8B}"/>
              </a:ext>
            </a:extLst>
          </p:cNvPr>
          <p:cNvSpPr>
            <a:spLocks noRot="1" noChangeArrowheads="1" noTextEdit="1"/>
          </p:cNvSpPr>
          <p:nvPr>
            <p:ph type="sldImg"/>
          </p:nvPr>
        </p:nvSpPr>
        <p:spPr>
          <a:ln/>
        </p:spPr>
      </p:sp>
      <p:sp>
        <p:nvSpPr>
          <p:cNvPr id="19459" name="Rectangle 3">
            <a:extLst>
              <a:ext uri="{FF2B5EF4-FFF2-40B4-BE49-F238E27FC236}">
                <a16:creationId xmlns:a16="http://schemas.microsoft.com/office/drawing/2014/main" id="{810B6390-CA10-AD20-8CDF-C823C28E86D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7A216E3-F6ED-0E43-C9FA-EA179981D7EB}"/>
              </a:ext>
            </a:extLst>
          </p:cNvPr>
          <p:cNvSpPr>
            <a:spLocks noGrp="1" noChangeArrowheads="1"/>
          </p:cNvSpPr>
          <p:nvPr>
            <p:ph type="sldNum" sz="quarter" idx="5"/>
          </p:nvPr>
        </p:nvSpPr>
        <p:spPr>
          <a:ln/>
        </p:spPr>
        <p:txBody>
          <a:bodyPr/>
          <a:lstStyle/>
          <a:p>
            <a:fld id="{0F2D9F0E-C09C-49CD-AD3B-0A04B8FD36C4}" type="slidenum">
              <a:rPr lang="en-GB" altLang="en-US"/>
              <a:pPr/>
              <a:t>5</a:t>
            </a:fld>
            <a:endParaRPr lang="en-GB" altLang="en-US"/>
          </a:p>
        </p:txBody>
      </p:sp>
      <p:sp>
        <p:nvSpPr>
          <p:cNvPr id="20482" name="Rectangle 2">
            <a:extLst>
              <a:ext uri="{FF2B5EF4-FFF2-40B4-BE49-F238E27FC236}">
                <a16:creationId xmlns:a16="http://schemas.microsoft.com/office/drawing/2014/main" id="{CC821E8A-A232-40B1-3F2E-50B98F9AD7C7}"/>
              </a:ext>
            </a:extLst>
          </p:cNvPr>
          <p:cNvSpPr>
            <a:spLocks noRot="1" noChangeArrowheads="1" noTextEdit="1"/>
          </p:cNvSpPr>
          <p:nvPr>
            <p:ph type="sldImg"/>
          </p:nvPr>
        </p:nvSpPr>
        <p:spPr>
          <a:ln/>
        </p:spPr>
      </p:sp>
      <p:sp>
        <p:nvSpPr>
          <p:cNvPr id="20483" name="Rectangle 3">
            <a:extLst>
              <a:ext uri="{FF2B5EF4-FFF2-40B4-BE49-F238E27FC236}">
                <a16:creationId xmlns:a16="http://schemas.microsoft.com/office/drawing/2014/main" id="{D94C445C-DDC3-1C96-2073-838FA1DF822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94B96FC-10A0-D4E9-0ECC-D29B2D841976}"/>
              </a:ext>
            </a:extLst>
          </p:cNvPr>
          <p:cNvSpPr>
            <a:spLocks noGrp="1" noChangeArrowheads="1"/>
          </p:cNvSpPr>
          <p:nvPr>
            <p:ph type="sldNum" sz="quarter" idx="5"/>
          </p:nvPr>
        </p:nvSpPr>
        <p:spPr>
          <a:ln/>
        </p:spPr>
        <p:txBody>
          <a:bodyPr/>
          <a:lstStyle/>
          <a:p>
            <a:fld id="{EF123CFF-6182-4798-A36B-1C2192EC2BE1}" type="slidenum">
              <a:rPr lang="en-GB" altLang="en-US"/>
              <a:pPr/>
              <a:t>6</a:t>
            </a:fld>
            <a:endParaRPr lang="en-GB" altLang="en-US"/>
          </a:p>
        </p:txBody>
      </p:sp>
      <p:sp>
        <p:nvSpPr>
          <p:cNvPr id="21506" name="Rectangle 2">
            <a:extLst>
              <a:ext uri="{FF2B5EF4-FFF2-40B4-BE49-F238E27FC236}">
                <a16:creationId xmlns:a16="http://schemas.microsoft.com/office/drawing/2014/main" id="{9DD4E71F-2095-8498-80F5-79F77425EDBD}"/>
              </a:ext>
            </a:extLst>
          </p:cNvPr>
          <p:cNvSpPr>
            <a:spLocks noRot="1" noChangeArrowheads="1" noTextEdit="1"/>
          </p:cNvSpPr>
          <p:nvPr>
            <p:ph type="sldImg"/>
          </p:nvPr>
        </p:nvSpPr>
        <p:spPr>
          <a:ln/>
        </p:spPr>
      </p:sp>
      <p:sp>
        <p:nvSpPr>
          <p:cNvPr id="21507" name="Rectangle 3">
            <a:extLst>
              <a:ext uri="{FF2B5EF4-FFF2-40B4-BE49-F238E27FC236}">
                <a16:creationId xmlns:a16="http://schemas.microsoft.com/office/drawing/2014/main" id="{6C29C29C-F856-C7EE-894B-11DB109DEEE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B8B5D02-5CF8-5A2E-B4D6-1FC873BB8DB1}"/>
              </a:ext>
            </a:extLst>
          </p:cNvPr>
          <p:cNvSpPr>
            <a:spLocks noGrp="1" noChangeArrowheads="1"/>
          </p:cNvSpPr>
          <p:nvPr>
            <p:ph type="sldNum" sz="quarter" idx="5"/>
          </p:nvPr>
        </p:nvSpPr>
        <p:spPr>
          <a:ln/>
        </p:spPr>
        <p:txBody>
          <a:bodyPr/>
          <a:lstStyle/>
          <a:p>
            <a:fld id="{E665A6CE-7001-4706-A04D-32F23ED7EFE6}" type="slidenum">
              <a:rPr lang="en-GB" altLang="en-US"/>
              <a:pPr/>
              <a:t>7</a:t>
            </a:fld>
            <a:endParaRPr lang="en-GB" altLang="en-US"/>
          </a:p>
        </p:txBody>
      </p:sp>
      <p:sp>
        <p:nvSpPr>
          <p:cNvPr id="22530" name="Rectangle 2">
            <a:extLst>
              <a:ext uri="{FF2B5EF4-FFF2-40B4-BE49-F238E27FC236}">
                <a16:creationId xmlns:a16="http://schemas.microsoft.com/office/drawing/2014/main" id="{6797CF89-B97E-1CD7-A0EC-9F4DD9869BC5}"/>
              </a:ext>
            </a:extLst>
          </p:cNvPr>
          <p:cNvSpPr>
            <a:spLocks noRot="1" noChangeArrowheads="1" noTextEdit="1"/>
          </p:cNvSpPr>
          <p:nvPr>
            <p:ph type="sldImg"/>
          </p:nvPr>
        </p:nvSpPr>
        <p:spPr>
          <a:ln/>
        </p:spPr>
      </p:sp>
      <p:sp>
        <p:nvSpPr>
          <p:cNvPr id="22531" name="Rectangle 3">
            <a:extLst>
              <a:ext uri="{FF2B5EF4-FFF2-40B4-BE49-F238E27FC236}">
                <a16:creationId xmlns:a16="http://schemas.microsoft.com/office/drawing/2014/main" id="{0A1BD260-2C14-64FA-ED85-583151D4079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2A00B8D-A996-DE8C-F7A2-F8F20B38AE16}"/>
              </a:ext>
            </a:extLst>
          </p:cNvPr>
          <p:cNvSpPr>
            <a:spLocks noGrp="1" noChangeArrowheads="1"/>
          </p:cNvSpPr>
          <p:nvPr>
            <p:ph type="sldNum" sz="quarter" idx="5"/>
          </p:nvPr>
        </p:nvSpPr>
        <p:spPr>
          <a:ln/>
        </p:spPr>
        <p:txBody>
          <a:bodyPr/>
          <a:lstStyle/>
          <a:p>
            <a:fld id="{E93482A5-0CCD-40DC-A372-B26C83CA8246}" type="slidenum">
              <a:rPr lang="en-GB" altLang="en-US"/>
              <a:pPr/>
              <a:t>8</a:t>
            </a:fld>
            <a:endParaRPr lang="en-GB" altLang="en-US"/>
          </a:p>
        </p:txBody>
      </p:sp>
      <p:sp>
        <p:nvSpPr>
          <p:cNvPr id="23554" name="Rectangle 2">
            <a:extLst>
              <a:ext uri="{FF2B5EF4-FFF2-40B4-BE49-F238E27FC236}">
                <a16:creationId xmlns:a16="http://schemas.microsoft.com/office/drawing/2014/main" id="{7CE4287C-D2DD-05BA-013D-AF05D2E801C4}"/>
              </a:ext>
            </a:extLst>
          </p:cNvPr>
          <p:cNvSpPr>
            <a:spLocks noRot="1" noChangeArrowheads="1" noTextEdit="1"/>
          </p:cNvSpPr>
          <p:nvPr>
            <p:ph type="sldImg"/>
          </p:nvPr>
        </p:nvSpPr>
        <p:spPr>
          <a:ln/>
        </p:spPr>
      </p:sp>
      <p:sp>
        <p:nvSpPr>
          <p:cNvPr id="23555" name="Rectangle 3">
            <a:extLst>
              <a:ext uri="{FF2B5EF4-FFF2-40B4-BE49-F238E27FC236}">
                <a16:creationId xmlns:a16="http://schemas.microsoft.com/office/drawing/2014/main" id="{30CC37DD-593B-376B-9A55-3BBED7C3141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FD91C1-4768-9D4F-2704-EA5DBCA2DB45}"/>
              </a:ext>
            </a:extLst>
          </p:cNvPr>
          <p:cNvSpPr>
            <a:spLocks noGrp="1" noChangeArrowheads="1"/>
          </p:cNvSpPr>
          <p:nvPr>
            <p:ph type="sldNum" sz="quarter" idx="5"/>
          </p:nvPr>
        </p:nvSpPr>
        <p:spPr>
          <a:ln/>
        </p:spPr>
        <p:txBody>
          <a:bodyPr/>
          <a:lstStyle/>
          <a:p>
            <a:fld id="{E98F606E-F52A-426F-A269-9DAB58F9862E}" type="slidenum">
              <a:rPr lang="en-GB" altLang="en-US"/>
              <a:pPr/>
              <a:t>9</a:t>
            </a:fld>
            <a:endParaRPr lang="en-GB" altLang="en-US"/>
          </a:p>
        </p:txBody>
      </p:sp>
      <p:sp>
        <p:nvSpPr>
          <p:cNvPr id="25602" name="Rectangle 2">
            <a:extLst>
              <a:ext uri="{FF2B5EF4-FFF2-40B4-BE49-F238E27FC236}">
                <a16:creationId xmlns:a16="http://schemas.microsoft.com/office/drawing/2014/main" id="{8270BAEB-0675-DE09-3D59-AB282B99D743}"/>
              </a:ext>
            </a:extLst>
          </p:cNvPr>
          <p:cNvSpPr>
            <a:spLocks noRot="1" noChangeArrowheads="1" noTextEdit="1"/>
          </p:cNvSpPr>
          <p:nvPr>
            <p:ph type="sldImg"/>
          </p:nvPr>
        </p:nvSpPr>
        <p:spPr>
          <a:xfrm>
            <a:off x="1144588" y="685800"/>
            <a:ext cx="4572000" cy="3429000"/>
          </a:xfrm>
          <a:ln/>
        </p:spPr>
      </p:sp>
      <p:sp>
        <p:nvSpPr>
          <p:cNvPr id="25603" name="Rectangle 3">
            <a:extLst>
              <a:ext uri="{FF2B5EF4-FFF2-40B4-BE49-F238E27FC236}">
                <a16:creationId xmlns:a16="http://schemas.microsoft.com/office/drawing/2014/main" id="{53635600-9ABA-97E5-9DE5-55E50E6C8851}"/>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F881B-346C-BCB1-F894-DE5D9D2C1E4C}"/>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D26969-E930-ABCB-90DA-EBD44A9DC6A3}"/>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1E93ADD-A4A2-A91E-6927-D4AEBCB6070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F1256DC-1F27-C9AE-D590-F97B47D9387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50DC0C4-7A3B-4D57-C8CA-99262D767C72}"/>
              </a:ext>
            </a:extLst>
          </p:cNvPr>
          <p:cNvSpPr>
            <a:spLocks noGrp="1"/>
          </p:cNvSpPr>
          <p:nvPr>
            <p:ph type="sldNum" sz="quarter" idx="12"/>
          </p:nvPr>
        </p:nvSpPr>
        <p:spPr/>
        <p:txBody>
          <a:bodyPr/>
          <a:lstStyle>
            <a:lvl1pPr>
              <a:defRPr/>
            </a:lvl1pPr>
          </a:lstStyle>
          <a:p>
            <a:fld id="{93303B3E-8E2C-42D0-9455-713527F2E952}" type="slidenum">
              <a:rPr lang="en-US" altLang="en-US"/>
              <a:pPr/>
              <a:t>‹#›</a:t>
            </a:fld>
            <a:endParaRPr lang="en-US" altLang="en-US"/>
          </a:p>
        </p:txBody>
      </p:sp>
    </p:spTree>
    <p:extLst>
      <p:ext uri="{BB962C8B-B14F-4D97-AF65-F5344CB8AC3E}">
        <p14:creationId xmlns:p14="http://schemas.microsoft.com/office/powerpoint/2010/main" val="3487398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C5495-1364-9515-8242-0C8973FC6B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C6F80CF-BAEA-F52A-A528-0E6E01D496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FCFD51-FC67-E543-E517-9EBFB367FBD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873C45E-AFAF-69B8-FEE4-260155CA1A8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B7FC4A9-BE55-A62F-9A3E-F9FA7860971D}"/>
              </a:ext>
            </a:extLst>
          </p:cNvPr>
          <p:cNvSpPr>
            <a:spLocks noGrp="1"/>
          </p:cNvSpPr>
          <p:nvPr>
            <p:ph type="sldNum" sz="quarter" idx="12"/>
          </p:nvPr>
        </p:nvSpPr>
        <p:spPr/>
        <p:txBody>
          <a:bodyPr/>
          <a:lstStyle>
            <a:lvl1pPr>
              <a:defRPr/>
            </a:lvl1pPr>
          </a:lstStyle>
          <a:p>
            <a:fld id="{BBD848AC-4192-44E9-9A83-95B6800741F1}" type="slidenum">
              <a:rPr lang="en-US" altLang="en-US"/>
              <a:pPr/>
              <a:t>‹#›</a:t>
            </a:fld>
            <a:endParaRPr lang="en-US" altLang="en-US"/>
          </a:p>
        </p:txBody>
      </p:sp>
    </p:spTree>
    <p:extLst>
      <p:ext uri="{BB962C8B-B14F-4D97-AF65-F5344CB8AC3E}">
        <p14:creationId xmlns:p14="http://schemas.microsoft.com/office/powerpoint/2010/main" val="7288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F64DB4-952F-0269-31E6-5333C7EED721}"/>
              </a:ext>
            </a:extLst>
          </p:cNvPr>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A86190C-8256-B726-C03E-27200CF58661}"/>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DB1B86-0FF6-6BD0-9BBB-305ABA1DD3E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945D97C-1E0C-D182-75D2-2131242E844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79D5E96-A38D-1D2A-68B6-597F9397A21C}"/>
              </a:ext>
            </a:extLst>
          </p:cNvPr>
          <p:cNvSpPr>
            <a:spLocks noGrp="1"/>
          </p:cNvSpPr>
          <p:nvPr>
            <p:ph type="sldNum" sz="quarter" idx="12"/>
          </p:nvPr>
        </p:nvSpPr>
        <p:spPr/>
        <p:txBody>
          <a:bodyPr/>
          <a:lstStyle>
            <a:lvl1pPr>
              <a:defRPr/>
            </a:lvl1pPr>
          </a:lstStyle>
          <a:p>
            <a:fld id="{B882DE7F-8737-4C07-B4F7-F13D73CB2E15}" type="slidenum">
              <a:rPr lang="en-US" altLang="en-US"/>
              <a:pPr/>
              <a:t>‹#›</a:t>
            </a:fld>
            <a:endParaRPr lang="en-US" altLang="en-US"/>
          </a:p>
        </p:txBody>
      </p:sp>
    </p:spTree>
    <p:extLst>
      <p:ext uri="{BB962C8B-B14F-4D97-AF65-F5344CB8AC3E}">
        <p14:creationId xmlns:p14="http://schemas.microsoft.com/office/powerpoint/2010/main" val="2063622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ADD45-0C11-8F4E-C568-5008532EDD18}"/>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Online Image Placeholder 2">
            <a:extLst>
              <a:ext uri="{FF2B5EF4-FFF2-40B4-BE49-F238E27FC236}">
                <a16:creationId xmlns:a16="http://schemas.microsoft.com/office/drawing/2014/main" id="{9828F34F-1A18-F382-ADEC-6ED80FB77A40}"/>
              </a:ext>
            </a:extLst>
          </p:cNvPr>
          <p:cNvSpPr>
            <a:spLocks noGrp="1"/>
          </p:cNvSpPr>
          <p:nvPr>
            <p:ph type="clipArt" sz="half" idx="1"/>
          </p:nvPr>
        </p:nvSpPr>
        <p:spPr>
          <a:xfrm>
            <a:off x="685800" y="1981200"/>
            <a:ext cx="3810000" cy="4114800"/>
          </a:xfrm>
        </p:spPr>
        <p:txBody>
          <a:bodyPr/>
          <a:lstStyle/>
          <a:p>
            <a:endParaRPr lang="en-GB"/>
          </a:p>
        </p:txBody>
      </p:sp>
      <p:sp>
        <p:nvSpPr>
          <p:cNvPr id="4" name="Text Placeholder 3">
            <a:extLst>
              <a:ext uri="{FF2B5EF4-FFF2-40B4-BE49-F238E27FC236}">
                <a16:creationId xmlns:a16="http://schemas.microsoft.com/office/drawing/2014/main" id="{B94B5557-0CC4-AE5C-62F1-3C40EE2B6D14}"/>
              </a:ext>
            </a:extLst>
          </p:cNvPr>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1C248F4-7167-471D-F82F-83D52CDD5CEB}"/>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19B9B32-F9D7-65D7-2B89-923291A1BAD4}"/>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4B3CC1E-CE6F-3349-A557-BDEE9FE6B2C0}"/>
              </a:ext>
            </a:extLst>
          </p:cNvPr>
          <p:cNvSpPr>
            <a:spLocks noGrp="1"/>
          </p:cNvSpPr>
          <p:nvPr>
            <p:ph type="sldNum" sz="quarter" idx="12"/>
          </p:nvPr>
        </p:nvSpPr>
        <p:spPr>
          <a:xfrm>
            <a:off x="6553200" y="6248400"/>
            <a:ext cx="1905000" cy="457200"/>
          </a:xfrm>
        </p:spPr>
        <p:txBody>
          <a:bodyPr/>
          <a:lstStyle>
            <a:lvl1pPr>
              <a:defRPr/>
            </a:lvl1pPr>
          </a:lstStyle>
          <a:p>
            <a:fld id="{E57280F6-D64A-4E40-8059-1C89FEC720CB}" type="slidenum">
              <a:rPr lang="en-US" altLang="en-US"/>
              <a:pPr/>
              <a:t>‹#›</a:t>
            </a:fld>
            <a:endParaRPr lang="en-US" altLang="en-US"/>
          </a:p>
        </p:txBody>
      </p:sp>
    </p:spTree>
    <p:extLst>
      <p:ext uri="{BB962C8B-B14F-4D97-AF65-F5344CB8AC3E}">
        <p14:creationId xmlns:p14="http://schemas.microsoft.com/office/powerpoint/2010/main" val="2739590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0E77C-7A96-BDC3-0AC9-5D6EEDE1A585}"/>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188B975-3755-2B98-33FA-981565791233}"/>
              </a:ext>
            </a:extLst>
          </p:cNvPr>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Online Image Placeholder 3">
            <a:extLst>
              <a:ext uri="{FF2B5EF4-FFF2-40B4-BE49-F238E27FC236}">
                <a16:creationId xmlns:a16="http://schemas.microsoft.com/office/drawing/2014/main" id="{73D8F337-8FFA-57A6-9899-CB2806892600}"/>
              </a:ext>
            </a:extLst>
          </p:cNvPr>
          <p:cNvSpPr>
            <a:spLocks noGrp="1"/>
          </p:cNvSpPr>
          <p:nvPr>
            <p:ph type="clipArt" sz="half" idx="2"/>
          </p:nvPr>
        </p:nvSpPr>
        <p:spPr>
          <a:xfrm>
            <a:off x="4648200" y="1981200"/>
            <a:ext cx="3810000" cy="4114800"/>
          </a:xfrm>
        </p:spPr>
        <p:txBody>
          <a:bodyPr/>
          <a:lstStyle/>
          <a:p>
            <a:endParaRPr lang="en-GB"/>
          </a:p>
        </p:txBody>
      </p:sp>
      <p:sp>
        <p:nvSpPr>
          <p:cNvPr id="5" name="Date Placeholder 4">
            <a:extLst>
              <a:ext uri="{FF2B5EF4-FFF2-40B4-BE49-F238E27FC236}">
                <a16:creationId xmlns:a16="http://schemas.microsoft.com/office/drawing/2014/main" id="{9F1ACE26-D917-F03B-CDFB-72C6DDFEA36F}"/>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EFE3145-0109-58AD-5F08-613731ECA2F0}"/>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D3CC855-34BE-77FE-E095-8F830072809E}"/>
              </a:ext>
            </a:extLst>
          </p:cNvPr>
          <p:cNvSpPr>
            <a:spLocks noGrp="1"/>
          </p:cNvSpPr>
          <p:nvPr>
            <p:ph type="sldNum" sz="quarter" idx="12"/>
          </p:nvPr>
        </p:nvSpPr>
        <p:spPr>
          <a:xfrm>
            <a:off x="6553200" y="6248400"/>
            <a:ext cx="1905000" cy="457200"/>
          </a:xfrm>
        </p:spPr>
        <p:txBody>
          <a:bodyPr/>
          <a:lstStyle>
            <a:lvl1pPr>
              <a:defRPr/>
            </a:lvl1pPr>
          </a:lstStyle>
          <a:p>
            <a:fld id="{10E771E4-27FC-4AE0-B7F9-5688D7D0791F}" type="slidenum">
              <a:rPr lang="en-US" altLang="en-US"/>
              <a:pPr/>
              <a:t>‹#›</a:t>
            </a:fld>
            <a:endParaRPr lang="en-US" altLang="en-US"/>
          </a:p>
        </p:txBody>
      </p:sp>
    </p:spTree>
    <p:extLst>
      <p:ext uri="{BB962C8B-B14F-4D97-AF65-F5344CB8AC3E}">
        <p14:creationId xmlns:p14="http://schemas.microsoft.com/office/powerpoint/2010/main" val="4078680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FC07A-3913-4BE9-8018-E5662103252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0816286-16C2-5BAD-3BB6-40961586C6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937422-0338-D104-199C-F5BE9A90B94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73A5C33-D713-19BE-4873-877E1F27AFC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E68E353-C167-23FD-F845-8267A6566B8E}"/>
              </a:ext>
            </a:extLst>
          </p:cNvPr>
          <p:cNvSpPr>
            <a:spLocks noGrp="1"/>
          </p:cNvSpPr>
          <p:nvPr>
            <p:ph type="sldNum" sz="quarter" idx="12"/>
          </p:nvPr>
        </p:nvSpPr>
        <p:spPr/>
        <p:txBody>
          <a:bodyPr/>
          <a:lstStyle>
            <a:lvl1pPr>
              <a:defRPr/>
            </a:lvl1pPr>
          </a:lstStyle>
          <a:p>
            <a:fld id="{B803EA80-6D2E-431B-B296-592902A7CBBC}" type="slidenum">
              <a:rPr lang="en-US" altLang="en-US"/>
              <a:pPr/>
              <a:t>‹#›</a:t>
            </a:fld>
            <a:endParaRPr lang="en-US" altLang="en-US"/>
          </a:p>
        </p:txBody>
      </p:sp>
    </p:spTree>
    <p:extLst>
      <p:ext uri="{BB962C8B-B14F-4D97-AF65-F5344CB8AC3E}">
        <p14:creationId xmlns:p14="http://schemas.microsoft.com/office/powerpoint/2010/main" val="3345461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162E1-C2B7-9703-A8DB-5E378A4F817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E50D41F-8E44-1090-D9CD-9E676E3E329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24600FA-D720-6421-E947-953F07173EC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997A9E8-128B-43A4-5709-999F3A81727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1C8DFFC-F076-01C0-AA75-03D69B78BD85}"/>
              </a:ext>
            </a:extLst>
          </p:cNvPr>
          <p:cNvSpPr>
            <a:spLocks noGrp="1"/>
          </p:cNvSpPr>
          <p:nvPr>
            <p:ph type="sldNum" sz="quarter" idx="12"/>
          </p:nvPr>
        </p:nvSpPr>
        <p:spPr/>
        <p:txBody>
          <a:bodyPr/>
          <a:lstStyle>
            <a:lvl1pPr>
              <a:defRPr/>
            </a:lvl1pPr>
          </a:lstStyle>
          <a:p>
            <a:fld id="{D4298ED6-AF41-43C7-88FB-1CBF7BFA03CC}" type="slidenum">
              <a:rPr lang="en-US" altLang="en-US"/>
              <a:pPr/>
              <a:t>‹#›</a:t>
            </a:fld>
            <a:endParaRPr lang="en-US" altLang="en-US"/>
          </a:p>
        </p:txBody>
      </p:sp>
    </p:spTree>
    <p:extLst>
      <p:ext uri="{BB962C8B-B14F-4D97-AF65-F5344CB8AC3E}">
        <p14:creationId xmlns:p14="http://schemas.microsoft.com/office/powerpoint/2010/main" val="298847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5DDCE-EE19-7C33-F34E-C2C6D59EC0B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CEFBB43-FDBD-464F-E59C-13FD8F4222FB}"/>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2EDA06F-F83F-5A39-9D65-B12F07D829C9}"/>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2B8FB1D-8EA1-7308-7B3D-1E1310AD9CB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C696D1B-12C6-D4FB-CCE7-9D50C00CBE8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96A6849-3996-FDB6-D505-1BADD5652CF9}"/>
              </a:ext>
            </a:extLst>
          </p:cNvPr>
          <p:cNvSpPr>
            <a:spLocks noGrp="1"/>
          </p:cNvSpPr>
          <p:nvPr>
            <p:ph type="sldNum" sz="quarter" idx="12"/>
          </p:nvPr>
        </p:nvSpPr>
        <p:spPr/>
        <p:txBody>
          <a:bodyPr/>
          <a:lstStyle>
            <a:lvl1pPr>
              <a:defRPr/>
            </a:lvl1pPr>
          </a:lstStyle>
          <a:p>
            <a:fld id="{85BC0332-921E-4C3E-A8A6-2168BFC4C956}" type="slidenum">
              <a:rPr lang="en-US" altLang="en-US"/>
              <a:pPr/>
              <a:t>‹#›</a:t>
            </a:fld>
            <a:endParaRPr lang="en-US" altLang="en-US"/>
          </a:p>
        </p:txBody>
      </p:sp>
    </p:spTree>
    <p:extLst>
      <p:ext uri="{BB962C8B-B14F-4D97-AF65-F5344CB8AC3E}">
        <p14:creationId xmlns:p14="http://schemas.microsoft.com/office/powerpoint/2010/main" val="195458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910CD-C473-4BDB-0B06-BE3CB8976FEE}"/>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6C711CF-15A2-2546-3F83-BD66A953547B}"/>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38303E-85C2-B7DC-177D-7BA0B2B8D91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BE63B67-719B-33DF-EAE3-48F1251EF4DE}"/>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61B263-1AE1-E59D-B46B-2B42B5ECF2E6}"/>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901302D-9FD4-907F-8FC0-B7212BC6B7EA}"/>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0682C6FB-2C50-BDC5-1634-5B92BFE6994D}"/>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F49DA74-06C0-860B-4D1D-6DA57F44B0F1}"/>
              </a:ext>
            </a:extLst>
          </p:cNvPr>
          <p:cNvSpPr>
            <a:spLocks noGrp="1"/>
          </p:cNvSpPr>
          <p:nvPr>
            <p:ph type="sldNum" sz="quarter" idx="12"/>
          </p:nvPr>
        </p:nvSpPr>
        <p:spPr/>
        <p:txBody>
          <a:bodyPr/>
          <a:lstStyle>
            <a:lvl1pPr>
              <a:defRPr/>
            </a:lvl1pPr>
          </a:lstStyle>
          <a:p>
            <a:fld id="{5ABEDFFE-CAC1-4584-9FA1-882BB9B64C47}" type="slidenum">
              <a:rPr lang="en-US" altLang="en-US"/>
              <a:pPr/>
              <a:t>‹#›</a:t>
            </a:fld>
            <a:endParaRPr lang="en-US" altLang="en-US"/>
          </a:p>
        </p:txBody>
      </p:sp>
    </p:spTree>
    <p:extLst>
      <p:ext uri="{BB962C8B-B14F-4D97-AF65-F5344CB8AC3E}">
        <p14:creationId xmlns:p14="http://schemas.microsoft.com/office/powerpoint/2010/main" val="1345790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9F777-11EC-6FF1-C880-9BE69C234C0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4F80F8-A059-CCB1-EB5E-053F793B532D}"/>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5E0D133F-FB2D-9166-9972-637A34E49F1F}"/>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7D49731B-8B20-90BE-836E-413F1632B138}"/>
              </a:ext>
            </a:extLst>
          </p:cNvPr>
          <p:cNvSpPr>
            <a:spLocks noGrp="1"/>
          </p:cNvSpPr>
          <p:nvPr>
            <p:ph type="sldNum" sz="quarter" idx="12"/>
          </p:nvPr>
        </p:nvSpPr>
        <p:spPr/>
        <p:txBody>
          <a:bodyPr/>
          <a:lstStyle>
            <a:lvl1pPr>
              <a:defRPr/>
            </a:lvl1pPr>
          </a:lstStyle>
          <a:p>
            <a:fld id="{6A9AFCA4-C5FE-402D-B98B-C2C44D76489B}" type="slidenum">
              <a:rPr lang="en-US" altLang="en-US"/>
              <a:pPr/>
              <a:t>‹#›</a:t>
            </a:fld>
            <a:endParaRPr lang="en-US" altLang="en-US"/>
          </a:p>
        </p:txBody>
      </p:sp>
    </p:spTree>
    <p:extLst>
      <p:ext uri="{BB962C8B-B14F-4D97-AF65-F5344CB8AC3E}">
        <p14:creationId xmlns:p14="http://schemas.microsoft.com/office/powerpoint/2010/main" val="1987945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5DB0AA-C02A-6BC1-629F-D82D0D6100F8}"/>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1CE366FB-01C2-EE3B-9701-65F4E5FD1427}"/>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B5BD449F-2FB5-C34D-3C79-BA352696C69F}"/>
              </a:ext>
            </a:extLst>
          </p:cNvPr>
          <p:cNvSpPr>
            <a:spLocks noGrp="1"/>
          </p:cNvSpPr>
          <p:nvPr>
            <p:ph type="sldNum" sz="quarter" idx="12"/>
          </p:nvPr>
        </p:nvSpPr>
        <p:spPr/>
        <p:txBody>
          <a:bodyPr/>
          <a:lstStyle>
            <a:lvl1pPr>
              <a:defRPr/>
            </a:lvl1pPr>
          </a:lstStyle>
          <a:p>
            <a:fld id="{58D2E1D6-B202-442D-A263-D680C1E3B7D2}" type="slidenum">
              <a:rPr lang="en-US" altLang="en-US"/>
              <a:pPr/>
              <a:t>‹#›</a:t>
            </a:fld>
            <a:endParaRPr lang="en-US" altLang="en-US"/>
          </a:p>
        </p:txBody>
      </p:sp>
    </p:spTree>
    <p:extLst>
      <p:ext uri="{BB962C8B-B14F-4D97-AF65-F5344CB8AC3E}">
        <p14:creationId xmlns:p14="http://schemas.microsoft.com/office/powerpoint/2010/main" val="1482284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EB255-2D54-2931-FCA5-7C13CE4AFB0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A5C6693-092E-BB26-1252-7639433C324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37B8C20-34E5-118D-5C75-2903827CB99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0B38D5-E146-61FC-1A77-D96037C8FD5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76A5C5A-C5E5-587E-DAE4-31677873739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EEF5D26-4667-D645-7D4E-FE08AE1C35BA}"/>
              </a:ext>
            </a:extLst>
          </p:cNvPr>
          <p:cNvSpPr>
            <a:spLocks noGrp="1"/>
          </p:cNvSpPr>
          <p:nvPr>
            <p:ph type="sldNum" sz="quarter" idx="12"/>
          </p:nvPr>
        </p:nvSpPr>
        <p:spPr/>
        <p:txBody>
          <a:bodyPr/>
          <a:lstStyle>
            <a:lvl1pPr>
              <a:defRPr/>
            </a:lvl1pPr>
          </a:lstStyle>
          <a:p>
            <a:fld id="{5DF18D68-771C-4FD4-8D18-8ECA2FDC9544}" type="slidenum">
              <a:rPr lang="en-US" altLang="en-US"/>
              <a:pPr/>
              <a:t>‹#›</a:t>
            </a:fld>
            <a:endParaRPr lang="en-US" altLang="en-US"/>
          </a:p>
        </p:txBody>
      </p:sp>
    </p:spTree>
    <p:extLst>
      <p:ext uri="{BB962C8B-B14F-4D97-AF65-F5344CB8AC3E}">
        <p14:creationId xmlns:p14="http://schemas.microsoft.com/office/powerpoint/2010/main" val="1303355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40E8C-4A5D-08F7-B979-D78AF0A35F0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9B50887-1EAA-47B1-278A-7C5BAA94D72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E7BE030-5450-B9C5-666D-E8E1031EFE1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65EBD4-418F-AE4F-8486-DA375B71ABB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5242D64-31A3-C9FB-81CA-DABB98EC1B9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95C617F-CD17-7C7A-A7C6-6220D3753BD1}"/>
              </a:ext>
            </a:extLst>
          </p:cNvPr>
          <p:cNvSpPr>
            <a:spLocks noGrp="1"/>
          </p:cNvSpPr>
          <p:nvPr>
            <p:ph type="sldNum" sz="quarter" idx="12"/>
          </p:nvPr>
        </p:nvSpPr>
        <p:spPr/>
        <p:txBody>
          <a:bodyPr/>
          <a:lstStyle>
            <a:lvl1pPr>
              <a:defRPr/>
            </a:lvl1pPr>
          </a:lstStyle>
          <a:p>
            <a:fld id="{339BC9EF-4398-4A09-8BB1-A55250D1D5D4}" type="slidenum">
              <a:rPr lang="en-US" altLang="en-US"/>
              <a:pPr/>
              <a:t>‹#›</a:t>
            </a:fld>
            <a:endParaRPr lang="en-US" altLang="en-US"/>
          </a:p>
        </p:txBody>
      </p:sp>
    </p:spTree>
    <p:extLst>
      <p:ext uri="{BB962C8B-B14F-4D97-AF65-F5344CB8AC3E}">
        <p14:creationId xmlns:p14="http://schemas.microsoft.com/office/powerpoint/2010/main" val="4165734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A30E5D7-729F-3888-0A23-1711B3822A0B}"/>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A343114-B6C2-2EBC-578A-A15969A27E6A}"/>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9B23BD3-9172-763E-655B-60571DF1556E}"/>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096BBDF8-8278-EAF4-453A-D376D1CC7E20}"/>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18D2584F-CF69-B4DB-98EF-F0E8F78C0B02}"/>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529908B-AD28-4341-9521-6A1EC87A692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hemeOverride" Target="../theme/themeOverride1.xml"/><Relationship Id="rId4" Type="http://schemas.openxmlformats.org/officeDocument/2006/relationships/image" Target="../media/image1.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hemeOverride" Target="../theme/themeOverride2.xml"/><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3.x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themeOverride" Target="../theme/themeOverride4.xml"/><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D8D2983-2EB5-7DE0-1F7D-10AA58D13DD9}"/>
              </a:ext>
            </a:extLst>
          </p:cNvPr>
          <p:cNvSpPr>
            <a:spLocks noGrp="1" noChangeArrowheads="1"/>
          </p:cNvSpPr>
          <p:nvPr>
            <p:ph type="title"/>
          </p:nvPr>
        </p:nvSpPr>
        <p:spPr/>
        <p:txBody>
          <a:bodyPr/>
          <a:lstStyle/>
          <a:p>
            <a:r>
              <a:rPr lang="en-US" altLang="en-US"/>
              <a:t>The Fall of Icarus</a:t>
            </a:r>
          </a:p>
        </p:txBody>
      </p:sp>
      <p:pic>
        <p:nvPicPr>
          <p:cNvPr id="2054" name="Picture 6">
            <a:extLst>
              <a:ext uri="{FF2B5EF4-FFF2-40B4-BE49-F238E27FC236}">
                <a16:creationId xmlns:a16="http://schemas.microsoft.com/office/drawing/2014/main" id="{5151D25D-37B7-54EA-AFC5-C56AA183ED5A}"/>
              </a:ext>
            </a:extLst>
          </p:cNvPr>
          <p:cNvPicPr>
            <a:picLocks noGrp="1" noChangeAspect="1" noChangeArrowheads="1"/>
          </p:cNvPicPr>
          <p:nvPr>
            <p:ph type="clipArt" sz="half" idx="1"/>
          </p:nvPr>
        </p:nvPicPr>
        <p:blipFill>
          <a:blip r:embed="rId4">
            <a:extLst>
              <a:ext uri="{28A0092B-C50C-407E-A947-70E740481C1C}">
                <a14:useLocalDpi xmlns:a14="http://schemas.microsoft.com/office/drawing/2010/main" val="0"/>
              </a:ext>
            </a:extLst>
          </a:blip>
          <a:srcRect/>
          <a:stretch>
            <a:fillRect/>
          </a:stretch>
        </p:blipFill>
        <p:spPr>
          <a:xfrm>
            <a:off x="2667000" y="2286000"/>
            <a:ext cx="4495800" cy="3360738"/>
          </a:xfrm>
        </p:spPr>
      </p:pic>
    </p:spTree>
  </p:cSld>
  <p:clrMapOvr>
    <a:overrideClrMapping bg1="lt1" tx1="dk1" bg2="lt2" tx2="dk2" accent1="accent1" accent2="accent2" accent3="accent3" accent4="accent4" accent5="accent5" accent6="accent6" hlink="hlink" folHlink="folHlink"/>
  </p:clrMapOvr>
  <p:transition spd="med">
    <p:zoom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5C4547E-C18C-1A3B-BFE8-E11FC9555EE2}"/>
              </a:ext>
            </a:extLst>
          </p:cNvPr>
          <p:cNvSpPr>
            <a:spLocks noGrp="1" noChangeArrowheads="1"/>
          </p:cNvSpPr>
          <p:nvPr>
            <p:ph type="title"/>
          </p:nvPr>
        </p:nvSpPr>
        <p:spPr/>
        <p:txBody>
          <a:bodyPr/>
          <a:lstStyle/>
          <a:p>
            <a:r>
              <a:rPr lang="en-US" altLang="en-US"/>
              <a:t>Icarus</a:t>
            </a:r>
          </a:p>
        </p:txBody>
      </p:sp>
      <p:sp>
        <p:nvSpPr>
          <p:cNvPr id="3075" name="Rectangle 3">
            <a:extLst>
              <a:ext uri="{FF2B5EF4-FFF2-40B4-BE49-F238E27FC236}">
                <a16:creationId xmlns:a16="http://schemas.microsoft.com/office/drawing/2014/main" id="{10E2F453-E5D7-DEC2-2749-E3E6DF62C6B2}"/>
              </a:ext>
            </a:extLst>
          </p:cNvPr>
          <p:cNvSpPr>
            <a:spLocks noGrp="1" noChangeArrowheads="1"/>
          </p:cNvSpPr>
          <p:nvPr>
            <p:ph type="body" sz="half" idx="1"/>
          </p:nvPr>
        </p:nvSpPr>
        <p:spPr/>
        <p:txBody>
          <a:bodyPr/>
          <a:lstStyle/>
          <a:p>
            <a:r>
              <a:rPr lang="en-US" altLang="en-US" sz="2800"/>
              <a:t>Icarus was an ancient Greek god</a:t>
            </a:r>
          </a:p>
          <a:p>
            <a:r>
              <a:rPr lang="en-US" altLang="en-US" sz="2800"/>
              <a:t>His father was Daedalus, an artificer, or artist</a:t>
            </a:r>
          </a:p>
          <a:p>
            <a:r>
              <a:rPr lang="en-US" altLang="en-US" sz="2800"/>
              <a:t>Daedalus gave Icarus wings made of wax so he could fly </a:t>
            </a:r>
          </a:p>
        </p:txBody>
      </p:sp>
      <p:pic>
        <p:nvPicPr>
          <p:cNvPr id="3077" name="Picture 5">
            <a:extLst>
              <a:ext uri="{FF2B5EF4-FFF2-40B4-BE49-F238E27FC236}">
                <a16:creationId xmlns:a16="http://schemas.microsoft.com/office/drawing/2014/main" id="{D9B28EBC-F3FC-42F7-BFAF-2BCA56A4D108}"/>
              </a:ext>
            </a:extLst>
          </p:cNvPr>
          <p:cNvPicPr>
            <a:picLocks noGrp="1" noChangeAspect="1" noChangeArrowheads="1"/>
          </p:cNvPicPr>
          <p:nvPr>
            <p:ph type="clipArt" sz="half" idx="2"/>
          </p:nvPr>
        </p:nvPicPr>
        <p:blipFill>
          <a:blip r:embed="rId4">
            <a:extLst>
              <a:ext uri="{28A0092B-C50C-407E-A947-70E740481C1C}">
                <a14:useLocalDpi xmlns:a14="http://schemas.microsoft.com/office/drawing/2010/main" val="0"/>
              </a:ext>
            </a:extLst>
          </a:blip>
          <a:srcRect/>
          <a:stretch>
            <a:fillRect/>
          </a:stretch>
        </p:blipFill>
        <p:spPr>
          <a:xfrm>
            <a:off x="5386388" y="2713038"/>
            <a:ext cx="2332037" cy="2651125"/>
          </a:xfrm>
        </p:spPr>
      </p:pic>
    </p:spTree>
  </p:cSld>
  <p:clrMapOvr>
    <a:overrideClrMapping bg1="lt1" tx1="dk1" bg2="lt2" tx2="dk2" accent1="accent1" accent2="accent2" accent3="accent3" accent4="accent4" accent5="accent5" accent6="accent6" hlink="hlink" folHlink="folHlink"/>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9CA8B3A1-2118-7B7F-DE7A-B2E4FD95BECE}"/>
              </a:ext>
            </a:extLst>
          </p:cNvPr>
          <p:cNvSpPr txBox="1">
            <a:spLocks noChangeArrowheads="1"/>
          </p:cNvSpPr>
          <p:nvPr/>
        </p:nvSpPr>
        <p:spPr bwMode="auto">
          <a:xfrm>
            <a:off x="533400" y="685800"/>
            <a:ext cx="8153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Icarus’ father warned him not to fly too close to the sun, or the heat from the sun would melt the wax in the wings and he would fall.  </a:t>
            </a:r>
          </a:p>
        </p:txBody>
      </p:sp>
      <p:sp>
        <p:nvSpPr>
          <p:cNvPr id="5123" name="Text Box 3">
            <a:extLst>
              <a:ext uri="{FF2B5EF4-FFF2-40B4-BE49-F238E27FC236}">
                <a16:creationId xmlns:a16="http://schemas.microsoft.com/office/drawing/2014/main" id="{0165A260-6FEA-15D5-B08E-1640C2F519E8}"/>
              </a:ext>
            </a:extLst>
          </p:cNvPr>
          <p:cNvSpPr txBox="1">
            <a:spLocks noChangeArrowheads="1"/>
          </p:cNvSpPr>
          <p:nvPr/>
        </p:nvSpPr>
        <p:spPr bwMode="auto">
          <a:xfrm>
            <a:off x="685800" y="4724400"/>
            <a:ext cx="7772400" cy="173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Icarus began to fly around the world, and the feeling of soaring in the sky was so exhilarating that he forgot his father’s advice and began to soar closer and closer to the sun.</a:t>
            </a:r>
          </a:p>
          <a:p>
            <a:pPr>
              <a:spcBef>
                <a:spcPct val="50000"/>
              </a:spcBef>
            </a:pPr>
            <a:endParaRPr lang="en-US" altLang="en-US"/>
          </a:p>
        </p:txBody>
      </p:sp>
      <p:pic>
        <p:nvPicPr>
          <p:cNvPr id="5124" name="Picture 4">
            <a:extLst>
              <a:ext uri="{FF2B5EF4-FFF2-40B4-BE49-F238E27FC236}">
                <a16:creationId xmlns:a16="http://schemas.microsoft.com/office/drawing/2014/main" id="{2823D571-C6A2-21F5-7428-39623CA455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2209800"/>
            <a:ext cx="1620838" cy="1630363"/>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transition spd="med">
    <p:wipe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additive="base">
                                        <p:cTn id="7" dur="500" fill="hold"/>
                                        <p:tgtEl>
                                          <p:spTgt spid="5122"/>
                                        </p:tgtEl>
                                        <p:attrNameLst>
                                          <p:attrName>ppt_x</p:attrName>
                                        </p:attrNameLst>
                                      </p:cBhvr>
                                      <p:tavLst>
                                        <p:tav tm="0">
                                          <p:val>
                                            <p:strVal val="0-#ppt_w/2"/>
                                          </p:val>
                                        </p:tav>
                                        <p:tav tm="100000">
                                          <p:val>
                                            <p:strVal val="#ppt_x"/>
                                          </p:val>
                                        </p:tav>
                                      </p:tavLst>
                                    </p:anim>
                                    <p:anim calcmode="lin" valueType="num">
                                      <p:cBhvr additive="base">
                                        <p:cTn id="8" dur="500" fill="hold"/>
                                        <p:tgtEl>
                                          <p:spTgt spid="512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6" fill="hold" nodeType="clickEffect">
                                  <p:stCondLst>
                                    <p:cond delay="0"/>
                                  </p:stCondLst>
                                  <p:childTnLst>
                                    <p:set>
                                      <p:cBhvr>
                                        <p:cTn id="12" dur="1" fill="hold">
                                          <p:stCondLst>
                                            <p:cond delay="0"/>
                                          </p:stCondLst>
                                        </p:cTn>
                                        <p:tgtEl>
                                          <p:spTgt spid="5123"/>
                                        </p:tgtEl>
                                        <p:attrNameLst>
                                          <p:attrName>style.visibility</p:attrName>
                                        </p:attrNameLst>
                                      </p:cBhvr>
                                      <p:to>
                                        <p:strVal val="visible"/>
                                      </p:to>
                                    </p:set>
                                    <p:animEffect transition="in" filter="barn(inHorizontal)">
                                      <p:cBhvr>
                                        <p:cTn id="13" dur="5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P spid="5123"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a:extLst>
              <a:ext uri="{FF2B5EF4-FFF2-40B4-BE49-F238E27FC236}">
                <a16:creationId xmlns:a16="http://schemas.microsoft.com/office/drawing/2014/main" id="{BAC62146-548D-2FD3-8D3E-E399D8F786DC}"/>
              </a:ext>
            </a:extLst>
          </p:cNvPr>
          <p:cNvSpPr txBox="1">
            <a:spLocks noChangeArrowheads="1"/>
          </p:cNvSpPr>
          <p:nvPr/>
        </p:nvSpPr>
        <p:spPr bwMode="auto">
          <a:xfrm>
            <a:off x="762000" y="838200"/>
            <a:ext cx="7696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The closer Icarus got to the sun, the warmer the wax became.  Soon his wings began to melt.</a:t>
            </a:r>
          </a:p>
        </p:txBody>
      </p:sp>
      <p:sp>
        <p:nvSpPr>
          <p:cNvPr id="6147" name="Text Box 3">
            <a:extLst>
              <a:ext uri="{FF2B5EF4-FFF2-40B4-BE49-F238E27FC236}">
                <a16:creationId xmlns:a16="http://schemas.microsoft.com/office/drawing/2014/main" id="{44928B5A-0F34-6004-F700-2EF4DE947CD4}"/>
              </a:ext>
            </a:extLst>
          </p:cNvPr>
          <p:cNvSpPr txBox="1">
            <a:spLocks noChangeArrowheads="1"/>
          </p:cNvSpPr>
          <p:nvPr/>
        </p:nvSpPr>
        <p:spPr bwMode="auto">
          <a:xfrm>
            <a:off x="990600" y="4343400"/>
            <a:ext cx="7543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His wings were quickly gone.  Icarus fell to his death into the sea.</a:t>
            </a:r>
          </a:p>
        </p:txBody>
      </p:sp>
      <p:pic>
        <p:nvPicPr>
          <p:cNvPr id="6152" name="Picture 8">
            <a:extLst>
              <a:ext uri="{FF2B5EF4-FFF2-40B4-BE49-F238E27FC236}">
                <a16:creationId xmlns:a16="http://schemas.microsoft.com/office/drawing/2014/main" id="{246967DF-BB56-711D-1666-DAED334D90BA}"/>
              </a:ext>
            </a:extLst>
          </p:cNvPr>
          <p:cNvPicPr>
            <a:picLocks noGrp="1" noChangeAspect="1" noChangeArrowheads="1"/>
          </p:cNvPicPr>
          <p:nvPr>
            <p:ph type="clipArt" sz="half" idx="2"/>
          </p:nvPr>
        </p:nvPicPr>
        <p:blipFill>
          <a:blip r:embed="rId4">
            <a:extLst>
              <a:ext uri="{28A0092B-C50C-407E-A947-70E740481C1C}">
                <a14:useLocalDpi xmlns:a14="http://schemas.microsoft.com/office/drawing/2010/main" val="0"/>
              </a:ext>
            </a:extLst>
          </a:blip>
          <a:srcRect/>
          <a:stretch>
            <a:fillRect/>
          </a:stretch>
        </p:blipFill>
        <p:spPr>
          <a:xfrm>
            <a:off x="3657600" y="2133600"/>
            <a:ext cx="2065338" cy="1938338"/>
          </a:xfrm>
        </p:spPr>
      </p:pic>
    </p:spTree>
  </p:cSld>
  <p:clrMapOvr>
    <a:overrideClrMapping bg1="lt1" tx1="dk1" bg2="lt2" tx2="dk2" accent1="accent1" accent2="accent2" accent3="accent3" accent4="accent4" accent5="accent5" accent6="accent6" hlink="hlink" folHlink="folHlink"/>
  </p:clrMapOvr>
  <p:transition spd="med">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0-#ppt_w/2"/>
                                          </p:val>
                                        </p:tav>
                                        <p:tav tm="100000">
                                          <p:val>
                                            <p:strVal val="#ppt_x"/>
                                          </p:val>
                                        </p:tav>
                                      </p:tavLst>
                                    </p:anim>
                                    <p:anim calcmode="lin" valueType="num">
                                      <p:cBhvr additive="base">
                                        <p:cTn id="8" dur="500" fill="hold"/>
                                        <p:tgtEl>
                                          <p:spTgt spid="614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6147"/>
                                        </p:tgtEl>
                                        <p:attrNameLst>
                                          <p:attrName>style.visibility</p:attrName>
                                        </p:attrNameLst>
                                      </p:cBhvr>
                                      <p:to>
                                        <p:strVal val="visible"/>
                                      </p:to>
                                    </p:set>
                                    <p:anim calcmode="lin" valueType="num">
                                      <p:cBhvr additive="base">
                                        <p:cTn id="13" dur="500" fill="hold"/>
                                        <p:tgtEl>
                                          <p:spTgt spid="6147"/>
                                        </p:tgtEl>
                                        <p:attrNameLst>
                                          <p:attrName>ppt_x</p:attrName>
                                        </p:attrNameLst>
                                      </p:cBhvr>
                                      <p:tavLst>
                                        <p:tav tm="0">
                                          <p:val>
                                            <p:strVal val="0-#ppt_w/2"/>
                                          </p:val>
                                        </p:tav>
                                        <p:tav tm="100000">
                                          <p:val>
                                            <p:strVal val="#ppt_x"/>
                                          </p:val>
                                        </p:tav>
                                      </p:tavLst>
                                    </p:anim>
                                    <p:anim calcmode="lin" valueType="num">
                                      <p:cBhvr additive="base">
                                        <p:cTn id="14" dur="500" fill="hold"/>
                                        <p:tgtEl>
                                          <p:spTgt spid="61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utoUpdateAnimBg="0"/>
      <p:bldP spid="6147"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a:extLst>
              <a:ext uri="{FF2B5EF4-FFF2-40B4-BE49-F238E27FC236}">
                <a16:creationId xmlns:a16="http://schemas.microsoft.com/office/drawing/2014/main" id="{49E30E1E-4F0C-9273-055F-5CDCB011A3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763"/>
            <a:ext cx="10363200" cy="68484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9F8AD8D-D264-EE5B-886D-B1A6FB8131DC}"/>
              </a:ext>
            </a:extLst>
          </p:cNvPr>
          <p:cNvSpPr>
            <a:spLocks noGrp="1" noChangeArrowheads="1"/>
          </p:cNvSpPr>
          <p:nvPr>
            <p:ph type="title"/>
          </p:nvPr>
        </p:nvSpPr>
        <p:spPr>
          <a:xfrm>
            <a:off x="685800" y="381000"/>
            <a:ext cx="7772400" cy="914400"/>
          </a:xfrm>
        </p:spPr>
        <p:txBody>
          <a:bodyPr/>
          <a:lstStyle/>
          <a:p>
            <a:r>
              <a:rPr lang="en-US" altLang="en-US"/>
              <a:t>Musee Des Beaux Arts</a:t>
            </a:r>
          </a:p>
        </p:txBody>
      </p:sp>
      <p:sp>
        <p:nvSpPr>
          <p:cNvPr id="8195" name="Text Box 3">
            <a:extLst>
              <a:ext uri="{FF2B5EF4-FFF2-40B4-BE49-F238E27FC236}">
                <a16:creationId xmlns:a16="http://schemas.microsoft.com/office/drawing/2014/main" id="{D954B4C4-B829-6EEA-06F5-DF3B223907CF}"/>
              </a:ext>
            </a:extLst>
          </p:cNvPr>
          <p:cNvSpPr txBox="1">
            <a:spLocks noChangeArrowheads="1"/>
          </p:cNvSpPr>
          <p:nvPr/>
        </p:nvSpPr>
        <p:spPr bwMode="auto">
          <a:xfrm>
            <a:off x="1981200" y="1143000"/>
            <a:ext cx="525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a:t>By W.H. Auden</a:t>
            </a:r>
          </a:p>
        </p:txBody>
      </p:sp>
      <p:sp>
        <p:nvSpPr>
          <p:cNvPr id="8196" name="Text Box 4">
            <a:extLst>
              <a:ext uri="{FF2B5EF4-FFF2-40B4-BE49-F238E27FC236}">
                <a16:creationId xmlns:a16="http://schemas.microsoft.com/office/drawing/2014/main" id="{1B6C73A7-91AE-CDF8-E220-BEE900C83136}"/>
              </a:ext>
            </a:extLst>
          </p:cNvPr>
          <p:cNvSpPr txBox="1">
            <a:spLocks noChangeArrowheads="1"/>
          </p:cNvSpPr>
          <p:nvPr/>
        </p:nvSpPr>
        <p:spPr bwMode="auto">
          <a:xfrm>
            <a:off x="914400" y="1538288"/>
            <a:ext cx="7772400" cy="5319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800"/>
              <a:t>About suffering they were never wrong,</a:t>
            </a:r>
          </a:p>
          <a:p>
            <a:pPr algn="ctr">
              <a:spcBef>
                <a:spcPct val="50000"/>
              </a:spcBef>
            </a:pPr>
            <a:r>
              <a:rPr lang="en-US" altLang="en-US" sz="1800"/>
              <a:t>The Old Masters: how well they understood</a:t>
            </a:r>
          </a:p>
          <a:p>
            <a:pPr algn="ctr">
              <a:spcBef>
                <a:spcPct val="50000"/>
              </a:spcBef>
            </a:pPr>
            <a:r>
              <a:rPr lang="en-US" altLang="en-US" sz="1800"/>
              <a:t>Its human position; how it takes place</a:t>
            </a:r>
          </a:p>
          <a:p>
            <a:pPr algn="ctr">
              <a:spcBef>
                <a:spcPct val="50000"/>
              </a:spcBef>
            </a:pPr>
            <a:r>
              <a:rPr lang="en-US" altLang="en-US" sz="1800"/>
              <a:t>While someone else is eating or opening a window or just walking dully along;</a:t>
            </a:r>
          </a:p>
          <a:p>
            <a:pPr algn="ctr">
              <a:spcBef>
                <a:spcPct val="50000"/>
              </a:spcBef>
            </a:pPr>
            <a:r>
              <a:rPr lang="en-US" altLang="en-US" sz="1800"/>
              <a:t>How, when the aged are reverently, passionately waiting</a:t>
            </a:r>
          </a:p>
          <a:p>
            <a:pPr algn="ctr">
              <a:spcBef>
                <a:spcPct val="50000"/>
              </a:spcBef>
            </a:pPr>
            <a:r>
              <a:rPr lang="en-US" altLang="en-US" sz="1800"/>
              <a:t>For the miraculous birth, there always must be </a:t>
            </a:r>
          </a:p>
          <a:p>
            <a:pPr algn="ctr">
              <a:spcBef>
                <a:spcPct val="50000"/>
              </a:spcBef>
            </a:pPr>
            <a:r>
              <a:rPr lang="en-US" altLang="en-US" sz="1800"/>
              <a:t>Children who did not specially want it to happen, skating</a:t>
            </a:r>
          </a:p>
          <a:p>
            <a:pPr algn="ctr">
              <a:spcBef>
                <a:spcPct val="50000"/>
              </a:spcBef>
            </a:pPr>
            <a:r>
              <a:rPr lang="en-US" altLang="en-US" sz="1800"/>
              <a:t>On a pond at the edge of the wood:</a:t>
            </a:r>
          </a:p>
          <a:p>
            <a:pPr algn="ctr">
              <a:spcBef>
                <a:spcPct val="50000"/>
              </a:spcBef>
            </a:pPr>
            <a:r>
              <a:rPr lang="en-US" altLang="en-US" sz="1800"/>
              <a:t>They never forgot</a:t>
            </a:r>
          </a:p>
          <a:p>
            <a:pPr algn="ctr">
              <a:spcBef>
                <a:spcPct val="50000"/>
              </a:spcBef>
            </a:pPr>
            <a:r>
              <a:rPr lang="en-US" altLang="en-US" sz="1800"/>
              <a:t>That even the dreadful martyrdom must run its course</a:t>
            </a:r>
          </a:p>
          <a:p>
            <a:pPr algn="ctr">
              <a:spcBef>
                <a:spcPct val="50000"/>
              </a:spcBef>
            </a:pPr>
            <a:r>
              <a:rPr lang="en-US" altLang="en-US" sz="1800"/>
              <a:t>Anyhow in a corner, some untidy spot</a:t>
            </a:r>
          </a:p>
          <a:p>
            <a:pPr algn="ctr">
              <a:spcBef>
                <a:spcPct val="50000"/>
              </a:spcBef>
            </a:pPr>
            <a:r>
              <a:rPr lang="en-US" altLang="en-US" sz="1800"/>
              <a:t>Where the dogs go on with their doggy life and the torturer’s horse</a:t>
            </a:r>
          </a:p>
          <a:p>
            <a:pPr algn="ctr">
              <a:spcBef>
                <a:spcPct val="50000"/>
              </a:spcBef>
            </a:pPr>
            <a:r>
              <a:rPr lang="en-US" altLang="en-US" sz="1800"/>
              <a:t>Scratches its innocent behind on a tree.</a:t>
            </a:r>
          </a:p>
        </p:txBody>
      </p:sp>
    </p:spTree>
  </p:cSld>
  <p:clrMapOvr>
    <a:overrideClrMapping bg1="lt1" tx1="dk1" bg2="lt2" tx2="dk2" accent1="accent1" accent2="accent2" accent3="accent3" accent4="accent4" accent5="accent5" accent6="accent6" hlink="hlink" folHlink="folHlink"/>
  </p:clrMapOvr>
  <p:transition spd="med">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a:extLst>
              <a:ext uri="{FF2B5EF4-FFF2-40B4-BE49-F238E27FC236}">
                <a16:creationId xmlns:a16="http://schemas.microsoft.com/office/drawing/2014/main" id="{F967F452-884C-E8E2-4423-63E26995390C}"/>
              </a:ext>
            </a:extLst>
          </p:cNvPr>
          <p:cNvSpPr txBox="1">
            <a:spLocks noChangeArrowheads="1"/>
          </p:cNvSpPr>
          <p:nvPr/>
        </p:nvSpPr>
        <p:spPr bwMode="auto">
          <a:xfrm>
            <a:off x="533400" y="1219200"/>
            <a:ext cx="7848600" cy="429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a:t>In Bruegel’s </a:t>
            </a:r>
            <a:r>
              <a:rPr lang="en-US" altLang="en-US" i="1"/>
              <a:t>Icarus</a:t>
            </a:r>
            <a:r>
              <a:rPr lang="en-US" altLang="en-US"/>
              <a:t>, for instance: how everything turns away</a:t>
            </a:r>
          </a:p>
          <a:p>
            <a:pPr algn="ctr">
              <a:spcBef>
                <a:spcPct val="50000"/>
              </a:spcBef>
            </a:pPr>
            <a:r>
              <a:rPr lang="en-US" altLang="en-US"/>
              <a:t>Quite leisurely from the disaster; the ploughman may</a:t>
            </a:r>
          </a:p>
          <a:p>
            <a:pPr algn="ctr">
              <a:spcBef>
                <a:spcPct val="50000"/>
              </a:spcBef>
            </a:pPr>
            <a:r>
              <a:rPr lang="en-US" altLang="en-US"/>
              <a:t>Have heard the splash, the forsaken cry,</a:t>
            </a:r>
          </a:p>
          <a:p>
            <a:pPr algn="ctr">
              <a:spcBef>
                <a:spcPct val="50000"/>
              </a:spcBef>
            </a:pPr>
            <a:r>
              <a:rPr lang="en-US" altLang="en-US"/>
              <a:t>But for him it was not an important failure; the sun shone</a:t>
            </a:r>
          </a:p>
          <a:p>
            <a:pPr algn="ctr">
              <a:spcBef>
                <a:spcPct val="50000"/>
              </a:spcBef>
            </a:pPr>
            <a:r>
              <a:rPr lang="en-US" altLang="en-US"/>
              <a:t>As it had to on the white legs disappearing into the green</a:t>
            </a:r>
          </a:p>
          <a:p>
            <a:pPr algn="ctr">
              <a:spcBef>
                <a:spcPct val="50000"/>
              </a:spcBef>
            </a:pPr>
            <a:r>
              <a:rPr lang="en-US" altLang="en-US"/>
              <a:t>Water; and the expensive delicate ship that must have seen</a:t>
            </a:r>
          </a:p>
          <a:p>
            <a:pPr algn="ctr">
              <a:spcBef>
                <a:spcPct val="50000"/>
              </a:spcBef>
            </a:pPr>
            <a:r>
              <a:rPr lang="en-US" altLang="en-US"/>
              <a:t>Something amazing, a boy falling out of the sky,</a:t>
            </a:r>
          </a:p>
          <a:p>
            <a:pPr algn="ctr">
              <a:spcBef>
                <a:spcPct val="50000"/>
              </a:spcBef>
            </a:pPr>
            <a:r>
              <a:rPr lang="en-US" altLang="en-US"/>
              <a:t>Had somewhere to get to and sailed calmly on.</a:t>
            </a:r>
          </a:p>
        </p:txBody>
      </p:sp>
    </p:spTree>
  </p:cSld>
  <p:clrMapOvr>
    <a:overrideClrMapping bg1="lt1" tx1="dk1" bg2="lt2" tx2="dk2" accent1="accent1" accent2="accent2" accent3="accent3" accent4="accent4" accent5="accent5" accent6="accent6" hlink="hlink" folHlink="folHlink"/>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a:extLst>
              <a:ext uri="{FF2B5EF4-FFF2-40B4-BE49-F238E27FC236}">
                <a16:creationId xmlns:a16="http://schemas.microsoft.com/office/drawing/2014/main" id="{1F8D9D98-DA4A-4359-717B-2B1257F346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6038"/>
            <a:ext cx="10439400" cy="689927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272" name="Group 32">
            <a:extLst>
              <a:ext uri="{FF2B5EF4-FFF2-40B4-BE49-F238E27FC236}">
                <a16:creationId xmlns:a16="http://schemas.microsoft.com/office/drawing/2014/main" id="{19050979-DAAB-3C68-AB9C-33ED5269EC50}"/>
              </a:ext>
            </a:extLst>
          </p:cNvPr>
          <p:cNvGraphicFramePr>
            <a:graphicFrameLocks noGrp="1"/>
          </p:cNvGraphicFramePr>
          <p:nvPr/>
        </p:nvGraphicFramePr>
        <p:xfrm>
          <a:off x="7620000" y="4800600"/>
          <a:ext cx="1219200" cy="1066800"/>
        </p:xfrm>
        <a:graphic>
          <a:graphicData uri="http://schemas.openxmlformats.org/drawingml/2006/table">
            <a:tbl>
              <a:tblPr/>
              <a:tblGrid>
                <a:gridCol w="1219200">
                  <a:extLst>
                    <a:ext uri="{9D8B030D-6E8A-4147-A177-3AD203B41FA5}">
                      <a16:colId xmlns:a16="http://schemas.microsoft.com/office/drawing/2014/main" val="3105503022"/>
                    </a:ext>
                  </a:extLst>
                </a:gridCol>
              </a:tblGrid>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2800" b="0" i="0" u="none" strike="noStrike" cap="none" normalizeH="0" baseline="0">
                        <a:ln>
                          <a:noFill/>
                        </a:ln>
                        <a:solidFill>
                          <a:schemeClr val="tx1"/>
                        </a:solidFill>
                        <a:effectLst/>
                        <a:latin typeface="Times New Roman" panose="02020603050405020304" pitchFamily="18" charset="0"/>
                      </a:endParaRPr>
                    </a:p>
                  </a:txBody>
                  <a:tcPr horzOverflow="overflow">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02485679"/>
                  </a:ext>
                </a:extLst>
              </a:tr>
            </a:tbl>
          </a:graphicData>
        </a:graphic>
      </p:graphicFrame>
    </p:spTree>
  </p:cSld>
  <p:clrMapOvr>
    <a:masterClrMapping/>
  </p:clrMapOvr>
  <p:transition spd="med">
    <p:checke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a:extLst>
              <a:ext uri="{FF2B5EF4-FFF2-40B4-BE49-F238E27FC236}">
                <a16:creationId xmlns:a16="http://schemas.microsoft.com/office/drawing/2014/main" id="{6C47EDE9-4474-05E9-F031-0B8F1AEFF576}"/>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a:latin typeface="Arial" panose="020B0604020202020204" pitchFamily="34" charset="0"/>
                <a:cs typeface="Arial" panose="020B0604020202020204" pitchFamily="34" charset="0"/>
              </a:rPr>
              <a:t>This powerpoint was kindly donated to </a:t>
            </a:r>
            <a:r>
              <a:rPr lang="en-GB" altLang="en-US">
                <a:latin typeface="Arial" panose="020B0604020202020204" pitchFamily="34" charset="0"/>
                <a:cs typeface="Arial" panose="020B0604020202020204" pitchFamily="34" charset="0"/>
                <a:hlinkClick r:id="rId3"/>
              </a:rPr>
              <a:t>www.worldofteaching.com</a:t>
            </a:r>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r>
              <a:rPr lang="en-GB" altLang="en-US">
                <a:latin typeface="Arial" panose="020B0604020202020204" pitchFamily="34" charset="0"/>
                <a:cs typeface="Arial" panose="020B0604020202020204" pitchFamily="34" charset="0"/>
                <a:hlinkClick r:id="rId3"/>
              </a:rPr>
              <a:t>http://www.worldofteaching.com</a:t>
            </a:r>
            <a:r>
              <a:rPr lang="en-GB" altLang="en-US">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a:latin typeface="Arial" panose="020B0604020202020204" pitchFamily="34" charset="0"/>
              <a:cs typeface="Arial" panose="020B0604020202020204" pitchFamily="34" charset="0"/>
            </a:endParaRPr>
          </a:p>
        </p:txBody>
      </p:sp>
    </p:spTree>
  </p:cSld>
  <p:clrMapOvr>
    <a:masterClrMapping/>
  </p:clrMapOvr>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
    <a:dk1>
      <a:srgbClr val="003366"/>
    </a:dk1>
    <a:lt1>
      <a:srgbClr val="66CCFF"/>
    </a:lt1>
    <a:dk2>
      <a:srgbClr val="CC0099"/>
    </a:dk2>
    <a:lt2>
      <a:srgbClr val="808080"/>
    </a:lt2>
    <a:accent1>
      <a:srgbClr val="00CCFF"/>
    </a:accent1>
    <a:accent2>
      <a:srgbClr val="3333CC"/>
    </a:accent2>
    <a:accent3>
      <a:srgbClr val="B8E2FF"/>
    </a:accent3>
    <a:accent4>
      <a:srgbClr val="002A56"/>
    </a:accent4>
    <a:accent5>
      <a:srgbClr val="AAE2FF"/>
    </a:accent5>
    <a:accent6>
      <a:srgbClr val="2D2DB9"/>
    </a:accent6>
    <a:hlink>
      <a:srgbClr val="CCCCFF"/>
    </a:hlink>
    <a:folHlink>
      <a:srgbClr val="B2B2B2"/>
    </a:folHlink>
  </a:clrScheme>
</a:themeOverride>
</file>

<file path=ppt/theme/themeOverride2.xml><?xml version="1.0" encoding="utf-8"?>
<a:themeOverride xmlns:a="http://schemas.openxmlformats.org/drawingml/2006/main">
  <a:clrScheme name="">
    <a:dk1>
      <a:srgbClr val="3399FF"/>
    </a:dk1>
    <a:lt1>
      <a:srgbClr val="FFCCFF"/>
    </a:lt1>
    <a:dk2>
      <a:srgbClr val="CC3399"/>
    </a:dk2>
    <a:lt2>
      <a:srgbClr val="808080"/>
    </a:lt2>
    <a:accent1>
      <a:srgbClr val="FF99CC"/>
    </a:accent1>
    <a:accent2>
      <a:srgbClr val="3333CC"/>
    </a:accent2>
    <a:accent3>
      <a:srgbClr val="FFE2FF"/>
    </a:accent3>
    <a:accent4>
      <a:srgbClr val="2A82DA"/>
    </a:accent4>
    <a:accent5>
      <a:srgbClr val="FFCAE2"/>
    </a:accent5>
    <a:accent6>
      <a:srgbClr val="2D2DB9"/>
    </a:accent6>
    <a:hlink>
      <a:srgbClr val="CCCCFF"/>
    </a:hlink>
    <a:folHlink>
      <a:srgbClr val="B2B2B2"/>
    </a:folHlink>
  </a:clrScheme>
</a:themeOverride>
</file>

<file path=ppt/theme/themeOverride3.xml><?xml version="1.0" encoding="utf-8"?>
<a:themeOverride xmlns:a="http://schemas.openxmlformats.org/drawingml/2006/main">
  <a:clrScheme name="">
    <a:dk1>
      <a:srgbClr val="336600"/>
    </a:dk1>
    <a:lt1>
      <a:srgbClr val="CCFF99"/>
    </a:lt1>
    <a:dk2>
      <a:srgbClr val="000000"/>
    </a:dk2>
    <a:lt2>
      <a:srgbClr val="808080"/>
    </a:lt2>
    <a:accent1>
      <a:srgbClr val="99FF66"/>
    </a:accent1>
    <a:accent2>
      <a:srgbClr val="3333CC"/>
    </a:accent2>
    <a:accent3>
      <a:srgbClr val="E2FFCA"/>
    </a:accent3>
    <a:accent4>
      <a:srgbClr val="2A5600"/>
    </a:accent4>
    <a:accent5>
      <a:srgbClr val="CAFFB8"/>
    </a:accent5>
    <a:accent6>
      <a:srgbClr val="2D2DB9"/>
    </a:accent6>
    <a:hlink>
      <a:srgbClr val="CCCCFF"/>
    </a:hlink>
    <a:folHlink>
      <a:srgbClr val="B2B2B2"/>
    </a:folHlink>
  </a:clrScheme>
</a:themeOverride>
</file>

<file path=ppt/theme/themeOverride4.xml><?xml version="1.0" encoding="utf-8"?>
<a:themeOverride xmlns:a="http://schemas.openxmlformats.org/drawingml/2006/main">
  <a:clrScheme name="">
    <a:dk1>
      <a:srgbClr val="FF0066"/>
    </a:dk1>
    <a:lt1>
      <a:srgbClr val="FFFF99"/>
    </a:lt1>
    <a:dk2>
      <a:srgbClr val="000000"/>
    </a:dk2>
    <a:lt2>
      <a:srgbClr val="808080"/>
    </a:lt2>
    <a:accent1>
      <a:srgbClr val="FFFF99"/>
    </a:accent1>
    <a:accent2>
      <a:srgbClr val="3333CC"/>
    </a:accent2>
    <a:accent3>
      <a:srgbClr val="FFFFCA"/>
    </a:accent3>
    <a:accent4>
      <a:srgbClr val="DA0056"/>
    </a:accent4>
    <a:accent5>
      <a:srgbClr val="FFFFCA"/>
    </a:accent5>
    <a:accent6>
      <a:srgbClr val="2D2DB9"/>
    </a:accent6>
    <a:hlink>
      <a:srgbClr val="CCCCFF"/>
    </a:hlink>
    <a:folHlink>
      <a:srgbClr val="B2B2B2"/>
    </a:folHlink>
  </a:clrScheme>
</a:themeOverride>
</file>

<file path=ppt/theme/themeOverride5.xml><?xml version="1.0" encoding="utf-8"?>
<a:themeOverride xmlns:a="http://schemas.openxmlformats.org/drawingml/2006/main">
  <a:clrScheme name="">
    <a:dk1>
      <a:srgbClr val="003366"/>
    </a:dk1>
    <a:lt1>
      <a:srgbClr val="33CCFF"/>
    </a:lt1>
    <a:dk2>
      <a:srgbClr val="CCECFF"/>
    </a:dk2>
    <a:lt2>
      <a:srgbClr val="808080"/>
    </a:lt2>
    <a:accent1>
      <a:srgbClr val="66CCFF"/>
    </a:accent1>
    <a:accent2>
      <a:srgbClr val="3333CC"/>
    </a:accent2>
    <a:accent3>
      <a:srgbClr val="ADE2FF"/>
    </a:accent3>
    <a:accent4>
      <a:srgbClr val="002A56"/>
    </a:accent4>
    <a:accent5>
      <a:srgbClr val="B8E2FF"/>
    </a:accent5>
    <a:accent6>
      <a:srgbClr val="2D2DB9"/>
    </a:accent6>
    <a:hlink>
      <a:srgbClr val="CCCCFF"/>
    </a:hlink>
    <a:folHlink>
      <a:srgbClr val="B2B2B2"/>
    </a:folHlink>
  </a:clrScheme>
</a:themeOverride>
</file>

<file path=ppt/theme/themeOverride6.xml><?xml version="1.0" encoding="utf-8"?>
<a:themeOverride xmlns:a="http://schemas.openxmlformats.org/drawingml/2006/main">
  <a:clrScheme name="">
    <a:dk1>
      <a:srgbClr val="009900"/>
    </a:dk1>
    <a:lt1>
      <a:srgbClr val="CCFFCC"/>
    </a:lt1>
    <a:dk2>
      <a:srgbClr val="000000"/>
    </a:dk2>
    <a:lt2>
      <a:srgbClr val="808080"/>
    </a:lt2>
    <a:accent1>
      <a:srgbClr val="CCFFCC"/>
    </a:accent1>
    <a:accent2>
      <a:srgbClr val="3333CC"/>
    </a:accent2>
    <a:accent3>
      <a:srgbClr val="E2FFE2"/>
    </a:accent3>
    <a:accent4>
      <a:srgbClr val="008200"/>
    </a:accent4>
    <a:accent5>
      <a:srgbClr val="E2FFE2"/>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otalTime>70</TotalTime>
  <Words>412</Words>
  <Application>Microsoft Office PowerPoint</Application>
  <PresentationFormat>On-screen Show (4:3)</PresentationFormat>
  <Paragraphs>47</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Times New Roman</vt:lpstr>
      <vt:lpstr>Arial</vt:lpstr>
      <vt:lpstr>Default Design</vt:lpstr>
      <vt:lpstr>The Fall of Icarus</vt:lpstr>
      <vt:lpstr>Icarus</vt:lpstr>
      <vt:lpstr>PowerPoint Presentation</vt:lpstr>
      <vt:lpstr>PowerPoint Presentation</vt:lpstr>
      <vt:lpstr>PowerPoint Presentation</vt:lpstr>
      <vt:lpstr>Musee Des Beaux Arts</vt:lpstr>
      <vt:lpstr>PowerPoint Presentation</vt:lpstr>
      <vt:lpstr>PowerPoint Presentation</vt:lpstr>
      <vt:lpstr>PowerPoint Presentation</vt:lpstr>
    </vt:vector>
  </TitlesOfParts>
  <Company>Millcreek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Fall of Icarus</dc:title>
  <dc:creator>khicks</dc:creator>
  <cp:lastModifiedBy>Nayan GRIFFITHS</cp:lastModifiedBy>
  <cp:revision>9</cp:revision>
  <dcterms:created xsi:type="dcterms:W3CDTF">2006-11-02T16:12:18Z</dcterms:created>
  <dcterms:modified xsi:type="dcterms:W3CDTF">2023-03-21T15:29:18Z</dcterms:modified>
</cp:coreProperties>
</file>