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845EE73-7C45-FAC7-397B-4CAEA569135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9E9AFFC-8EA8-AA6F-786C-3C7D55B45A2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D32E711-D87E-641F-1396-760B7271126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6718258C-6178-ACDE-39D4-6D74EB879B5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310E5AE0-2165-12FD-3CED-A64C63153EE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3D6DCD98-AA33-ADD0-D2B3-5F422557ED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6B6799-7409-431A-8D5F-48551FE4542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3A8E02-7BC6-5B7A-A35B-19B10AE8B2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5ECBA0-E091-4624-BD49-7BC21AFFD98E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29127E9B-D34D-E86A-7CE7-8CD8200FCDE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5980338-3FD7-8C45-8188-ACF0CC5F60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D85E893-5FD6-4727-D78D-429D047DFA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1DB2E-470E-4B43-BD39-FDFC2814F699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DEB5785B-6405-8AF3-34D7-E918F83DC90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FF1C2A4-5CC0-E9D0-8221-1BAAF2FA97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604831F-02CA-708F-98D9-F1B6D68286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DEE3B5-60D7-450E-BBB1-E7A640C2D602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BE8CC81-0847-8163-245B-5DB0BA39B7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5DE0959-26DF-76B8-6C49-9C545437F7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9E52AAD-8590-0663-C4C6-81099EF13F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ADE130-2646-45B0-8A3C-6FB2A38AD8B1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63D54B88-E5F5-4192-535F-AA326CBBC6F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847A9B7-7195-774C-1675-18A185AB06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ADDDE1D-7DE1-4FA5-C7C7-9010C88B30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D7299D-AF5E-4577-804C-877E46E274F4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33A1CA6-4F50-4EC9-325C-84E2DD23F4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F50D404-DBAE-3BF5-7F07-B0D806DF8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E0266C4-737F-FC62-E230-3F6877E857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CB00FA-3B6D-48DC-AB78-B38FC5B84BE8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0610933-50FE-5B63-E46A-1E67C188FE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E701D3B-A1FD-B457-5AD5-958429BC0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853A55-DF7E-E6FC-5FD1-6BDF2B2856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3FFC0-3D40-4BB2-ACE3-404F4C67EC05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42733121-E88B-BEFF-4040-01422C7B1A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EAD3E85-D33E-8402-7DD8-9A90F1155B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68034E-393B-E471-6FA6-E9050A2FD5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DF45-FCD8-46B9-A4DD-5615B1772739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AF3E431A-1824-ADA6-85EC-70E65172851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9EDC8D1-FB32-883C-3997-CD9A64BA34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4CD313E-1C65-8D52-43CA-264C0B8AD1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043E7B-CDCC-4BDD-B99F-DE230418D9D0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992CB9F6-D34C-FD34-63F7-035FDD99391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E507CF4-5438-BDBA-BEBA-B1ED44B46A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B857491-2395-4266-29CF-CC240EBC45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0A5E7-A87C-43B6-A82A-5119ADDBB450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0CFC7264-589B-D4F0-883A-1CE47DE437D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0798000-86E3-8AFD-FA09-85D4F19FDF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06995-2D0E-404E-76B3-2E4311280F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32F2C4-7196-6E17-716F-1F0B12878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41000-B9C7-6E7C-CBFF-F63EEBB9B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44862-9BBD-304F-5193-3C61DB79D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68A10-B385-B6AF-FF7E-DCF49A6F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C1136-EB2D-4B72-918D-84106AE4A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024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509FE-1C9D-7226-B5EA-01D8A53B2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16EA00-A6E1-D477-C519-67BB54884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A5A83-3EF7-179E-77BD-043AFBF96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E7868-401D-E724-EF32-D21062F5E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15E90-4135-92D9-3A3E-12E3EED0F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09995-410B-4884-8874-B8DA9AFF7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21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DF4F80-6921-7BAD-A7C0-C47BB55D3B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CCF9BB-75BB-7E7A-2E23-6C8D78C1E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F908D-7F60-BE38-5B6E-0B66FEF23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346B2-930E-D939-262D-109CF02F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83B58-29FE-8D32-3F85-0BBF052C9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2F144-E200-44A4-BAD7-A29AAFAAAD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44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9D7F4-C3A4-8E10-50F3-A1A8E0962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1BBE1-F146-DFB2-6111-5FFCC870A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EB35C-F138-A136-07FC-50109E454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1489A-7367-106A-AAEB-A71885C68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C8A7C-F135-882F-16D6-EDCB503F7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FD630-3B36-4028-AF53-6EEF71B133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46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AC129-9F34-36C5-318A-8C43CC8A8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9D286B-BD04-C720-D6B5-65D861762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24B8D-07EE-EEA4-B223-FD47548E3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BF225-7193-D6A1-3BF5-3EB8258DC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0D442-4A7E-D874-524F-3108E44F0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CB0F7-3424-4C2A-9012-F4D99E8FA7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2602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AEE43-08FC-5298-C334-026F40136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C187C-E6D7-8DDC-EB6D-BCAB146FF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B34F1-4DE1-BE19-98AE-965956C9C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3D493D-D485-62CD-A2AD-E282FF31B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5FBD9-13B3-0E8D-BF77-C552F28C9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53CBAC-C456-43AE-7BC1-74A5DBAD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F32D4C-7E10-4FC8-ADFA-C009D5DB2C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75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395AC-B0D9-4243-9838-DEF610B9A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EA6B27-BF8E-27C3-0D22-B8FF668CA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EC5F9-127D-2BE7-B8EC-8776CEE88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DD6910-6DB1-3C6E-A476-119017D7CD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FA92C8-6BAF-27A3-D30C-AD0AD6CBFE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8EA22D-933A-EFAE-34A3-D678017E8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BF8D60-B1FA-838D-92E8-1EA00FF24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595478-16E5-201F-6B65-EB68DD7E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49214-1440-4C41-B591-215F26D345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223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612B9-683D-5258-7286-1FAB8959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5C918-B996-2B33-CFA0-3643968C4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4FE939-CF30-CB4A-0A26-7CBF7118A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5C1FB-1B35-21DC-7BE2-E8F1FEAD7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84ACBF-1A46-4531-BAB7-553CF6617D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724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6BDCC1-6C7B-201D-45A9-DDBE3B08C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E2FB53-F1B5-E159-3E3E-7FA36835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1B3002-1AE2-0597-77B6-929921301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DF9F5-C9FE-4E43-A470-DC858FA86A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93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7F6A-16F6-4DFF-1DF0-B4E0378C1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6C78F-02D3-CEFA-8E79-61EDC4054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70CC1-5DE4-2E12-C255-A4BAD4967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912B9-63AB-3F23-64E0-861C64640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E5A115-4E1F-50C5-40F7-8E2BF7BCF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C1C11-1FCA-FF0A-1F34-463F79307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BF717-1C4D-4D48-B1CD-AECD784A47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98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EB562-2024-AAC1-9DDB-11E3D0158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8718FB-ED6A-232B-FC5A-6F4CC31B6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1E7A1-3AAA-5D6C-9990-9FF5C1D00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C4381-E6DC-7480-5E4A-00DE4078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B63D0-4C63-9208-1D4E-B1D3BD6A3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1C65D-1BF5-19F0-D994-859C1E2D8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70412-47BC-46F7-A0DF-A95CCE73E5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54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F98CC18-E106-C4FE-CAEB-7C89F6B41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22F4AB2-8615-A170-47B3-2595535FBC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F5E82F8-2572-056D-B628-936484A2C73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8F3E196-3E2B-58B9-E87B-E4372F05662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2044EB-17CA-F1AC-7E69-7877CB2B2C4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64BB3E-3AD6-4212-B7EB-CA20887F747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E367A7E-3A92-B8A7-1DC7-21AAAC9EE6C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143000"/>
          </a:xfrm>
        </p:spPr>
        <p:txBody>
          <a:bodyPr anchor="ctr"/>
          <a:lstStyle/>
          <a:p>
            <a:r>
              <a:rPr lang="en-US" altLang="en-US" sz="4400"/>
              <a:t>The Ideal Society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7716B0E4-8CE8-A665-5448-60EE3AD79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286000"/>
            <a:ext cx="2773363" cy="346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blinds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5A74DA4B-06B8-6CCA-7A08-502554B7F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12CB0BE-9275-844D-FBD6-6ED90DA1F9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Government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67B8452-89FA-B8E9-486C-002643EC3E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This government is communistic style.</a:t>
            </a:r>
          </a:p>
          <a:p>
            <a:r>
              <a:rPr lang="en-US" altLang="en-US" sz="2800"/>
              <a:t>Rulers choose their own successors.</a:t>
            </a:r>
          </a:p>
          <a:p>
            <a:r>
              <a:rPr lang="en-US" altLang="en-US" sz="2800"/>
              <a:t>They are in power until their successor is trained.</a:t>
            </a:r>
          </a:p>
          <a:p>
            <a:r>
              <a:rPr lang="en-US" altLang="en-US" sz="2800"/>
              <a:t>They control all committees that rule lives.</a:t>
            </a:r>
          </a:p>
          <a:p>
            <a:r>
              <a:rPr lang="en-US" altLang="en-US" sz="2800"/>
              <a:t>Everyone knows everyone.</a:t>
            </a:r>
          </a:p>
          <a:p>
            <a:r>
              <a:rPr lang="en-US" altLang="en-US" sz="2800"/>
              <a:t>All people would be the same status.</a:t>
            </a:r>
          </a:p>
          <a:p>
            <a:r>
              <a:rPr lang="en-US" altLang="en-US" sz="2800"/>
              <a:t>Criminals are released after the third offense.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FE5DEE67-8914-5ABE-5EEE-8D0775165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57200"/>
            <a:ext cx="13843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AD3B8CB-F77B-50B3-4D6C-249C41A8E2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Family Life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ED9628B-43ED-BA94-CE7B-0DA106897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Spouses are assigned by a committee after people apply for one and are observed to determine the best choice.</a:t>
            </a:r>
          </a:p>
          <a:p>
            <a:r>
              <a:rPr lang="en-US" altLang="en-US" sz="2800"/>
              <a:t>All families will have one son and one daughter.</a:t>
            </a:r>
          </a:p>
          <a:p>
            <a:r>
              <a:rPr lang="en-US" altLang="en-US" sz="2800"/>
              <a:t>Parents are responsible to train their children to live in the society.</a:t>
            </a:r>
          </a:p>
          <a:p>
            <a:r>
              <a:rPr lang="en-US" altLang="en-US" sz="2800"/>
              <a:t>When children move out on their own, parents go live in with other ‘childless adults’.</a:t>
            </a: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4814CA84-187E-590C-48A9-63D7CFA81F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1000"/>
            <a:ext cx="1898650" cy="153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2ECA4BE-E1AC-B792-CCF1-CE91D6D7FF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7772400" cy="1143000"/>
          </a:xfrm>
        </p:spPr>
        <p:txBody>
          <a:bodyPr/>
          <a:lstStyle/>
          <a:p>
            <a:r>
              <a:rPr lang="en-US" altLang="en-US"/>
              <a:t>Living Arrangements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99E6EF4-DF5B-E92E-0273-8257C0E3A4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All houses look exactly the same, with identical yards, furniture, etc.</a:t>
            </a:r>
          </a:p>
          <a:p>
            <a:pPr>
              <a:lnSpc>
                <a:spcPct val="90000"/>
              </a:lnSpc>
            </a:pPr>
            <a:r>
              <a:rPr lang="en-US" altLang="en-US"/>
              <a:t>Each family has their own home, but it is owned by the society.</a:t>
            </a:r>
          </a:p>
          <a:p>
            <a:pPr>
              <a:lnSpc>
                <a:spcPct val="90000"/>
              </a:lnSpc>
            </a:pPr>
            <a:r>
              <a:rPr lang="en-US" altLang="en-US"/>
              <a:t>Families are assigned to living quarters.</a:t>
            </a:r>
          </a:p>
          <a:p>
            <a:pPr>
              <a:lnSpc>
                <a:spcPct val="90000"/>
              </a:lnSpc>
            </a:pPr>
            <a:r>
              <a:rPr lang="en-US" altLang="en-US"/>
              <a:t>Families stay in one home until the children move out, then they all move to various places.</a:t>
            </a: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5C78DEB6-CD19-F334-F13E-5592EA2CA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2362200" cy="132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F9B8C9D-769B-B602-8F31-FA7C37C29A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Jobs/Careers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877EDBA-DC2D-8B05-99BA-6EA0D8227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Adults are assigned careers by a committee.</a:t>
            </a:r>
          </a:p>
          <a:p>
            <a:r>
              <a:rPr lang="en-US" altLang="en-US"/>
              <a:t>They start training at age 12.  </a:t>
            </a:r>
          </a:p>
          <a:p>
            <a:r>
              <a:rPr lang="en-US" altLang="en-US"/>
              <a:t>All jobs are equal, but do create minor status.</a:t>
            </a:r>
          </a:p>
          <a:p>
            <a:r>
              <a:rPr lang="en-US" altLang="en-US"/>
              <a:t>Compensation comes in the form of food and housing.</a:t>
            </a:r>
          </a:p>
          <a:p>
            <a:r>
              <a:rPr lang="en-US" altLang="en-US"/>
              <a:t>Starting at age 12, all people work.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6F0BBD19-EED2-54AB-536F-F83670C2A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182562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>
            <a:extLst>
              <a:ext uri="{FF2B5EF4-FFF2-40B4-BE49-F238E27FC236}">
                <a16:creationId xmlns:a16="http://schemas.microsoft.com/office/drawing/2014/main" id="{4C44AD67-E710-1389-97FF-B81AA671F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4800"/>
            <a:ext cx="1574800" cy="166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6BE66D4-85A7-CF11-D43A-D406383F57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7772400" cy="1143000"/>
          </a:xfrm>
        </p:spPr>
        <p:txBody>
          <a:bodyPr/>
          <a:lstStyle/>
          <a:p>
            <a:r>
              <a:rPr lang="en-US" altLang="en-US"/>
              <a:t>Schools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B53CBCD-6284-A803-0907-FA9A69DFFE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Children are separated by age.</a:t>
            </a:r>
          </a:p>
          <a:p>
            <a:r>
              <a:rPr lang="en-US" altLang="en-US" sz="2800"/>
              <a:t>School takes up most of the day, followed by recreation or volunteer work.</a:t>
            </a:r>
          </a:p>
          <a:p>
            <a:r>
              <a:rPr lang="en-US" altLang="en-US" sz="2800"/>
              <a:t>Children begin school at age three, and continue until 12 when they begin training for their jobs.</a:t>
            </a:r>
          </a:p>
          <a:p>
            <a:r>
              <a:rPr lang="en-US" altLang="en-US" sz="2800"/>
              <a:t>Discipline is enforced by a disciplining wand, used to swat a child on the back of the knees.</a:t>
            </a:r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F3BCF474-F8F9-6DE6-7BA9-F1D7F73BD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762000"/>
            <a:ext cx="1406525" cy="126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5CE4976-31C1-BC46-85D0-6972AE8C61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Toddlers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4BF7D5B-6587-6553-D135-F30E4BC528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Toddlers begin life by staying in the nurturing center until they are assigned families.</a:t>
            </a:r>
          </a:p>
          <a:p>
            <a:pPr>
              <a:lnSpc>
                <a:spcPct val="90000"/>
              </a:lnSpc>
            </a:pPr>
            <a:r>
              <a:rPr lang="en-US" altLang="en-US"/>
              <a:t>During the work day, they stay in day care centers where they learn the rules, how to talk, etc.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They are disciplined with a wand as soon as they can walk.</a:t>
            </a:r>
          </a:p>
          <a:p>
            <a:pPr>
              <a:lnSpc>
                <a:spcPct val="90000"/>
              </a:lnSpc>
            </a:pPr>
            <a:endParaRPr lang="en-US" altLang="en-US"/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019EFACD-028C-592F-CC95-BB2B43910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12001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6F6287-AF78-0E1A-F0F5-D83FEA26B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Transportation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B29B59F-1D3C-C749-C11B-E0D824305B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124200"/>
          </a:xfrm>
        </p:spPr>
        <p:txBody>
          <a:bodyPr/>
          <a:lstStyle/>
          <a:p>
            <a:r>
              <a:rPr lang="en-US" altLang="en-US"/>
              <a:t>Everyone has a bike that they use to get from place to place.</a:t>
            </a:r>
          </a:p>
          <a:p>
            <a:r>
              <a:rPr lang="en-US" altLang="en-US"/>
              <a:t>They receive their bike at age 9.  Before that they either walk or ride on the back of their parents’ bikes.</a:t>
            </a:r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73263AD8-0161-4C2C-3551-35F68B7477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822450" cy="181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id="{C7B9E9C5-9668-0797-0FBB-064419FC3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52600"/>
            <a:ext cx="8305800" cy="380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Text Box 3">
            <a:extLst>
              <a:ext uri="{FF2B5EF4-FFF2-40B4-BE49-F238E27FC236}">
                <a16:creationId xmlns:a16="http://schemas.microsoft.com/office/drawing/2014/main" id="{A73238DA-A06E-EBC7-8C08-C23F2990E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685800"/>
            <a:ext cx="548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/>
              <a:t>A map of the society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3399FF"/>
    </a:dk1>
    <a:lt1>
      <a:srgbClr val="CCFFFF"/>
    </a:lt1>
    <a:dk2>
      <a:srgbClr val="003399"/>
    </a:dk2>
    <a:lt2>
      <a:srgbClr val="808080"/>
    </a:lt2>
    <a:accent1>
      <a:srgbClr val="66FFFF"/>
    </a:accent1>
    <a:accent2>
      <a:srgbClr val="3333CC"/>
    </a:accent2>
    <a:accent3>
      <a:srgbClr val="E2FFFF"/>
    </a:accent3>
    <a:accent4>
      <a:srgbClr val="2A82DA"/>
    </a:accent4>
    <a:accent5>
      <a:srgbClr val="B8FFFF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FF"/>
    </a:dk1>
    <a:lt1>
      <a:srgbClr val="CCFFFF"/>
    </a:lt1>
    <a:dk2>
      <a:srgbClr val="003399"/>
    </a:dk2>
    <a:lt2>
      <a:srgbClr val="808080"/>
    </a:lt2>
    <a:accent1>
      <a:srgbClr val="CCFFFF"/>
    </a:accent1>
    <a:accent2>
      <a:srgbClr val="3333CC"/>
    </a:accent2>
    <a:accent3>
      <a:srgbClr val="E2FFFF"/>
    </a:accent3>
    <a:accent4>
      <a:srgbClr val="0000DA"/>
    </a:accent4>
    <a:accent5>
      <a:srgbClr val="E2FFFF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FF0066"/>
    </a:dk1>
    <a:lt1>
      <a:srgbClr val="FFCCCC"/>
    </a:lt1>
    <a:dk2>
      <a:srgbClr val="CC00CC"/>
    </a:dk2>
    <a:lt2>
      <a:srgbClr val="808080"/>
    </a:lt2>
    <a:accent1>
      <a:srgbClr val="FFCCCC"/>
    </a:accent1>
    <a:accent2>
      <a:srgbClr val="3333CC"/>
    </a:accent2>
    <a:accent3>
      <a:srgbClr val="FFE2E2"/>
    </a:accent3>
    <a:accent4>
      <a:srgbClr val="DA0056"/>
    </a:accent4>
    <a:accent5>
      <a:srgbClr val="FFE2E2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FF0066"/>
    </a:dk1>
    <a:lt1>
      <a:srgbClr val="FFCCCC"/>
    </a:lt1>
    <a:dk2>
      <a:srgbClr val="CC0099"/>
    </a:dk2>
    <a:lt2>
      <a:srgbClr val="808080"/>
    </a:lt2>
    <a:accent1>
      <a:srgbClr val="FFCCCC"/>
    </a:accent1>
    <a:accent2>
      <a:srgbClr val="3333CC"/>
    </a:accent2>
    <a:accent3>
      <a:srgbClr val="FFE2E2"/>
    </a:accent3>
    <a:accent4>
      <a:srgbClr val="DA0056"/>
    </a:accent4>
    <a:accent5>
      <a:srgbClr val="FFE2E2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8000"/>
    </a:dk1>
    <a:lt1>
      <a:srgbClr val="CCFF99"/>
    </a:lt1>
    <a:dk2>
      <a:srgbClr val="669900"/>
    </a:dk2>
    <a:lt2>
      <a:srgbClr val="808080"/>
    </a:lt2>
    <a:accent1>
      <a:srgbClr val="CCFF99"/>
    </a:accent1>
    <a:accent2>
      <a:srgbClr val="3333CC"/>
    </a:accent2>
    <a:accent3>
      <a:srgbClr val="E2FFCA"/>
    </a:accent3>
    <a:accent4>
      <a:srgbClr val="006C00"/>
    </a:accent4>
    <a:accent5>
      <a:srgbClr val="E2FF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99FF"/>
    </a:dk1>
    <a:lt1>
      <a:srgbClr val="FFFF66"/>
    </a:lt1>
    <a:dk2>
      <a:srgbClr val="003399"/>
    </a:dk2>
    <a:lt2>
      <a:srgbClr val="808080"/>
    </a:lt2>
    <a:accent1>
      <a:srgbClr val="FFFF99"/>
    </a:accent1>
    <a:accent2>
      <a:srgbClr val="3333CC"/>
    </a:accent2>
    <a:accent3>
      <a:srgbClr val="FFFFB8"/>
    </a:accent3>
    <a:accent4>
      <a:srgbClr val="0082DA"/>
    </a:accent4>
    <a:accent5>
      <a:srgbClr val="FFFF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99CC"/>
    </a:dk1>
    <a:lt1>
      <a:srgbClr val="CCFFCC"/>
    </a:lt1>
    <a:dk2>
      <a:srgbClr val="9933FF"/>
    </a:dk2>
    <a:lt2>
      <a:srgbClr val="808080"/>
    </a:lt2>
    <a:accent1>
      <a:srgbClr val="CCFFCC"/>
    </a:accent1>
    <a:accent2>
      <a:srgbClr val="3333CC"/>
    </a:accent2>
    <a:accent3>
      <a:srgbClr val="E2FFE2"/>
    </a:accent3>
    <a:accent4>
      <a:srgbClr val="0082AE"/>
    </a:accent4>
    <a:accent5>
      <a:srgbClr val="E2FFE2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CC0066"/>
    </a:dk1>
    <a:lt1>
      <a:srgbClr val="FF99FF"/>
    </a:lt1>
    <a:dk2>
      <a:srgbClr val="CC0099"/>
    </a:dk2>
    <a:lt2>
      <a:srgbClr val="808080"/>
    </a:lt2>
    <a:accent1>
      <a:srgbClr val="FF99CC"/>
    </a:accent1>
    <a:accent2>
      <a:srgbClr val="3333CC"/>
    </a:accent2>
    <a:accent3>
      <a:srgbClr val="FFCAFF"/>
    </a:accent3>
    <a:accent4>
      <a:srgbClr val="AE0056"/>
    </a:accent4>
    <a:accent5>
      <a:srgbClr val="FFCAE2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33CCFF"/>
    </a:dk1>
    <a:lt1>
      <a:srgbClr val="FFFF99"/>
    </a:lt1>
    <a:dk2>
      <a:srgbClr val="33CCFF"/>
    </a:dk2>
    <a:lt2>
      <a:srgbClr val="808080"/>
    </a:lt2>
    <a:accent1>
      <a:srgbClr val="FFFF99"/>
    </a:accent1>
    <a:accent2>
      <a:srgbClr val="3333CC"/>
    </a:accent2>
    <a:accent3>
      <a:srgbClr val="FFFFCA"/>
    </a:accent3>
    <a:accent4>
      <a:srgbClr val="2AAEDA"/>
    </a:accent4>
    <a:accent5>
      <a:srgbClr val="FFFF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442</Words>
  <Application>Microsoft Office PowerPoint</Application>
  <PresentationFormat>On-screen Show (4:3)</PresentationFormat>
  <Paragraphs>54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Times New Roman</vt:lpstr>
      <vt:lpstr>Arial</vt:lpstr>
      <vt:lpstr>Default Design</vt:lpstr>
      <vt:lpstr>The Ideal Society</vt:lpstr>
      <vt:lpstr>Government</vt:lpstr>
      <vt:lpstr>Family Life</vt:lpstr>
      <vt:lpstr>Living Arrangements</vt:lpstr>
      <vt:lpstr>Jobs/Careers</vt:lpstr>
      <vt:lpstr>Schools</vt:lpstr>
      <vt:lpstr>Toddlers</vt:lpstr>
      <vt:lpstr>Transportation</vt:lpstr>
      <vt:lpstr>PowerPoint Presentation</vt:lpstr>
      <vt:lpstr>PowerPoint Presentation</vt:lpstr>
    </vt:vector>
  </TitlesOfParts>
  <Company>Millcreek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Ideal Society</dc:title>
  <dc:subject>The Ideal Society</dc:subject>
  <dc:creator>khicks</dc:creator>
  <cp:keywords>The Ideal Society</cp:keywords>
  <dc:description>The Ideal Society</dc:description>
  <cp:lastModifiedBy>Nayan GRIFFITHS</cp:lastModifiedBy>
  <cp:revision>17</cp:revision>
  <dcterms:created xsi:type="dcterms:W3CDTF">2007-01-03T17:03:22Z</dcterms:created>
  <dcterms:modified xsi:type="dcterms:W3CDTF">2023-03-21T15:29:12Z</dcterms:modified>
  <cp:category>The Ideal Society</cp:category>
</cp:coreProperties>
</file>