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49E3AB0-B8B8-62F6-855C-66D72A33C1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CCE5902-6F70-9716-B676-152105C6C0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D40FDEFF-A8CA-C6B8-F49E-AF1F28C9E1E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611145B-57C6-3DC7-9E25-64DEF51990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FBEF5E0-A82F-84EB-01CC-34366AA2A36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B03D8B72-09BD-A0A1-7B40-4574415F35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2A990A-B181-495A-A8FE-F253DE7DBB1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627982-C066-72AE-8EB7-33ED4E691D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CBCA9-FC17-4B0C-9AB1-30AA2073241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68FBC20-A4AF-6F03-2C85-3B92B1D118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7EDBC4D-6C31-3ADD-7EDD-B7D515A37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2FB7AA-D682-262B-29AE-6A615D915E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27E119-4679-4593-A93D-3177D81DA5C9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C08F0928-9893-F6DC-E39A-EEC97364F8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692D1BA-74E7-3EB0-4960-B448DCC3A9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913CF1-C5F7-6B60-0A98-CECDDA197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8FBFE7-FCAA-4798-B155-EB80D560B9D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08C6218D-1C1A-DD8E-2B5F-F04FF20C49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E4D1491-5878-FE51-1B00-63BBDB888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6A6EF5-31E1-5EB6-E35D-61D49E4FB3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BA3B2-4600-4407-9112-FDE9449D3763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72E2CBCE-76D0-960A-63E1-3BECEBC1B0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290829F-CC7D-34AA-2BB5-D8F68FA6D5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16CFE7-9BDE-1B6F-5130-7F129C8C58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E5E32-4975-415C-86F5-51E17ADF797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76DA07D9-73F0-2BCF-D420-A4C613B3E9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8FC5A98-536A-CAC5-8672-4590FC844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F43A8B-5009-EFFA-FE9D-CC46B6A1BF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1E42B-80D6-4D51-9A92-9105977D8B30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E0AA0FF-D0BA-33C4-B0F2-B4A4ED5260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9800ACF-537E-6157-8A94-4D02D3090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330AC9-FAAD-2FD0-F48D-FA4DB2271E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658674-5999-47A0-81B9-001BF36E4BF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18394271-0F1C-8815-4D14-364AA3B9DC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1AB3A5D-7CD2-0FC4-FDAF-23D7550D2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0B7A8F-3C81-27FB-7CFB-CB8A25DD5B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36042-8B41-4487-9EBE-06129B4E30D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283B187-B267-E6F7-79F3-BECE37B3BC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25B6CAC-1477-6244-27C3-2C238E6644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9EF31B4-1DD9-0245-6568-D3ACEBABE6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5B75F-ABAF-474D-B743-DE573474E69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DB83C84D-2262-C86C-EBF6-617FC5202C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2A3F817-5D2C-8C2E-776F-676E5BDD7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B4F129D-4608-0BD8-D79A-0A7E696A2E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72F02-1884-4F4C-AA12-8DE9AE9AE5EC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C94B6487-0EEC-2A97-59D1-20C0CF158E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86FCD9D-A6F3-DA91-8125-E1F2D8A03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51307B-9122-2121-45B8-EDCFE658DC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69A0C9-79D5-4CA9-A28B-E064FCEC52B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3BA45ED-7ABE-68E3-34AF-89281CCD1F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448E3BA-80CE-4DF2-E316-0B29A778B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69E5BD1-2920-6AFA-F3D2-C7D0656902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106D6-3C39-44E2-A9F4-D6E13E670AF0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145862F9-451D-AED9-9B04-781DE0DC266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B525F14-9ED0-A33C-B686-60020DA82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E30A-B53A-4553-C565-F8BDF2D4F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81139-7221-36ED-A410-1E0F09D5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B6C18-1FD6-F558-04CE-965EE66A7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B3AAF-1F5B-6FE4-FBD7-4ECD39908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F1D41-5486-B657-429B-56534383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8FB6A-95B4-4D07-9174-E3C3C3421C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90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B6C4F-D4B5-43F1-B85E-2CBAC19EA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4E47-2E64-7726-03FC-514485819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690AF-A7B5-69DF-6C77-744D782B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EEFFD-0649-74D9-540A-3943AFAC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5831-190D-5F5F-8228-461DB194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61156-8F69-487E-A41F-2C81A630A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2FBB1C-133B-C56F-A18A-83312A7F43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C6371-7A02-8C30-2B0B-707987B43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0CDF6-A0DD-A8C8-3EB5-5D3C62320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64638-9F6C-C3F5-BFA3-5B3093FE6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E901C-41A8-3C6F-3966-C1FFED60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2C95F-6307-432F-BBE8-DD8FA64E88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423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56ECF-4498-2352-095F-3DB80FEED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281FC-F14F-C8B4-0384-C781AB218E8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505D5639-C7E3-2FA0-7199-45DC85119B8F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F70C1-F876-AA8A-727B-F0EA27CAF8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06112-84AE-5F6D-FB56-DBDD692CF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92B97-50F2-53D6-E81A-E0317049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8C5F02-0DF1-4E1C-8EE6-08A7D1CD0B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591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1B265-551A-8D64-54C0-AC476F3CE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FE677A21-92F6-9506-76F0-BBFD70F4301E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A5806-BFBF-ABA6-0511-50DC51844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5629F-3D5A-87ED-8DE0-FCE09906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71D5E-F2D4-F4FA-F4A2-19F04604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8BE04-B986-0B37-1155-15EE41E1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4901C5F-3DDB-4D8D-9571-553894B6E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60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55675-052E-AABB-28A6-7BD4C8CC8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A3DE6-265C-5FA2-6F05-EC2BA2FCF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0D0DC-BD15-9866-95D8-136817F4F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21FF2-D6B3-6783-07F4-2BDE3F04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68496-1E3B-0989-2FDC-22CF97F8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034CE-17A4-4CF2-A3A3-9BEE06E7E2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2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3488-595E-AA0F-16AD-7664269D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9AEE6-5FDB-713D-B569-B6BA62E8D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F478-6521-F977-E8E2-DCA41A75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4D782-6616-A535-2897-35C5A911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7F0F8-A125-6678-83C3-E2FDC4C2A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17BEF-C09A-457E-ACA5-444D7DAB9A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93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6670-66AC-FCB0-21E2-C9C904DD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4D49E-C976-2C08-5F85-CDE0E7C69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18CEAD-3043-89A7-BF0B-91DB42D43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97FA9-EBD6-7D6A-5434-A8F2FA93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2E009-7182-7AA1-D99C-74CAE12D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18ADF6-4469-9097-FCF7-863B2067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30843-997B-40CB-AF25-286A0ED20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88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1D65E-51ED-9D0D-2B57-95CBA832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ADF44-9CB5-D883-01D3-7C0E146FC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3E7B3C-E6DF-09C0-0EE4-D77878946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D63B9-0F44-31B0-E282-14993AE47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2C1E6E-D7CE-037D-EAB9-53D3E9DBBF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C58F74-AAA3-30B0-B162-7E40AB3D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C6F0F-8CE4-2BD4-7C48-A1045789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E5A369-2D47-2E94-C4C4-81E68D88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B69E8-310F-4F2B-8F7D-917E32F256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68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08333-4F34-E531-8566-E982158D6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ED30D-3B4B-0395-75E9-A4AE96BD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A0694-1068-61C8-BFA3-C62158873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12C88-CB8F-BB6E-7308-F4954A38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C2020-89F1-43DB-941F-237495D272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39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099E2-705A-2B3E-7EA3-FB829083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78F094-C435-9F99-1243-800F16D4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067D7-C623-63FB-F7B5-B13AC296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2499D-24B3-4504-B832-8137586F7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72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51A18-F6CC-8464-BCAE-2A069D46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07EC-0DE0-0ECB-F325-70824E1C6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F316B4-9FC0-D602-C55D-2992C6F05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BF852F-AB85-C8E7-943F-51DEDD70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9FE9-BCCE-F12F-79AC-FDA68100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C41AD-3AFD-2930-DE4A-C7253F26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41E27-1D6E-4079-8663-89CE9EEA7B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63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0B5EB-0630-5DDB-CB07-089B50012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EA9D92-428E-3834-3E75-E57F65F87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479DF-81C7-4197-6CD5-DBEE6E642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AD58C-DA36-F06E-ECE2-9BA69C0ED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24F5D-3E13-1E8A-8C35-10916AC7E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3C781-B6ED-ACC9-F0E0-39CC8F029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A1A73-2F0D-41EB-B53D-B545C16C3D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62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E10442-A844-5057-052D-A843956C81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0C6776C-FFF9-7950-6955-FFA18F2FC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BEB9C7-5C46-A7D8-CA18-AE71C6F742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E34309C-372C-1937-115B-B6BED5B91C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6527A47-5C8E-73EA-F51A-2A20765F51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A1ED67-C415-41CC-9856-4F9319CB20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umpeterswansociety.org/id.ht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arperchildrens.com/authorintro/index.asp?authorid=10499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kwic.com/~pagodavista/schoolhouse/species/birds/sounds/swan.au" TargetMode="External"/><Relationship Id="rId5" Type="http://schemas.openxmlformats.org/officeDocument/2006/relationships/image" Target="../media/image6.png"/><Relationship Id="rId4" Type="http://schemas.openxmlformats.org/officeDocument/2006/relationships/hyperlink" Target="http://www.trumpeterswansociety.org/id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3DDF34C-FF80-07E0-B0C1-FDAC6069EB1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685800"/>
            <a:ext cx="7315200" cy="1066800"/>
          </a:xfrm>
        </p:spPr>
        <p:txBody>
          <a:bodyPr anchor="ctr"/>
          <a:lstStyle/>
          <a:p>
            <a:r>
              <a:rPr lang="en-US" altLang="en-US" sz="4400" b="1">
                <a:latin typeface="Arial Rounded MT Bold" panose="020F0704030504030204" pitchFamily="34" charset="0"/>
              </a:rPr>
              <a:t>The Trumpet of the Swan</a:t>
            </a:r>
            <a:r>
              <a:rPr lang="en-US" altLang="en-US" sz="4400"/>
              <a:t>	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75572A4-98D3-2A2C-50BE-91F1C7D989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6200" y="1219200"/>
            <a:ext cx="2971800" cy="1219200"/>
          </a:xfrm>
        </p:spPr>
        <p:txBody>
          <a:bodyPr/>
          <a:lstStyle/>
          <a:p>
            <a:r>
              <a:rPr lang="en-US" altLang="en-US" sz="3200" b="1">
                <a:latin typeface="Arial Rounded MT Bold" panose="020F0704030504030204" pitchFamily="34" charset="0"/>
              </a:rPr>
              <a:t>By:</a:t>
            </a:r>
          </a:p>
          <a:p>
            <a:r>
              <a:rPr lang="en-US" altLang="en-US" sz="3200" b="1">
                <a:latin typeface="Arial Rounded MT Bold" panose="020F0704030504030204" pitchFamily="34" charset="0"/>
              </a:rPr>
              <a:t>E.B. White</a:t>
            </a:r>
          </a:p>
          <a:p>
            <a:endParaRPr lang="en-US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>
                <a:gamma/>
                <a:shade val="46275"/>
                <a:invGamma/>
              </a:schemeClr>
            </a:gs>
            <a:gs pos="50000">
              <a:schemeClr val="bg2"/>
            </a:gs>
            <a:gs pos="100000">
              <a:schemeClr val="bg2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94D6DB5-F9B7-F7C7-8381-BDFF35A3A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CREDITS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70EC125-B953-1642-DC9D-2222BC354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Information in this power point is credited to: </a:t>
            </a:r>
            <a:r>
              <a:rPr lang="en-US" altLang="en-US">
                <a:hlinkClick r:id="rId3"/>
              </a:rPr>
              <a:t>http://www.trumpeterswansociety.org/id.htm</a:t>
            </a:r>
            <a:endParaRPr lang="en-US" altLang="en-US"/>
          </a:p>
          <a:p>
            <a:r>
              <a:rPr lang="en-US" altLang="en-US">
                <a:hlinkClick r:id="rId4"/>
              </a:rPr>
              <a:t>http://www.harperchildrens.com/authorintro/index.asp?authorid=10499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E33C98F-17CE-6F2C-CD73-68AD0FD58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8001000" cy="4419600"/>
          </a:xfrm>
        </p:spPr>
        <p:txBody>
          <a:bodyPr/>
          <a:lstStyle/>
          <a:p>
            <a:r>
              <a:rPr lang="en-US" altLang="en-US" sz="8000">
                <a:latin typeface="Arial Rounded MT Bold" panose="020F0704030504030204" pitchFamily="34" charset="0"/>
              </a:rPr>
              <a:t>Let’s</a:t>
            </a:r>
            <a:br>
              <a:rPr lang="en-US" altLang="en-US" sz="8000">
                <a:latin typeface="Arial Rounded MT Bold" panose="020F0704030504030204" pitchFamily="34" charset="0"/>
              </a:rPr>
            </a:br>
            <a:r>
              <a:rPr lang="en-US" altLang="en-US" sz="8000">
                <a:latin typeface="Arial Rounded MT Bold" panose="020F0704030504030204" pitchFamily="34" charset="0"/>
              </a:rPr>
              <a:t>Read!!!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052AA422-04AA-3CC5-B36E-8A382392D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 shadeToTitle="1">
        <a:gradFill rotWithShape="0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210F2AB-411D-2F99-A26E-53CB3FC0C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Black" panose="020B0A04020102020204" pitchFamily="34" charset="0"/>
              </a:rPr>
              <a:t>What We Will Learn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285EFD2-A4D2-94BC-E41F-631ED4DE7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 Rounded MT Bold" panose="020F0704030504030204" pitchFamily="34" charset="0"/>
              </a:rPr>
              <a:t>A little about the author, E.B. White.</a:t>
            </a:r>
          </a:p>
          <a:p>
            <a:r>
              <a:rPr lang="en-US" altLang="en-US">
                <a:latin typeface="Arial Rounded MT Bold" panose="020F0704030504030204" pitchFamily="34" charset="0"/>
              </a:rPr>
              <a:t>About the book “Trumpet of the Swan”.</a:t>
            </a:r>
          </a:p>
          <a:p>
            <a:r>
              <a:rPr lang="en-US" altLang="en-US">
                <a:latin typeface="Arial Rounded MT Bold" panose="020F0704030504030204" pitchFamily="34" charset="0"/>
              </a:rPr>
              <a:t>Information about the Trumpeter Swan such as size, nesting habits,what they eat, and where we can find them.</a:t>
            </a:r>
          </a:p>
          <a:p>
            <a:endParaRPr lang="en-US" altLang="en-US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folHlink">
                <a:gamma/>
                <a:shade val="4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8B239EB-02C9-FA42-AEAF-EADEB8D78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Narrow" panose="020B0606020202030204" pitchFamily="34" charset="0"/>
              </a:rPr>
              <a:t>E.B.White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D2AFB28-3729-984D-D783-B7F1F67A8C1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en-US" sz="2800">
              <a:latin typeface="Arial Narrow" panose="020B0606020202030204" pitchFamily="34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Was awarded the 1970 Laura Ingalls Wilder Medal for his children’s books, </a:t>
            </a:r>
            <a:r>
              <a:rPr lang="en-US" altLang="en-US" sz="2400" i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Stuart Little</a:t>
            </a: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</a:t>
            </a:r>
            <a:r>
              <a:rPr lang="en-US" altLang="en-US" sz="2400" i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Charlotte’s Web.</a:t>
            </a: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altLang="en-US" sz="2400">
                <a:latin typeface="Arial Narrow" panose="020B0606020202030204" pitchFamily="34" charset="0"/>
              </a:rPr>
              <a:t>Lived on a farm in Maine, where he found the inspiration for his books.</a:t>
            </a:r>
          </a:p>
          <a:p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Died on October 1, 1985.</a:t>
            </a:r>
          </a:p>
          <a:p>
            <a:endParaRPr lang="en-US" altLang="en-US" sz="2400">
              <a:latin typeface="Arial Narrow" panose="020B0606020202030204" pitchFamily="34" charset="0"/>
            </a:endParaRPr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5335530A-D390-BDE0-3857-65A3282CF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525" y="2133600"/>
            <a:ext cx="3124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59F500D-A52F-3054-3D02-6B8653E7DE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686800" cy="1143000"/>
          </a:xfrm>
        </p:spPr>
        <p:txBody>
          <a:bodyPr/>
          <a:lstStyle/>
          <a:p>
            <a:r>
              <a:rPr lang="en-US" altLang="en-US" sz="4800">
                <a:latin typeface="Arial Rounded MT Bold" panose="020F0704030504030204" pitchFamily="34" charset="0"/>
              </a:rPr>
              <a:t>Three Most Famous Books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6796B6E-D2C5-54DF-FAD0-66FDCF24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algn="ctr"/>
            <a:r>
              <a:rPr lang="en-US" altLang="en-US" sz="4400">
                <a:latin typeface="Arial Rounded MT Bold" panose="020F0704030504030204" pitchFamily="34" charset="0"/>
              </a:rPr>
              <a:t>Stuart Little</a:t>
            </a:r>
          </a:p>
          <a:p>
            <a:pPr algn="ctr"/>
            <a:r>
              <a:rPr lang="en-US" altLang="en-US" sz="4400">
                <a:latin typeface="Arial Rounded MT Bold" panose="020F0704030504030204" pitchFamily="34" charset="0"/>
              </a:rPr>
              <a:t>Charlotte’s Web</a:t>
            </a:r>
          </a:p>
          <a:p>
            <a:pPr algn="ctr"/>
            <a:r>
              <a:rPr lang="en-US" altLang="en-US" sz="4400">
                <a:latin typeface="Arial Rounded MT Bold" panose="020F0704030504030204" pitchFamily="34" charset="0"/>
              </a:rPr>
              <a:t>The Trumpet of the Swan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682224D-E9FE-C310-A5B1-25C30FF74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Rounded MT Bold" panose="020F0704030504030204" pitchFamily="34" charset="0"/>
              </a:rPr>
              <a:t>The Trumpet of the Swan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6ED90BF-CE2F-E5BE-C3C7-3B30184E7FD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Are my stories true, you ask? No, they are imaginary tales, containing fantastic characters and events. I In </a:t>
            </a:r>
            <a:r>
              <a:rPr lang="en-US" altLang="en-US" sz="2400" i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real</a:t>
            </a: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life, a swan doesn’t blow a trumpet. But </a:t>
            </a:r>
            <a:r>
              <a:rPr lang="en-US" altLang="en-US" sz="2400" i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real</a:t>
            </a: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life is only one kind of life – there is also the life of the imagination. And although my stories are imaginary, I like to think that there is some truth in them, too – truth about the way people and animals feel and think and act.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altLang="en-US" sz="2000"/>
          </a:p>
        </p:txBody>
      </p:sp>
      <p:pic>
        <p:nvPicPr>
          <p:cNvPr id="6149" name="Picture 5">
            <a:extLst>
              <a:ext uri="{FF2B5EF4-FFF2-40B4-BE49-F238E27FC236}">
                <a16:creationId xmlns:a16="http://schemas.microsoft.com/office/drawing/2014/main" id="{5FBEC40F-95DE-E24D-F748-B3F136811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0" y="2133600"/>
            <a:ext cx="22352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A6BDDE0-815B-F728-FFD3-F87FC19CF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Rounded MT Bold" panose="020F0704030504030204" pitchFamily="34" charset="0"/>
              </a:rPr>
              <a:t>The Trumpeter Swan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D2B92A1-D5E7-FE46-BBD0-3B53F518A41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52600"/>
            <a:ext cx="38100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Trumpeter Swan is the largest waterfowl species native to North America. Most Trumpeters weigh 21-30 pounds, although large males may exceed 35 pounds. The male is called a cob; the female is called a pen. With a wingspan over 7 feet, these snow-white birds are truly spectacular. Standing on the ground, an adult Trumpeter stands about 4 feet high.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>
              <a:latin typeface="Arial Narrow" panose="020B0606020202030204" pitchFamily="34" charset="0"/>
            </a:endParaRPr>
          </a:p>
        </p:txBody>
      </p:sp>
      <p:pic>
        <p:nvPicPr>
          <p:cNvPr id="7174" name="Picture 6">
            <a:extLst>
              <a:ext uri="{FF2B5EF4-FFF2-40B4-BE49-F238E27FC236}">
                <a16:creationId xmlns:a16="http://schemas.microsoft.com/office/drawing/2014/main" id="{1BDA14BC-894F-E074-F0C4-35E8CAC41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43434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E8BDDA38-DC8A-D7CE-7E72-17A720303E7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762000"/>
            <a:ext cx="4648200" cy="56388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Trumpeters are the rarest swan in the world. They used to be abundant in North America but by the early 1900s, they were nearly extinct. </a:t>
            </a:r>
          </a:p>
          <a:p>
            <a:r>
              <a:rPr lang="en-US" altLang="en-US" sz="2400">
                <a:latin typeface="Arial" panose="020B0604020202020204" pitchFamily="34" charset="0"/>
              </a:rPr>
              <a:t>An international restoration program began in the 1930s and trumpeter swans have responded well. They are still considered vulnerable in Canada.</a:t>
            </a:r>
          </a:p>
          <a:p>
            <a:r>
              <a:rPr lang="en-US" altLang="en-US" sz="2400">
                <a:hlinkClick r:id="rId4"/>
              </a:rPr>
              <a:t>http://www.trumpeterswansociety.org/id.htm</a:t>
            </a:r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35C0A023-F8CC-A525-B9F8-7642E3404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313531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Rectangle 6">
            <a:extLst>
              <a:ext uri="{FF2B5EF4-FFF2-40B4-BE49-F238E27FC236}">
                <a16:creationId xmlns:a16="http://schemas.microsoft.com/office/drawing/2014/main" id="{21EF8694-D379-7BFE-0794-393F06A59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84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grpSp>
        <p:nvGrpSpPr>
          <p:cNvPr id="9226" name="Group 10">
            <a:extLst>
              <a:ext uri="{FF2B5EF4-FFF2-40B4-BE49-F238E27FC236}">
                <a16:creationId xmlns:a16="http://schemas.microsoft.com/office/drawing/2014/main" id="{3B554049-7DDE-16B7-CAB2-087305A7B3C1}"/>
              </a:ext>
            </a:extLst>
          </p:cNvPr>
          <p:cNvGrpSpPr>
            <a:grpSpLocks/>
          </p:cNvGrpSpPr>
          <p:nvPr/>
        </p:nvGrpSpPr>
        <p:grpSpPr bwMode="auto">
          <a:xfrm>
            <a:off x="0" y="2584450"/>
            <a:ext cx="482600" cy="350838"/>
            <a:chOff x="0" y="0"/>
            <a:chExt cx="304" cy="221"/>
          </a:xfrm>
        </p:grpSpPr>
        <p:sp>
          <p:nvSpPr>
            <p:cNvPr id="9223" name="Rectangle 7">
              <a:extLst>
                <a:ext uri="{FF2B5EF4-FFF2-40B4-BE49-F238E27FC236}">
                  <a16:creationId xmlns:a16="http://schemas.microsoft.com/office/drawing/2014/main" id="{830DB3A5-F81E-0F74-52B0-38245105B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9224" name="Rectangle 8">
              <a:extLst>
                <a:ext uri="{FF2B5EF4-FFF2-40B4-BE49-F238E27FC236}">
                  <a16:creationId xmlns:a16="http://schemas.microsoft.com/office/drawing/2014/main" id="{E0568CC7-47BE-3D37-FD6B-24D705CE9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04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en-US" altLang="en-US" sz="1400" b="1">
                  <a:hlinkClick r:id="rId6"/>
                </a:rPr>
                <a:t>  </a:t>
              </a:r>
              <a:r>
                <a:rPr lang="en-US" altLang="en-US" sz="1700" b="1"/>
                <a:t> </a:t>
              </a:r>
              <a:r>
                <a:rPr lang="en-US" altLang="en-US" sz="1400" b="1"/>
                <a:t>      </a:t>
              </a:r>
            </a:p>
          </p:txBody>
        </p:sp>
      </p:grpSp>
      <p:sp>
        <p:nvSpPr>
          <p:cNvPr id="9227" name="Rectangle 11">
            <a:extLst>
              <a:ext uri="{FF2B5EF4-FFF2-40B4-BE49-F238E27FC236}">
                <a16:creationId xmlns:a16="http://schemas.microsoft.com/office/drawing/2014/main" id="{BF52DCF3-E180-E94F-343C-2F80A77AB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35288"/>
            <a:ext cx="91440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400" b="1"/>
          </a:p>
          <a:p>
            <a:pPr eaLnBrk="0" hangingPunct="0"/>
            <a:endParaRPr lang="en-US" altLang="en-US"/>
          </a:p>
        </p:txBody>
      </p:sp>
      <p:sp>
        <p:nvSpPr>
          <p:cNvPr id="9228" name="Rectangle 12">
            <a:extLst>
              <a:ext uri="{FF2B5EF4-FFF2-40B4-BE49-F238E27FC236}">
                <a16:creationId xmlns:a16="http://schemas.microsoft.com/office/drawing/2014/main" id="{8C6722CA-E7ED-3398-FEBC-3D6857136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05213"/>
            <a:ext cx="91440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400" b="1"/>
          </a:p>
          <a:p>
            <a:pPr eaLnBrk="0" hangingPunct="0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pct90">
          <a:fgClr>
            <a:schemeClr val="bg2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10AA640-A5A0-B75A-FB45-408122787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Rounded MT Bold" panose="020F0704030504030204" pitchFamily="34" charset="0"/>
              </a:rPr>
              <a:t>Nesting Habits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1CE003E-A795-2CD4-D06F-4EF795F96C3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Trumpeter Swan nesting territories range from 6 to 150 acres in size.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Nest-building begins in mid-April and may take up to two weeks.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When the cygnets hatch in June, they weigh about 7 ounces. After a day or two, they take to the water to feed on insects and other aquatic invertebrates.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8198" name="Picture 6">
            <a:extLst>
              <a:ext uri="{FF2B5EF4-FFF2-40B4-BE49-F238E27FC236}">
                <a16:creationId xmlns:a16="http://schemas.microsoft.com/office/drawing/2014/main" id="{CAC0FB5A-4251-AD1A-3005-1AD31D5F6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47800"/>
            <a:ext cx="3783013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folHlink">
                <a:gamma/>
                <a:shade val="4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CFFAB28-3342-FA52-2F08-A4118C009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1219200"/>
          </a:xfrm>
        </p:spPr>
        <p:txBody>
          <a:bodyPr/>
          <a:lstStyle/>
          <a:p>
            <a:r>
              <a:rPr lang="en-US" altLang="en-US">
                <a:latin typeface="Arial Rounded MT Bold" panose="020F0704030504030204" pitchFamily="34" charset="0"/>
              </a:rPr>
              <a:t>Where We Find Trumpeter Swans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C9A7C0E1-C83B-6FDD-6BCA-BF4B65A43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800"/>
            <a:ext cx="6145213" cy="480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5">
    <a:dk1>
      <a:srgbClr val="000000"/>
    </a:dk1>
    <a:lt1>
      <a:srgbClr val="FFFFFF"/>
    </a:lt1>
    <a:dk2>
      <a:srgbClr val="000000"/>
    </a:dk2>
    <a:lt2>
      <a:srgbClr val="808080"/>
    </a:lt2>
    <a:accent1>
      <a:srgbClr val="FFCC66"/>
    </a:accent1>
    <a:accent2>
      <a:srgbClr val="0000FF"/>
    </a:accent2>
    <a:accent3>
      <a:srgbClr val="FFFFFF"/>
    </a:accent3>
    <a:accent4>
      <a:srgbClr val="000000"/>
    </a:accent4>
    <a:accent5>
      <a:srgbClr val="FFE2B8"/>
    </a:accent5>
    <a:accent6>
      <a:srgbClr val="0000E7"/>
    </a:accent6>
    <a:hlink>
      <a:srgbClr val="CC00CC"/>
    </a:hlink>
    <a:folHlink>
      <a:srgbClr val="C0C0C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518</Words>
  <Application>Microsoft Office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Times New Roman</vt:lpstr>
      <vt:lpstr>Arial Rounded MT Bold</vt:lpstr>
      <vt:lpstr>Arial Black</vt:lpstr>
      <vt:lpstr>Arial Narrow</vt:lpstr>
      <vt:lpstr>Arial</vt:lpstr>
      <vt:lpstr>Default Design</vt:lpstr>
      <vt:lpstr>The Trumpet of the Swan </vt:lpstr>
      <vt:lpstr>What We Will Learn</vt:lpstr>
      <vt:lpstr>E.B.White</vt:lpstr>
      <vt:lpstr>Three Most Famous Books</vt:lpstr>
      <vt:lpstr>The Trumpet of the Swan</vt:lpstr>
      <vt:lpstr>The Trumpeter Swan</vt:lpstr>
      <vt:lpstr>PowerPoint Presentation</vt:lpstr>
      <vt:lpstr>Nesting Habits</vt:lpstr>
      <vt:lpstr>Where We Find Trumpeter Swans</vt:lpstr>
      <vt:lpstr>CREDITS</vt:lpstr>
      <vt:lpstr>Let’s Read!!!</vt:lpstr>
      <vt:lpstr>PowerPoint Presentation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Trumpet of the Swans </dc:title>
  <dc:creator>.</dc:creator>
  <cp:lastModifiedBy>Nayan GRIFFITHS</cp:lastModifiedBy>
  <cp:revision>10</cp:revision>
  <dcterms:created xsi:type="dcterms:W3CDTF">2004-10-15T01:42:25Z</dcterms:created>
  <dcterms:modified xsi:type="dcterms:W3CDTF">2023-03-21T15:31:03Z</dcterms:modified>
</cp:coreProperties>
</file>