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14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5" r:id="rId6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19763255-24F6-2208-6C51-56DBB60BDD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AC279E8F-9D63-A10B-6A63-C4154B11A08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3635FF8D-89DF-4FEA-6558-A98838FA0513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>
            <a:extLst>
              <a:ext uri="{FF2B5EF4-FFF2-40B4-BE49-F238E27FC236}">
                <a16:creationId xmlns:a16="http://schemas.microsoft.com/office/drawing/2014/main" id="{A76D419C-1864-ED1B-883C-D777C969ED8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9638" name="Rectangle 6">
            <a:extLst>
              <a:ext uri="{FF2B5EF4-FFF2-40B4-BE49-F238E27FC236}">
                <a16:creationId xmlns:a16="http://schemas.microsoft.com/office/drawing/2014/main" id="{FF757E0E-169F-EB09-9972-EB680E2D86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69639" name="Rectangle 7">
            <a:extLst>
              <a:ext uri="{FF2B5EF4-FFF2-40B4-BE49-F238E27FC236}">
                <a16:creationId xmlns:a16="http://schemas.microsoft.com/office/drawing/2014/main" id="{0A4E15F3-E959-5951-5A2C-77934F4216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41DF97-931D-48C8-9100-A403FEA4288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1FD309-2E67-FBB7-8C53-F13D4D387F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6E9BE-7F91-4E91-9811-21DA1A11264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ADC4EC21-A8FC-9573-75EC-1D269D70BF1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BBA928C6-00BE-3D8B-983D-7FCCD47B6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91C5B0C-03FD-0E12-04C3-6CD75B9A48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1A664-17ED-46C1-A0F7-050418DAE16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D9BBBEE4-7F7A-9111-3380-5D0E5B2ED88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060F3232-B292-A47E-8882-A98316E13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18964D-AE6B-F2E6-7AFB-82107ED9B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84B874-4275-405E-8268-D552126E89F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E23BE0F1-7A4F-A4F1-F7DE-E368FFE02ED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91688544-F010-9443-ED57-3885B94139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ED31CA1-C000-6C92-AD25-4C7F49B350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7F9F1-268F-4C61-9906-94B76C0B406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F6B2C48D-B56F-4101-078F-2C98728B733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4221F5F-7D34-C75E-6DC1-E4968B6A14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99125D-B8D1-EA2D-3A76-3376A8D5B5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5AC1B-7A2C-4A49-A030-8DC02D042A84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B4F4831E-E6AC-9062-B89A-40F3469C77B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AF98FBC5-E2E7-6C84-33C9-212842B437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DC771F-38F3-2837-6532-E425B6CCE4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45CAC0-185A-4EC0-8530-6DB4AE82C4E6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80A9F2E0-82CA-4020-0846-90335C2A4FE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4D76CA5-7E71-C60B-4635-DD358ED643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6E843A1-08DA-7399-E9A2-B78D5A549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9BA02C-3003-48C1-83F4-005FEB26C77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E503C96A-7D88-C822-6E5D-F1F4E0B6F1D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2C445513-7CD6-6646-678D-ECCC637706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88DA7C-7766-6214-29B5-517378C32C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C69084-4FC9-4E4B-AE22-162BFA59A9F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9AAAB96F-460A-BF36-7427-D16F0BB3DE8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289C979F-05B6-E44D-EBAF-428477B67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08A3ED-AD59-6453-E8BD-132A92C258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8ADAB-EC7F-47A8-9DBE-871CA641FDA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3EFCF9A2-8FBA-2E51-3811-00EE33556E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3C013DF9-2680-F64F-AA98-6EE84B2C0C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E22AA6-C25E-AF61-6DAD-AE5C8A8823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0E2B83-7771-4339-B644-3090FD80FB55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9005A41D-9CD2-4EE9-5AA2-BACFAD8B55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7F618FD9-0C17-5E49-07A6-AD1D997FB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B1AFE96-8594-146B-F7FE-BEC8802F00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7C834-6527-4CFA-BE2E-D0AA97DA138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3B347C5E-4105-42B2-F112-325159EFBAE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19E59513-713B-EA8C-F547-B44E67916C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1D736F-398F-D78F-3A88-6B3EB6B0B0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BB2B0-5D12-4590-8AEF-9236BB0DB6E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C20C3B16-741D-E968-3390-9C7F68347F6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34551497-CADE-32B0-4314-5B796934EE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17BDF8-5896-C390-98DF-C89945A871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234C31-61A0-4BC5-B948-6B53E74E1B5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4EACC2C7-8825-0D4F-8D1E-734DA97470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71AAD91D-9CE7-6BC4-18AC-01B99025B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6662F03-48A1-78C3-7489-2CFE2D552E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79ABC4-2A1D-4752-A8B6-FE9256E28528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D313C459-CF01-342A-29A1-828C6C03399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ABB37D77-52DC-58C8-96E0-0E27A77DF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48A33B-3E86-C766-0724-42AA06B0FC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1D396-85BF-458C-B85D-2742F166020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3BC4BB97-A0EA-DF31-7F7E-6B9B55D739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6F3A8744-26F5-CFAD-B0CA-50D13648D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87B41AF-4834-555F-B8AB-305165C567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8E63B6-D627-40DD-AD8C-72A2D6FAD809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81597F10-20C2-25E3-7015-DA457DDBC59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356D29FE-8B5A-7C49-8329-326A651994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DF1D01-915A-0D98-0C95-74A178F80F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87722-AE75-4678-BBA6-D76B418F3D0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23942AB2-2FB5-61FC-70DC-FEE23829A0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81FC6831-E93C-3767-C8C2-A3A96BFDF4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247C783-121F-E7D5-5147-F9A7A63C33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059A3-387B-47D5-BB50-B8AB71C4400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C6CD3F9A-64BF-EC1C-934C-7BB43176D06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8A8C962F-A124-7AF6-702A-81921629F9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B48C16-2461-B5F1-84F5-A5A7829B16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DC9E60-0B64-4235-BB52-6B1AEFC0CFE5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1A501E87-4ACE-9C13-99BC-62D611CA37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9AD3AFCD-3F91-198E-3337-F8880CE7AF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1CCC5B-CE27-1F09-17F2-ED4C77461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DC19F6-ED0F-47CF-89A2-A5E7F488A109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960EEA61-2098-3589-301A-51079DBC22A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8720437C-966D-ED5C-A52F-2F0427BBA2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270AE6C-5C69-603B-84B6-D3E630C9AA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3F290B-D9DD-4B4B-B747-8F826BAEE7FB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973BBC7E-03D8-FC88-CB40-D511CA2223A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5321F7EE-5329-480C-E13C-30F280E66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904D54F-257C-E635-DBA5-864D45ADD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36BA98-0BF0-4815-8134-47ACCD1D5969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E8F17F11-67E9-7E8D-1EB5-63E573A46B4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4716F6EE-663D-6611-BF53-4A941B41C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674E4E-06F9-97DB-95E0-B0EDB660DC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18C40A-C132-4C57-B44D-112F0243BE0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1591F85A-BFCC-B097-8E95-00AD2C977F8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EF99ADC1-2751-283C-0104-783CC70B25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0A0BFF-5B75-FF66-C092-4D5D544C4A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63090C-072A-4C1E-AABF-0B8A3DDD7A8F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ED2213CC-E37E-0AA1-1C8A-C39865B02A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371D4A22-0C1C-F4E3-3EB3-D88598138D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F5B52B-566D-A387-0168-38E9117255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1339C7-108E-46E8-AFF5-02CCCF65F4A1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37D9711B-D91F-D80D-6594-7E8E946DCB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C3618A3C-4CCD-B090-F3AD-6CAE47F7F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B77C658-2D59-D00A-A6E6-36B180F2F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CD8FF-CF35-41CF-8A9A-61576772F95A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DA0FBEB4-B456-B7B8-21AC-9861FAE39DF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2E2DBCF5-5677-74D2-2D14-1866F5D5A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C066CB5-1FE8-24A1-DAC7-48090BDC3E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3160BA-50C3-4E58-94FF-EE936AC3B009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61B10913-4FBD-BBEB-087D-FBB93BF5A6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11EA843-E1F6-AF4F-0504-79486D004B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23DCCF0-CFCC-8E63-AD71-1EDFA0A528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58B42E-5646-45D4-BA92-2510E10A9DDB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22B2E7C0-8A36-B6F7-1DC2-1460990ABCE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5A35D03E-97EB-01ED-A309-37FAD16EF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72AB52-5CE4-A568-6C05-3735FF98DF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71742-1B8C-46DF-95DC-0FFF702942FE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14206BB6-2890-81EF-EB83-64C5C30361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3A7F0926-B8CB-BCE1-F07E-17C93C724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FD39FE3-5533-8DAA-1733-9E614BB40A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8F473-182D-4B60-9EB6-C4620723D608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6798A9D2-84DD-0CA7-FE6C-04D04CEEFF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40165547-2DA7-369E-303C-701879A002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08D82A2-B74D-5A76-D2D8-9CB872BDAF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A5989-DA67-4327-B3B4-17DDD69A04AD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97E96CC-1D39-7292-D984-8E3C628CCC3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DDCA3B62-B6DD-D4E7-A3EB-7F8CDF92E0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09D821-F0C9-3234-0B9A-FBB2A8DA76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2FC00D-3FCE-42B8-83FD-A41FECED97CA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017CE3EF-727C-F8C0-AB37-AE7D715CA7F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A96CEF0C-FEA4-710B-8CF2-56C766DDEC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5E5A7D-8BDD-C3E3-F86B-9F1FF0B5C8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EE62DF-8619-4B94-B54E-12E469F62579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1AAD03AD-AC2C-9A47-2BCD-7B9EF8186AB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C640A40B-0DC6-33A2-A09B-22D71A1CE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918801-309B-8459-B337-1632EB2D48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0D9E2-AF11-4178-80B3-3C2E781685C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85B2C2EE-E440-7643-F48E-73981737EB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42A96825-77BD-A5B7-F411-1622D865B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8280ED-5A59-1297-E7EB-824796CE7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399E43-11B6-4344-9BE7-F9DDC62339E4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967FFC-95CC-293B-4256-B026EDDB22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D2C51BF1-178C-A77C-201C-99D594032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DC7780-35A5-BCBA-671E-205E78530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64AE2-CCF1-4C94-8FEE-29B5A1BBA993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4324BB45-C23F-C785-ADD5-7D12A26D93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99A1C699-A399-D18C-2309-763DF88BE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232857D-9529-EB6C-856D-BB321EF3E2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F22AC3-7EB6-4A63-BBBB-739E82D03D17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08AF21FC-19AB-8B86-C905-C37ABF8D273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82D72503-0FB8-5679-72AF-3968F1431B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BF2A4BC-2673-45E6-1963-D908F29C28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53713A-31AC-429E-8A4B-1BE84FA1892B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1B10FF41-969C-AC24-700E-72498C869A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431D0158-8FE7-8C09-2BAB-52E39CC756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1F004E7-D599-7BA1-7022-B7D068DC55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996FD1-C9A0-4F39-9886-719A1BD7DA8C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0585ECEE-0D4A-F096-D552-02B1D399B94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AF52125F-B961-F1B3-2A0F-CB8E0A37C2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FDA0A61-9EB6-E58F-F1EA-530E66A634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F01B45-EE5E-4AB8-8C30-DD44ACE14578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6EA47F9F-9D67-D5DD-7A8E-518B04C5E15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10D8F390-8960-C02C-8A02-8E0EE484AB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8EBC96-8050-E113-5A31-6F9AED0DCC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EDAB1B-9FF4-40A2-AAE6-7C3158C732B5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1F63A9A7-C144-814B-8CAA-2DC7A56856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47411F6-6D37-F07D-2388-F2BA5D475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5548E9D-5672-89BB-4E74-BBCDAB2687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1F29FB-24A5-4E11-A3C9-A6D9185CB084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3B6A737D-8205-0070-98B9-D0BAA83DF7B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6ABF4F53-E577-317C-2A7D-24DA32F02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0C9276-729D-1E9F-52C9-33BEA2A07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27E97D-1DAC-43EE-9059-27DD80633286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C5D51A23-66B2-1C35-FEF5-2891BFCE3B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F138C51F-B5A9-F116-EAE8-FF5876CE23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10990F-7281-8E04-365A-D530D6846E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E6D403-35F2-4A36-89CF-E8E3F5AB79E8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9B80087F-EAA1-929C-2FC7-B0E03193B55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AA210666-04F6-CC7C-10E1-3475EB996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0C61A3E-DCEC-2DF6-5E3E-5C938D22F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57777-DE7E-4D9C-926A-773C39BAA8C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8C70BCE8-3A63-0B8A-A7B9-1843A6A0F8B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E0C5E2D0-85B3-F438-2B52-78CEF946C0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2A7244B-C085-4E78-494E-5E101A9A9A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D925A4-3E20-4638-BA45-A4A1055A44AF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1BC6134B-EED5-C9A8-9471-AABDFA616B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2E621720-68F7-3FF1-9BCF-CA06B3D5A5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C1E6C8-4E44-D509-2E37-A87560A906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8E1AF-E813-4440-B685-A1051DAFC6E2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7C053271-3CBB-9D4B-09C2-ECF37462BD2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1E1D3836-0B00-9AA1-CCF8-40E36DA32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72C6C9-4A84-ACAA-05FC-51D5C21F2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01C054-2642-4ABF-84F4-0BAF594258DC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0D6BC554-5CBE-3B88-FA19-FF3E6FDB267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F7C3BD2F-5F1C-372D-4FF7-CE155EEB9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5A88C20-207D-61F1-62A7-9E2F6A5807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E14A39-9CCD-43CD-AE68-015651941DE6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81F96FA3-B88A-2235-86D9-B992FBB737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1C368390-EAF9-EEAA-982C-01BDC2B8C7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C79BA2D-C64A-6F88-1900-B1239BD544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53978E-9FC3-4601-AB1C-E653238AB4B7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F7F5757C-B755-F8CB-67CC-14448C173F5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B1B7A745-AA3C-C54A-A958-55508E37F1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4FFA24-FEFA-C164-4B9A-0762F2A40A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1004D-9C9C-44D9-A422-1B628334743E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E90A22EA-8D75-325D-600C-716490B30BD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F00E6365-123A-70EE-FAD7-F8C0CE882B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F147675-F402-8816-82EB-A9A59A76CA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39CEC1-96DA-4F21-8FC2-745FBEA10B99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FDC3B29A-87BE-F609-4B40-BD326CC1093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CC7915A0-9A3E-1E13-04EE-957D6518F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13A19C-7435-4DE7-9E10-BFE4F794F5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6AD7A-D7DB-4F54-8160-C8B2E240E273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C9344B2B-FFD8-995B-9624-0C7899C8B5B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07FB63BB-592E-2DE8-6F24-3E37C5F65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E98815-057E-3145-8B67-00F64A3D0B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FEA8B-C598-4851-A479-C07E7BBB0AAE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1ACC480F-610A-B192-915A-A8526F42210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7C45F0B9-746E-63E3-A822-0DA53FB9A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5E10F7-074A-BE7A-9D58-AE59ADD952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CD1EA9-C6A1-4988-AB96-85180B1187B1}" type="slidenum">
              <a:rPr lang="en-US" altLang="en-US"/>
              <a:pPr/>
              <a:t>59</a:t>
            </a:fld>
            <a:endParaRPr lang="en-US" alt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6A448E82-01A2-33F3-E9D6-8919FDD1AF9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C58171D7-4890-760B-E8ED-EB4856C2C9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18EFBD-AD28-7C5D-C5B4-DC41E3DE4B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9219-1B48-4B02-97F9-394550B304A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199F37C8-891A-53BE-6C82-C2B72FC6A5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EEB9CDA1-3853-92B7-4818-3B9226A1FE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A49A682-9A7F-28ED-DA6D-1842B59468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CA94D5-7D6E-40D5-A8F4-78F2C6B3E41A}" type="slidenum">
              <a:rPr lang="en-US" altLang="en-US"/>
              <a:pPr/>
              <a:t>60</a:t>
            </a:fld>
            <a:endParaRPr lang="en-US" altLang="en-US"/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0C479466-D94A-5598-6BDB-C92821657F2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99CD6F24-D46A-E885-4B98-FED7063D4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30A045C-A71A-0B8C-3F1C-52A27BDE27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CE144D-5F06-4A70-A13E-F94679934A3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EEA9D192-8539-FFCD-A59D-4BA15005D30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17CD99C3-5F40-C32E-FCE6-9582F01057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E19610-553C-A4AB-3682-28B8DCB3DB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D5DB3B-FCF2-4D57-BB0D-E09AC60D699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C94B4F07-0835-8596-18FD-FD83776882C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E9C53E8A-17DB-41E5-2076-34D947D9A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3043824-1873-4257-340E-6C02DA919F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925316-7583-4E60-A6EB-1375CFD8365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F3F227F8-599A-95A2-95C3-C5EB9299C9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69CA472-B9EE-73D6-F1C4-BC011D0AC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5C53FCF-804F-B381-BC02-130E46FEB5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C2C7295-5144-DAC8-3B79-3097A2678EF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79E5A8A-B5A0-B659-1045-D5EB361FD8C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6928571-EE22-98CC-45D4-71D1626B9C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3393F80-57C4-AE6A-AB92-C8111B33E6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B80742A2-7F78-49AC-B592-2F3A3B5FC09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103" name="Group 7">
            <a:extLst>
              <a:ext uri="{FF2B5EF4-FFF2-40B4-BE49-F238E27FC236}">
                <a16:creationId xmlns:a16="http://schemas.microsoft.com/office/drawing/2014/main" id="{9E51604F-F997-2C0A-BF2F-CBE40501E79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4104" name="Picture 8">
              <a:extLst>
                <a:ext uri="{FF2B5EF4-FFF2-40B4-BE49-F238E27FC236}">
                  <a16:creationId xmlns:a16="http://schemas.microsoft.com/office/drawing/2014/main" id="{8627A9EC-C524-30EC-8BA8-D4B1BDE86E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5" name="Picture 9">
              <a:extLst>
                <a:ext uri="{FF2B5EF4-FFF2-40B4-BE49-F238E27FC236}">
                  <a16:creationId xmlns:a16="http://schemas.microsoft.com/office/drawing/2014/main" id="{CAE8A9DE-1B4A-87C7-903D-BCCD8B1599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06" name="Picture 10">
            <a:extLst>
              <a:ext uri="{FF2B5EF4-FFF2-40B4-BE49-F238E27FC236}">
                <a16:creationId xmlns:a16="http://schemas.microsoft.com/office/drawing/2014/main" id="{EE6B16B8-BD3D-4AE2-4052-E58D357ED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50BD5-F4CA-F9B0-3F7F-E2815A60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D3C96-3F84-AA35-FC7C-2050C0A96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09B62-A87D-25B7-61E0-B8706BECF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A14D2-8055-ED85-4F41-87FFC80A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EC662-C598-4301-312A-EFA84240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510DC-11DD-4600-BDEB-6E85B2813A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383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54A3F8-0286-E004-D504-A27FC6F8C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7AC0B-2E0E-5C20-5143-7ECD33A98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3B168-44E1-886A-9320-4F5F44FF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00975-7759-9B75-5547-89A7C907F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396B4-4627-F39C-8270-C5F7FD0D3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D9B6C-78B8-4308-985A-CF140F37D2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20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9A2E8-42A0-3B46-CBEE-56A948B7E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25CF-0B75-426E-28B5-3BB8F6558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76464-DF79-85AE-655D-0FFD0BD60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673CC-C533-E5F1-783F-C9A9250A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22EF7-ABA5-9B67-DCC7-14B339A6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0BF2D-5B62-4564-A28F-0BFBE058DD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44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67206-38D0-00FA-2B8D-EC0C4EE31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16B3F-9250-E15A-B177-002410404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9D8CF-6053-7A16-E24E-AEB7F22D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40C6D-2B2F-7913-AF37-0083EBD01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84983-6AD9-0CA1-3739-2D0FCFA46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13691-6FCC-497D-8DE5-70453596A7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04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D22D7-7EB2-1848-4CB1-535ED264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E0958-0F6B-519B-4AD7-E454222A9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CCAED-650F-BC12-93F3-C0171F4EC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FC88A-E624-4C4B-C048-60FF40803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B4DB4-75B9-4737-5253-7C46AB99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E2D94-854D-040A-37DC-D78717D7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B046C-A5FE-4CB3-B20F-7827F621F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32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B52A4-5D38-1513-E7CA-5C1C56E71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DE5EC-495A-E894-E52D-72801B2E8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A1E7C7-627F-B66A-3E63-2F72A1F9F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2A8BC-6997-D6C4-A38A-5526AACD9C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C5C9C0-E45B-787A-881B-8B927A6FB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6B581E-1332-94A2-4E57-102EB4B2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44B70F-C9C6-022D-819D-FD6624689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0B95F0-5AB3-F7C4-5071-93E9282D5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91DBA-C882-474E-A6DD-E73D0F8C15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61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9613A-7C52-C0F5-2A34-7AE0151BF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650449-9300-686B-9737-F1182E89D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6147D-DD0B-C895-55D4-2AE199B80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0ABAE-47C8-1F86-7DAB-50D80AF2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08B70-6EBF-4F9B-9B01-AEA9148F8C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83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AC530C-98CD-82DF-CCEE-C7FA43118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836A2A-6D15-03F1-539F-4B3642C95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4832C-AEDC-F155-844D-E14E7777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4893A-4230-47F9-BEA5-01B0C3DA39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59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E0C03-9CB5-1BE8-BF88-1F0284FE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C8100-84E6-9745-83ED-8EA9281E7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3E7EC0-B030-9AF5-CDAF-257BF5D21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74EE6-9289-1611-B9D0-125D1A0F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717F6-D66F-6688-33C8-96F36A266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4DB21-654E-00D1-46A3-F67BC7C68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7E97F-57FB-4AB2-9CF4-5BABF0232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3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47929-939B-EDB6-BEB0-DF390104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6DA6C3-5E1C-E842-8680-FA6D973CB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0B7287-EF7E-FD4C-97B4-AE0370B2A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82D91-E3E4-7B85-6B45-84BCDCAE5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192BC-1243-1A08-9C46-7302F585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8561F-F83E-43CE-DCAD-42C6616A0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E5E3F-E175-49A4-9F66-892EF8542C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57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F5766FC-6D4F-918B-D135-F45743556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1BB3483B-3A33-9901-9F86-494489A5F5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1C272B9-D48C-9A61-FBAC-045A069E9FC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67CC871-CAD4-A84D-6109-BAF828E381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98E34A9-2827-834E-986D-3C2B9FB54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92D03745-C4A1-498A-8525-644C80F8FCE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700B0FB6-ADB4-9EC0-C9C9-D353D899A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Rectangle 8">
            <a:extLst>
              <a:ext uri="{FF2B5EF4-FFF2-40B4-BE49-F238E27FC236}">
                <a16:creationId xmlns:a16="http://schemas.microsoft.com/office/drawing/2014/main" id="{4A28A198-61D0-1176-4919-E55F91CC5F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ben%20swanson\Application%20Data\Microsoft\Media%20Catalog\Downloaded%20Clips\cl1d\j0074241.mid" TargetMode="External"/><Relationship Id="rId4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B56DA17-3F4C-3322-8606-8436F5EB5C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Names for Words	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00ACDDA-9AC5-1F53-0934-FC36A8DA8A7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The Parts of Speech</a:t>
            </a:r>
          </a:p>
        </p:txBody>
      </p:sp>
    </p:spTree>
  </p:cSld>
  <p:clrMapOvr>
    <a:masterClrMapping/>
  </p:clrMapOvr>
  <p:transition advTm="10608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209EBAB-0654-3F8E-4C26-958279D59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examples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B7E6A5B-836D-1554-F25F-D617A3B6F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No one came to save him, so he went off to explore.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Alice smiled, and then turned to her rabbit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97B5447-2816-1009-13F8-6AFBBF18DEC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Adjectives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C577728-58B5-3716-BD3A-865BF86C60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Words that describe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678F1CB-FF62-92D9-D666-BEE6F6A3D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Adjectives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2C376E1-B484-3B9B-FB3D-C895024598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Words that describe</a:t>
            </a:r>
          </a:p>
          <a:p>
            <a:r>
              <a:rPr lang="en-US" altLang="en-US"/>
              <a:t>Are used to describe nouns</a:t>
            </a:r>
          </a:p>
          <a:p>
            <a:r>
              <a:rPr lang="en-US" altLang="en-US"/>
              <a:t>Used to say:</a:t>
            </a:r>
          </a:p>
          <a:p>
            <a:pPr>
              <a:buFontTx/>
              <a:buNone/>
            </a:pPr>
            <a:r>
              <a:rPr lang="en-US" altLang="en-US"/>
              <a:t> 	How something feels, tastes, looks, or sounds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2667319-FD48-986F-0A0D-75B53B28E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Things that we describe</a:t>
            </a:r>
            <a:br>
              <a:rPr lang="en-US" altLang="en-US"/>
            </a:br>
            <a:r>
              <a:rPr lang="en-US" altLang="en-US"/>
              <a:t>					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B595D93-1D03-D65D-0A10-018C8F15C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</a:t>
            </a:r>
          </a:p>
          <a:p>
            <a:r>
              <a:rPr lang="en-US" altLang="en-US"/>
              <a:t>Sky</a:t>
            </a:r>
          </a:p>
          <a:p>
            <a:r>
              <a:rPr lang="en-US" altLang="en-US"/>
              <a:t>School </a:t>
            </a:r>
          </a:p>
          <a:p>
            <a:r>
              <a:rPr lang="en-US" altLang="en-US"/>
              <a:t>Bird</a:t>
            </a:r>
          </a:p>
          <a:p>
            <a:r>
              <a:rPr lang="en-US" altLang="en-US"/>
              <a:t>Etc.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750D998-7DB8-8E0C-3C0D-FB454BD28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Words to Describe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5E9617C-CA22-A90D-BAF2-A1BF3E16F0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Green – Any Color</a:t>
            </a:r>
          </a:p>
          <a:p>
            <a:r>
              <a:rPr lang="en-US" altLang="en-US"/>
              <a:t>Stormy</a:t>
            </a:r>
          </a:p>
          <a:p>
            <a:r>
              <a:rPr lang="en-US" altLang="en-US"/>
              <a:t>Loud</a:t>
            </a:r>
          </a:p>
          <a:p>
            <a:r>
              <a:rPr lang="en-US" altLang="en-US"/>
              <a:t>Five – Any Number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0D0ABB6-201C-1A3C-D326-271B7318D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Putting it all together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82989D4-8DB5-67D7-DCFF-AFA0404E0E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Yellow Chickens</a:t>
            </a:r>
          </a:p>
          <a:p>
            <a:r>
              <a:rPr lang="en-US" altLang="en-US"/>
              <a:t>Purple sweater</a:t>
            </a:r>
          </a:p>
          <a:p>
            <a:r>
              <a:rPr lang="en-US" altLang="en-US"/>
              <a:t>Cloudy Sky</a:t>
            </a:r>
          </a:p>
          <a:p>
            <a:r>
              <a:rPr lang="en-US" altLang="en-US"/>
              <a:t>Stinky Cigarette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1BCED9E-2E1F-DCD4-C746-95749129D6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more than one adjective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C4FA8B4-CF71-DB0A-AD26-7C6DEA9CA1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some cases, 2 adjectives may be used to describe</a:t>
            </a:r>
          </a:p>
          <a:p>
            <a:r>
              <a:rPr lang="en-US" altLang="en-US"/>
              <a:t>Examples</a:t>
            </a:r>
          </a:p>
          <a:p>
            <a:pPr>
              <a:buFontTx/>
              <a:buNone/>
            </a:pPr>
            <a:r>
              <a:rPr lang="en-US" altLang="en-US"/>
              <a:t>	“The car was </a:t>
            </a:r>
            <a:r>
              <a:rPr lang="en-US" altLang="en-US" i="1"/>
              <a:t>boxy, and green.</a:t>
            </a:r>
            <a:r>
              <a:rPr lang="en-US" altLang="en-US"/>
              <a:t>”</a:t>
            </a:r>
          </a:p>
          <a:p>
            <a:pPr>
              <a:buFontTx/>
              <a:buNone/>
            </a:pPr>
            <a:r>
              <a:rPr lang="en-US" altLang="en-US"/>
              <a:t>	“ The </a:t>
            </a:r>
            <a:r>
              <a:rPr lang="en-US" altLang="en-US" i="1"/>
              <a:t> thin, gray </a:t>
            </a:r>
            <a:r>
              <a:rPr lang="en-US" altLang="en-US"/>
              <a:t>paper airplane was indestructible.”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6AB395C-E22E-73DD-BDB5-2527EF422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Adjectives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08CCF04-3156-1874-040B-B479C8208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Pick some adjectives for:</a:t>
            </a:r>
          </a:p>
          <a:p>
            <a:pPr>
              <a:buFontTx/>
              <a:buNone/>
            </a:pPr>
            <a:endParaRPr lang="en-US" altLang="en-US"/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D4EEAC35-A214-4FA6-B59A-F3CDD16BF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67000"/>
            <a:ext cx="2744788" cy="250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43FA06F-3CFE-CA6A-73AF-732C3915EF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Nouns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64CA88A-EC65-5A73-9A66-D8AD9A86C0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Pronouns and Proper Nouns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D587B52-FC9E-952C-6C0E-6677B869B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Pronouns		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72C701E-261B-84C3-5CE2-38C270149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Take the place of nouns</a:t>
            </a:r>
          </a:p>
          <a:p>
            <a:r>
              <a:rPr lang="en-US" altLang="en-US"/>
              <a:t>Save time and energy</a:t>
            </a:r>
          </a:p>
          <a:p>
            <a:r>
              <a:rPr lang="en-US" altLang="en-US"/>
              <a:t>Pronouns are words such as it, he , she, they, etc.</a:t>
            </a:r>
          </a:p>
          <a:p>
            <a:pPr>
              <a:buFontTx/>
              <a:buNone/>
            </a:pPr>
            <a:r>
              <a:rPr lang="en-US" altLang="en-US"/>
              <a:t>**They refer to the previous noun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79D593C-A1C0-1B6B-0BBF-D329EC92F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924800" cy="1143000"/>
          </a:xfrm>
        </p:spPr>
        <p:txBody>
          <a:bodyPr/>
          <a:lstStyle/>
          <a:p>
            <a:r>
              <a:rPr lang="en-US" altLang="en-US"/>
              <a:t>Names for Words: Parts of Speech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FE7BB9B-2DF5-3174-D37B-D6FB49340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 matter what, words must be put together</a:t>
            </a:r>
          </a:p>
          <a:p>
            <a:r>
              <a:rPr lang="en-US" altLang="en-US"/>
              <a:t>That makes a sentence</a:t>
            </a:r>
          </a:p>
          <a:p>
            <a:r>
              <a:rPr lang="en-US" altLang="en-US"/>
              <a:t>Nothing is possible without sentences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 advTm="16688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DD0DF93-2E59-0748-65AF-F95C5C78A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 of Pronouns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95D16BF-A3BA-DEA0-5367-E23035BCD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“Joe, won a new car, and </a:t>
            </a:r>
            <a:r>
              <a:rPr lang="en-US" altLang="en-US" i="1"/>
              <a:t>he</a:t>
            </a:r>
            <a:r>
              <a:rPr lang="en-US" altLang="en-US"/>
              <a:t> jumped with joy.”                            </a:t>
            </a:r>
            <a:r>
              <a:rPr lang="en-US" altLang="en-US" i="1"/>
              <a:t>Joe</a:t>
            </a:r>
            <a:endParaRPr lang="en-US" altLang="en-US"/>
          </a:p>
          <a:p>
            <a:pPr>
              <a:buFontTx/>
              <a:buNone/>
            </a:pPr>
            <a:r>
              <a:rPr lang="en-US" altLang="en-US"/>
              <a:t>       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86C0212-FF13-955C-84D1-9C2C3AB457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Proper Nouns	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FFA1E8E-5017-F769-0191-5FB97095A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Something's OWN name</a:t>
            </a:r>
          </a:p>
          <a:p>
            <a:r>
              <a:rPr lang="en-US" altLang="en-US"/>
              <a:t>Include names, nicknames, pets names, places names, city names, etc.</a:t>
            </a:r>
          </a:p>
          <a:p>
            <a:r>
              <a:rPr lang="en-US" altLang="en-US"/>
              <a:t>Proper Nouns also define</a:t>
            </a:r>
          </a:p>
          <a:p>
            <a:r>
              <a:rPr lang="en-US" altLang="en-US"/>
              <a:t>All proper nouns start with Capitals</a:t>
            </a:r>
          </a:p>
          <a:p>
            <a:r>
              <a:rPr lang="en-US" altLang="en-US"/>
              <a:t>Examples:</a:t>
            </a:r>
          </a:p>
          <a:p>
            <a:pPr>
              <a:buFontTx/>
              <a:buNone/>
            </a:pPr>
            <a:r>
              <a:rPr lang="en-US" altLang="en-US"/>
              <a:t>Joe vs. Person              Jamestown vs. the city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E5F7AD6-54D0-34E9-C2AB-6799DC8612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Articles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4CFD2B3-757D-3D5F-ED33-86B9A8A525A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A, An, The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E38B65A-E433-0056-A4CD-26868E29C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Articles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4CC36A0-9E38-0F3B-AF01-E8DF510D0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Always go before a noun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932029D-0E6D-15D3-1F29-D82BBE82A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“The Rules”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C5EFE36-3557-13EC-C2BA-B9A6706F17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always presents a consonant</a:t>
            </a:r>
          </a:p>
          <a:p>
            <a:r>
              <a:rPr lang="en-US" altLang="en-US"/>
              <a:t>An always presents a vowel</a:t>
            </a:r>
          </a:p>
          <a:p>
            <a:r>
              <a:rPr lang="en-US" altLang="en-US"/>
              <a:t>The always presents a singular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3ABE34E-1F9E-877C-6BCE-935734F6C8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The Two Parts of a Sentence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0B79264-0FE5-F8A3-9C37-067AD23156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Putting Things Together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4693BA3-14CB-108C-9296-207EC57EF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 Parts Of a Sentence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6E828F1-90A7-9F33-891D-C49325E4CA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Sentences are the building blocks of our language</a:t>
            </a:r>
          </a:p>
          <a:p>
            <a:r>
              <a:rPr lang="en-US" altLang="en-US"/>
              <a:t>The 2 Main Parts are:</a:t>
            </a:r>
          </a:p>
          <a:p>
            <a:pPr>
              <a:buFontTx/>
              <a:buNone/>
            </a:pPr>
            <a:r>
              <a:rPr lang="en-US" altLang="en-US"/>
              <a:t>              Subjects</a:t>
            </a:r>
          </a:p>
          <a:p>
            <a:pPr>
              <a:buFontTx/>
              <a:buNone/>
            </a:pPr>
            <a:r>
              <a:rPr lang="en-US" altLang="en-US"/>
              <a:t>              Predicates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28A863C-2807-647E-CC7C-CDA2F1505D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Subject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5DCD14A-4B8B-9594-B639-4211CC0410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2038" y="1766888"/>
            <a:ext cx="7769225" cy="4938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Is the Noun of the sentence, The sentence is also based upon the Noun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In, “The beautiful </a:t>
            </a:r>
            <a:r>
              <a:rPr lang="en-US" altLang="en-US" i="1"/>
              <a:t>ballerina </a:t>
            </a:r>
            <a:r>
              <a:rPr lang="en-US" altLang="en-US"/>
              <a:t>leaped into the air like a deer.” </a:t>
            </a:r>
            <a:r>
              <a:rPr lang="en-US" altLang="en-US" i="1"/>
              <a:t>Ballerina</a:t>
            </a:r>
            <a:r>
              <a:rPr lang="en-US" altLang="en-US"/>
              <a:t> is the subject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In, “The </a:t>
            </a:r>
            <a:r>
              <a:rPr lang="en-US" altLang="en-US" i="1"/>
              <a:t>Seminole Indians </a:t>
            </a:r>
            <a:r>
              <a:rPr lang="en-US" altLang="en-US"/>
              <a:t>traveled over the water in the dugout canals.”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 quickest way to find the subject is to read the sentence carefully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 subject can be singular or plural and 1 or 2 words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0665AD7-8A24-6091-2DA7-66A952231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Predicate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B9FD97E-4F7C-0950-F5DC-C01251111A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2038" y="1766888"/>
            <a:ext cx="7769225" cy="4862512"/>
          </a:xfrm>
        </p:spPr>
        <p:txBody>
          <a:bodyPr/>
          <a:lstStyle/>
          <a:p>
            <a:r>
              <a:rPr lang="en-US" altLang="en-US"/>
              <a:t>The predicate names the verb in the sentence that tells what is happening</a:t>
            </a:r>
          </a:p>
          <a:p>
            <a:pPr>
              <a:buFontTx/>
              <a:buNone/>
            </a:pPr>
            <a:r>
              <a:rPr lang="en-US" altLang="en-US"/>
              <a:t>In, “The beautiful ballerina </a:t>
            </a:r>
            <a:r>
              <a:rPr lang="en-US" altLang="en-US" i="1"/>
              <a:t>leaped</a:t>
            </a:r>
            <a:r>
              <a:rPr lang="en-US" altLang="en-US"/>
              <a:t> into the air like a deer.” </a:t>
            </a:r>
            <a:r>
              <a:rPr lang="en-US" altLang="en-US" i="1"/>
              <a:t>leaped</a:t>
            </a:r>
            <a:r>
              <a:rPr lang="en-US" altLang="en-US"/>
              <a:t> is the predicate</a:t>
            </a:r>
          </a:p>
          <a:p>
            <a:pPr>
              <a:buFontTx/>
              <a:buNone/>
            </a:pPr>
            <a:r>
              <a:rPr lang="en-US" altLang="en-US"/>
              <a:t>In, “ The Seminole Indians </a:t>
            </a:r>
            <a:r>
              <a:rPr lang="en-US" altLang="en-US" i="1"/>
              <a:t>traveled </a:t>
            </a:r>
            <a:r>
              <a:rPr lang="en-US" altLang="en-US"/>
              <a:t> over water in the dugout canals.” the predicate is </a:t>
            </a:r>
            <a:r>
              <a:rPr lang="en-US" altLang="en-US" i="1"/>
              <a:t>traveled.”</a:t>
            </a:r>
          </a:p>
          <a:p>
            <a:r>
              <a:rPr lang="en-US" altLang="en-US"/>
              <a:t>The easiest way to find the predicate is to find what the subject is doing.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23B47D5-B2C4-F151-22D5-F3C8384524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Helping Verbs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58800FC-3E5F-E6A8-8CAA-2618BA54C1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The action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4EF75E4-E21D-3B01-9562-A3FC1A38D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Sentence Structure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EA9820B-E905-1BF2-E26C-B9DE9E5E9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All sentences must start with a capital letter</a:t>
            </a:r>
          </a:p>
          <a:p>
            <a:r>
              <a:rPr lang="en-US" altLang="en-US"/>
              <a:t>All sentences must end with a punctuation</a:t>
            </a:r>
          </a:p>
          <a:p>
            <a:r>
              <a:rPr lang="en-US" altLang="en-US"/>
              <a:t>A sentence is not a part of speech; it just the thing that contains the Part of speech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 advTm="16432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F191F38-7629-DA1B-0646-26D4BB01B7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Helping Verbs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3B066EF-85DC-185B-463E-498FB1C3C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Helping Verb shows us weather the verb is past, present, or future.  These are all considered “tenses”</a:t>
            </a:r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8F601BF-917E-0CEE-216F-19F7A85B8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“tense” table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E4573BE-755B-A3FD-2001-6444474C3D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altLang="en-US"/>
          </a:p>
        </p:txBody>
      </p:sp>
      <p:graphicFrame>
        <p:nvGraphicFramePr>
          <p:cNvPr id="38936" name="Group 24">
            <a:extLst>
              <a:ext uri="{FF2B5EF4-FFF2-40B4-BE49-F238E27FC236}">
                <a16:creationId xmlns:a16="http://schemas.microsoft.com/office/drawing/2014/main" id="{7FEE35EE-8908-1752-C930-06E2ADDFAF19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1828800"/>
          <a:ext cx="7620000" cy="3962400"/>
        </p:xfrm>
        <a:graphic>
          <a:graphicData uri="http://schemas.openxmlformats.org/drawingml/2006/table">
            <a:tbl>
              <a:tblPr/>
              <a:tblGrid>
                <a:gridCol w="2838450">
                  <a:extLst>
                    <a:ext uri="{9D8B030D-6E8A-4147-A177-3AD203B41FA5}">
                      <a16:colId xmlns:a16="http://schemas.microsoft.com/office/drawing/2014/main" val="312806955"/>
                    </a:ext>
                  </a:extLst>
                </a:gridCol>
                <a:gridCol w="2390775">
                  <a:extLst>
                    <a:ext uri="{9D8B030D-6E8A-4147-A177-3AD203B41FA5}">
                      <a16:colId xmlns:a16="http://schemas.microsoft.com/office/drawing/2014/main" val="413233624"/>
                    </a:ext>
                  </a:extLst>
                </a:gridCol>
                <a:gridCol w="2390775">
                  <a:extLst>
                    <a:ext uri="{9D8B030D-6E8A-4147-A177-3AD203B41FA5}">
                      <a16:colId xmlns:a16="http://schemas.microsoft.com/office/drawing/2014/main" val="2230100078"/>
                    </a:ext>
                  </a:extLst>
                </a:gridCol>
              </a:tblGrid>
              <a:tr h="1006475"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Present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Future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041890"/>
                  </a:ext>
                </a:extLst>
              </a:tr>
              <a:tr h="1477963"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Was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Will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607888"/>
                  </a:ext>
                </a:extLst>
              </a:tr>
              <a:tr h="1477963"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Am/Are going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8015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88F9751-83E3-DA7F-2260-09F1DC3120B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Getting Words to Agree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CA2D575-6CD9-757F-6F9D-351706AAF31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Singular and Plurals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DB412DB-B36B-FA05-EBE0-D17803830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Words to Agree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0FA593F-36A0-1D6B-07E2-327740933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All plural subjects end with the letter “s”</a:t>
            </a:r>
          </a:p>
          <a:p>
            <a:r>
              <a:rPr lang="en-US" altLang="en-US"/>
              <a:t>Verbs in sentences with </a:t>
            </a:r>
            <a:r>
              <a:rPr lang="en-US" altLang="en-US" i="1"/>
              <a:t>he </a:t>
            </a:r>
            <a:r>
              <a:rPr lang="en-US" altLang="en-US"/>
              <a:t> and </a:t>
            </a:r>
            <a:r>
              <a:rPr lang="en-US" altLang="en-US" i="1"/>
              <a:t> they</a:t>
            </a:r>
            <a:r>
              <a:rPr lang="en-US" altLang="en-US"/>
              <a:t> do not always indicate a plural.</a:t>
            </a:r>
          </a:p>
          <a:p>
            <a:pPr>
              <a:buFontTx/>
              <a:buNone/>
            </a:pPr>
            <a:r>
              <a:rPr lang="en-US" altLang="en-US"/>
              <a:t>**Remember </a:t>
            </a:r>
          </a:p>
          <a:p>
            <a:pPr>
              <a:buFontTx/>
              <a:buNone/>
            </a:pPr>
            <a:r>
              <a:rPr lang="en-US" altLang="en-US"/>
              <a:t>		He Goes</a:t>
            </a:r>
          </a:p>
          <a:p>
            <a:pPr>
              <a:buFontTx/>
              <a:buNone/>
            </a:pPr>
            <a:r>
              <a:rPr lang="en-US" altLang="en-US"/>
              <a:t>		They Go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3513E16-9EF2-4904-82AF-ACAB8D394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Plural Verbs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BD63B31-B59A-1EC9-9309-333D3680C0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When you have a plural subject such as, “five boys” you must give them a plural verb such as,  “run”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C3A92AF-C421-CC58-3974-3587B67B33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Verbs with &lt;1 Part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6750B76-4D54-5441-DCAC-BDF3F8D4F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Must agree in “Tense”</a:t>
            </a:r>
          </a:p>
          <a:p>
            <a:r>
              <a:rPr lang="en-US" altLang="en-US"/>
              <a:t>If the 1</a:t>
            </a:r>
            <a:r>
              <a:rPr lang="en-US" altLang="en-US" baseline="30000"/>
              <a:t>st</a:t>
            </a:r>
            <a:r>
              <a:rPr lang="en-US" altLang="en-US"/>
              <a:t> part is talking about the past the 2</a:t>
            </a:r>
            <a:r>
              <a:rPr lang="en-US" altLang="en-US" baseline="30000"/>
              <a:t>nd</a:t>
            </a:r>
            <a:r>
              <a:rPr lang="en-US" altLang="en-US"/>
              <a:t> part must do the same</a:t>
            </a:r>
          </a:p>
          <a:p>
            <a:r>
              <a:rPr lang="en-US" altLang="en-US"/>
              <a:t>If this rule is not followed, it will create a time warp in the middle.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1872107-FFB1-06B4-78F5-333B8E9154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Three Types of Sentences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671BB06-19C0-51A7-0D0E-7D040629C45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Main Sentences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38DB0250-B591-5545-9030-79B894DC8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3 Main Types Of Sentences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C2293B8-3D6E-8039-C406-28796FCB6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Almost everything we say is said in sentences.</a:t>
            </a:r>
          </a:p>
          <a:p>
            <a:r>
              <a:rPr lang="en-US" altLang="en-US"/>
              <a:t>There are interrogative, declarative, and imperative sentences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9D79023-3866-D973-C8A0-357B9D02D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Declarative Sentences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D8F3EA2-B8F3-B359-69DC-8FD0C2CE8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2038" y="1766888"/>
            <a:ext cx="7769225" cy="4938712"/>
          </a:xfrm>
        </p:spPr>
        <p:txBody>
          <a:bodyPr/>
          <a:lstStyle/>
          <a:p>
            <a:r>
              <a:rPr lang="en-US" altLang="en-US"/>
              <a:t>Are the most common type of sentence.</a:t>
            </a:r>
          </a:p>
          <a:p>
            <a:r>
              <a:rPr lang="en-US" altLang="en-US"/>
              <a:t>Are punctuated with a period.</a:t>
            </a:r>
          </a:p>
          <a:p>
            <a:r>
              <a:rPr lang="en-US" altLang="en-US"/>
              <a:t>Are used to tell our thoughts, and what we see.</a:t>
            </a:r>
          </a:p>
          <a:p>
            <a:r>
              <a:rPr lang="en-US" altLang="en-US"/>
              <a:t>Can be simple or complex.</a:t>
            </a:r>
          </a:p>
          <a:p>
            <a:pPr>
              <a:buFontTx/>
              <a:buNone/>
            </a:pPr>
            <a:r>
              <a:rPr lang="en-US" altLang="en-US"/>
              <a:t>“I have a dream . . .” as MLK Jr. once said.</a:t>
            </a:r>
          </a:p>
          <a:p>
            <a:pPr>
              <a:buFontTx/>
              <a:buNone/>
            </a:pPr>
            <a:r>
              <a:rPr lang="en-US" altLang="en-US"/>
              <a:t>“I saw a bird as beautiful as the summer sky as it rises above the horizon.”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BF34AFB-DEDD-9DA8-D797-C532E39F7E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Interrogative Sentences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DF59A6F-1EDA-4468-ECEE-775712E552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ALWAYS has a (?) question mark.</a:t>
            </a:r>
          </a:p>
          <a:p>
            <a:r>
              <a:rPr lang="en-US" altLang="en-US"/>
              <a:t>If you ask enough of them they become self-explanatory.</a:t>
            </a:r>
          </a:p>
          <a:p>
            <a:pPr>
              <a:buFontTx/>
              <a:buNone/>
            </a:pPr>
            <a:r>
              <a:rPr lang="en-US" altLang="en-US"/>
              <a:t>“Do stars burn out ?”</a:t>
            </a:r>
          </a:p>
          <a:p>
            <a:pPr>
              <a:buFontTx/>
              <a:buNone/>
            </a:pPr>
            <a:r>
              <a:rPr lang="en-US" altLang="en-US"/>
              <a:t>“Why are my eyes colored ?”</a:t>
            </a:r>
          </a:p>
          <a:p>
            <a:pPr>
              <a:buFontTx/>
              <a:buNone/>
            </a:pPr>
            <a:r>
              <a:rPr lang="en-US" altLang="en-US"/>
              <a:t>“Why is global warming such a problem 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C232AD3-3F23-89C7-5F0D-3AD8E04ED9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8 Main Parts Of Speech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2247F46-BA75-8A6A-C0A6-8CAA7D7F1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Nouns                           interjections              </a:t>
            </a:r>
          </a:p>
          <a:p>
            <a:pPr>
              <a:buFontTx/>
              <a:buNone/>
            </a:pPr>
            <a:r>
              <a:rPr lang="en-US" altLang="en-US"/>
              <a:t>Verbs</a:t>
            </a:r>
          </a:p>
          <a:p>
            <a:pPr>
              <a:buFontTx/>
              <a:buNone/>
            </a:pPr>
            <a:r>
              <a:rPr lang="en-US" altLang="en-US"/>
              <a:t>Adjective</a:t>
            </a:r>
          </a:p>
          <a:p>
            <a:pPr>
              <a:buFontTx/>
              <a:buNone/>
            </a:pPr>
            <a:r>
              <a:rPr lang="en-US" altLang="en-US"/>
              <a:t>Adverbs</a:t>
            </a:r>
          </a:p>
          <a:p>
            <a:pPr>
              <a:buFontTx/>
              <a:buNone/>
            </a:pPr>
            <a:r>
              <a:rPr lang="en-US" altLang="en-US"/>
              <a:t>Preposition</a:t>
            </a:r>
          </a:p>
          <a:p>
            <a:pPr>
              <a:buFontTx/>
              <a:buNone/>
            </a:pPr>
            <a:r>
              <a:rPr lang="en-US" altLang="en-US"/>
              <a:t>Conjunctions</a:t>
            </a:r>
          </a:p>
          <a:p>
            <a:pPr>
              <a:buFontTx/>
              <a:buNone/>
            </a:pPr>
            <a:r>
              <a:rPr lang="en-US" altLang="en-US"/>
              <a:t>Pronouns</a:t>
            </a:r>
          </a:p>
        </p:txBody>
      </p:sp>
    </p:spTree>
  </p:cSld>
  <p:clrMapOvr>
    <a:masterClrMapping/>
  </p:clrMapOvr>
  <p:transition advTm="16448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91B73ED-EBDC-B94D-95C7-1A3DDD484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Imperative Sentences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D49C034-7C9A-2F07-965A-F179B1B10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May need more than 1 or 2 words.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Used to give orders and make requests.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Always ends in a (!) exclamation point if used to make requests.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Always ends in (.) a period to give orders.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“Stop!”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“Hug Me.”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** In many sentences YOU is not spoken but is understood.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84D5ED18-0021-5EFA-EA8F-1D796656A5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Types of Literature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7C64D02-B9AA-E1CF-29DD-493C7E59E8D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Learning Books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1405305-8FFD-AA8E-242E-270D677E8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Biography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24459ED-FD37-27DD-44CD-3B2CDAE0F1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True story about a persons life</a:t>
            </a:r>
          </a:p>
          <a:p>
            <a:r>
              <a:rPr lang="en-US" altLang="en-US"/>
              <a:t>Are very interesting stories</a:t>
            </a:r>
          </a:p>
          <a:p>
            <a:r>
              <a:rPr lang="en-US" altLang="en-US"/>
              <a:t>Are NOT by the person they are about</a:t>
            </a:r>
          </a:p>
          <a:p>
            <a:r>
              <a:rPr lang="en-US" altLang="en-US"/>
              <a:t>Are written using second hand accounts</a:t>
            </a:r>
          </a:p>
          <a:p>
            <a:r>
              <a:rPr lang="en-US" altLang="en-US"/>
              <a:t>SECOND-HAND ACCOUNTS –writings that are left behind, diaries, newspapers, and letters, etc.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944146AE-9443-70B2-C0B6-71F0AD46C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Autobiography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319602F0-5DAD-FC54-B561-6B76F8F71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Are books written by the person they are about</a:t>
            </a:r>
          </a:p>
          <a:p>
            <a:r>
              <a:rPr lang="en-US" altLang="en-US"/>
              <a:t>Auto- means self (ex. </a:t>
            </a:r>
            <a:r>
              <a:rPr lang="en-US" altLang="en-US" i="1"/>
              <a:t>Auto</a:t>
            </a:r>
            <a:r>
              <a:rPr lang="en-US" altLang="en-US"/>
              <a:t>mobile is self driven. </a:t>
            </a:r>
            <a:r>
              <a:rPr lang="en-US" altLang="en-US" i="1"/>
              <a:t>Auto</a:t>
            </a:r>
            <a:r>
              <a:rPr lang="en-US" altLang="en-US"/>
              <a:t>pilot is a plane that flies by itself)</a:t>
            </a:r>
          </a:p>
          <a:p>
            <a:r>
              <a:rPr lang="en-US" altLang="en-US"/>
              <a:t>Most are written in </a:t>
            </a:r>
            <a:r>
              <a:rPr lang="en-US" altLang="en-US" i="1"/>
              <a:t>Prose, </a:t>
            </a:r>
            <a:r>
              <a:rPr lang="en-US" altLang="en-US"/>
              <a:t>but can be written in poems, plays, or songs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3FA3690-DFD1-70BA-448C-99DA332C8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Fiction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F6B6C05-FA7D-53DA-7449-251C637520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 Are make-believe, or fairytales such as </a:t>
            </a:r>
            <a:r>
              <a:rPr lang="en-US" altLang="en-US" i="1"/>
              <a:t>Alice in Wonderland, or Pollyanna</a:t>
            </a:r>
            <a:endParaRPr lang="en-US" altLang="en-US"/>
          </a:p>
          <a:p>
            <a:r>
              <a:rPr lang="en-US" altLang="en-US"/>
              <a:t>Not everything has to be made-up, can have true parts with a twist, or true facts in a made-up story. Ex. You could have a story about traveling through space, that is not true.  But, the </a:t>
            </a:r>
            <a:r>
              <a:rPr lang="en-US" altLang="en-US" i="1"/>
              <a:t>moon, gravity force, wind, stars, yourself, a spaceshutle, etc.</a:t>
            </a:r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F74F3B22-A4DB-3D0C-1DEE-3C60AA82A3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Non-Fiction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15FEE26A-E022-EB6F-F151-58A31812A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Is ALL true</a:t>
            </a:r>
          </a:p>
          <a:p>
            <a:r>
              <a:rPr lang="en-US" altLang="en-US"/>
              <a:t>Ex. Biographies, and autobiographies, newspaper articles, and school reports, and history</a:t>
            </a:r>
          </a:p>
          <a:p>
            <a:r>
              <a:rPr lang="en-US" altLang="en-US"/>
              <a:t>IE. A report on the 1989 earthquake in San Francisco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464915F7-8670-950F-282F-960F90A51D4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Sayings and Phrases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1194FE10-7302-CAFD-FCDF-3A49DEC2C9B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Idioms and Metaphors 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24E525BD-2DDA-4093-CF0F-74DC169EBA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Phrase ?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F7CEBD4E-6DFC-3BAF-9FD9-F7E7ACD84B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1800"/>
              <a:t>Main Entry:1phrase</a:t>
            </a:r>
          </a:p>
          <a:p>
            <a:r>
              <a:rPr lang="en-US" altLang="en-US" sz="1800"/>
              <a:t>Pronunciation:*fr*z</a:t>
            </a:r>
          </a:p>
          <a:p>
            <a:r>
              <a:rPr lang="en-US" altLang="en-US" sz="1800"/>
              <a:t>Function:noun </a:t>
            </a:r>
          </a:p>
          <a:p>
            <a:r>
              <a:rPr lang="en-US" altLang="en-US" sz="1800"/>
              <a:t>Etymology:Latin phrasis, from Greek, from phrazein to point out, explain, tell</a:t>
            </a:r>
          </a:p>
          <a:p>
            <a:r>
              <a:rPr lang="en-US" altLang="en-US" sz="1800"/>
              <a:t>Date:15301 : </a:t>
            </a:r>
          </a:p>
          <a:p>
            <a:r>
              <a:rPr lang="en-US" altLang="en-US" sz="1800"/>
              <a:t>a characteristic manner or style of expression  :</a:t>
            </a:r>
          </a:p>
          <a:p>
            <a:r>
              <a:rPr lang="en-US" altLang="en-US" sz="1800"/>
              <a:t> DICTION2 a : a brief expression;  especially   :</a:t>
            </a:r>
          </a:p>
          <a:p>
            <a:r>
              <a:rPr lang="en-US" altLang="en-US" sz="1800"/>
              <a:t> CATCHPHRASE  b : </a:t>
            </a:r>
          </a:p>
          <a:p>
            <a:r>
              <a:rPr lang="en-US" altLang="en-US" sz="1800"/>
              <a:t>WORD3 : a short musical thought typically two to four measures long closing with a cadence4 : a word or group of words forming a syntactic constituent with a single grammatical function  *an adverbial phrase*5 : a series of dance movements comprising a section of a pattern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AD64C612-04B1-0928-37FD-1CB90784BE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“Actions Speak Louder Than                Words”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1D23C78D-2E45-03AF-2011-0B82ED701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Means, some people don’t mean what they say.  It is often obvious what is meant.</a:t>
            </a:r>
          </a:p>
          <a:p>
            <a:r>
              <a:rPr lang="en-US" altLang="en-US" sz="2800"/>
              <a:t>“Dad says he hates cats – even Juju,” Stewart said.</a:t>
            </a:r>
          </a:p>
          <a:p>
            <a:pPr>
              <a:buFontTx/>
              <a:buNone/>
            </a:pPr>
            <a:r>
              <a:rPr lang="en-US" altLang="en-US" sz="2800"/>
              <a:t>	“But,” Tracy said, “last night, I saw Dad kiss the top of his head.</a:t>
            </a:r>
          </a:p>
          <a:p>
            <a:pPr>
              <a:buFontTx/>
              <a:buNone/>
            </a:pPr>
            <a:r>
              <a:rPr lang="en-US" altLang="en-US" sz="2800"/>
              <a:t>	“Well,” Stewart said, “I think he really loves Juju, well, </a:t>
            </a:r>
            <a:r>
              <a:rPr lang="en-US" altLang="en-US" sz="2800" i="1"/>
              <a:t>actions speak louder than words.”</a:t>
            </a:r>
            <a:endParaRPr lang="en-US" altLang="en-US" sz="28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31EC59F-92E4-A576-4385-AB1983B3A6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“Beggars, Can’t Be Choosers”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7AC5AF0-50D1-C43B-4D42-178B58301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This phrase means if you are needy, don’t be picky even if it isn’t exactly what you want or need.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“I didn’t have time to eat,” Jane said, “and I’m starving! But the only thing left in the cafeteria is yesterdays spinach salad.”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</a:t>
            </a:r>
            <a:r>
              <a:rPr lang="en-US" altLang="en-US" sz="2800" i="1"/>
              <a:t>Beggars can’t be choosers</a:t>
            </a:r>
            <a:r>
              <a:rPr lang="en-US" altLang="en-US" sz="2800"/>
              <a:t>, Jane,” Nicky said, “looks like you’ll actually have to eat something healthy for a change.”</a:t>
            </a:r>
            <a:endParaRPr lang="en-US" altLang="en-US" sz="28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E9989DE-C445-46F6-63F1-3126F6BB81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Conjunctions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B86FCEF-9B4E-0BAD-44D5-0BDD94C1E10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Join Things</a:t>
            </a:r>
          </a:p>
        </p:txBody>
      </p:sp>
      <p:pic>
        <p:nvPicPr>
          <p:cNvPr id="9220" name="j0074241.mid">
            <a:hlinkClick r:id="" action="ppaction://ole?verb=0"/>
            <a:extLst>
              <a:ext uri="{FF2B5EF4-FFF2-40B4-BE49-F238E27FC236}">
                <a16:creationId xmlns:a16="http://schemas.microsoft.com/office/drawing/2014/main" id="{A6E6FCDF-E731-1CE2-8D67-99CF5FB35139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2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0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276F7E5A-1D03-EF2C-FE89-5FE2A66DC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Let Bygones Be Bygones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BE8BA28-C317-F801-3885-B9268E1C0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This means that people should forget about bad feelings towards each other.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“I can’t belive you won’t help me with this science experiment! It means a lot, I’m failing,” Tyron said screaming,”Why won’t you help.”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“Come on, Tyron,” Janine said,”I’ll help you study.  There is no sense in being mad. Just </a:t>
            </a:r>
            <a:r>
              <a:rPr lang="en-US" altLang="en-US" sz="2800" i="1"/>
              <a:t> Let bygones be bygones.</a:t>
            </a:r>
            <a:r>
              <a:rPr lang="en-US" altLang="en-US" sz="2800"/>
              <a:t>”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462EF54-7F04-F9E7-07BE-391C36F92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Look Before You Leap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46FEC27-28C5-0A41-9B81-3A0AABF607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Talks about risks we take in life. It means that we should think before acting.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“Mom, Andrew asked me if I want to take over his paper route.  Isn’t that a great idea ?  Then I could by that new trumpet.”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“I don’t know,” mother said, “ you have music lessons every day after school.  Do you really have time.  You should </a:t>
            </a:r>
            <a:r>
              <a:rPr lang="en-US" altLang="en-US" sz="2800" i="1"/>
              <a:t> Look before you leap.”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F9FB00FD-CAA4-4059-E653-FAB0D6E39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One Rotten Apple Spoils The Whole Barrel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6DA33DA-EEEF-55B6-E362-C1483A660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Today , you are going to use your text books and do partner notes. </a:t>
            </a:r>
          </a:p>
          <a:p>
            <a:r>
              <a:rPr lang="en-US" altLang="en-US"/>
              <a:t>Turn to page 63, it is at the bottom of pg. 63 and pg. 64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C602EF4-AF73-CDD8-39CD-D4F46A6DA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 Place for Everything and Everything in its Place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5A8151C0-60B7-11F8-D251-5C9A1C5C77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Today , you are going to use your text books and do partner notes. </a:t>
            </a:r>
          </a:p>
          <a:p>
            <a:r>
              <a:rPr lang="en-US" altLang="en-US"/>
              <a:t>Turn to pg. 64</a:t>
            </a:r>
          </a:p>
          <a:p>
            <a:r>
              <a:rPr lang="en-US" altLang="en-US"/>
              <a:t>You must have a different partner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A4582049-7D39-73A7-0403-1E58D2452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Show Must Go On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BEA0E78E-B03D-125B-2779-9D6832CC1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Means no matter what happens the project must keep going.</a:t>
            </a:r>
          </a:p>
          <a:p>
            <a:pPr>
              <a:buFontTx/>
              <a:buNone/>
            </a:pPr>
            <a:r>
              <a:rPr lang="en-US" altLang="en-US"/>
              <a:t>“I can’t play goalie this weekend,” Lisa said, “ I have a sprained ankle.”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“Its okay,” said the coach, “</a:t>
            </a:r>
            <a:r>
              <a:rPr lang="en-US" altLang="en-US" i="1"/>
              <a:t> the show must go on.”</a:t>
            </a:r>
            <a:endParaRPr lang="en-US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AA3EDB94-16F4-A3EC-A48B-2B10B9B78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His Bark Is Worse Than His Bite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15F34FBD-74FE-8A9C-0125-D9DC46CECB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Means someone looks or acts a lot differently than who they really are.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“Mr. Crackles is such a grouch,” Meg said.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“Yeah,” said Mickey, “ they shouldn’t call him principal, they should call him ‘prince-paddle’.”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“You are so foolish you 2,” Missy explained, “you know he wouldn’t paddle anyone.  He might get mad easy but he’s really a nice man.  </a:t>
            </a:r>
            <a:r>
              <a:rPr lang="en-US" altLang="en-US" sz="2800" i="1"/>
              <a:t>His bark is worse that his bite</a:t>
            </a:r>
            <a:r>
              <a:rPr lang="en-US" altLang="en-US" sz="2800"/>
              <a:t>.”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77B5111D-CBD8-F1F0-0B98-4B1C04783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Beat Around The Bush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52E7A696-FD72-908E-AA58-E408F21E3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Today , you are going to use your text books and do partner notes. </a:t>
            </a:r>
          </a:p>
          <a:p>
            <a:r>
              <a:rPr lang="en-US" altLang="en-US"/>
              <a:t>Turn to page 65, You must work with someone you haven't yet worked with.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5705D72A-9D0E-8678-5BE2-9FDAA2F56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Clean Bill Of Health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7D622CD-E1C5-AE6E-AEF2-5CCD10481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Today , you are going to use your text books and do partner notes. </a:t>
            </a:r>
          </a:p>
          <a:p>
            <a:r>
              <a:rPr lang="en-US" altLang="en-US"/>
              <a:t>Turn to page 65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22106E79-F66F-5EA5-F91B-509A489A1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 His Last Legs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2B2D063B-6A27-B757-32DA-2BF48FA98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Means something is about to die or break for good.</a:t>
            </a:r>
          </a:p>
          <a:p>
            <a:r>
              <a:rPr lang="en-US" altLang="en-US"/>
              <a:t>Your job now is to write a role play for this phrase.</a:t>
            </a:r>
          </a:p>
          <a:p>
            <a:r>
              <a:rPr lang="en-US" altLang="en-US"/>
              <a:t>The best one will become part of this presentation.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3BBBE1B6-4C1E-B78C-8775-63B8BD0A79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The End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69DFEE35-D2C0-CF2A-778C-5F47BC2BB22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7C2896D-8C6E-F020-2F1D-9D0AE56F1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Conjunctions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043E419-008C-3D07-38F8-F59B6DA33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Conjunctions are connecting words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Example: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</a:t>
            </a:r>
            <a:r>
              <a:rPr lang="en-US" altLang="en-US" sz="2800" i="1"/>
              <a:t>And</a:t>
            </a:r>
            <a:r>
              <a:rPr lang="en-US" altLang="en-US" sz="2800"/>
              <a:t> adds things together in the sentence “I like baseball </a:t>
            </a:r>
            <a:r>
              <a:rPr lang="en-US" altLang="en-US" sz="2800" i="1"/>
              <a:t>and </a:t>
            </a:r>
            <a:r>
              <a:rPr lang="en-US" altLang="en-US" sz="2800"/>
              <a:t>soccer.”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			</a:t>
            </a:r>
            <a:r>
              <a:rPr lang="en-US" altLang="en-US" sz="2800" i="1"/>
              <a:t>Or</a:t>
            </a:r>
            <a:r>
              <a:rPr lang="en-US" altLang="en-US" sz="2800"/>
              <a:t> also joins, but makes an option “What do you like best, dogs </a:t>
            </a:r>
            <a:r>
              <a:rPr lang="en-US" altLang="en-US" sz="2800" i="1"/>
              <a:t>or </a:t>
            </a:r>
            <a:r>
              <a:rPr lang="en-US" altLang="en-US" sz="2800"/>
              <a:t>cats?”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			</a:t>
            </a:r>
            <a:r>
              <a:rPr lang="en-US" altLang="en-US" sz="2800" i="1"/>
              <a:t>Or</a:t>
            </a:r>
            <a:r>
              <a:rPr lang="en-US" altLang="en-US" sz="2800"/>
              <a:t> can also  pose a question.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>
            <a:extLst>
              <a:ext uri="{FF2B5EF4-FFF2-40B4-BE49-F238E27FC236}">
                <a16:creationId xmlns:a16="http://schemas.microsoft.com/office/drawing/2014/main" id="{176D01FC-F0DE-BB25-2C1A-96E1E44CC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628775"/>
            <a:ext cx="7920038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0"/>
              </a:spcBef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0FC9958-3F35-AC69-7A8B-8E470CFAF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</a:t>
            </a:r>
            <a:r>
              <a:rPr lang="en-US" altLang="en-US" b="1" i="1"/>
              <a:t>And/Or</a:t>
            </a: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CDFF98C-B279-8846-3300-7BCDFC986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Sentence 1:  “I am going to play.”</a:t>
            </a:r>
          </a:p>
          <a:p>
            <a:pPr>
              <a:buFontTx/>
              <a:buNone/>
            </a:pPr>
            <a:r>
              <a:rPr lang="en-US" altLang="en-US"/>
              <a:t>Sentence 2:  “I am going to study.”</a:t>
            </a:r>
          </a:p>
          <a:p>
            <a:pPr>
              <a:buFontTx/>
              <a:buNone/>
            </a:pPr>
            <a:r>
              <a:rPr lang="en-US" altLang="en-US"/>
              <a:t>		Using </a:t>
            </a:r>
            <a:r>
              <a:rPr lang="en-US" altLang="en-US" i="1"/>
              <a:t>And </a:t>
            </a:r>
            <a:r>
              <a:rPr lang="en-US" altLang="en-US"/>
              <a:t>to join:</a:t>
            </a:r>
          </a:p>
          <a:p>
            <a:pPr>
              <a:buFontTx/>
              <a:buNone/>
            </a:pPr>
            <a:r>
              <a:rPr lang="en-US" altLang="en-US"/>
              <a:t>“I am going to play, and I’m going to study.”</a:t>
            </a:r>
          </a:p>
          <a:p>
            <a:pPr>
              <a:buFontTx/>
              <a:buNone/>
            </a:pPr>
            <a:r>
              <a:rPr lang="en-US" altLang="en-US"/>
              <a:t>		Using </a:t>
            </a:r>
            <a:r>
              <a:rPr lang="en-US" altLang="en-US" i="1"/>
              <a:t>Or</a:t>
            </a:r>
            <a:r>
              <a:rPr lang="en-US" altLang="en-US"/>
              <a:t> to join:</a:t>
            </a:r>
          </a:p>
          <a:p>
            <a:pPr>
              <a:buFontTx/>
              <a:buNone/>
            </a:pPr>
            <a:r>
              <a:rPr lang="en-US" altLang="en-US"/>
              <a:t>“ I am going to play, or I’m going to study.”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4DC73C4-82B0-F700-D321-334F98907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a Comma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464A903-50C0-1303-85B6-E3B2E3787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Before every joining word, a comma (,) must be used</a:t>
            </a:r>
          </a:p>
          <a:p>
            <a:pPr>
              <a:buFontTx/>
              <a:buNone/>
            </a:pPr>
            <a:r>
              <a:rPr lang="en-US" altLang="en-US"/>
              <a:t>		Example:</a:t>
            </a:r>
          </a:p>
          <a:p>
            <a:pPr>
              <a:buFontTx/>
              <a:buNone/>
            </a:pPr>
            <a:r>
              <a:rPr lang="en-US" altLang="en-US"/>
              <a:t>“I like soup, and I like sandwiches.”</a:t>
            </a:r>
          </a:p>
          <a:p>
            <a:r>
              <a:rPr lang="en-US" altLang="en-US"/>
              <a:t>You also must check that a and/or can be used by taking out the , and/, or and replacing it with a period.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42F7484-2F77-433A-6E08-5499233C0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Different Conjunctions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8AC2AF0-A95D-4851-B867-740C2A404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Conjunctions aren’t only and/or, they are:</a:t>
            </a:r>
          </a:p>
          <a:p>
            <a:pPr>
              <a:buFontTx/>
              <a:buNone/>
            </a:pPr>
            <a:r>
              <a:rPr lang="en-US" altLang="en-US"/>
              <a:t>So, because, but, then, after,also just a (,),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pedition">
  <a:themeElements>
    <a:clrScheme name="Expeditio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Expeditio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6497</TotalTime>
  <Words>2169</Words>
  <Application>Microsoft Office PowerPoint</Application>
  <PresentationFormat>On-screen Show (4:3)</PresentationFormat>
  <Paragraphs>322</Paragraphs>
  <Slides>60</Slides>
  <Notes>60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4" baseType="lpstr">
      <vt:lpstr>Times New Roman</vt:lpstr>
      <vt:lpstr>Wingdings</vt:lpstr>
      <vt:lpstr>Arial</vt:lpstr>
      <vt:lpstr>Expedition</vt:lpstr>
      <vt:lpstr>Names for Words  </vt:lpstr>
      <vt:lpstr>Names for Words: Parts of Speech</vt:lpstr>
      <vt:lpstr>Sentence Structure</vt:lpstr>
      <vt:lpstr>8 Main Parts Of Speech</vt:lpstr>
      <vt:lpstr>Conjunctions </vt:lpstr>
      <vt:lpstr>Conjunctions</vt:lpstr>
      <vt:lpstr>Using And/Or</vt:lpstr>
      <vt:lpstr>Using a Comma</vt:lpstr>
      <vt:lpstr>Different Conjunctions </vt:lpstr>
      <vt:lpstr>More examples </vt:lpstr>
      <vt:lpstr>Adjectives </vt:lpstr>
      <vt:lpstr>Adjectives</vt:lpstr>
      <vt:lpstr>Things that we describe      </vt:lpstr>
      <vt:lpstr>Words to Describe</vt:lpstr>
      <vt:lpstr>Putting it all together</vt:lpstr>
      <vt:lpstr>Using more than one adjective</vt:lpstr>
      <vt:lpstr>Adjectives</vt:lpstr>
      <vt:lpstr>Nouns</vt:lpstr>
      <vt:lpstr>Pronouns  </vt:lpstr>
      <vt:lpstr>Examples of Pronouns</vt:lpstr>
      <vt:lpstr>Proper Nouns </vt:lpstr>
      <vt:lpstr>Articles</vt:lpstr>
      <vt:lpstr>Articles</vt:lpstr>
      <vt:lpstr>“The Rules”</vt:lpstr>
      <vt:lpstr>The Two Parts of a Sentence</vt:lpstr>
      <vt:lpstr>2 Parts Of a Sentence</vt:lpstr>
      <vt:lpstr>The Subject</vt:lpstr>
      <vt:lpstr>The Predicate</vt:lpstr>
      <vt:lpstr>Helping Verbs</vt:lpstr>
      <vt:lpstr>Helping Verbs</vt:lpstr>
      <vt:lpstr>The “tense” table</vt:lpstr>
      <vt:lpstr>Getting Words to Agree</vt:lpstr>
      <vt:lpstr>Getting Words to Agree</vt:lpstr>
      <vt:lpstr>Matching Plural Verbs</vt:lpstr>
      <vt:lpstr>Verbs with &lt;1 Part</vt:lpstr>
      <vt:lpstr>Three Types of Sentences</vt:lpstr>
      <vt:lpstr>The 3 Main Types Of Sentences</vt:lpstr>
      <vt:lpstr>Declarative Sentences</vt:lpstr>
      <vt:lpstr>Interrogative Sentences</vt:lpstr>
      <vt:lpstr>Imperative Sentences</vt:lpstr>
      <vt:lpstr>Types of Literature</vt:lpstr>
      <vt:lpstr>Biography</vt:lpstr>
      <vt:lpstr>Autobiography</vt:lpstr>
      <vt:lpstr>Fiction</vt:lpstr>
      <vt:lpstr>Non-Fiction</vt:lpstr>
      <vt:lpstr>Sayings and Phrases</vt:lpstr>
      <vt:lpstr>What Is A Phrase ?</vt:lpstr>
      <vt:lpstr>“Actions Speak Louder Than                Words”</vt:lpstr>
      <vt:lpstr>“Beggars, Can’t Be Choosers”</vt:lpstr>
      <vt:lpstr>Let Bygones Be Bygones</vt:lpstr>
      <vt:lpstr>Look Before You Leap</vt:lpstr>
      <vt:lpstr>One Rotten Apple Spoils The Whole Barrel</vt:lpstr>
      <vt:lpstr>A Place for Everything and Everything in its Place</vt:lpstr>
      <vt:lpstr>The Show Must Go On</vt:lpstr>
      <vt:lpstr>His Bark Is Worse Than His Bite</vt:lpstr>
      <vt:lpstr>Beat Around The Bush</vt:lpstr>
      <vt:lpstr>Clean Bill Of Health</vt:lpstr>
      <vt:lpstr>On His Last Legs</vt:lpstr>
      <vt:lpstr>The End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Names for Words  </dc:title>
  <dc:creator>Ben Swanson</dc:creator>
  <cp:lastModifiedBy>Nayan GRIFFITHS</cp:lastModifiedBy>
  <cp:revision>11</cp:revision>
  <dcterms:created xsi:type="dcterms:W3CDTF">2006-11-22T19:44:48Z</dcterms:created>
  <dcterms:modified xsi:type="dcterms:W3CDTF">2023-03-21T15:31:33Z</dcterms:modified>
</cp:coreProperties>
</file>