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5" r:id="rId20"/>
    <p:sldId id="276" r:id="rId21"/>
    <p:sldId id="274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29" d="100"/>
          <a:sy n="129" d="100"/>
        </p:scale>
        <p:origin x="312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E5ABAC82-13AD-131D-6F69-EF79F497CE9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DA752220-8347-442D-B780-F457304ED0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45BD558F-47B1-EC9E-10B8-D4D8B85FC325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B4C2AD0-65F5-3834-4797-4C7CACDB3A2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CDCD5812-AC2E-9382-054D-E182781831D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altLang="en-US"/>
          </a:p>
        </p:txBody>
      </p:sp>
      <p:sp>
        <p:nvSpPr>
          <p:cNvPr id="48135" name="Rectangle 7">
            <a:extLst>
              <a:ext uri="{FF2B5EF4-FFF2-40B4-BE49-F238E27FC236}">
                <a16:creationId xmlns:a16="http://schemas.microsoft.com/office/drawing/2014/main" id="{72640FEE-B65A-91EB-00FB-74BC9F0D9C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64903CC-766E-4EAD-8E1C-D5F015EC8891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BDC6A89-2083-528B-C0FB-B8458F541F3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0CEA8A9-0BE7-42F9-8C38-4582A26FE7B6}" type="slidenum">
              <a:rPr lang="en-GB" altLang="en-US"/>
              <a:pPr/>
              <a:t>1</a:t>
            </a:fld>
            <a:endParaRPr lang="en-GB" altLang="en-US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53907CB7-973D-F113-2111-01FA65B0A61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2767C84F-A10D-E71B-5ED3-FD72C5080A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D139859-9D80-5F6E-6207-ED8A926DBB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EE8D29-C30F-4A2E-9B28-964FC576B3B5}" type="slidenum">
              <a:rPr lang="en-GB" altLang="en-US"/>
              <a:pPr/>
              <a:t>10</a:t>
            </a:fld>
            <a:endParaRPr lang="en-GB" altLang="en-US"/>
          </a:p>
        </p:txBody>
      </p:sp>
      <p:sp>
        <p:nvSpPr>
          <p:cNvPr id="58370" name="Rectangle 2">
            <a:extLst>
              <a:ext uri="{FF2B5EF4-FFF2-40B4-BE49-F238E27FC236}">
                <a16:creationId xmlns:a16="http://schemas.microsoft.com/office/drawing/2014/main" id="{610F249A-AC95-7AE3-8C04-1B679673263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AC60DC01-3C6A-7898-3666-BD8CF0A8F2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93DE46F-8EAC-E6BC-37DB-64CB56692D1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93E534-550D-4CD6-8D2E-830D619DEEE8}" type="slidenum">
              <a:rPr lang="en-GB" altLang="en-US"/>
              <a:pPr/>
              <a:t>11</a:t>
            </a:fld>
            <a:endParaRPr lang="en-GB" altLang="en-US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1CB8CACD-48C7-DB87-11EF-7F423829EC0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C29D928-F152-5833-F8BB-27D5919312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4D3B730-3FFF-A86F-B576-480B15F562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BA93E5-C191-4B99-83B0-BCC927452B8C}" type="slidenum">
              <a:rPr lang="en-GB" altLang="en-US"/>
              <a:pPr/>
              <a:t>12</a:t>
            </a:fld>
            <a:endParaRPr lang="en-GB" altLang="en-US"/>
          </a:p>
        </p:txBody>
      </p:sp>
      <p:sp>
        <p:nvSpPr>
          <p:cNvPr id="60418" name="Rectangle 2">
            <a:extLst>
              <a:ext uri="{FF2B5EF4-FFF2-40B4-BE49-F238E27FC236}">
                <a16:creationId xmlns:a16="http://schemas.microsoft.com/office/drawing/2014/main" id="{165E219F-83A7-57A2-1DF1-EA755481D05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699FE746-6D39-2D05-C0E5-6265ABB465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ADBD341-FA78-1C84-DA2A-79DE90206F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EFCD23-806E-42A2-B9B8-D1B9A10C9928}" type="slidenum">
              <a:rPr lang="en-GB" altLang="en-US"/>
              <a:pPr/>
              <a:t>13</a:t>
            </a:fld>
            <a:endParaRPr lang="en-GB" altLang="en-US"/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B9C8335A-8ABF-A0EA-ACF6-03BF717E7F2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B2848C15-9B39-607B-ECDC-E275F17C28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0DEF6A-A2A9-D754-C62F-FE25CEB327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A081AD-0A12-4F69-BF3A-9876A4695644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62466" name="Rectangle 2">
            <a:extLst>
              <a:ext uri="{FF2B5EF4-FFF2-40B4-BE49-F238E27FC236}">
                <a16:creationId xmlns:a16="http://schemas.microsoft.com/office/drawing/2014/main" id="{7EB30D35-BE18-C2D9-7D88-1AEFFE3E224B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D23C5E16-C4C0-6E00-E7C9-7F12DFA64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C63B37E-3E83-1DE0-E1A4-1612B1238A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C8112F-EDDF-44D4-BB6D-7CE81C0223BA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7DC922AE-4338-1587-86B4-47180DBC3D8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D06FE914-FED4-D128-36B5-A34DCE15A5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6F1F288-D7B4-EF29-82A5-23D8DA44A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544038-9CE0-412C-8F95-A8E601DD6130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64514" name="Rectangle 2">
            <a:extLst>
              <a:ext uri="{FF2B5EF4-FFF2-40B4-BE49-F238E27FC236}">
                <a16:creationId xmlns:a16="http://schemas.microsoft.com/office/drawing/2014/main" id="{032EFB95-2B8E-F856-9B8A-D4951672E0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788B7344-CEFC-8018-1BE1-BB2A766452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EE9E797-A43F-2FA5-9B42-C86B50C617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2F0B4C-C3B9-4291-8E14-AA1383C4442E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547B4409-58AF-FFE5-A8D6-D9CB58829BA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85237AE-BE1D-B8F9-8232-C0152C3AFA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7219705-6688-8488-F81F-C982FC3DD7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4C0DE-CEA0-46A5-9BFB-CA229B03D8FE}" type="slidenum">
              <a:rPr lang="en-GB" altLang="en-US"/>
              <a:pPr/>
              <a:t>18</a:t>
            </a:fld>
            <a:endParaRPr lang="en-GB" altLang="en-US"/>
          </a:p>
        </p:txBody>
      </p:sp>
      <p:sp>
        <p:nvSpPr>
          <p:cNvPr id="66562" name="Rectangle 2">
            <a:extLst>
              <a:ext uri="{FF2B5EF4-FFF2-40B4-BE49-F238E27FC236}">
                <a16:creationId xmlns:a16="http://schemas.microsoft.com/office/drawing/2014/main" id="{FC6015D4-70BE-AF78-C7E1-6263B898B8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7671E71A-DA3F-450E-1BB2-9DC4F0E0E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24E42BF-EBA6-0C9A-C83D-31565DE4BA1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F7D749-B4EA-4409-94D6-94607F5A07D6}" type="slidenum">
              <a:rPr lang="en-GB" altLang="en-US"/>
              <a:pPr/>
              <a:t>19</a:t>
            </a:fld>
            <a:endParaRPr lang="en-GB" altLang="en-US"/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D445B5A6-B231-ED5B-FBDB-0C2F0E20924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CC931F3-2AAB-9026-BB5C-CED97F19E8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6353CC6-4C25-AD29-22BC-0BCDC31F89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2492CC-911D-4060-A2B9-010159DE1574}" type="slidenum">
              <a:rPr lang="en-GB" altLang="en-US"/>
              <a:pPr/>
              <a:t>2</a:t>
            </a:fld>
            <a:endParaRPr lang="en-GB" altLang="en-US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366C764-376D-26D8-AC77-AF707F97B88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363E8039-B703-15A9-DB6C-D98582B0E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9AAE2E0E-29FC-CD67-1D09-7E04481FC9A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2F594D-9385-42B5-955D-3A75EECF940A}" type="slidenum">
              <a:rPr lang="en-GB" altLang="en-US"/>
              <a:pPr/>
              <a:t>20</a:t>
            </a:fld>
            <a:endParaRPr lang="en-GB" altLang="en-US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8E1D2607-671E-0BF6-DE82-DE475744E4B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DA2477A-A727-86D6-9533-F718DA1DCC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AF75F5F-C76A-88CF-51FC-4089A73457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13BB47-895A-4804-A3EF-7548FB2C2B39}" type="slidenum">
              <a:rPr lang="en-GB" altLang="en-US"/>
              <a:pPr/>
              <a:t>21</a:t>
            </a:fld>
            <a:endParaRPr lang="en-GB" altLang="en-US"/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7079CA96-B85B-3F0E-E940-C742CA391F0C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EA6919E5-EEFC-AF86-59AB-8D1DA48A5A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D888177-991B-E8AF-CE50-1D56BAAD5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FFB831-33AD-49C6-AA40-03B8EAD846CE}" type="slidenum">
              <a:rPr lang="en-GB" altLang="en-US"/>
              <a:pPr/>
              <a:t>22</a:t>
            </a:fld>
            <a:endParaRPr lang="en-GB" altLang="en-US"/>
          </a:p>
        </p:txBody>
      </p:sp>
      <p:sp>
        <p:nvSpPr>
          <p:cNvPr id="70658" name="Rectangle 2">
            <a:extLst>
              <a:ext uri="{FF2B5EF4-FFF2-40B4-BE49-F238E27FC236}">
                <a16:creationId xmlns:a16="http://schemas.microsoft.com/office/drawing/2014/main" id="{AFF2D647-2564-097D-B70E-FD8AAE5679D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D2D54883-4450-876F-056D-4937BD3A76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D117648-3F27-9898-44AB-5DC958F9BE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3670C5-068B-40A3-9941-5CEA211AE2A4}" type="slidenum">
              <a:rPr lang="en-GB" altLang="en-US"/>
              <a:pPr/>
              <a:t>23</a:t>
            </a:fld>
            <a:endParaRPr lang="en-GB" altLang="en-US"/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B3D843CB-7698-A0CC-5B68-32BA8881A8B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F984D15D-2D16-8285-AF6A-FED9B7941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6861344E-B6E2-87C6-B64F-0E04E5BC34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E05764-F448-4145-AB9E-29FFF90FB1FB}" type="slidenum">
              <a:rPr lang="en-GB" altLang="en-US"/>
              <a:pPr/>
              <a:t>24</a:t>
            </a:fld>
            <a:endParaRPr lang="en-GB" altLang="en-US"/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4150A746-8977-2148-F5ED-FE4F89784F6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4489F8B1-0044-EF00-7FBE-2F8BB0D233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4E6C9A2-652E-C3F3-F1C7-E67E29B15B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EA0936-A9D9-4A2A-9BC6-CEA0CD89C717}" type="slidenum">
              <a:rPr lang="en-GB" altLang="en-US"/>
              <a:pPr/>
              <a:t>3</a:t>
            </a:fld>
            <a:endParaRPr lang="en-GB" altLang="en-US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3EAAA072-2E7D-DBD7-297D-39418B91541F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C7A2AA68-1463-A4DB-DB48-C5129DFE76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4B57C06F-EEF6-9975-2E22-97876645AB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0635B-D4A2-4EFE-B339-18D525252FA4}" type="slidenum">
              <a:rPr lang="en-GB" altLang="en-US"/>
              <a:pPr/>
              <a:t>4</a:t>
            </a:fld>
            <a:endParaRPr lang="en-GB" altLang="en-US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6D7E9EC5-716B-576B-1C04-0F1E159B0BF5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AA841D61-96F0-8276-B69C-0F6FA07B13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3ACF393-3C7B-F3D9-A311-BC3BD6AA6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C8F49D-4862-4740-96D8-2542B63E13FB}" type="slidenum">
              <a:rPr lang="en-GB" altLang="en-US"/>
              <a:pPr/>
              <a:t>5</a:t>
            </a:fld>
            <a:endParaRPr lang="en-GB" altLang="en-US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5BF23571-A696-1AEA-6751-1CCF574007C4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60D8735-FDA4-330D-9DE3-906E8A4BAC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124E0CB-E3DF-60C4-CD3E-629C1A4F51C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0CA847-4E48-409F-9FF3-7BD17B981213}" type="slidenum">
              <a:rPr lang="en-GB" altLang="en-US"/>
              <a:pPr/>
              <a:t>6</a:t>
            </a:fld>
            <a:endParaRPr lang="en-GB" altLang="en-US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AB1B2D7E-8383-55DD-E068-B7BE14178F3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CAD9B1C0-34F4-E6D7-D275-A2D3E75F09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8E8EF05-43CE-EA06-72F6-5BABDE478C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757B62-57C6-4E08-8BD4-86CA4BC3468F}" type="slidenum">
              <a:rPr lang="en-GB" altLang="en-US"/>
              <a:pPr/>
              <a:t>7</a:t>
            </a:fld>
            <a:endParaRPr lang="en-GB" altLang="en-US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330F6157-945C-419C-C34D-62DAFD635AB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FE740E84-89AD-C3F5-87EF-D5F0892721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A4A8497B-645F-2154-8FDC-66835A3C6D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10688D-A866-4F2A-8125-260D31450CCA}" type="slidenum">
              <a:rPr lang="en-GB" altLang="en-US"/>
              <a:pPr/>
              <a:t>8</a:t>
            </a:fld>
            <a:endParaRPr lang="en-GB" altLang="en-US"/>
          </a:p>
        </p:txBody>
      </p:sp>
      <p:sp>
        <p:nvSpPr>
          <p:cNvPr id="56322" name="Rectangle 2">
            <a:extLst>
              <a:ext uri="{FF2B5EF4-FFF2-40B4-BE49-F238E27FC236}">
                <a16:creationId xmlns:a16="http://schemas.microsoft.com/office/drawing/2014/main" id="{87BCE46C-5BC2-77DC-4C45-D44DBF9B231E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>
            <a:extLst>
              <a:ext uri="{FF2B5EF4-FFF2-40B4-BE49-F238E27FC236}">
                <a16:creationId xmlns:a16="http://schemas.microsoft.com/office/drawing/2014/main" id="{46DFC6BA-53E0-1B42-F3B8-EBFFF720CC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B07F724F-C06B-AC28-199F-9A3C29BACA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2E95A-F4AD-45E9-9728-C71A9DBCD8E8}" type="slidenum">
              <a:rPr lang="en-GB" altLang="en-US"/>
              <a:pPr/>
              <a:t>9</a:t>
            </a:fld>
            <a:endParaRPr lang="en-GB" altLang="en-US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339723D9-D698-BF00-E1F3-3034318AD131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3DC0AD34-8BF6-736D-6F23-FE503C3670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B97E9CBF-F5DB-5671-2D04-B72B446A116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123" name="Freeform 3">
              <a:extLst>
                <a:ext uri="{FF2B5EF4-FFF2-40B4-BE49-F238E27FC236}">
                  <a16:creationId xmlns:a16="http://schemas.microsoft.com/office/drawing/2014/main" id="{A74F6BA4-66FD-2A57-D61B-F7161B25465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24" name="Group 4">
              <a:extLst>
                <a:ext uri="{FF2B5EF4-FFF2-40B4-BE49-F238E27FC236}">
                  <a16:creationId xmlns:a16="http://schemas.microsoft.com/office/drawing/2014/main" id="{D9335568-8EBC-DEA8-620C-05FFAEE221F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5125" name="Freeform 5">
                <a:extLst>
                  <a:ext uri="{FF2B5EF4-FFF2-40B4-BE49-F238E27FC236}">
                    <a16:creationId xmlns:a16="http://schemas.microsoft.com/office/drawing/2014/main" id="{06F9FAC6-CB15-F553-016E-BB003A801DE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6" name="Freeform 6">
                <a:extLst>
                  <a:ext uri="{FF2B5EF4-FFF2-40B4-BE49-F238E27FC236}">
                    <a16:creationId xmlns:a16="http://schemas.microsoft.com/office/drawing/2014/main" id="{50AC8046-A739-EB2B-AE46-9785F73E2FA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7" name="Freeform 7">
                <a:extLst>
                  <a:ext uri="{FF2B5EF4-FFF2-40B4-BE49-F238E27FC236}">
                    <a16:creationId xmlns:a16="http://schemas.microsoft.com/office/drawing/2014/main" id="{6081EF67-DF7E-AED7-5BC4-CFA7538E0A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8" name="Freeform 8">
                <a:extLst>
                  <a:ext uri="{FF2B5EF4-FFF2-40B4-BE49-F238E27FC236}">
                    <a16:creationId xmlns:a16="http://schemas.microsoft.com/office/drawing/2014/main" id="{4CBC5844-CBB3-F3E7-474E-84096C680D2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29" name="Freeform 9">
                <a:extLst>
                  <a:ext uri="{FF2B5EF4-FFF2-40B4-BE49-F238E27FC236}">
                    <a16:creationId xmlns:a16="http://schemas.microsoft.com/office/drawing/2014/main" id="{4C29FC72-C333-EE90-E998-ADC71AD6235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0" name="Freeform 10">
                <a:extLst>
                  <a:ext uri="{FF2B5EF4-FFF2-40B4-BE49-F238E27FC236}">
                    <a16:creationId xmlns:a16="http://schemas.microsoft.com/office/drawing/2014/main" id="{F1E74727-8BA1-2DBF-4D8F-2E1026FB268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1" name="Freeform 11">
                <a:extLst>
                  <a:ext uri="{FF2B5EF4-FFF2-40B4-BE49-F238E27FC236}">
                    <a16:creationId xmlns:a16="http://schemas.microsoft.com/office/drawing/2014/main" id="{0B955B16-C4A7-929B-6997-207EC37532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2" name="Freeform 12">
                <a:extLst>
                  <a:ext uri="{FF2B5EF4-FFF2-40B4-BE49-F238E27FC236}">
                    <a16:creationId xmlns:a16="http://schemas.microsoft.com/office/drawing/2014/main" id="{810BCC2A-073B-952B-9549-D14AC0D85C7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3" name="Freeform 13">
                <a:extLst>
                  <a:ext uri="{FF2B5EF4-FFF2-40B4-BE49-F238E27FC236}">
                    <a16:creationId xmlns:a16="http://schemas.microsoft.com/office/drawing/2014/main" id="{31B37448-2454-E111-7A4E-7D79DF09937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4" name="Freeform 14">
                <a:extLst>
                  <a:ext uri="{FF2B5EF4-FFF2-40B4-BE49-F238E27FC236}">
                    <a16:creationId xmlns:a16="http://schemas.microsoft.com/office/drawing/2014/main" id="{8A8B9DAF-4E7A-ACD4-3B0D-A53CB6EE44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5" name="Freeform 15">
                <a:extLst>
                  <a:ext uri="{FF2B5EF4-FFF2-40B4-BE49-F238E27FC236}">
                    <a16:creationId xmlns:a16="http://schemas.microsoft.com/office/drawing/2014/main" id="{76C8C9BD-8FFD-BEAD-0880-681EFFD7970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6" name="Freeform 16">
                <a:extLst>
                  <a:ext uri="{FF2B5EF4-FFF2-40B4-BE49-F238E27FC236}">
                    <a16:creationId xmlns:a16="http://schemas.microsoft.com/office/drawing/2014/main" id="{7AA60D0B-6D1F-8AC6-B12F-738EE339DBB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7" name="Freeform 17">
                <a:extLst>
                  <a:ext uri="{FF2B5EF4-FFF2-40B4-BE49-F238E27FC236}">
                    <a16:creationId xmlns:a16="http://schemas.microsoft.com/office/drawing/2014/main" id="{05FA5549-0E24-3388-8B6C-E94A7E7434F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8" name="Freeform 18">
                <a:extLst>
                  <a:ext uri="{FF2B5EF4-FFF2-40B4-BE49-F238E27FC236}">
                    <a16:creationId xmlns:a16="http://schemas.microsoft.com/office/drawing/2014/main" id="{28891C76-7DAB-D3E4-040D-C218F37FCF8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39" name="Freeform 19">
                <a:extLst>
                  <a:ext uri="{FF2B5EF4-FFF2-40B4-BE49-F238E27FC236}">
                    <a16:creationId xmlns:a16="http://schemas.microsoft.com/office/drawing/2014/main" id="{BC19AF98-A511-EB1E-C496-7EE30540484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0" name="Freeform 20">
                <a:extLst>
                  <a:ext uri="{FF2B5EF4-FFF2-40B4-BE49-F238E27FC236}">
                    <a16:creationId xmlns:a16="http://schemas.microsoft.com/office/drawing/2014/main" id="{46A059B3-46ED-35C1-3944-E6D9D3A637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1" name="Freeform 21">
                <a:extLst>
                  <a:ext uri="{FF2B5EF4-FFF2-40B4-BE49-F238E27FC236}">
                    <a16:creationId xmlns:a16="http://schemas.microsoft.com/office/drawing/2014/main" id="{3E5AB1F9-9F64-7889-B30F-AE0511EF05F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2" name="Freeform 22">
                <a:extLst>
                  <a:ext uri="{FF2B5EF4-FFF2-40B4-BE49-F238E27FC236}">
                    <a16:creationId xmlns:a16="http://schemas.microsoft.com/office/drawing/2014/main" id="{D21F1F7F-E5D8-7C31-1DF1-E2AD7F69F35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3" name="Freeform 23">
                <a:extLst>
                  <a:ext uri="{FF2B5EF4-FFF2-40B4-BE49-F238E27FC236}">
                    <a16:creationId xmlns:a16="http://schemas.microsoft.com/office/drawing/2014/main" id="{3169935D-FFD4-ABA0-C370-0E3661E7CF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4" name="Freeform 24">
                <a:extLst>
                  <a:ext uri="{FF2B5EF4-FFF2-40B4-BE49-F238E27FC236}">
                    <a16:creationId xmlns:a16="http://schemas.microsoft.com/office/drawing/2014/main" id="{24E383C5-EE5C-CA9F-CD86-97550B8F103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5" name="Freeform 25">
                <a:extLst>
                  <a:ext uri="{FF2B5EF4-FFF2-40B4-BE49-F238E27FC236}">
                    <a16:creationId xmlns:a16="http://schemas.microsoft.com/office/drawing/2014/main" id="{4F58B5E2-4DE1-42EC-98D7-4C62F7D518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6" name="Freeform 26">
                <a:extLst>
                  <a:ext uri="{FF2B5EF4-FFF2-40B4-BE49-F238E27FC236}">
                    <a16:creationId xmlns:a16="http://schemas.microsoft.com/office/drawing/2014/main" id="{3CF90CBC-2635-5105-2AC4-0EC050D123B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7" name="Freeform 27">
                <a:extLst>
                  <a:ext uri="{FF2B5EF4-FFF2-40B4-BE49-F238E27FC236}">
                    <a16:creationId xmlns:a16="http://schemas.microsoft.com/office/drawing/2014/main" id="{E2C7F77E-47E8-918C-911A-74A3C0D08EA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8" name="Freeform 28">
                <a:extLst>
                  <a:ext uri="{FF2B5EF4-FFF2-40B4-BE49-F238E27FC236}">
                    <a16:creationId xmlns:a16="http://schemas.microsoft.com/office/drawing/2014/main" id="{7EEA749F-E09A-3AE0-32B5-E2B4EE027F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49" name="Freeform 29">
                <a:extLst>
                  <a:ext uri="{FF2B5EF4-FFF2-40B4-BE49-F238E27FC236}">
                    <a16:creationId xmlns:a16="http://schemas.microsoft.com/office/drawing/2014/main" id="{E86E87E4-C284-2B0A-4F31-EFD258FA74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5150" name="Group 30">
                <a:extLst>
                  <a:ext uri="{FF2B5EF4-FFF2-40B4-BE49-F238E27FC236}">
                    <a16:creationId xmlns:a16="http://schemas.microsoft.com/office/drawing/2014/main" id="{82D45D11-4188-E2D3-7967-8A7FF62CFB9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151" name="Freeform 31">
                  <a:extLst>
                    <a:ext uri="{FF2B5EF4-FFF2-40B4-BE49-F238E27FC236}">
                      <a16:creationId xmlns:a16="http://schemas.microsoft.com/office/drawing/2014/main" id="{4CDD05C3-0975-8134-A5C6-E96417C7490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2" name="Freeform 32">
                  <a:extLst>
                    <a:ext uri="{FF2B5EF4-FFF2-40B4-BE49-F238E27FC236}">
                      <a16:creationId xmlns:a16="http://schemas.microsoft.com/office/drawing/2014/main" id="{0F3B66A6-A4E2-3E67-88D0-E1BEDF9DCFE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3" name="Freeform 33">
                  <a:extLst>
                    <a:ext uri="{FF2B5EF4-FFF2-40B4-BE49-F238E27FC236}">
                      <a16:creationId xmlns:a16="http://schemas.microsoft.com/office/drawing/2014/main" id="{0FB9E975-8AB1-C6EE-F851-2679D79DB6E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4" name="Freeform 34">
                  <a:extLst>
                    <a:ext uri="{FF2B5EF4-FFF2-40B4-BE49-F238E27FC236}">
                      <a16:creationId xmlns:a16="http://schemas.microsoft.com/office/drawing/2014/main" id="{CEDF0CEF-BF20-163C-2151-E794D892DBD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5" name="Freeform 35">
                  <a:extLst>
                    <a:ext uri="{FF2B5EF4-FFF2-40B4-BE49-F238E27FC236}">
                      <a16:creationId xmlns:a16="http://schemas.microsoft.com/office/drawing/2014/main" id="{C64D3FD5-AC37-F172-A173-29C882F6D4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6" name="Freeform 36">
                  <a:extLst>
                    <a:ext uri="{FF2B5EF4-FFF2-40B4-BE49-F238E27FC236}">
                      <a16:creationId xmlns:a16="http://schemas.microsoft.com/office/drawing/2014/main" id="{F3AB03C0-C3D0-CABF-C588-7C2F7240CBD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7" name="Freeform 37">
                  <a:extLst>
                    <a:ext uri="{FF2B5EF4-FFF2-40B4-BE49-F238E27FC236}">
                      <a16:creationId xmlns:a16="http://schemas.microsoft.com/office/drawing/2014/main" id="{0BEC97AC-0046-C569-14DA-6708A4E1B3E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8" name="Freeform 38">
                  <a:extLst>
                    <a:ext uri="{FF2B5EF4-FFF2-40B4-BE49-F238E27FC236}">
                      <a16:creationId xmlns:a16="http://schemas.microsoft.com/office/drawing/2014/main" id="{64A6D5D6-BC85-E54F-635A-FE58464624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9" name="Freeform 39">
                  <a:extLst>
                    <a:ext uri="{FF2B5EF4-FFF2-40B4-BE49-F238E27FC236}">
                      <a16:creationId xmlns:a16="http://schemas.microsoft.com/office/drawing/2014/main" id="{F5C27FB0-891D-0BD1-BC7A-25334EA6E10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0" name="Freeform 40">
                  <a:extLst>
                    <a:ext uri="{FF2B5EF4-FFF2-40B4-BE49-F238E27FC236}">
                      <a16:creationId xmlns:a16="http://schemas.microsoft.com/office/drawing/2014/main" id="{DAFF0108-B4DC-DC57-66FF-8D42CEBBB0F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1" name="Freeform 41">
                  <a:extLst>
                    <a:ext uri="{FF2B5EF4-FFF2-40B4-BE49-F238E27FC236}">
                      <a16:creationId xmlns:a16="http://schemas.microsoft.com/office/drawing/2014/main" id="{DEB5BD4F-6C42-4540-3D40-12CD53F77F7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2" name="Freeform 42">
                  <a:extLst>
                    <a:ext uri="{FF2B5EF4-FFF2-40B4-BE49-F238E27FC236}">
                      <a16:creationId xmlns:a16="http://schemas.microsoft.com/office/drawing/2014/main" id="{91827358-F98E-9D4D-B47E-73B453D72A53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3" name="Freeform 43">
                  <a:extLst>
                    <a:ext uri="{FF2B5EF4-FFF2-40B4-BE49-F238E27FC236}">
                      <a16:creationId xmlns:a16="http://schemas.microsoft.com/office/drawing/2014/main" id="{9F5CD041-CC33-8604-D82C-E940469BCD8B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4" name="Freeform 44">
                  <a:extLst>
                    <a:ext uri="{FF2B5EF4-FFF2-40B4-BE49-F238E27FC236}">
                      <a16:creationId xmlns:a16="http://schemas.microsoft.com/office/drawing/2014/main" id="{93FB4934-C163-5660-D4C9-D1DBD640A93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5" name="Freeform 45">
                  <a:extLst>
                    <a:ext uri="{FF2B5EF4-FFF2-40B4-BE49-F238E27FC236}">
                      <a16:creationId xmlns:a16="http://schemas.microsoft.com/office/drawing/2014/main" id="{7C4C326B-1AC8-44EB-2765-6E486270816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66" name="Group 46">
                <a:extLst>
                  <a:ext uri="{FF2B5EF4-FFF2-40B4-BE49-F238E27FC236}">
                    <a16:creationId xmlns:a16="http://schemas.microsoft.com/office/drawing/2014/main" id="{AD526A11-0BD6-73B9-394B-988B183F38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167" name="Freeform 47">
                  <a:extLst>
                    <a:ext uri="{FF2B5EF4-FFF2-40B4-BE49-F238E27FC236}">
                      <a16:creationId xmlns:a16="http://schemas.microsoft.com/office/drawing/2014/main" id="{52EAEA53-9CCE-8869-4FCB-C7D0B11915B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68" name="Freeform 48">
                  <a:extLst>
                    <a:ext uri="{FF2B5EF4-FFF2-40B4-BE49-F238E27FC236}">
                      <a16:creationId xmlns:a16="http://schemas.microsoft.com/office/drawing/2014/main" id="{98467EBA-9038-0ADD-969D-9F06C84347F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5169" name="Group 49">
                <a:extLst>
                  <a:ext uri="{FF2B5EF4-FFF2-40B4-BE49-F238E27FC236}">
                    <a16:creationId xmlns:a16="http://schemas.microsoft.com/office/drawing/2014/main" id="{D971FFAC-6122-A88F-4608-F1BB0C587BF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5170" name="Freeform 50">
                  <a:extLst>
                    <a:ext uri="{FF2B5EF4-FFF2-40B4-BE49-F238E27FC236}">
                      <a16:creationId xmlns:a16="http://schemas.microsoft.com/office/drawing/2014/main" id="{E77F0490-B058-4992-5C45-2F5A355134A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1" name="Freeform 51">
                  <a:extLst>
                    <a:ext uri="{FF2B5EF4-FFF2-40B4-BE49-F238E27FC236}">
                      <a16:creationId xmlns:a16="http://schemas.microsoft.com/office/drawing/2014/main" id="{FBFAC04B-25D8-F1B7-0879-93B85ADAF08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2" name="Freeform 52">
                  <a:extLst>
                    <a:ext uri="{FF2B5EF4-FFF2-40B4-BE49-F238E27FC236}">
                      <a16:creationId xmlns:a16="http://schemas.microsoft.com/office/drawing/2014/main" id="{D1DA5B0C-DB05-995E-6549-E1F8C91B6C5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3" name="Freeform 53">
                  <a:extLst>
                    <a:ext uri="{FF2B5EF4-FFF2-40B4-BE49-F238E27FC236}">
                      <a16:creationId xmlns:a16="http://schemas.microsoft.com/office/drawing/2014/main" id="{7F0E5DC3-878B-AC75-A3DC-008175BA1C98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4" name="Freeform 54">
                  <a:extLst>
                    <a:ext uri="{FF2B5EF4-FFF2-40B4-BE49-F238E27FC236}">
                      <a16:creationId xmlns:a16="http://schemas.microsoft.com/office/drawing/2014/main" id="{88A45CBA-A94F-7980-016C-B1EA0028762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5" name="Freeform 55">
                  <a:extLst>
                    <a:ext uri="{FF2B5EF4-FFF2-40B4-BE49-F238E27FC236}">
                      <a16:creationId xmlns:a16="http://schemas.microsoft.com/office/drawing/2014/main" id="{CF7A3C9E-9602-EAC4-B2BC-4383B5F0DC8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6" name="Freeform 56">
                  <a:extLst>
                    <a:ext uri="{FF2B5EF4-FFF2-40B4-BE49-F238E27FC236}">
                      <a16:creationId xmlns:a16="http://schemas.microsoft.com/office/drawing/2014/main" id="{AFB96E01-B9AA-87CB-F574-314BC3CEF16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7" name="Freeform 57">
                  <a:extLst>
                    <a:ext uri="{FF2B5EF4-FFF2-40B4-BE49-F238E27FC236}">
                      <a16:creationId xmlns:a16="http://schemas.microsoft.com/office/drawing/2014/main" id="{2B4E44F7-CC47-A488-A954-1217FEE456E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78" name="Freeform 58">
                  <a:extLst>
                    <a:ext uri="{FF2B5EF4-FFF2-40B4-BE49-F238E27FC236}">
                      <a16:creationId xmlns:a16="http://schemas.microsoft.com/office/drawing/2014/main" id="{0F672F07-D22B-FA33-2E3E-B0FD432FB66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79" name="Freeform 59">
                <a:extLst>
                  <a:ext uri="{FF2B5EF4-FFF2-40B4-BE49-F238E27FC236}">
                    <a16:creationId xmlns:a16="http://schemas.microsoft.com/office/drawing/2014/main" id="{2E430B1F-EBFA-AC33-9AFC-05A0D1B4D8C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0" name="Freeform 60">
                <a:extLst>
                  <a:ext uri="{FF2B5EF4-FFF2-40B4-BE49-F238E27FC236}">
                    <a16:creationId xmlns:a16="http://schemas.microsoft.com/office/drawing/2014/main" id="{F92197F8-D90F-99F1-372E-FF8706AEEAD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1" name="Freeform 61">
                <a:extLst>
                  <a:ext uri="{FF2B5EF4-FFF2-40B4-BE49-F238E27FC236}">
                    <a16:creationId xmlns:a16="http://schemas.microsoft.com/office/drawing/2014/main" id="{F5D2DB1D-230E-AA10-CB29-738E7DE733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2" name="Freeform 62">
                <a:extLst>
                  <a:ext uri="{FF2B5EF4-FFF2-40B4-BE49-F238E27FC236}">
                    <a16:creationId xmlns:a16="http://schemas.microsoft.com/office/drawing/2014/main" id="{19B9CACE-44F6-834E-E416-71B3E600902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3" name="Freeform 63">
                <a:extLst>
                  <a:ext uri="{FF2B5EF4-FFF2-40B4-BE49-F238E27FC236}">
                    <a16:creationId xmlns:a16="http://schemas.microsoft.com/office/drawing/2014/main" id="{F3B84CA3-1610-BB26-D69C-BAA2C6C00A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4" name="Freeform 64">
                <a:extLst>
                  <a:ext uri="{FF2B5EF4-FFF2-40B4-BE49-F238E27FC236}">
                    <a16:creationId xmlns:a16="http://schemas.microsoft.com/office/drawing/2014/main" id="{9C5DEF11-CF1C-74AE-9959-D81C02FEEFD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5" name="Freeform 65">
                <a:extLst>
                  <a:ext uri="{FF2B5EF4-FFF2-40B4-BE49-F238E27FC236}">
                    <a16:creationId xmlns:a16="http://schemas.microsoft.com/office/drawing/2014/main" id="{76D94628-4E7E-C65C-824A-50EA513CBC8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86" name="Freeform 66">
                <a:extLst>
                  <a:ext uri="{FF2B5EF4-FFF2-40B4-BE49-F238E27FC236}">
                    <a16:creationId xmlns:a16="http://schemas.microsoft.com/office/drawing/2014/main" id="{D070084A-2768-F946-A365-7ECBF13FDFD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5187" name="Rectangle 67">
            <a:extLst>
              <a:ext uri="{FF2B5EF4-FFF2-40B4-BE49-F238E27FC236}">
                <a16:creationId xmlns:a16="http://schemas.microsoft.com/office/drawing/2014/main" id="{6EC75940-8591-7312-662B-8BCCD85A82F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88" name="Rectangle 68">
            <a:extLst>
              <a:ext uri="{FF2B5EF4-FFF2-40B4-BE49-F238E27FC236}">
                <a16:creationId xmlns:a16="http://schemas.microsoft.com/office/drawing/2014/main" id="{CACC3B97-C8E9-7139-DE16-1A0E676C413A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189" name="Rectangle 69">
            <a:extLst>
              <a:ext uri="{FF2B5EF4-FFF2-40B4-BE49-F238E27FC236}">
                <a16:creationId xmlns:a16="http://schemas.microsoft.com/office/drawing/2014/main" id="{207C54DA-580B-21B7-40A5-3B08963269B9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90" name="Rectangle 70">
            <a:extLst>
              <a:ext uri="{FF2B5EF4-FFF2-40B4-BE49-F238E27FC236}">
                <a16:creationId xmlns:a16="http://schemas.microsoft.com/office/drawing/2014/main" id="{9F36B946-5BE4-DA20-5B96-D2DC765567D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191" name="Rectangle 71">
            <a:extLst>
              <a:ext uri="{FF2B5EF4-FFF2-40B4-BE49-F238E27FC236}">
                <a16:creationId xmlns:a16="http://schemas.microsoft.com/office/drawing/2014/main" id="{5DD25365-9125-5C6A-18D9-C305A3602C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9342313-8CB5-4D0E-9375-73BE61B1339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6C74-89B6-80B3-9340-C6F8EC85E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6D0534-6F7E-F13D-3A3E-F8D2FDCE33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D4A7D5-7D16-D516-CBE4-D49EF7BE4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5FE91-CD54-6EF2-80CD-96C555E17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1156A-A7A6-488E-26C3-B830DB099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16E53-B34E-40FF-94D6-D31B24BAF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334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CD2D5A-0B84-AA9C-9677-7BB2233B4C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B74593-32BF-3EA0-61D4-93F412445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4D529-6204-998F-E9E0-97CF553A8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E32D8-19A9-A805-395F-9DF5720A3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ABBBE-5787-82BB-3CC9-665FD8087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C7DCAB-6B1A-4732-B237-3BDFF46BD38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3434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09E21A-1B5F-03F9-A013-2D60D4E32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6B2890-99DC-1E9F-AAA8-1DA7660A0E2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DA1227-6C5C-A3ED-AA7B-E2E65D76FD5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5025" y="1598613"/>
            <a:ext cx="4037013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2483D3-5508-F699-68F4-2847EB9CA80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5025" y="3922713"/>
            <a:ext cx="4037013" cy="2173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111A4D6-1612-FB5D-AB0D-B4B4DD36B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28CF773-F021-386B-09C5-4A87B9D7C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43A8AA3-1F4C-5BD5-9B6A-015C69938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76978EF7-805C-43E4-9711-E247EB6236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141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40EC45-5FD3-6483-8C46-A3F0A8CA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613" y="273050"/>
            <a:ext cx="8226425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F7ACB8-BAC2-5C70-CE10-0D95F6516E5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B659F-BA17-9869-4FA2-656FFBE7B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3F1001-3042-835F-BAE8-F9E328254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613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7D8676-30E7-0245-B73B-A64B14178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2050"/>
            <a:ext cx="28956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7A6A7-3B1F-577B-8AEA-76C290B8B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205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fld id="{8B153ABD-E3FA-4853-892F-31FEFD0407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893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9CBB-80D3-51B5-C76F-BD798A258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2694B-74BD-53A7-1713-29E8801C3E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AD95E-D041-6F0B-AE72-E59299346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BDF16-23BC-2945-0F04-6F1931246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6A2A9E-0C1C-4CFA-232B-AA587D8D3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B5047-E8F0-415A-B630-A4192CA583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2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D8B9B-9B94-A7AC-E70C-5EFEDE3C3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3B749C-4368-1F96-FAB2-3827085075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2ADE8-DADC-BB56-1E1E-08A3835D4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4C180-74E9-4271-1EAE-DBEDEDEEF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AFAAD-1D7B-8536-9108-1A260756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B9D32-75A4-48A3-9D8B-3D7D9FEA05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1645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0A031-E528-B873-FF90-66215EA1D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EB228-DD98-06B9-9981-A25103AAA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A6AECA-9945-42A8-AD69-237EEF82D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161A3-C813-5FE0-4E79-E881E9A6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DA5BF-A8D0-D0FA-57AC-74F858CAE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CD3368-1482-71FB-34BD-EA8C559DE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A09D2F-EA9F-4661-AB9E-5042F91900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808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47314-003D-86C9-AB7C-130DFDC3D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EEDAE9-5C79-D9A3-FA0B-92968B739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2EE2C-9751-DCFD-8BD5-314792AC6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90FD24-F01F-03B2-A483-F905B042A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8F6C502-2F29-CB33-A2B3-333FB58009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0FFD5-1FCD-4C35-34F4-DBB15D35B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89F1CF-B972-8AD0-1D63-39E98DF6E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F52931-24C3-3148-9198-DDD49855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8506F-12EF-4A89-991B-5AB3F4981F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64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9B7F0E-31A6-4F40-869F-3E2917B0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615C74-114D-B544-A786-B96766B3D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29126E-3834-612D-D569-2F092BC7C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64B03-89B9-6825-9458-086CEC4B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6FBA9-89D3-4AC3-AE14-F1C15CADB8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130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94E8F-0D44-56BA-EB99-DB18EA2CA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495A86-1958-5F62-5972-C5E89548B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F3F03D-F123-976F-8107-443ADE14C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A33946-90AC-4B9E-9440-81929F4EF9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16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9A93A-648E-EF15-4978-7B47E9AE4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C4EB4D-BFA6-1C2D-B2CC-BABE06622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7F51F-C068-7E29-31CF-D5E280F895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6E37D0-769F-D877-D9C9-9917385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B84FCA-0031-F864-8488-E339792BC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8D0BB1-0D3B-DF4C-DD78-59777D98A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56F799-F0C8-4CD0-BA14-9FA3D37CF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7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8B825-6949-B760-4BF5-A6D01A040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0ED442-0D23-240B-4122-B4A6BFD9B6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CFEC8A-8A4E-7419-8A1B-A124C642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555D03-A34D-D4DA-B713-F988E0E5F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2772F-09E1-39FC-C47F-7E216637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FBCCDA-77FD-7C32-5F2B-E764A1E02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C97F53-3575-4528-B880-85FA6B5EF8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92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0CDACCA-E481-8FF4-65AC-96A7D11F8DE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4099" name="Freeform 3">
              <a:extLst>
                <a:ext uri="{FF2B5EF4-FFF2-40B4-BE49-F238E27FC236}">
                  <a16:creationId xmlns:a16="http://schemas.microsoft.com/office/drawing/2014/main" id="{23618E9A-8CF2-467B-DE4D-F9EAB2056413}"/>
                </a:ext>
              </a:extLst>
            </p:cNvPr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4100" name="Group 4">
              <a:extLst>
                <a:ext uri="{FF2B5EF4-FFF2-40B4-BE49-F238E27FC236}">
                  <a16:creationId xmlns:a16="http://schemas.microsoft.com/office/drawing/2014/main" id="{0CB325BF-EFFE-74AA-2A7B-CEA7B822613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4101" name="Freeform 5">
                <a:extLst>
                  <a:ext uri="{FF2B5EF4-FFF2-40B4-BE49-F238E27FC236}">
                    <a16:creationId xmlns:a16="http://schemas.microsoft.com/office/drawing/2014/main" id="{09096FBA-528F-7A99-42A4-DC6A2D61073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2" name="Freeform 6">
                <a:extLst>
                  <a:ext uri="{FF2B5EF4-FFF2-40B4-BE49-F238E27FC236}">
                    <a16:creationId xmlns:a16="http://schemas.microsoft.com/office/drawing/2014/main" id="{8DA908C7-4E6F-E3CC-6335-BEDE3DE47969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3" name="Freeform 7">
                <a:extLst>
                  <a:ext uri="{FF2B5EF4-FFF2-40B4-BE49-F238E27FC236}">
                    <a16:creationId xmlns:a16="http://schemas.microsoft.com/office/drawing/2014/main" id="{D4C099B3-1883-EF9D-D65C-F7857E97B51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4" name="Freeform 8">
                <a:extLst>
                  <a:ext uri="{FF2B5EF4-FFF2-40B4-BE49-F238E27FC236}">
                    <a16:creationId xmlns:a16="http://schemas.microsoft.com/office/drawing/2014/main" id="{DC8FB6F6-AD76-86CF-01B2-22EBA26738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5" name="Freeform 9">
                <a:extLst>
                  <a:ext uri="{FF2B5EF4-FFF2-40B4-BE49-F238E27FC236}">
                    <a16:creationId xmlns:a16="http://schemas.microsoft.com/office/drawing/2014/main" id="{9B96A2C2-1771-21F8-C2E9-D2AC89A01152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6" name="Freeform 10">
                <a:extLst>
                  <a:ext uri="{FF2B5EF4-FFF2-40B4-BE49-F238E27FC236}">
                    <a16:creationId xmlns:a16="http://schemas.microsoft.com/office/drawing/2014/main" id="{C1A16F38-C2CC-FBFA-E181-FA0B5C87C96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7" name="Freeform 11">
                <a:extLst>
                  <a:ext uri="{FF2B5EF4-FFF2-40B4-BE49-F238E27FC236}">
                    <a16:creationId xmlns:a16="http://schemas.microsoft.com/office/drawing/2014/main" id="{FCF9EB3C-DB04-EE33-5BC2-C9E772A1DE03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8" name="Freeform 12">
                <a:extLst>
                  <a:ext uri="{FF2B5EF4-FFF2-40B4-BE49-F238E27FC236}">
                    <a16:creationId xmlns:a16="http://schemas.microsoft.com/office/drawing/2014/main" id="{140314BF-C014-A747-D14E-09834779591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9" name="Freeform 13">
                <a:extLst>
                  <a:ext uri="{FF2B5EF4-FFF2-40B4-BE49-F238E27FC236}">
                    <a16:creationId xmlns:a16="http://schemas.microsoft.com/office/drawing/2014/main" id="{B8F43344-D31D-3FE6-E659-FAE7E671AE2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0" name="Freeform 14">
                <a:extLst>
                  <a:ext uri="{FF2B5EF4-FFF2-40B4-BE49-F238E27FC236}">
                    <a16:creationId xmlns:a16="http://schemas.microsoft.com/office/drawing/2014/main" id="{67E5E64D-6942-B4A6-F4C9-C11FDA28625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1" name="Freeform 15">
                <a:extLst>
                  <a:ext uri="{FF2B5EF4-FFF2-40B4-BE49-F238E27FC236}">
                    <a16:creationId xmlns:a16="http://schemas.microsoft.com/office/drawing/2014/main" id="{C9EA5B3E-8866-D8BC-1D78-A68C176D7DA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2" name="Freeform 16">
                <a:extLst>
                  <a:ext uri="{FF2B5EF4-FFF2-40B4-BE49-F238E27FC236}">
                    <a16:creationId xmlns:a16="http://schemas.microsoft.com/office/drawing/2014/main" id="{42642F54-FDE7-B8C0-5944-28FCD1005C2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3" name="Freeform 17">
                <a:extLst>
                  <a:ext uri="{FF2B5EF4-FFF2-40B4-BE49-F238E27FC236}">
                    <a16:creationId xmlns:a16="http://schemas.microsoft.com/office/drawing/2014/main" id="{48EFC973-D15B-6163-488E-B8AE7F7F0B3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4" name="Freeform 18">
                <a:extLst>
                  <a:ext uri="{FF2B5EF4-FFF2-40B4-BE49-F238E27FC236}">
                    <a16:creationId xmlns:a16="http://schemas.microsoft.com/office/drawing/2014/main" id="{9CF38688-6C86-C4F5-9C43-041AF4CB4AB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5" name="Freeform 19">
                <a:extLst>
                  <a:ext uri="{FF2B5EF4-FFF2-40B4-BE49-F238E27FC236}">
                    <a16:creationId xmlns:a16="http://schemas.microsoft.com/office/drawing/2014/main" id="{7AE6FC33-907C-63FF-84BC-2B6033339A9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6" name="Freeform 20">
                <a:extLst>
                  <a:ext uri="{FF2B5EF4-FFF2-40B4-BE49-F238E27FC236}">
                    <a16:creationId xmlns:a16="http://schemas.microsoft.com/office/drawing/2014/main" id="{D60BB38A-A632-DC0E-8F8E-9A36F802C07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7" name="Freeform 21">
                <a:extLst>
                  <a:ext uri="{FF2B5EF4-FFF2-40B4-BE49-F238E27FC236}">
                    <a16:creationId xmlns:a16="http://schemas.microsoft.com/office/drawing/2014/main" id="{65CA7E16-DE20-1184-E055-F7126441573E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8" name="Freeform 22">
                <a:extLst>
                  <a:ext uri="{FF2B5EF4-FFF2-40B4-BE49-F238E27FC236}">
                    <a16:creationId xmlns:a16="http://schemas.microsoft.com/office/drawing/2014/main" id="{0FD91A9C-FADB-042E-E346-61E117C0352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9" name="Freeform 23">
                <a:extLst>
                  <a:ext uri="{FF2B5EF4-FFF2-40B4-BE49-F238E27FC236}">
                    <a16:creationId xmlns:a16="http://schemas.microsoft.com/office/drawing/2014/main" id="{B7991CAC-9128-B386-F897-644D334ACC0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0" name="Freeform 24">
                <a:extLst>
                  <a:ext uri="{FF2B5EF4-FFF2-40B4-BE49-F238E27FC236}">
                    <a16:creationId xmlns:a16="http://schemas.microsoft.com/office/drawing/2014/main" id="{FA1399E7-2F97-138F-4943-3AA889E364A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1" name="Freeform 25">
                <a:extLst>
                  <a:ext uri="{FF2B5EF4-FFF2-40B4-BE49-F238E27FC236}">
                    <a16:creationId xmlns:a16="http://schemas.microsoft.com/office/drawing/2014/main" id="{3BB15D48-948F-8810-DB0A-CB58B485313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2" name="Freeform 26">
                <a:extLst>
                  <a:ext uri="{FF2B5EF4-FFF2-40B4-BE49-F238E27FC236}">
                    <a16:creationId xmlns:a16="http://schemas.microsoft.com/office/drawing/2014/main" id="{9E9E48DD-882F-34E5-EF71-7B1143D0BC54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3" name="Freeform 27">
                <a:extLst>
                  <a:ext uri="{FF2B5EF4-FFF2-40B4-BE49-F238E27FC236}">
                    <a16:creationId xmlns:a16="http://schemas.microsoft.com/office/drawing/2014/main" id="{640B39B9-9224-22B0-5DE2-5A1F8FFDB21C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4" name="Freeform 28">
                <a:extLst>
                  <a:ext uri="{FF2B5EF4-FFF2-40B4-BE49-F238E27FC236}">
                    <a16:creationId xmlns:a16="http://schemas.microsoft.com/office/drawing/2014/main" id="{F7827666-6853-2C21-340F-823A3B35B8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5" name="Freeform 29">
                <a:extLst>
                  <a:ext uri="{FF2B5EF4-FFF2-40B4-BE49-F238E27FC236}">
                    <a16:creationId xmlns:a16="http://schemas.microsoft.com/office/drawing/2014/main" id="{7C69FE67-509C-43EF-1AF8-4FEC83480188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4126" name="Group 30">
                <a:extLst>
                  <a:ext uri="{FF2B5EF4-FFF2-40B4-BE49-F238E27FC236}">
                    <a16:creationId xmlns:a16="http://schemas.microsoft.com/office/drawing/2014/main" id="{FC28797A-055C-E3B8-4F07-FE39BAA7F8EE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4127" name="Freeform 31">
                  <a:extLst>
                    <a:ext uri="{FF2B5EF4-FFF2-40B4-BE49-F238E27FC236}">
                      <a16:creationId xmlns:a16="http://schemas.microsoft.com/office/drawing/2014/main" id="{75F4E613-1C3C-FC63-6BB0-7C61343EAE5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8" name="Freeform 32">
                  <a:extLst>
                    <a:ext uri="{FF2B5EF4-FFF2-40B4-BE49-F238E27FC236}">
                      <a16:creationId xmlns:a16="http://schemas.microsoft.com/office/drawing/2014/main" id="{8EA9DB6C-B43D-E67B-A0DB-F561BC51B52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29" name="Freeform 33">
                  <a:extLst>
                    <a:ext uri="{FF2B5EF4-FFF2-40B4-BE49-F238E27FC236}">
                      <a16:creationId xmlns:a16="http://schemas.microsoft.com/office/drawing/2014/main" id="{0D68A628-D6B2-3CE6-560D-16FB6901F68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0" name="Freeform 34">
                  <a:extLst>
                    <a:ext uri="{FF2B5EF4-FFF2-40B4-BE49-F238E27FC236}">
                      <a16:creationId xmlns:a16="http://schemas.microsoft.com/office/drawing/2014/main" id="{D9E6F58D-6E7B-7E8F-95BC-2D02AAE41D25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1" name="Freeform 35">
                  <a:extLst>
                    <a:ext uri="{FF2B5EF4-FFF2-40B4-BE49-F238E27FC236}">
                      <a16:creationId xmlns:a16="http://schemas.microsoft.com/office/drawing/2014/main" id="{3CECE1F0-031A-0434-3521-98646BEFD16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2" name="Freeform 36">
                  <a:extLst>
                    <a:ext uri="{FF2B5EF4-FFF2-40B4-BE49-F238E27FC236}">
                      <a16:creationId xmlns:a16="http://schemas.microsoft.com/office/drawing/2014/main" id="{4F6CFF68-C78B-F472-B0BD-39D36CBD5D2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3" name="Freeform 37">
                  <a:extLst>
                    <a:ext uri="{FF2B5EF4-FFF2-40B4-BE49-F238E27FC236}">
                      <a16:creationId xmlns:a16="http://schemas.microsoft.com/office/drawing/2014/main" id="{A0F5F909-D176-BDDE-54D5-4352828BDFA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4" name="Freeform 38">
                  <a:extLst>
                    <a:ext uri="{FF2B5EF4-FFF2-40B4-BE49-F238E27FC236}">
                      <a16:creationId xmlns:a16="http://schemas.microsoft.com/office/drawing/2014/main" id="{BCA4ACB5-83ED-0521-01A2-20B0149D7394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5" name="Freeform 39">
                  <a:extLst>
                    <a:ext uri="{FF2B5EF4-FFF2-40B4-BE49-F238E27FC236}">
                      <a16:creationId xmlns:a16="http://schemas.microsoft.com/office/drawing/2014/main" id="{433B6C63-806C-6B0B-E25C-8599912CC9B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6" name="Freeform 40">
                  <a:extLst>
                    <a:ext uri="{FF2B5EF4-FFF2-40B4-BE49-F238E27FC236}">
                      <a16:creationId xmlns:a16="http://schemas.microsoft.com/office/drawing/2014/main" id="{1DF8D07B-E6BC-FA62-DA6D-F35ABDC1C24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7" name="Freeform 41">
                  <a:extLst>
                    <a:ext uri="{FF2B5EF4-FFF2-40B4-BE49-F238E27FC236}">
                      <a16:creationId xmlns:a16="http://schemas.microsoft.com/office/drawing/2014/main" id="{3446B067-148A-8F72-D54D-E634B50C19A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8" name="Freeform 42">
                  <a:extLst>
                    <a:ext uri="{FF2B5EF4-FFF2-40B4-BE49-F238E27FC236}">
                      <a16:creationId xmlns:a16="http://schemas.microsoft.com/office/drawing/2014/main" id="{34B458BC-11D4-54E7-D95F-884F6F190812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39" name="Freeform 43">
                  <a:extLst>
                    <a:ext uri="{FF2B5EF4-FFF2-40B4-BE49-F238E27FC236}">
                      <a16:creationId xmlns:a16="http://schemas.microsoft.com/office/drawing/2014/main" id="{A8825B22-A208-01D4-E493-4D0F160955AF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0" name="Freeform 44">
                  <a:extLst>
                    <a:ext uri="{FF2B5EF4-FFF2-40B4-BE49-F238E27FC236}">
                      <a16:creationId xmlns:a16="http://schemas.microsoft.com/office/drawing/2014/main" id="{1C8840B6-2FB1-9C0C-FEF3-9DFE0612E8DC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1" name="Freeform 45">
                  <a:extLst>
                    <a:ext uri="{FF2B5EF4-FFF2-40B4-BE49-F238E27FC236}">
                      <a16:creationId xmlns:a16="http://schemas.microsoft.com/office/drawing/2014/main" id="{290B19EE-F34C-8DF4-8696-FAF38FD7DCC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42" name="Group 46">
                <a:extLst>
                  <a:ext uri="{FF2B5EF4-FFF2-40B4-BE49-F238E27FC236}">
                    <a16:creationId xmlns:a16="http://schemas.microsoft.com/office/drawing/2014/main" id="{828DCE41-2444-58EE-56F7-1CF31559AEB6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4143" name="Freeform 47">
                  <a:extLst>
                    <a:ext uri="{FF2B5EF4-FFF2-40B4-BE49-F238E27FC236}">
                      <a16:creationId xmlns:a16="http://schemas.microsoft.com/office/drawing/2014/main" id="{0EEC19D7-2A31-3067-AEA7-AC5154CDE216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1 w 305"/>
                    <a:gd name="T1" fmla="*/ 426 h 426"/>
                    <a:gd name="T2" fmla="*/ 305 w 305"/>
                    <a:gd name="T3" fmla="*/ 426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1 w 305"/>
                    <a:gd name="T9" fmla="*/ 426 h 426"/>
                    <a:gd name="T10" fmla="*/ 281 w 305"/>
                    <a:gd name="T11" fmla="*/ 426 h 426"/>
                    <a:gd name="T12" fmla="*/ 281 w 305"/>
                    <a:gd name="T13" fmla="*/ 426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4" name="Freeform 48">
                  <a:extLst>
                    <a:ext uri="{FF2B5EF4-FFF2-40B4-BE49-F238E27FC236}">
                      <a16:creationId xmlns:a16="http://schemas.microsoft.com/office/drawing/2014/main" id="{7E736E7A-F340-9DE6-CB64-6056BA35A8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86 h 486"/>
                    <a:gd name="T2" fmla="*/ 48 w 347"/>
                    <a:gd name="T3" fmla="*/ 486 h 486"/>
                    <a:gd name="T4" fmla="*/ 347 w 347"/>
                    <a:gd name="T5" fmla="*/ 72 h 486"/>
                    <a:gd name="T6" fmla="*/ 347 w 347"/>
                    <a:gd name="T7" fmla="*/ 0 h 486"/>
                    <a:gd name="T8" fmla="*/ 0 w 347"/>
                    <a:gd name="T9" fmla="*/ 486 h 486"/>
                    <a:gd name="T10" fmla="*/ 24 w 347"/>
                    <a:gd name="T11" fmla="*/ 486 h 486"/>
                    <a:gd name="T12" fmla="*/ 24 w 347"/>
                    <a:gd name="T13" fmla="*/ 486 h 4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145" name="Group 49">
                <a:extLst>
                  <a:ext uri="{FF2B5EF4-FFF2-40B4-BE49-F238E27FC236}">
                    <a16:creationId xmlns:a16="http://schemas.microsoft.com/office/drawing/2014/main" id="{AECB3E18-86B6-620B-0C19-BB862C4B942A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146" name="Freeform 50">
                  <a:extLst>
                    <a:ext uri="{FF2B5EF4-FFF2-40B4-BE49-F238E27FC236}">
                      <a16:creationId xmlns:a16="http://schemas.microsoft.com/office/drawing/2014/main" id="{9A9B2A7A-C775-441F-3302-2A492E4411B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7" name="Freeform 51">
                  <a:extLst>
                    <a:ext uri="{FF2B5EF4-FFF2-40B4-BE49-F238E27FC236}">
                      <a16:creationId xmlns:a16="http://schemas.microsoft.com/office/drawing/2014/main" id="{286534FF-E867-5E0F-332A-4D8F0351C6A0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8" name="Freeform 52">
                  <a:extLst>
                    <a:ext uri="{FF2B5EF4-FFF2-40B4-BE49-F238E27FC236}">
                      <a16:creationId xmlns:a16="http://schemas.microsoft.com/office/drawing/2014/main" id="{47EFB9BF-4F21-14CE-8C25-3C5922374FF1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49" name="Freeform 53">
                  <a:extLst>
                    <a:ext uri="{FF2B5EF4-FFF2-40B4-BE49-F238E27FC236}">
                      <a16:creationId xmlns:a16="http://schemas.microsoft.com/office/drawing/2014/main" id="{2C76619E-138B-1FCC-AF57-FB0EB551157D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0" name="Freeform 54">
                  <a:extLst>
                    <a:ext uri="{FF2B5EF4-FFF2-40B4-BE49-F238E27FC236}">
                      <a16:creationId xmlns:a16="http://schemas.microsoft.com/office/drawing/2014/main" id="{76784A6E-C62C-FCDE-9C50-DB636A24530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1" name="Freeform 55">
                  <a:extLst>
                    <a:ext uri="{FF2B5EF4-FFF2-40B4-BE49-F238E27FC236}">
                      <a16:creationId xmlns:a16="http://schemas.microsoft.com/office/drawing/2014/main" id="{7FB8D696-97B3-EB55-9A40-A445F52BD90A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2" name="Freeform 56">
                  <a:extLst>
                    <a:ext uri="{FF2B5EF4-FFF2-40B4-BE49-F238E27FC236}">
                      <a16:creationId xmlns:a16="http://schemas.microsoft.com/office/drawing/2014/main" id="{1F1A0046-747C-930B-2C24-D5885E4902AE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3" name="Freeform 57">
                  <a:extLst>
                    <a:ext uri="{FF2B5EF4-FFF2-40B4-BE49-F238E27FC236}">
                      <a16:creationId xmlns:a16="http://schemas.microsoft.com/office/drawing/2014/main" id="{3DE365A6-C502-7D03-E09C-A39C9D815717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54" name="Freeform 58">
                  <a:extLst>
                    <a:ext uri="{FF2B5EF4-FFF2-40B4-BE49-F238E27FC236}">
                      <a16:creationId xmlns:a16="http://schemas.microsoft.com/office/drawing/2014/main" id="{198968AA-AEB2-A9FB-288F-F120F199E2D9}"/>
                    </a:ext>
                  </a:extLst>
                </p:cNvPr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155" name="Freeform 59">
                <a:extLst>
                  <a:ext uri="{FF2B5EF4-FFF2-40B4-BE49-F238E27FC236}">
                    <a16:creationId xmlns:a16="http://schemas.microsoft.com/office/drawing/2014/main" id="{273B8036-A68E-366F-40B1-FF0C6CF3D446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6" name="Freeform 60">
                <a:extLst>
                  <a:ext uri="{FF2B5EF4-FFF2-40B4-BE49-F238E27FC236}">
                    <a16:creationId xmlns:a16="http://schemas.microsoft.com/office/drawing/2014/main" id="{EBF917DE-AF9F-E6BD-0AFC-6121317E0247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7" name="Freeform 61">
                <a:extLst>
                  <a:ext uri="{FF2B5EF4-FFF2-40B4-BE49-F238E27FC236}">
                    <a16:creationId xmlns:a16="http://schemas.microsoft.com/office/drawing/2014/main" id="{5144192C-C912-BE3F-D81D-691213A09B45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8" name="Freeform 62">
                <a:extLst>
                  <a:ext uri="{FF2B5EF4-FFF2-40B4-BE49-F238E27FC236}">
                    <a16:creationId xmlns:a16="http://schemas.microsoft.com/office/drawing/2014/main" id="{BA5566DF-447C-D54F-479E-80B89D333DA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accent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9" name="Freeform 63">
                <a:extLst>
                  <a:ext uri="{FF2B5EF4-FFF2-40B4-BE49-F238E27FC236}">
                    <a16:creationId xmlns:a16="http://schemas.microsoft.com/office/drawing/2014/main" id="{FAC7793D-1F8E-8B1B-0877-3D807C899B1B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0" name="Freeform 64">
                <a:extLst>
                  <a:ext uri="{FF2B5EF4-FFF2-40B4-BE49-F238E27FC236}">
                    <a16:creationId xmlns:a16="http://schemas.microsoft.com/office/drawing/2014/main" id="{FDD8C3DF-013E-AA53-A237-E621B64DC87F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1" name="Freeform 65">
                <a:extLst>
                  <a:ext uri="{FF2B5EF4-FFF2-40B4-BE49-F238E27FC236}">
                    <a16:creationId xmlns:a16="http://schemas.microsoft.com/office/drawing/2014/main" id="{6FA50B15-0011-4573-ABD9-5BC0E6F8EE20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2" name="Freeform 66">
                <a:extLst>
                  <a:ext uri="{FF2B5EF4-FFF2-40B4-BE49-F238E27FC236}">
                    <a16:creationId xmlns:a16="http://schemas.microsoft.com/office/drawing/2014/main" id="{8309D8C1-2486-54D0-5A75-526876C9921D}"/>
                  </a:ext>
                </a:extLst>
              </p:cNvPr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163" name="Rectangle 67">
            <a:extLst>
              <a:ext uri="{FF2B5EF4-FFF2-40B4-BE49-F238E27FC236}">
                <a16:creationId xmlns:a16="http://schemas.microsoft.com/office/drawing/2014/main" id="{C1165D12-A7C4-48C7-82B9-E8C73D22A6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64" name="Rectangle 68">
            <a:extLst>
              <a:ext uri="{FF2B5EF4-FFF2-40B4-BE49-F238E27FC236}">
                <a16:creationId xmlns:a16="http://schemas.microsoft.com/office/drawing/2014/main" id="{BD705366-0640-379F-AEC0-EFBD839BA35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5" name="Rectangle 69">
            <a:extLst>
              <a:ext uri="{FF2B5EF4-FFF2-40B4-BE49-F238E27FC236}">
                <a16:creationId xmlns:a16="http://schemas.microsoft.com/office/drawing/2014/main" id="{EA474EE1-6BE0-9322-2409-4A8B42F239E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en-US"/>
          </a:p>
        </p:txBody>
      </p:sp>
      <p:sp>
        <p:nvSpPr>
          <p:cNvPr id="4166" name="Rectangle 70">
            <a:extLst>
              <a:ext uri="{FF2B5EF4-FFF2-40B4-BE49-F238E27FC236}">
                <a16:creationId xmlns:a16="http://schemas.microsoft.com/office/drawing/2014/main" id="{575BC4D2-32DC-ECB5-072C-5FC53D0C77F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79145F5-7DF3-4A1B-A63F-787BF87E831F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4167" name="Rectangle 71">
            <a:extLst>
              <a:ext uri="{FF2B5EF4-FFF2-40B4-BE49-F238E27FC236}">
                <a16:creationId xmlns:a16="http://schemas.microsoft.com/office/drawing/2014/main" id="{7BEDD110-4337-4ECE-5704-B7F467CF6F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hyperlink" Target="http://teachpol.tcnj.edu/amer_pol_hist/thumbnail45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7624DD7-3593-06F7-CD83-065CC33A7E8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800600" y="1524000"/>
            <a:ext cx="3881438" cy="2133600"/>
          </a:xfrm>
        </p:spPr>
        <p:txBody>
          <a:bodyPr/>
          <a:lstStyle/>
          <a:p>
            <a:r>
              <a:rPr lang="en-US" altLang="en-US"/>
              <a:t>To Kill a Mockingbird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EE838421-B0A8-8811-4AC8-E87A217FA0D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410200" y="3886200"/>
            <a:ext cx="2819400" cy="1752600"/>
          </a:xfrm>
        </p:spPr>
        <p:txBody>
          <a:bodyPr/>
          <a:lstStyle/>
          <a:p>
            <a:r>
              <a:rPr lang="en-US" altLang="en-US"/>
              <a:t>By Harper Lee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03718A13-078B-BA62-6328-4586EB0C9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810000" cy="303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81D00581-FF0C-4453-3EFF-E80434A9F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76600" y="762000"/>
            <a:ext cx="5329238" cy="1143000"/>
          </a:xfrm>
        </p:spPr>
        <p:txBody>
          <a:bodyPr/>
          <a:lstStyle/>
          <a:p>
            <a:r>
              <a:rPr lang="en-US" altLang="en-US"/>
              <a:t>Arthur “Boo” Radley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859601FC-D0B3-96F4-7BEF-0C2BE18AA7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2362200"/>
            <a:ext cx="8226425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An enigma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An adult man, whose father has “sentenced”  him to a lifetime confinement to their house because of some mischief he got into when he was a teenager.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Has a reputation of being a lunatic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Basically a harmless, well-meaning person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Sometimes childlike in behavior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Starving for love and affection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Saves Jem and Scout from certain danger</a:t>
            </a:r>
          </a:p>
        </p:txBody>
      </p:sp>
      <p:pic>
        <p:nvPicPr>
          <p:cNvPr id="20485" name="Picture 5">
            <a:extLst>
              <a:ext uri="{FF2B5EF4-FFF2-40B4-BE49-F238E27FC236}">
                <a16:creationId xmlns:a16="http://schemas.microsoft.com/office/drawing/2014/main" id="{D8EEC815-8D66-392E-F573-8DE21CE7B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4938"/>
            <a:ext cx="2362200" cy="205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7008EA0-24D2-2F8D-748D-C589D0B231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Tom Robinson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0FE364C-BAF4-6100-0460-3685A9117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19600" y="1598613"/>
            <a:ext cx="4262438" cy="4802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 young, harmless, innocent, hardworking black man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Has a crippled left hand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Married with three children. Works on a farm belonging to Mr. Link Deas, a white man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Will be falsely accused of raping a white girl, Mayella Ewell</a:t>
            </a:r>
          </a:p>
        </p:txBody>
      </p:sp>
      <p:pic>
        <p:nvPicPr>
          <p:cNvPr id="21509" name="Picture 5">
            <a:extLst>
              <a:ext uri="{FF2B5EF4-FFF2-40B4-BE49-F238E27FC236}">
                <a16:creationId xmlns:a16="http://schemas.microsoft.com/office/drawing/2014/main" id="{913D3AC2-593B-6094-4000-FB08F03D5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5"/>
          <a:stretch>
            <a:fillRect/>
          </a:stretch>
        </p:blipFill>
        <p:spPr bwMode="auto">
          <a:xfrm>
            <a:off x="914400" y="1981200"/>
            <a:ext cx="2914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BB48D8B6-81ED-141F-4D3F-920E1C0F49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Dill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644E2061-8627-8382-91F7-81CF568E26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598613"/>
            <a:ext cx="4497387" cy="4497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 close friend of Jem and Scout</a:t>
            </a:r>
          </a:p>
          <a:p>
            <a:pPr>
              <a:lnSpc>
                <a:spcPct val="90000"/>
              </a:lnSpc>
            </a:pPr>
            <a:r>
              <a:rPr lang="en-US" altLang="en-US"/>
              <a:t>Usually lives in Maycomb only during the summer (stays with a relative)</a:t>
            </a:r>
          </a:p>
          <a:p>
            <a:pPr>
              <a:lnSpc>
                <a:spcPct val="90000"/>
              </a:lnSpc>
            </a:pPr>
            <a:r>
              <a:rPr lang="en-US" altLang="en-US"/>
              <a:t>Tells “big stories”</a:t>
            </a:r>
          </a:p>
          <a:p>
            <a:pPr>
              <a:lnSpc>
                <a:spcPct val="90000"/>
              </a:lnSpc>
            </a:pPr>
            <a:r>
              <a:rPr lang="en-US" altLang="en-US"/>
              <a:t>Has been deprived of love and affection</a:t>
            </a:r>
          </a:p>
          <a:p>
            <a:pPr>
              <a:lnSpc>
                <a:spcPct val="90000"/>
              </a:lnSpc>
            </a:pPr>
            <a:endParaRPr lang="en-US" altLang="en-US"/>
          </a:p>
        </p:txBody>
      </p:sp>
      <p:pic>
        <p:nvPicPr>
          <p:cNvPr id="22533" name="Picture 5">
            <a:extLst>
              <a:ext uri="{FF2B5EF4-FFF2-40B4-BE49-F238E27FC236}">
                <a16:creationId xmlns:a16="http://schemas.microsoft.com/office/drawing/2014/main" id="{F13AD335-A743-0634-F5F3-62F23A105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05000"/>
            <a:ext cx="3200400" cy="315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0E7BDA1D-8653-CA8B-3989-3484E19457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Two Poor White Families:</a:t>
            </a:r>
            <a:br>
              <a:rPr lang="en-US" altLang="en-US" sz="4000"/>
            </a:br>
            <a:r>
              <a:rPr lang="en-US" altLang="en-US" sz="2800"/>
              <a:t>The Cunninghams                  The Ewells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901B6E51-3CA7-AF0D-2548-27F169F57DF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Poor white family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Hard-working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Honest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Proud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Survive on very little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Always pay back their debts – even if it is with hickory nuts, turnips, or holly.</a:t>
            </a:r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  <a:p>
            <a:pPr>
              <a:lnSpc>
                <a:spcPct val="90000"/>
              </a:lnSpc>
            </a:pPr>
            <a:endParaRPr lang="en-US" altLang="en-US" sz="2800"/>
          </a:p>
        </p:txBody>
      </p:sp>
      <p:sp>
        <p:nvSpPr>
          <p:cNvPr id="23556" name="Rectangle 4">
            <a:extLst>
              <a:ext uri="{FF2B5EF4-FFF2-40B4-BE49-F238E27FC236}">
                <a16:creationId xmlns:a16="http://schemas.microsoft.com/office/drawing/2014/main" id="{FBD9EFE5-E9B2-D38E-6AE3-BA9FF602687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Poor white trash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Dirty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Lazy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Good-for-nothing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Never done a day’s work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Foul-mouthed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Dishonest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Immoral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540D61BB-B27B-A0F5-778B-FC25A1330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Black Community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3FCF4395-8486-3D9A-C6BC-9DBF2F7205A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Simple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Honest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Clean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Hard-working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God fearing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Proud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Would never take anything with paying it back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Respectful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Had stronger character than most of the whites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2000"/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044AF1C6-DA9E-E33A-6F22-081494A16A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Oppressed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Uneducated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Discriminated against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Talked about badly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Deserve better than what is dished out to them by society</a:t>
            </a:r>
          </a:p>
          <a:p>
            <a:pPr>
              <a:lnSpc>
                <a:spcPct val="8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DCA68528-EB40-2913-F19A-FD26F2CD0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793750"/>
          </a:xfrm>
        </p:spPr>
        <p:txBody>
          <a:bodyPr/>
          <a:lstStyle/>
          <a:p>
            <a:r>
              <a:rPr lang="en-US" altLang="en-US"/>
              <a:t>Language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0E1D5DF0-7773-B1A2-AF3C-5D26942B6C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613" y="1219200"/>
            <a:ext cx="8226425" cy="4876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Sometimes the language of Scout will be that of her as a child; other times, she will be speaking in the voice of an adult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Atticus uses formal speech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Calpurnia uses “white language” in the Finch house and switches to “black jargon” when amidst blacks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The Ewells use foul words and obscenities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Jem, Scout, and Dill will use slang words, typical of their age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Tom Robinson uses language typical of the southern black such as “suh” for “sir” and “chillun” for “children”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Various derogatory terms for blacks will be used such as “nigger,” “darky,” “Negroes,” and “colored folk” – Lee uses such language to keep her novel naturally in sync with common language of the times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D91825E0-E5EC-A8A7-E874-EF387CF58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Tone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B9EA03CE-C8DA-A57C-2FD0-535C5B458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4400"/>
              <a:t>Somber</a:t>
            </a:r>
          </a:p>
          <a:p>
            <a:r>
              <a:rPr lang="en-US" altLang="en-US" sz="4400"/>
              <a:t>Serious</a:t>
            </a:r>
          </a:p>
          <a:p>
            <a:r>
              <a:rPr lang="en-US" altLang="en-US" sz="4400"/>
              <a:t>Humorous  (at times)</a:t>
            </a:r>
          </a:p>
          <a:p>
            <a:endParaRPr lang="en-US" altLang="en-US" sz="4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A1DA10D3-7F89-10AE-BA53-00CE8668F4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3201987" cy="1143000"/>
          </a:xfrm>
        </p:spPr>
        <p:txBody>
          <a:bodyPr/>
          <a:lstStyle/>
          <a:p>
            <a:pPr algn="l"/>
            <a:r>
              <a:rPr lang="en-US" altLang="en-US"/>
              <a:t>Harper Lee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C31A3477-ADE5-9E91-45BA-D907F3DDEF4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1600"/>
            <a:ext cx="4802187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She was born in 1926 in Monroeville, Alabama (the fictional “Maycomb, Alabama”)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Her father “Amasa” was a lawyer whom she deeply admired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Her mother’s maiden name was “Finch”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Her own childhood mirrors that of the character “Scout”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 1960 she published her only novel – “To Kill a Mockingbird”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It received the Pulitzer Prize for Literature in 1961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Since 1960, “To Kill a Mockingbird” has never been out of print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At age 81, she is alive and resides in New York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She rarely makes public appearances or gives interviews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30727" name="Picture 7">
            <a:extLst>
              <a:ext uri="{FF2B5EF4-FFF2-40B4-BE49-F238E27FC236}">
                <a16:creationId xmlns:a16="http://schemas.microsoft.com/office/drawing/2014/main" id="{7DD106A6-F33A-0801-B593-7C65D2C44375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5" t="16667"/>
          <a:stretch>
            <a:fillRect/>
          </a:stretch>
        </p:blipFill>
        <p:spPr>
          <a:xfrm>
            <a:off x="6172200" y="381000"/>
            <a:ext cx="1700213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 descr="Harper Lee receives an honorary degree from the University of Notre Dame, Indiana, US">
            <a:extLst>
              <a:ext uri="{FF2B5EF4-FFF2-40B4-BE49-F238E27FC236}">
                <a16:creationId xmlns:a16="http://schemas.microsoft.com/office/drawing/2014/main" id="{83AFCC71-663C-C388-67E5-CCC45FEE6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86200"/>
            <a:ext cx="3381375" cy="25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9DA36716-92ED-8033-3911-1DCE26279F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Life During the 1930s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01DFCE5-E9BD-5FE9-DC90-F50BC08680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219200"/>
            <a:ext cx="4037012" cy="5410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Race Relations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Nine black teenagers are falsely charged with raping two white women in Scottsboro, Alabama; eight are convicted and sentenced to death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U.S. Supreme Court reverses their convictions because their constitutional rights had been violated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teens are tried for a second time, and are again found guilty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Supreme Court reverses the convictions again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Eventually, four of the defendants are freed; the other five serve prison terms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The last Scottsboro defendant was paroled in 1950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It was virtually impossible for a black to receive a fair trial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</p:txBody>
      </p:sp>
      <p:pic>
        <p:nvPicPr>
          <p:cNvPr id="29703" name="Picture 7">
            <a:extLst>
              <a:ext uri="{FF2B5EF4-FFF2-40B4-BE49-F238E27FC236}">
                <a16:creationId xmlns:a16="http://schemas.microsoft.com/office/drawing/2014/main" id="{CF26C944-C6CF-0685-859B-2EEDA212C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91000" cy="365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30" name="Picture 14">
            <a:extLst>
              <a:ext uri="{FF2B5EF4-FFF2-40B4-BE49-F238E27FC236}">
                <a16:creationId xmlns:a16="http://schemas.microsoft.com/office/drawing/2014/main" id="{3547255B-A375-8F88-2F93-106211B2AA89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038600"/>
            <a:ext cx="3122613" cy="2395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4818" name="Rectangle 2">
            <a:extLst>
              <a:ext uri="{FF2B5EF4-FFF2-40B4-BE49-F238E27FC236}">
                <a16:creationId xmlns:a16="http://schemas.microsoft.com/office/drawing/2014/main" id="{3B99F433-5D3A-C835-B3C6-5C9A1F33035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52400"/>
            <a:ext cx="8226425" cy="609600"/>
          </a:xfrm>
          <a:noFill/>
        </p:spPr>
        <p:txBody>
          <a:bodyPr/>
          <a:lstStyle/>
          <a:p>
            <a:r>
              <a:rPr lang="en-US" altLang="en-US" sz="4000"/>
              <a:t>Life During the 1930s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2FBA5DDC-7145-1CF0-890D-9080C7F9B976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85800" y="838200"/>
            <a:ext cx="42672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The Great Depression sweeps the nation – Many families do not even have money for basic needs such as food, clothing, and shelter.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The per capita income for families in Alabama (and Oklahoma) is $125 - $250 a year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Many southern blacks pick cotton for a living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Franklin D. Roosevelt is President</a:t>
            </a:r>
          </a:p>
        </p:txBody>
      </p:sp>
      <p:pic>
        <p:nvPicPr>
          <p:cNvPr id="34821" name="Picture 5">
            <a:extLst>
              <a:ext uri="{FF2B5EF4-FFF2-40B4-BE49-F238E27FC236}">
                <a16:creationId xmlns:a16="http://schemas.microsoft.com/office/drawing/2014/main" id="{C09B5A3A-B65A-43B9-4FA7-50D7054CC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4"/>
          <a:stretch>
            <a:fillRect/>
          </a:stretch>
        </p:blipFill>
        <p:spPr bwMode="auto">
          <a:xfrm>
            <a:off x="5334000" y="1600200"/>
            <a:ext cx="3429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7" name="Picture 11">
            <a:extLst>
              <a:ext uri="{FF2B5EF4-FFF2-40B4-BE49-F238E27FC236}">
                <a16:creationId xmlns:a16="http://schemas.microsoft.com/office/drawing/2014/main" id="{90EF62C2-4757-38F4-6AFE-A906ADAAF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5" t="13266" r="20503" b="13773"/>
          <a:stretch>
            <a:fillRect/>
          </a:stretch>
        </p:blipFill>
        <p:spPr bwMode="auto">
          <a:xfrm>
            <a:off x="3657600" y="4191000"/>
            <a:ext cx="155892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3" name="Picture 17">
            <a:extLst>
              <a:ext uri="{FF2B5EF4-FFF2-40B4-BE49-F238E27FC236}">
                <a16:creationId xmlns:a16="http://schemas.microsoft.com/office/drawing/2014/main" id="{4655F24D-B286-9C4A-CE02-B5366F4C19F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6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4419600"/>
            <a:ext cx="2667000" cy="2000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AE29120-710A-EDDA-2B8B-1CF1307A47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6F72C202-42B8-E281-6C10-87ED370F4E7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/>
              <a:t>Maycomb, Alabama (fictional city)</a:t>
            </a:r>
          </a:p>
          <a:p>
            <a:r>
              <a:rPr lang="en-US" altLang="en-US" sz="2800"/>
              <a:t>1933-1935</a:t>
            </a:r>
          </a:p>
          <a:p>
            <a:r>
              <a:rPr lang="en-US" altLang="en-US" sz="2800"/>
              <a:t>Although slavery has long been abolished, the Southerners in Maycomb continue to believe in white supremacy.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/>
          </a:p>
        </p:txBody>
      </p:sp>
      <p:pic>
        <p:nvPicPr>
          <p:cNvPr id="6152" name="Picture 8" descr="Old Monroe County Courthouse">
            <a:extLst>
              <a:ext uri="{FF2B5EF4-FFF2-40B4-BE49-F238E27FC236}">
                <a16:creationId xmlns:a16="http://schemas.microsoft.com/office/drawing/2014/main" id="{AE9F57BC-94AD-CA54-71BC-E08420F82447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368550"/>
            <a:ext cx="4267200" cy="2622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3C538C10-EBB8-531D-7E6C-E3BC244435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28600"/>
            <a:ext cx="8226425" cy="685800"/>
          </a:xfrm>
        </p:spPr>
        <p:txBody>
          <a:bodyPr/>
          <a:lstStyle/>
          <a:p>
            <a:r>
              <a:rPr lang="en-US" altLang="en-US" sz="4000"/>
              <a:t>Life During the 1930s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5F8CBB2A-C3B4-6168-6AB7-05F41BFB849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066800"/>
            <a:ext cx="5183187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Hitler is Chancellor of Germany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He believes that Jews, African Americans, and other races are inferior to Anglo-Saxons.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In 1936, Jesse Owens, a black American athlete, traveled to Germany to participate in the Summer Olympics.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Owens’ biggest competitor in the long jump was a German named Luz Long.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Despite racial tensions, the two became good friends. 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Jesse Owens won the gold medal and Long won the silver.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Long was later killed during World War II, and Jesse Owens traveled back to Germany to pay his respects when the war was over.</a:t>
            </a:r>
          </a:p>
        </p:txBody>
      </p:sp>
      <p:pic>
        <p:nvPicPr>
          <p:cNvPr id="37895" name="Picture 7">
            <a:extLst>
              <a:ext uri="{FF2B5EF4-FFF2-40B4-BE49-F238E27FC236}">
                <a16:creationId xmlns:a16="http://schemas.microsoft.com/office/drawing/2014/main" id="{C4DF8064-C425-C94A-91A7-69A05E3B2F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19600"/>
            <a:ext cx="2609850" cy="209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7" name="Picture 9">
            <a:extLst>
              <a:ext uri="{FF2B5EF4-FFF2-40B4-BE49-F238E27FC236}">
                <a16:creationId xmlns:a16="http://schemas.microsoft.com/office/drawing/2014/main" id="{1A135A52-AB97-4950-D66E-FE2ABCD7F32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8400" y="1143000"/>
            <a:ext cx="2054225" cy="2973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F447CF59-9993-C0C8-A1C3-0EDC85531A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Legal Segregation in Alabama, 1923-1940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5E6B279F-814F-59AD-F14E-9B5D0F54AE0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828800"/>
            <a:ext cx="4037012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000"/>
              <a:t>No white female nurses in hospitals that treat black men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Separate passenger cars for whites and blacks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Separate waiting rooms for whites and blacks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Separation of white and black convicts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Separate schools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No interracial marriages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Segregated water fountains </a:t>
            </a:r>
          </a:p>
          <a:p>
            <a:pPr>
              <a:lnSpc>
                <a:spcPct val="90000"/>
              </a:lnSpc>
            </a:pPr>
            <a:r>
              <a:rPr lang="en-US" altLang="en-US" sz="2000"/>
              <a:t>Segregated theatres</a:t>
            </a:r>
          </a:p>
        </p:txBody>
      </p:sp>
      <p:pic>
        <p:nvPicPr>
          <p:cNvPr id="33801" name="Picture 9">
            <a:extLst>
              <a:ext uri="{FF2B5EF4-FFF2-40B4-BE49-F238E27FC236}">
                <a16:creationId xmlns:a16="http://schemas.microsoft.com/office/drawing/2014/main" id="{DD02D9B9-8AA3-3F4F-7E52-3A6F71C4ED04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00"/>
          <a:stretch>
            <a:fillRect/>
          </a:stretch>
        </p:blipFill>
        <p:spPr>
          <a:xfrm>
            <a:off x="6248400" y="955675"/>
            <a:ext cx="2438400" cy="16748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804" name="Picture 12" descr="School segregation protest.">
            <a:hlinkClick r:id="rId4"/>
            <a:extLst>
              <a:ext uri="{FF2B5EF4-FFF2-40B4-BE49-F238E27FC236}">
                <a16:creationId xmlns:a16="http://schemas.microsoft.com/office/drawing/2014/main" id="{C34E7D95-3363-1414-33F5-9172CA6AD0F5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5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819400"/>
            <a:ext cx="3254375" cy="38862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4149B10E-D63D-B9CF-F918-56A24FD634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152400"/>
            <a:ext cx="8226425" cy="762000"/>
          </a:xfrm>
        </p:spPr>
        <p:txBody>
          <a:bodyPr/>
          <a:lstStyle/>
          <a:p>
            <a:r>
              <a:rPr lang="en-US" altLang="en-US" sz="4000"/>
              <a:t>Morphine: A Southern Lady’s Drug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029A4E87-F6D9-353B-EF92-F92F55D9E44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990600"/>
            <a:ext cx="4037012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u="sng"/>
              <a:t>1930s Typical Morphine Addict: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White female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Middle-aged or older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Widowed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Homebound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Lives in the south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Property owner</a:t>
            </a:r>
          </a:p>
          <a:p>
            <a:pPr lvl="1">
              <a:lnSpc>
                <a:spcPct val="90000"/>
              </a:lnSpc>
            </a:pPr>
            <a:r>
              <a:rPr lang="en-US" altLang="en-US" sz="2400"/>
              <a:t>Began using morphine for medical reasons (pain relief)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056AC63C-3BA0-039C-AE1C-8500520549F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5025" y="990600"/>
            <a:ext cx="4037013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In “To Kill a Mockingbird,” the Finch children will become acquainted with a morphine addict named Mrs. Dubose.  Although only a fictitious character, she personifies the American morphine addict of the late nineteenth and early twentieth centuries.</a:t>
            </a:r>
          </a:p>
        </p:txBody>
      </p:sp>
      <p:pic>
        <p:nvPicPr>
          <p:cNvPr id="43014" name="Picture 6">
            <a:extLst>
              <a:ext uri="{FF2B5EF4-FFF2-40B4-BE49-F238E27FC236}">
                <a16:creationId xmlns:a16="http://schemas.microsoft.com/office/drawing/2014/main" id="{8F9DD025-814C-33DB-F19E-0A996BC9B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6" t="17400" r="15472" b="12999"/>
          <a:stretch>
            <a:fillRect/>
          </a:stretch>
        </p:blipFill>
        <p:spPr bwMode="auto">
          <a:xfrm>
            <a:off x="5486400" y="3657600"/>
            <a:ext cx="2516188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>
            <a:extLst>
              <a:ext uri="{FF2B5EF4-FFF2-40B4-BE49-F238E27FC236}">
                <a16:creationId xmlns:a16="http://schemas.microsoft.com/office/drawing/2014/main" id="{B15CFCCD-30EF-2DB0-BDC6-25AAACE91E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6051550"/>
          </a:xfrm>
        </p:spPr>
        <p:txBody>
          <a:bodyPr/>
          <a:lstStyle/>
          <a:p>
            <a:r>
              <a:rPr lang="en-US" altLang="en-US" sz="4800" b="1">
                <a:latin typeface="Annie BTN" pitchFamily="66" charset="0"/>
              </a:rPr>
              <a:t>This PowerPoint was created by Mrs. Ward especially for the 4</a:t>
            </a:r>
            <a:r>
              <a:rPr lang="en-US" altLang="en-US" sz="4800" b="1" baseline="30000">
                <a:latin typeface="Annie BTN" pitchFamily="66" charset="0"/>
              </a:rPr>
              <a:t>th</a:t>
            </a:r>
            <a:r>
              <a:rPr lang="en-US" altLang="en-US" sz="4800" b="1">
                <a:latin typeface="Annie BTN" pitchFamily="66" charset="0"/>
              </a:rPr>
              <a:t> Hour English I students at Warner High School.</a:t>
            </a:r>
            <a:br>
              <a:rPr lang="en-US" altLang="en-US" sz="4800" b="1">
                <a:latin typeface="Annie BTN" pitchFamily="66" charset="0"/>
              </a:rPr>
            </a:br>
            <a:br>
              <a:rPr lang="en-US" altLang="en-US" sz="4800" b="1">
                <a:latin typeface="Annie BTN" pitchFamily="66" charset="0"/>
              </a:rPr>
            </a:br>
            <a:r>
              <a:rPr lang="en-US" altLang="en-US" sz="4800" b="1">
                <a:latin typeface="Annie BTN" pitchFamily="66" charset="0"/>
              </a:rPr>
              <a:t>I hope you enjoy the book!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">
            <a:extLst>
              <a:ext uri="{FF2B5EF4-FFF2-40B4-BE49-F238E27FC236}">
                <a16:creationId xmlns:a16="http://schemas.microsoft.com/office/drawing/2014/main" id="{D9330337-0AEA-A16E-E8DB-687AF0AC3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endParaRPr lang="en-GB" altLang="en-US" sz="2400"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0DBCA714-05D2-DF8B-AF4C-E35B47F195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Themes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C796F35-ACFC-092B-8584-678F484E931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598613"/>
            <a:ext cx="4725987" cy="4497387"/>
          </a:xfrm>
        </p:spPr>
        <p:txBody>
          <a:bodyPr/>
          <a:lstStyle/>
          <a:p>
            <a:r>
              <a:rPr lang="en-US" altLang="en-US" sz="2800"/>
              <a:t>Racial Prejudice</a:t>
            </a:r>
          </a:p>
          <a:p>
            <a:r>
              <a:rPr lang="en-US" altLang="en-US" sz="2800"/>
              <a:t>Social Snobbery</a:t>
            </a:r>
          </a:p>
          <a:p>
            <a:r>
              <a:rPr lang="en-US" altLang="en-US" sz="2800"/>
              <a:t>Morality</a:t>
            </a:r>
          </a:p>
          <a:p>
            <a:r>
              <a:rPr lang="en-US" altLang="en-US" sz="2800"/>
              <a:t>Tolerance</a:t>
            </a:r>
          </a:p>
          <a:p>
            <a:r>
              <a:rPr lang="en-US" altLang="en-US" sz="2800"/>
              <a:t>Patience</a:t>
            </a:r>
          </a:p>
          <a:p>
            <a:r>
              <a:rPr lang="en-US" altLang="en-US" sz="2800"/>
              <a:t>Equality</a:t>
            </a:r>
          </a:p>
          <a:p>
            <a:r>
              <a:rPr lang="en-US" altLang="en-US" sz="2800"/>
              <a:t>The Need for Compassion</a:t>
            </a:r>
          </a:p>
          <a:p>
            <a:r>
              <a:rPr lang="en-US" altLang="en-US" sz="2800"/>
              <a:t>The Need for Conscience</a:t>
            </a:r>
          </a:p>
        </p:txBody>
      </p:sp>
      <p:pic>
        <p:nvPicPr>
          <p:cNvPr id="7180" name="Picture 12">
            <a:extLst>
              <a:ext uri="{FF2B5EF4-FFF2-40B4-BE49-F238E27FC236}">
                <a16:creationId xmlns:a16="http://schemas.microsoft.com/office/drawing/2014/main" id="{C2CCB3CC-38A5-6F96-BCF5-9D336D6D5B87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10200" y="1371600"/>
            <a:ext cx="3270250" cy="4495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43D9009-1561-6A7D-60A9-717DE004CB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613" y="273050"/>
            <a:ext cx="8226425" cy="1555750"/>
          </a:xfrm>
        </p:spPr>
        <p:txBody>
          <a:bodyPr/>
          <a:lstStyle/>
          <a:p>
            <a:r>
              <a:rPr lang="en-US" altLang="en-US"/>
              <a:t>Symbolism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4C59A83B-E690-E411-77CC-AA2EE534C34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2133600"/>
            <a:ext cx="8307387" cy="4419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b="1" u="sng"/>
              <a:t>The Mockingbird:  Symbolizes Everything That is Good and Harmless in This World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 mockingbird only sings to please others and therefore it is considered a sin to shoot a mockingbird.  They are considered harmless creatures who give joy with their song.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The mockingbird image or symbol appears four times in the novel.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Two characters in the novel symbolize the mockingbird:  Tom Robinson &amp; Boo Radley.</a:t>
            </a:r>
          </a:p>
        </p:txBody>
      </p:sp>
      <p:pic>
        <p:nvPicPr>
          <p:cNvPr id="8197" name="Picture 5">
            <a:extLst>
              <a:ext uri="{FF2B5EF4-FFF2-40B4-BE49-F238E27FC236}">
                <a16:creationId xmlns:a16="http://schemas.microsoft.com/office/drawing/2014/main" id="{9620C2B9-7C26-8AD4-5A80-007F05467E5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94475" y="304800"/>
            <a:ext cx="1347788" cy="1752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D7C0FAC-90E0-2017-3353-242825F26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Jean Louis Finch – “Scout”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9521CBD-8BF4-985A-FF8C-32C42DE9C1B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1371600"/>
            <a:ext cx="4037012" cy="4724400"/>
          </a:xfrm>
        </p:spPr>
        <p:txBody>
          <a:bodyPr/>
          <a:lstStyle/>
          <a:p>
            <a:r>
              <a:rPr lang="en-US" altLang="en-US" sz="2800"/>
              <a:t>The story’s narrator</a:t>
            </a:r>
          </a:p>
          <a:p>
            <a:r>
              <a:rPr lang="en-US" altLang="en-US" sz="2800"/>
              <a:t>Although now an adult, Scout looks back at her childhood and tells of the momentous events and influential people of those years.</a:t>
            </a:r>
          </a:p>
          <a:p>
            <a:r>
              <a:rPr lang="en-US" altLang="en-US" sz="2800"/>
              <a:t>Scout is six when the story begins.</a:t>
            </a:r>
          </a:p>
          <a:p>
            <a:r>
              <a:rPr lang="en-US" altLang="en-US" sz="2800"/>
              <a:t>She is naturally curious about life.</a:t>
            </a:r>
          </a:p>
          <a:p>
            <a:endParaRPr lang="en-US" altLang="en-US" sz="2800"/>
          </a:p>
          <a:p>
            <a:endParaRPr lang="en-US" altLang="en-US" sz="2800"/>
          </a:p>
        </p:txBody>
      </p:sp>
      <p:pic>
        <p:nvPicPr>
          <p:cNvPr id="13317" name="Picture 5">
            <a:extLst>
              <a:ext uri="{FF2B5EF4-FFF2-40B4-BE49-F238E27FC236}">
                <a16:creationId xmlns:a16="http://schemas.microsoft.com/office/drawing/2014/main" id="{27CF378F-C284-95B4-3C61-1E52C5CD55FB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13313" y="1598613"/>
            <a:ext cx="3500437" cy="44973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29B5F43-5CBE-6C65-2670-D7DCAB57E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Scout’s Character Traits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9DCCE2E-8D92-A2FC-6A48-F79DDA5F5A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Tomboy</a:t>
            </a:r>
          </a:p>
          <a:p>
            <a:r>
              <a:rPr lang="en-US" altLang="en-US"/>
              <a:t>Impulsive</a:t>
            </a:r>
          </a:p>
          <a:p>
            <a:r>
              <a:rPr lang="en-US" altLang="en-US"/>
              <a:t>Emotional</a:t>
            </a:r>
          </a:p>
          <a:p>
            <a:r>
              <a:rPr lang="en-US" altLang="en-US"/>
              <a:t>Warm &amp; Friendly</a:t>
            </a:r>
          </a:p>
          <a:p>
            <a:r>
              <a:rPr lang="en-US" altLang="en-US"/>
              <a:t>Sensitive</a:t>
            </a:r>
          </a:p>
          <a:p>
            <a:r>
              <a:rPr lang="en-US" altLang="en-US"/>
              <a:t>Adorable</a:t>
            </a:r>
          </a:p>
          <a:p>
            <a:r>
              <a:rPr lang="en-US" altLang="en-US"/>
              <a:t>Gains in Maturity throughout the Novel</a:t>
            </a:r>
          </a:p>
        </p:txBody>
      </p:sp>
      <p:pic>
        <p:nvPicPr>
          <p:cNvPr id="15365" name="Picture 5">
            <a:extLst>
              <a:ext uri="{FF2B5EF4-FFF2-40B4-BE49-F238E27FC236}">
                <a16:creationId xmlns:a16="http://schemas.microsoft.com/office/drawing/2014/main" id="{4B6C209A-A9D8-03ED-80F7-049F194E7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2217" r="4437" b="11316"/>
          <a:stretch>
            <a:fillRect/>
          </a:stretch>
        </p:blipFill>
        <p:spPr bwMode="auto">
          <a:xfrm>
            <a:off x="4876800" y="1524000"/>
            <a:ext cx="2514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3D55BB39-DCCB-C9FA-721A-7636161F0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Atticus Finch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D6F7D1BC-5E51-BC1F-5BDB-A2F6AB4E76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Father of Scout and Jem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 widower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An attorney by profession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Highly respected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Good citizen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Instills good values and morals in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000"/>
              <a:t>     his children.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His children call him “Atticus”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Honest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Typical southern gentleman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Brave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Courteous</a:t>
            </a:r>
          </a:p>
          <a:p>
            <a:pPr>
              <a:lnSpc>
                <a:spcPct val="80000"/>
              </a:lnSpc>
            </a:pPr>
            <a:r>
              <a:rPr lang="en-US" altLang="en-US" sz="2000"/>
              <a:t>Soft-spoken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B6BEF16C-2472-6B79-8C44-A962B3E6A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1752600"/>
            <a:ext cx="3352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B34E54BB-4998-E41C-4D9D-17FDF1DAF4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Jem Finch</a:t>
            </a:r>
          </a:p>
        </p:txBody>
      </p:sp>
      <p:pic>
        <p:nvPicPr>
          <p:cNvPr id="17415" name="Picture 7">
            <a:extLst>
              <a:ext uri="{FF2B5EF4-FFF2-40B4-BE49-F238E27FC236}">
                <a16:creationId xmlns:a16="http://schemas.microsoft.com/office/drawing/2014/main" id="{E606868D-93C1-45B3-C635-ADA308128C1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" t="9525" r="44000" b="11905"/>
          <a:stretch>
            <a:fillRect/>
          </a:stretch>
        </p:blipFill>
        <p:spPr>
          <a:xfrm>
            <a:off x="5486400" y="1752600"/>
            <a:ext cx="2586038" cy="426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7" name="Text Box 9">
            <a:extLst>
              <a:ext uri="{FF2B5EF4-FFF2-40B4-BE49-F238E27FC236}">
                <a16:creationId xmlns:a16="http://schemas.microsoft.com/office/drawing/2014/main" id="{9899780B-8439-EE76-895A-0ABDC7320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52600"/>
            <a:ext cx="44196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Scout’s older brother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Looks up to his father Atticus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Usually looks out for Scout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Typical older brother at times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Smart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Compassionate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Char char="q"/>
            </a:pPr>
            <a:r>
              <a:rPr lang="en-US" altLang="en-US" sz="2400"/>
              <a:t>Matures as the story progresses</a:t>
            </a:r>
          </a:p>
          <a:p>
            <a:pPr>
              <a:spcBef>
                <a:spcPct val="50000"/>
              </a:spcBef>
              <a:buFont typeface="Wingdings" panose="05000000000000000000" pitchFamily="2" charset="2"/>
              <a:buNone/>
            </a:pPr>
            <a:endParaRPr lang="en-US" altLang="en-US" sz="2400"/>
          </a:p>
          <a:p>
            <a:pPr>
              <a:spcBef>
                <a:spcPct val="50000"/>
              </a:spcBef>
            </a:pPr>
            <a:endParaRPr lang="en-US" altLang="en-US"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5F74E6E-918F-61F5-9FAE-E92527A8A8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Calpurnia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2D35702-1BD4-18CE-CD1B-73B37ED9B1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00400" y="1598613"/>
            <a:ext cx="5334000" cy="4497387"/>
          </a:xfrm>
        </p:spPr>
        <p:txBody>
          <a:bodyPr/>
          <a:lstStyle/>
          <a:p>
            <a:r>
              <a:rPr lang="en-US" altLang="en-US"/>
              <a:t>The Finch’s black housekeeper</a:t>
            </a:r>
          </a:p>
          <a:p>
            <a:r>
              <a:rPr lang="en-US" altLang="en-US"/>
              <a:t>Has watched the children since their mother’s death</a:t>
            </a:r>
          </a:p>
          <a:p>
            <a:r>
              <a:rPr lang="en-US" altLang="en-US"/>
              <a:t>Has been a positive influence on the children.</a:t>
            </a:r>
          </a:p>
        </p:txBody>
      </p:sp>
      <p:pic>
        <p:nvPicPr>
          <p:cNvPr id="19461" name="Picture 5">
            <a:extLst>
              <a:ext uri="{FF2B5EF4-FFF2-40B4-BE49-F238E27FC236}">
                <a16:creationId xmlns:a16="http://schemas.microsoft.com/office/drawing/2014/main" id="{CB5403E4-582D-EC4C-CA82-6562E445A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72"/>
          <a:stretch>
            <a:fillRect/>
          </a:stretch>
        </p:blipFill>
        <p:spPr bwMode="auto">
          <a:xfrm>
            <a:off x="838200" y="1219200"/>
            <a:ext cx="21463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Fading Grid</Template>
  <TotalTime>1369</TotalTime>
  <Words>1289</Words>
  <Application>Microsoft Office PowerPoint</Application>
  <PresentationFormat>On-screen Show (4:3)</PresentationFormat>
  <Paragraphs>202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Wingdings</vt:lpstr>
      <vt:lpstr>Annie BTN</vt:lpstr>
      <vt:lpstr>Fading Grid</vt:lpstr>
      <vt:lpstr>To Kill a Mockingbird</vt:lpstr>
      <vt:lpstr>Setting</vt:lpstr>
      <vt:lpstr>Themes</vt:lpstr>
      <vt:lpstr>Symbolism</vt:lpstr>
      <vt:lpstr>Jean Louis Finch – “Scout”</vt:lpstr>
      <vt:lpstr>Scout’s Character Traits</vt:lpstr>
      <vt:lpstr>Atticus Finch</vt:lpstr>
      <vt:lpstr>Jem Finch</vt:lpstr>
      <vt:lpstr>Calpurnia</vt:lpstr>
      <vt:lpstr>Arthur “Boo” Radley</vt:lpstr>
      <vt:lpstr>Tom Robinson</vt:lpstr>
      <vt:lpstr>Dill</vt:lpstr>
      <vt:lpstr>Two Poor White Families: The Cunninghams                  The Ewells</vt:lpstr>
      <vt:lpstr>The Black Community</vt:lpstr>
      <vt:lpstr>Language</vt:lpstr>
      <vt:lpstr>Tone</vt:lpstr>
      <vt:lpstr>Harper Lee</vt:lpstr>
      <vt:lpstr>Life During the 1930s</vt:lpstr>
      <vt:lpstr>Life During the 1930s</vt:lpstr>
      <vt:lpstr>Life During the 1930s</vt:lpstr>
      <vt:lpstr>Legal Segregation in Alabama, 1923-1940</vt:lpstr>
      <vt:lpstr>Morphine: A Southern Lady’s Drug</vt:lpstr>
      <vt:lpstr>This PowerPoint was created by Mrs. Ward especially for the 4th Hour English I students at Warner High School.  I hope you enjoy the book!</vt:lpstr>
      <vt:lpstr>PowerPoint Presentation</vt:lpstr>
    </vt:vector>
  </TitlesOfParts>
  <Company>Ward 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 Kill a Mockingbird</dc:title>
  <dc:creator>Lisa Ward</dc:creator>
  <cp:lastModifiedBy>Nayan GRIFFITHS</cp:lastModifiedBy>
  <cp:revision>29</cp:revision>
  <dcterms:created xsi:type="dcterms:W3CDTF">2007-09-30T00:58:19Z</dcterms:created>
  <dcterms:modified xsi:type="dcterms:W3CDTF">2023-03-21T15:30:51Z</dcterms:modified>
</cp:coreProperties>
</file>