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33FF"/>
    <a:srgbClr val="6600CC"/>
    <a:srgbClr val="000099"/>
    <a:srgbClr val="00CC00"/>
    <a:srgbClr val="33CCFF"/>
    <a:srgbClr val="3366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3A48540F-C888-8F45-8BDC-8E08F05B8952}"/>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48131" name="Rectangle 3">
            <a:extLst>
              <a:ext uri="{FF2B5EF4-FFF2-40B4-BE49-F238E27FC236}">
                <a16:creationId xmlns:a16="http://schemas.microsoft.com/office/drawing/2014/main" id="{23825156-BED0-F06D-F037-65633739F47C}"/>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48132" name="Rectangle 4">
            <a:extLst>
              <a:ext uri="{FF2B5EF4-FFF2-40B4-BE49-F238E27FC236}">
                <a16:creationId xmlns:a16="http://schemas.microsoft.com/office/drawing/2014/main" id="{8288B836-5EE4-5097-DE5A-C7732BA4DDAA}"/>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a:extLst>
              <a:ext uri="{FF2B5EF4-FFF2-40B4-BE49-F238E27FC236}">
                <a16:creationId xmlns:a16="http://schemas.microsoft.com/office/drawing/2014/main" id="{BD5B38F1-5C74-E8D1-F324-D8796DC44116}"/>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8134" name="Rectangle 6">
            <a:extLst>
              <a:ext uri="{FF2B5EF4-FFF2-40B4-BE49-F238E27FC236}">
                <a16:creationId xmlns:a16="http://schemas.microsoft.com/office/drawing/2014/main" id="{1D14B528-9307-5AE8-0B79-E6AA1E7FCC4D}"/>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48135" name="Rectangle 7">
            <a:extLst>
              <a:ext uri="{FF2B5EF4-FFF2-40B4-BE49-F238E27FC236}">
                <a16:creationId xmlns:a16="http://schemas.microsoft.com/office/drawing/2014/main" id="{B92D07D2-B897-DA50-821E-15D779AC59E5}"/>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1183CC9-9D74-4692-8454-6666E7015312}"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9084384-E007-73BE-05F8-3D4EE3D28875}"/>
              </a:ext>
            </a:extLst>
          </p:cNvPr>
          <p:cNvSpPr>
            <a:spLocks noGrp="1" noChangeArrowheads="1"/>
          </p:cNvSpPr>
          <p:nvPr>
            <p:ph type="sldNum" sz="quarter" idx="5"/>
          </p:nvPr>
        </p:nvSpPr>
        <p:spPr>
          <a:ln/>
        </p:spPr>
        <p:txBody>
          <a:bodyPr/>
          <a:lstStyle/>
          <a:p>
            <a:fld id="{6C4CD9B9-343C-4C69-8898-DF479D6D26D2}" type="slidenum">
              <a:rPr lang="en-GB" altLang="en-US"/>
              <a:pPr/>
              <a:t>1</a:t>
            </a:fld>
            <a:endParaRPr lang="en-GB" altLang="en-US"/>
          </a:p>
        </p:txBody>
      </p:sp>
      <p:sp>
        <p:nvSpPr>
          <p:cNvPr id="49154" name="Rectangle 2">
            <a:extLst>
              <a:ext uri="{FF2B5EF4-FFF2-40B4-BE49-F238E27FC236}">
                <a16:creationId xmlns:a16="http://schemas.microsoft.com/office/drawing/2014/main" id="{582475A1-C86F-48A6-D02F-5DE7C16FC55C}"/>
              </a:ext>
            </a:extLst>
          </p:cNvPr>
          <p:cNvSpPr>
            <a:spLocks noRot="1" noChangeArrowheads="1" noTextEdit="1"/>
          </p:cNvSpPr>
          <p:nvPr>
            <p:ph type="sldImg"/>
          </p:nvPr>
        </p:nvSpPr>
        <p:spPr>
          <a:ln/>
        </p:spPr>
      </p:sp>
      <p:sp>
        <p:nvSpPr>
          <p:cNvPr id="49155" name="Rectangle 3">
            <a:extLst>
              <a:ext uri="{FF2B5EF4-FFF2-40B4-BE49-F238E27FC236}">
                <a16:creationId xmlns:a16="http://schemas.microsoft.com/office/drawing/2014/main" id="{F77A1D66-D64A-94A1-CD6C-3947DFAA37A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66136F2-BF1A-C48D-13C4-C4AA9184C0E5}"/>
              </a:ext>
            </a:extLst>
          </p:cNvPr>
          <p:cNvSpPr>
            <a:spLocks noGrp="1" noChangeArrowheads="1"/>
          </p:cNvSpPr>
          <p:nvPr>
            <p:ph type="sldNum" sz="quarter" idx="5"/>
          </p:nvPr>
        </p:nvSpPr>
        <p:spPr>
          <a:ln/>
        </p:spPr>
        <p:txBody>
          <a:bodyPr/>
          <a:lstStyle/>
          <a:p>
            <a:fld id="{B455E8D0-3320-4767-9A75-B20FB1382110}" type="slidenum">
              <a:rPr lang="en-GB" altLang="en-US"/>
              <a:pPr/>
              <a:t>10</a:t>
            </a:fld>
            <a:endParaRPr lang="en-GB" altLang="en-US"/>
          </a:p>
        </p:txBody>
      </p:sp>
      <p:sp>
        <p:nvSpPr>
          <p:cNvPr id="58370" name="Rectangle 2">
            <a:extLst>
              <a:ext uri="{FF2B5EF4-FFF2-40B4-BE49-F238E27FC236}">
                <a16:creationId xmlns:a16="http://schemas.microsoft.com/office/drawing/2014/main" id="{82EFAB40-12FA-7399-ED92-C6EED0A552B9}"/>
              </a:ext>
            </a:extLst>
          </p:cNvPr>
          <p:cNvSpPr>
            <a:spLocks noRot="1" noChangeArrowheads="1" noTextEdit="1"/>
          </p:cNvSpPr>
          <p:nvPr>
            <p:ph type="sldImg"/>
          </p:nvPr>
        </p:nvSpPr>
        <p:spPr>
          <a:ln/>
        </p:spPr>
      </p:sp>
      <p:sp>
        <p:nvSpPr>
          <p:cNvPr id="58371" name="Rectangle 3">
            <a:extLst>
              <a:ext uri="{FF2B5EF4-FFF2-40B4-BE49-F238E27FC236}">
                <a16:creationId xmlns:a16="http://schemas.microsoft.com/office/drawing/2014/main" id="{DE9FF4B0-1748-5ABC-56B9-639827F323E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5A15BD-0C97-9B2E-9EA6-F212AA3C2CFD}"/>
              </a:ext>
            </a:extLst>
          </p:cNvPr>
          <p:cNvSpPr>
            <a:spLocks noGrp="1" noChangeArrowheads="1"/>
          </p:cNvSpPr>
          <p:nvPr>
            <p:ph type="sldNum" sz="quarter" idx="5"/>
          </p:nvPr>
        </p:nvSpPr>
        <p:spPr>
          <a:ln/>
        </p:spPr>
        <p:txBody>
          <a:bodyPr/>
          <a:lstStyle/>
          <a:p>
            <a:fld id="{9930E79B-2913-4038-A07B-8D521C140D1B}" type="slidenum">
              <a:rPr lang="en-GB" altLang="en-US"/>
              <a:pPr/>
              <a:t>11</a:t>
            </a:fld>
            <a:endParaRPr lang="en-GB" altLang="en-US"/>
          </a:p>
        </p:txBody>
      </p:sp>
      <p:sp>
        <p:nvSpPr>
          <p:cNvPr id="59394" name="Rectangle 2">
            <a:extLst>
              <a:ext uri="{FF2B5EF4-FFF2-40B4-BE49-F238E27FC236}">
                <a16:creationId xmlns:a16="http://schemas.microsoft.com/office/drawing/2014/main" id="{3852DDE9-703E-F77B-A781-B5C8E0CE6939}"/>
              </a:ext>
            </a:extLst>
          </p:cNvPr>
          <p:cNvSpPr>
            <a:spLocks noRot="1" noChangeArrowheads="1" noTextEdit="1"/>
          </p:cNvSpPr>
          <p:nvPr>
            <p:ph type="sldImg"/>
          </p:nvPr>
        </p:nvSpPr>
        <p:spPr>
          <a:ln/>
        </p:spPr>
      </p:sp>
      <p:sp>
        <p:nvSpPr>
          <p:cNvPr id="59395" name="Rectangle 3">
            <a:extLst>
              <a:ext uri="{FF2B5EF4-FFF2-40B4-BE49-F238E27FC236}">
                <a16:creationId xmlns:a16="http://schemas.microsoft.com/office/drawing/2014/main" id="{9D255F11-DB36-AD74-B058-82237FE036A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FEF624A-87B6-44A3-EC66-FB0C3357BB53}"/>
              </a:ext>
            </a:extLst>
          </p:cNvPr>
          <p:cNvSpPr>
            <a:spLocks noGrp="1" noChangeArrowheads="1"/>
          </p:cNvSpPr>
          <p:nvPr>
            <p:ph type="sldNum" sz="quarter" idx="5"/>
          </p:nvPr>
        </p:nvSpPr>
        <p:spPr>
          <a:ln/>
        </p:spPr>
        <p:txBody>
          <a:bodyPr/>
          <a:lstStyle/>
          <a:p>
            <a:fld id="{FD0A5DF9-EF50-4768-AB58-2097D759AD84}" type="slidenum">
              <a:rPr lang="en-GB" altLang="en-US"/>
              <a:pPr/>
              <a:t>12</a:t>
            </a:fld>
            <a:endParaRPr lang="en-GB" altLang="en-US"/>
          </a:p>
        </p:txBody>
      </p:sp>
      <p:sp>
        <p:nvSpPr>
          <p:cNvPr id="60418" name="Rectangle 2">
            <a:extLst>
              <a:ext uri="{FF2B5EF4-FFF2-40B4-BE49-F238E27FC236}">
                <a16:creationId xmlns:a16="http://schemas.microsoft.com/office/drawing/2014/main" id="{79611B3D-FB8F-5492-E5B2-5E45D15E5FEF}"/>
              </a:ext>
            </a:extLst>
          </p:cNvPr>
          <p:cNvSpPr>
            <a:spLocks noRot="1" noChangeArrowheads="1" noTextEdit="1"/>
          </p:cNvSpPr>
          <p:nvPr>
            <p:ph type="sldImg"/>
          </p:nvPr>
        </p:nvSpPr>
        <p:spPr>
          <a:ln/>
        </p:spPr>
      </p:sp>
      <p:sp>
        <p:nvSpPr>
          <p:cNvPr id="60419" name="Rectangle 3">
            <a:extLst>
              <a:ext uri="{FF2B5EF4-FFF2-40B4-BE49-F238E27FC236}">
                <a16:creationId xmlns:a16="http://schemas.microsoft.com/office/drawing/2014/main" id="{E452CF96-DAD5-40EA-8591-08C502BABD8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A64E160-07CD-C097-F219-5FAE9ECDE845}"/>
              </a:ext>
            </a:extLst>
          </p:cNvPr>
          <p:cNvSpPr>
            <a:spLocks noGrp="1" noChangeArrowheads="1"/>
          </p:cNvSpPr>
          <p:nvPr>
            <p:ph type="sldNum" sz="quarter" idx="5"/>
          </p:nvPr>
        </p:nvSpPr>
        <p:spPr>
          <a:ln/>
        </p:spPr>
        <p:txBody>
          <a:bodyPr/>
          <a:lstStyle/>
          <a:p>
            <a:fld id="{9C5E864B-0C51-40DD-8F3D-99AF1EAE5AA8}" type="slidenum">
              <a:rPr lang="en-GB" altLang="en-US"/>
              <a:pPr/>
              <a:t>13</a:t>
            </a:fld>
            <a:endParaRPr lang="en-GB" altLang="en-US"/>
          </a:p>
        </p:txBody>
      </p:sp>
      <p:sp>
        <p:nvSpPr>
          <p:cNvPr id="61442" name="Rectangle 2">
            <a:extLst>
              <a:ext uri="{FF2B5EF4-FFF2-40B4-BE49-F238E27FC236}">
                <a16:creationId xmlns:a16="http://schemas.microsoft.com/office/drawing/2014/main" id="{E080C772-78AA-63D4-A633-7C8743C4C448}"/>
              </a:ext>
            </a:extLst>
          </p:cNvPr>
          <p:cNvSpPr>
            <a:spLocks noRot="1" noChangeArrowheads="1" noTextEdit="1"/>
          </p:cNvSpPr>
          <p:nvPr>
            <p:ph type="sldImg"/>
          </p:nvPr>
        </p:nvSpPr>
        <p:spPr>
          <a:ln/>
        </p:spPr>
      </p:sp>
      <p:sp>
        <p:nvSpPr>
          <p:cNvPr id="61443" name="Rectangle 3">
            <a:extLst>
              <a:ext uri="{FF2B5EF4-FFF2-40B4-BE49-F238E27FC236}">
                <a16:creationId xmlns:a16="http://schemas.microsoft.com/office/drawing/2014/main" id="{53A41D0A-9608-EBA7-FC05-BAEADB8B234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B5161EC-E537-15B7-2E5B-7FD54461C425}"/>
              </a:ext>
            </a:extLst>
          </p:cNvPr>
          <p:cNvSpPr>
            <a:spLocks noGrp="1" noChangeArrowheads="1"/>
          </p:cNvSpPr>
          <p:nvPr>
            <p:ph type="sldNum" sz="quarter" idx="5"/>
          </p:nvPr>
        </p:nvSpPr>
        <p:spPr>
          <a:ln/>
        </p:spPr>
        <p:txBody>
          <a:bodyPr/>
          <a:lstStyle/>
          <a:p>
            <a:fld id="{C3EC2973-E75A-4006-B88E-3978BDF85A8C}" type="slidenum">
              <a:rPr lang="en-GB" altLang="en-US"/>
              <a:pPr/>
              <a:t>14</a:t>
            </a:fld>
            <a:endParaRPr lang="en-GB" altLang="en-US"/>
          </a:p>
        </p:txBody>
      </p:sp>
      <p:sp>
        <p:nvSpPr>
          <p:cNvPr id="62466" name="Rectangle 2">
            <a:extLst>
              <a:ext uri="{FF2B5EF4-FFF2-40B4-BE49-F238E27FC236}">
                <a16:creationId xmlns:a16="http://schemas.microsoft.com/office/drawing/2014/main" id="{5F0DFDB6-627F-F7AB-3360-E3A6A9EC168F}"/>
              </a:ext>
            </a:extLst>
          </p:cNvPr>
          <p:cNvSpPr>
            <a:spLocks noRot="1" noChangeArrowheads="1" noTextEdit="1"/>
          </p:cNvSpPr>
          <p:nvPr>
            <p:ph type="sldImg"/>
          </p:nvPr>
        </p:nvSpPr>
        <p:spPr>
          <a:ln/>
        </p:spPr>
      </p:sp>
      <p:sp>
        <p:nvSpPr>
          <p:cNvPr id="62467" name="Rectangle 3">
            <a:extLst>
              <a:ext uri="{FF2B5EF4-FFF2-40B4-BE49-F238E27FC236}">
                <a16:creationId xmlns:a16="http://schemas.microsoft.com/office/drawing/2014/main" id="{29717DF4-7EFC-0457-9180-F420EA4BEAA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9A4E797-458F-5DEE-AB23-DE34577B3B56}"/>
              </a:ext>
            </a:extLst>
          </p:cNvPr>
          <p:cNvSpPr>
            <a:spLocks noGrp="1" noChangeArrowheads="1"/>
          </p:cNvSpPr>
          <p:nvPr>
            <p:ph type="sldNum" sz="quarter" idx="5"/>
          </p:nvPr>
        </p:nvSpPr>
        <p:spPr>
          <a:ln/>
        </p:spPr>
        <p:txBody>
          <a:bodyPr/>
          <a:lstStyle/>
          <a:p>
            <a:fld id="{4EB06C97-8A22-4B35-8829-F07D907391A4}" type="slidenum">
              <a:rPr lang="en-GB" altLang="en-US"/>
              <a:pPr/>
              <a:t>15</a:t>
            </a:fld>
            <a:endParaRPr lang="en-GB" altLang="en-US"/>
          </a:p>
        </p:txBody>
      </p:sp>
      <p:sp>
        <p:nvSpPr>
          <p:cNvPr id="64514" name="Rectangle 2">
            <a:extLst>
              <a:ext uri="{FF2B5EF4-FFF2-40B4-BE49-F238E27FC236}">
                <a16:creationId xmlns:a16="http://schemas.microsoft.com/office/drawing/2014/main" id="{341CE32C-E424-D8E7-5C0A-D608B335BBD3}"/>
              </a:ext>
            </a:extLst>
          </p:cNvPr>
          <p:cNvSpPr>
            <a:spLocks noRot="1" noChangeArrowheads="1" noTextEdit="1"/>
          </p:cNvSpPr>
          <p:nvPr>
            <p:ph type="sldImg"/>
          </p:nvPr>
        </p:nvSpPr>
        <p:spPr>
          <a:xfrm>
            <a:off x="1144588" y="685800"/>
            <a:ext cx="4572000" cy="3429000"/>
          </a:xfrm>
          <a:ln/>
        </p:spPr>
      </p:sp>
      <p:sp>
        <p:nvSpPr>
          <p:cNvPr id="64515" name="Rectangle 3">
            <a:extLst>
              <a:ext uri="{FF2B5EF4-FFF2-40B4-BE49-F238E27FC236}">
                <a16:creationId xmlns:a16="http://schemas.microsoft.com/office/drawing/2014/main" id="{88F6498F-AADE-148F-0FA1-F75FF8C22560}"/>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739096-CA79-3AE3-BBB3-7370F51C48EF}"/>
              </a:ext>
            </a:extLst>
          </p:cNvPr>
          <p:cNvSpPr>
            <a:spLocks noGrp="1" noChangeArrowheads="1"/>
          </p:cNvSpPr>
          <p:nvPr>
            <p:ph type="sldNum" sz="quarter" idx="5"/>
          </p:nvPr>
        </p:nvSpPr>
        <p:spPr>
          <a:ln/>
        </p:spPr>
        <p:txBody>
          <a:bodyPr/>
          <a:lstStyle/>
          <a:p>
            <a:fld id="{A0B39F4E-BCFC-49C7-8B12-A60D9C08524F}" type="slidenum">
              <a:rPr lang="en-GB" altLang="en-US"/>
              <a:pPr/>
              <a:t>2</a:t>
            </a:fld>
            <a:endParaRPr lang="en-GB" altLang="en-US"/>
          </a:p>
        </p:txBody>
      </p:sp>
      <p:sp>
        <p:nvSpPr>
          <p:cNvPr id="50178" name="Rectangle 2">
            <a:extLst>
              <a:ext uri="{FF2B5EF4-FFF2-40B4-BE49-F238E27FC236}">
                <a16:creationId xmlns:a16="http://schemas.microsoft.com/office/drawing/2014/main" id="{D259397B-FB49-F043-AB9F-D44BC3AF381D}"/>
              </a:ext>
            </a:extLst>
          </p:cNvPr>
          <p:cNvSpPr>
            <a:spLocks noRot="1" noChangeArrowheads="1" noTextEdit="1"/>
          </p:cNvSpPr>
          <p:nvPr>
            <p:ph type="sldImg"/>
          </p:nvPr>
        </p:nvSpPr>
        <p:spPr>
          <a:ln/>
        </p:spPr>
      </p:sp>
      <p:sp>
        <p:nvSpPr>
          <p:cNvPr id="50179" name="Rectangle 3">
            <a:extLst>
              <a:ext uri="{FF2B5EF4-FFF2-40B4-BE49-F238E27FC236}">
                <a16:creationId xmlns:a16="http://schemas.microsoft.com/office/drawing/2014/main" id="{D759DFDD-C31E-3525-D5E5-4DB3343579E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52598CA-07A7-2152-B03B-FDD5710D7DC8}"/>
              </a:ext>
            </a:extLst>
          </p:cNvPr>
          <p:cNvSpPr>
            <a:spLocks noGrp="1" noChangeArrowheads="1"/>
          </p:cNvSpPr>
          <p:nvPr>
            <p:ph type="sldNum" sz="quarter" idx="5"/>
          </p:nvPr>
        </p:nvSpPr>
        <p:spPr>
          <a:ln/>
        </p:spPr>
        <p:txBody>
          <a:bodyPr/>
          <a:lstStyle/>
          <a:p>
            <a:fld id="{19DE31E4-DEBB-4189-A9CF-ED4486D78F95}" type="slidenum">
              <a:rPr lang="en-GB" altLang="en-US"/>
              <a:pPr/>
              <a:t>3</a:t>
            </a:fld>
            <a:endParaRPr lang="en-GB" altLang="en-US"/>
          </a:p>
        </p:txBody>
      </p:sp>
      <p:sp>
        <p:nvSpPr>
          <p:cNvPr id="51202" name="Rectangle 2">
            <a:extLst>
              <a:ext uri="{FF2B5EF4-FFF2-40B4-BE49-F238E27FC236}">
                <a16:creationId xmlns:a16="http://schemas.microsoft.com/office/drawing/2014/main" id="{88F4CB2B-306E-2919-2F69-7D3B1E2154E7}"/>
              </a:ext>
            </a:extLst>
          </p:cNvPr>
          <p:cNvSpPr>
            <a:spLocks noRot="1" noChangeArrowheads="1" noTextEdit="1"/>
          </p:cNvSpPr>
          <p:nvPr>
            <p:ph type="sldImg"/>
          </p:nvPr>
        </p:nvSpPr>
        <p:spPr>
          <a:ln/>
        </p:spPr>
      </p:sp>
      <p:sp>
        <p:nvSpPr>
          <p:cNvPr id="51203" name="Rectangle 3">
            <a:extLst>
              <a:ext uri="{FF2B5EF4-FFF2-40B4-BE49-F238E27FC236}">
                <a16:creationId xmlns:a16="http://schemas.microsoft.com/office/drawing/2014/main" id="{1AB16607-789D-F470-8977-ADB8EC41032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ACEC91A-ADE0-D14E-0F80-3309F99EC10A}"/>
              </a:ext>
            </a:extLst>
          </p:cNvPr>
          <p:cNvSpPr>
            <a:spLocks noGrp="1" noChangeArrowheads="1"/>
          </p:cNvSpPr>
          <p:nvPr>
            <p:ph type="sldNum" sz="quarter" idx="5"/>
          </p:nvPr>
        </p:nvSpPr>
        <p:spPr>
          <a:ln/>
        </p:spPr>
        <p:txBody>
          <a:bodyPr/>
          <a:lstStyle/>
          <a:p>
            <a:fld id="{60FCC503-CD5D-4076-AF91-056F849C03B2}" type="slidenum">
              <a:rPr lang="en-GB" altLang="en-US"/>
              <a:pPr/>
              <a:t>4</a:t>
            </a:fld>
            <a:endParaRPr lang="en-GB" altLang="en-US"/>
          </a:p>
        </p:txBody>
      </p:sp>
      <p:sp>
        <p:nvSpPr>
          <p:cNvPr id="52226" name="Rectangle 2">
            <a:extLst>
              <a:ext uri="{FF2B5EF4-FFF2-40B4-BE49-F238E27FC236}">
                <a16:creationId xmlns:a16="http://schemas.microsoft.com/office/drawing/2014/main" id="{8FDB0118-EAD9-7AB1-A2F5-45F82734568F}"/>
              </a:ext>
            </a:extLst>
          </p:cNvPr>
          <p:cNvSpPr>
            <a:spLocks noRot="1" noChangeArrowheads="1" noTextEdit="1"/>
          </p:cNvSpPr>
          <p:nvPr>
            <p:ph type="sldImg"/>
          </p:nvPr>
        </p:nvSpPr>
        <p:spPr>
          <a:ln/>
        </p:spPr>
      </p:sp>
      <p:sp>
        <p:nvSpPr>
          <p:cNvPr id="52227" name="Rectangle 3">
            <a:extLst>
              <a:ext uri="{FF2B5EF4-FFF2-40B4-BE49-F238E27FC236}">
                <a16:creationId xmlns:a16="http://schemas.microsoft.com/office/drawing/2014/main" id="{4204473A-2556-11BA-B044-2917FE7B02A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97DA676-2F0E-55DD-51D4-C5E22C707F87}"/>
              </a:ext>
            </a:extLst>
          </p:cNvPr>
          <p:cNvSpPr>
            <a:spLocks noGrp="1" noChangeArrowheads="1"/>
          </p:cNvSpPr>
          <p:nvPr>
            <p:ph type="sldNum" sz="quarter" idx="5"/>
          </p:nvPr>
        </p:nvSpPr>
        <p:spPr>
          <a:ln/>
        </p:spPr>
        <p:txBody>
          <a:bodyPr/>
          <a:lstStyle/>
          <a:p>
            <a:fld id="{7B9D0B2D-ECA2-4004-96F7-1D81A72354DC}" type="slidenum">
              <a:rPr lang="en-GB" altLang="en-US"/>
              <a:pPr/>
              <a:t>5</a:t>
            </a:fld>
            <a:endParaRPr lang="en-GB" altLang="en-US"/>
          </a:p>
        </p:txBody>
      </p:sp>
      <p:sp>
        <p:nvSpPr>
          <p:cNvPr id="53250" name="Rectangle 2">
            <a:extLst>
              <a:ext uri="{FF2B5EF4-FFF2-40B4-BE49-F238E27FC236}">
                <a16:creationId xmlns:a16="http://schemas.microsoft.com/office/drawing/2014/main" id="{66646204-3B98-7003-84B1-727629E479B7}"/>
              </a:ext>
            </a:extLst>
          </p:cNvPr>
          <p:cNvSpPr>
            <a:spLocks noRot="1" noChangeArrowheads="1" noTextEdit="1"/>
          </p:cNvSpPr>
          <p:nvPr>
            <p:ph type="sldImg"/>
          </p:nvPr>
        </p:nvSpPr>
        <p:spPr>
          <a:ln/>
        </p:spPr>
      </p:sp>
      <p:sp>
        <p:nvSpPr>
          <p:cNvPr id="53251" name="Rectangle 3">
            <a:extLst>
              <a:ext uri="{FF2B5EF4-FFF2-40B4-BE49-F238E27FC236}">
                <a16:creationId xmlns:a16="http://schemas.microsoft.com/office/drawing/2014/main" id="{0C2557E5-B069-B81C-C8AD-0129BE4D211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9CFF498-AF07-00B0-73B7-9FB7BC523704}"/>
              </a:ext>
            </a:extLst>
          </p:cNvPr>
          <p:cNvSpPr>
            <a:spLocks noGrp="1" noChangeArrowheads="1"/>
          </p:cNvSpPr>
          <p:nvPr>
            <p:ph type="sldNum" sz="quarter" idx="5"/>
          </p:nvPr>
        </p:nvSpPr>
        <p:spPr>
          <a:ln/>
        </p:spPr>
        <p:txBody>
          <a:bodyPr/>
          <a:lstStyle/>
          <a:p>
            <a:fld id="{75F3ACA9-95BB-4489-8A30-420F5C70D4B9}" type="slidenum">
              <a:rPr lang="en-GB" altLang="en-US"/>
              <a:pPr/>
              <a:t>6</a:t>
            </a:fld>
            <a:endParaRPr lang="en-GB" altLang="en-US"/>
          </a:p>
        </p:txBody>
      </p:sp>
      <p:sp>
        <p:nvSpPr>
          <p:cNvPr id="54274" name="Rectangle 2">
            <a:extLst>
              <a:ext uri="{FF2B5EF4-FFF2-40B4-BE49-F238E27FC236}">
                <a16:creationId xmlns:a16="http://schemas.microsoft.com/office/drawing/2014/main" id="{723E933F-3F0A-E177-4CC8-981392C94D2E}"/>
              </a:ext>
            </a:extLst>
          </p:cNvPr>
          <p:cNvSpPr>
            <a:spLocks noRot="1" noChangeArrowheads="1" noTextEdit="1"/>
          </p:cNvSpPr>
          <p:nvPr>
            <p:ph type="sldImg"/>
          </p:nvPr>
        </p:nvSpPr>
        <p:spPr>
          <a:ln/>
        </p:spPr>
      </p:sp>
      <p:sp>
        <p:nvSpPr>
          <p:cNvPr id="54275" name="Rectangle 3">
            <a:extLst>
              <a:ext uri="{FF2B5EF4-FFF2-40B4-BE49-F238E27FC236}">
                <a16:creationId xmlns:a16="http://schemas.microsoft.com/office/drawing/2014/main" id="{66B72038-E6E3-1750-4053-EE634CCAACF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6D8F5B7-4862-89C0-D479-D9D8A5AB6465}"/>
              </a:ext>
            </a:extLst>
          </p:cNvPr>
          <p:cNvSpPr>
            <a:spLocks noGrp="1" noChangeArrowheads="1"/>
          </p:cNvSpPr>
          <p:nvPr>
            <p:ph type="sldNum" sz="quarter" idx="5"/>
          </p:nvPr>
        </p:nvSpPr>
        <p:spPr>
          <a:ln/>
        </p:spPr>
        <p:txBody>
          <a:bodyPr/>
          <a:lstStyle/>
          <a:p>
            <a:fld id="{853960C1-4C5D-4005-8CE9-577A695DAECC}" type="slidenum">
              <a:rPr lang="en-GB" altLang="en-US"/>
              <a:pPr/>
              <a:t>7</a:t>
            </a:fld>
            <a:endParaRPr lang="en-GB" altLang="en-US"/>
          </a:p>
        </p:txBody>
      </p:sp>
      <p:sp>
        <p:nvSpPr>
          <p:cNvPr id="55298" name="Rectangle 2">
            <a:extLst>
              <a:ext uri="{FF2B5EF4-FFF2-40B4-BE49-F238E27FC236}">
                <a16:creationId xmlns:a16="http://schemas.microsoft.com/office/drawing/2014/main" id="{55DDBDFF-F66D-E8AB-BF82-AA451E44D635}"/>
              </a:ext>
            </a:extLst>
          </p:cNvPr>
          <p:cNvSpPr>
            <a:spLocks noRot="1" noChangeArrowheads="1" noTextEdit="1"/>
          </p:cNvSpPr>
          <p:nvPr>
            <p:ph type="sldImg"/>
          </p:nvPr>
        </p:nvSpPr>
        <p:spPr>
          <a:ln/>
        </p:spPr>
      </p:sp>
      <p:sp>
        <p:nvSpPr>
          <p:cNvPr id="55299" name="Rectangle 3">
            <a:extLst>
              <a:ext uri="{FF2B5EF4-FFF2-40B4-BE49-F238E27FC236}">
                <a16:creationId xmlns:a16="http://schemas.microsoft.com/office/drawing/2014/main" id="{38EC3CD9-282C-C5A2-78E4-249683F98E3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865106E-AEE8-8AB7-04F4-05F4964092CA}"/>
              </a:ext>
            </a:extLst>
          </p:cNvPr>
          <p:cNvSpPr>
            <a:spLocks noGrp="1" noChangeArrowheads="1"/>
          </p:cNvSpPr>
          <p:nvPr>
            <p:ph type="sldNum" sz="quarter" idx="5"/>
          </p:nvPr>
        </p:nvSpPr>
        <p:spPr>
          <a:ln/>
        </p:spPr>
        <p:txBody>
          <a:bodyPr/>
          <a:lstStyle/>
          <a:p>
            <a:fld id="{094A52A3-1B03-4C32-B402-275E02DAB38A}" type="slidenum">
              <a:rPr lang="en-GB" altLang="en-US"/>
              <a:pPr/>
              <a:t>8</a:t>
            </a:fld>
            <a:endParaRPr lang="en-GB" altLang="en-US"/>
          </a:p>
        </p:txBody>
      </p:sp>
      <p:sp>
        <p:nvSpPr>
          <p:cNvPr id="56322" name="Rectangle 2">
            <a:extLst>
              <a:ext uri="{FF2B5EF4-FFF2-40B4-BE49-F238E27FC236}">
                <a16:creationId xmlns:a16="http://schemas.microsoft.com/office/drawing/2014/main" id="{F466F449-7BEB-6A6A-D299-5091496F4068}"/>
              </a:ext>
            </a:extLst>
          </p:cNvPr>
          <p:cNvSpPr>
            <a:spLocks noRot="1" noChangeArrowheads="1" noTextEdit="1"/>
          </p:cNvSpPr>
          <p:nvPr>
            <p:ph type="sldImg"/>
          </p:nvPr>
        </p:nvSpPr>
        <p:spPr>
          <a:ln/>
        </p:spPr>
      </p:sp>
      <p:sp>
        <p:nvSpPr>
          <p:cNvPr id="56323" name="Rectangle 3">
            <a:extLst>
              <a:ext uri="{FF2B5EF4-FFF2-40B4-BE49-F238E27FC236}">
                <a16:creationId xmlns:a16="http://schemas.microsoft.com/office/drawing/2014/main" id="{3BE5DFF5-9E25-9F15-9FE7-FBAF03DFE75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91CE80F-941B-B720-A20C-F9942BBF8845}"/>
              </a:ext>
            </a:extLst>
          </p:cNvPr>
          <p:cNvSpPr>
            <a:spLocks noGrp="1" noChangeArrowheads="1"/>
          </p:cNvSpPr>
          <p:nvPr>
            <p:ph type="sldNum" sz="quarter" idx="5"/>
          </p:nvPr>
        </p:nvSpPr>
        <p:spPr>
          <a:ln/>
        </p:spPr>
        <p:txBody>
          <a:bodyPr/>
          <a:lstStyle/>
          <a:p>
            <a:fld id="{D36BEDB9-7BAC-4E07-86A4-FD2ECF3DD0AB}" type="slidenum">
              <a:rPr lang="en-GB" altLang="en-US"/>
              <a:pPr/>
              <a:t>9</a:t>
            </a:fld>
            <a:endParaRPr lang="en-GB" altLang="en-US"/>
          </a:p>
        </p:txBody>
      </p:sp>
      <p:sp>
        <p:nvSpPr>
          <p:cNvPr id="57346" name="Rectangle 2">
            <a:extLst>
              <a:ext uri="{FF2B5EF4-FFF2-40B4-BE49-F238E27FC236}">
                <a16:creationId xmlns:a16="http://schemas.microsoft.com/office/drawing/2014/main" id="{B45EB251-19B6-6FCB-1FAD-332D732E712C}"/>
              </a:ext>
            </a:extLst>
          </p:cNvPr>
          <p:cNvSpPr>
            <a:spLocks noRot="1" noChangeArrowheads="1" noTextEdit="1"/>
          </p:cNvSpPr>
          <p:nvPr>
            <p:ph type="sldImg"/>
          </p:nvPr>
        </p:nvSpPr>
        <p:spPr>
          <a:ln/>
        </p:spPr>
      </p:sp>
      <p:sp>
        <p:nvSpPr>
          <p:cNvPr id="57347" name="Rectangle 3">
            <a:extLst>
              <a:ext uri="{FF2B5EF4-FFF2-40B4-BE49-F238E27FC236}">
                <a16:creationId xmlns:a16="http://schemas.microsoft.com/office/drawing/2014/main" id="{5BC669B8-286D-40B7-C626-2409E538AC9F}"/>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7106" name="Group 2">
            <a:extLst>
              <a:ext uri="{FF2B5EF4-FFF2-40B4-BE49-F238E27FC236}">
                <a16:creationId xmlns:a16="http://schemas.microsoft.com/office/drawing/2014/main" id="{CC2E67AE-F8F6-C661-D761-3D71CE2259F1}"/>
              </a:ext>
            </a:extLst>
          </p:cNvPr>
          <p:cNvGrpSpPr>
            <a:grpSpLocks/>
          </p:cNvGrpSpPr>
          <p:nvPr/>
        </p:nvGrpSpPr>
        <p:grpSpPr bwMode="auto">
          <a:xfrm>
            <a:off x="177800" y="230188"/>
            <a:ext cx="203200" cy="6503987"/>
            <a:chOff x="112" y="145"/>
            <a:chExt cx="128" cy="4097"/>
          </a:xfrm>
        </p:grpSpPr>
        <p:sp>
          <p:nvSpPr>
            <p:cNvPr id="47107" name="Rectangle 3">
              <a:extLst>
                <a:ext uri="{FF2B5EF4-FFF2-40B4-BE49-F238E27FC236}">
                  <a16:creationId xmlns:a16="http://schemas.microsoft.com/office/drawing/2014/main" id="{1A2D7A92-0C83-5E51-7348-F989C054AA7E}"/>
                </a:ext>
              </a:extLst>
            </p:cNvPr>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108" name="Rectangle 4">
              <a:extLst>
                <a:ext uri="{FF2B5EF4-FFF2-40B4-BE49-F238E27FC236}">
                  <a16:creationId xmlns:a16="http://schemas.microsoft.com/office/drawing/2014/main" id="{7A3C21C1-EFCA-0732-5A98-698290F1ED11}"/>
                </a:ext>
              </a:extLst>
            </p:cNvPr>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ltLang="en-US"/>
            </a:p>
          </p:txBody>
        </p:sp>
      </p:grpSp>
      <p:grpSp>
        <p:nvGrpSpPr>
          <p:cNvPr id="47109" name="Group 5">
            <a:extLst>
              <a:ext uri="{FF2B5EF4-FFF2-40B4-BE49-F238E27FC236}">
                <a16:creationId xmlns:a16="http://schemas.microsoft.com/office/drawing/2014/main" id="{772E0AF7-143A-5C91-4430-D196422FDD8F}"/>
              </a:ext>
            </a:extLst>
          </p:cNvPr>
          <p:cNvGrpSpPr>
            <a:grpSpLocks/>
          </p:cNvGrpSpPr>
          <p:nvPr/>
        </p:nvGrpSpPr>
        <p:grpSpPr bwMode="auto">
          <a:xfrm>
            <a:off x="8793163" y="220663"/>
            <a:ext cx="198437" cy="6408737"/>
            <a:chOff x="5539" y="139"/>
            <a:chExt cx="125" cy="4037"/>
          </a:xfrm>
        </p:grpSpPr>
        <p:sp>
          <p:nvSpPr>
            <p:cNvPr id="47110" name="Rectangle 6">
              <a:extLst>
                <a:ext uri="{FF2B5EF4-FFF2-40B4-BE49-F238E27FC236}">
                  <a16:creationId xmlns:a16="http://schemas.microsoft.com/office/drawing/2014/main" id="{54C8AD9D-381A-E698-E317-E7FC6BF4CF9C}"/>
                </a:ext>
              </a:extLst>
            </p:cNvPr>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111" name="Rectangle 7">
              <a:extLst>
                <a:ext uri="{FF2B5EF4-FFF2-40B4-BE49-F238E27FC236}">
                  <a16:creationId xmlns:a16="http://schemas.microsoft.com/office/drawing/2014/main" id="{FBCE4967-CD7D-4A55-943E-DBFB8CB3921C}"/>
                </a:ext>
              </a:extLst>
            </p:cNvPr>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7112" name="Group 8">
            <a:extLst>
              <a:ext uri="{FF2B5EF4-FFF2-40B4-BE49-F238E27FC236}">
                <a16:creationId xmlns:a16="http://schemas.microsoft.com/office/drawing/2014/main" id="{3284A4D7-A002-3EBA-B892-C95491899B22}"/>
              </a:ext>
            </a:extLst>
          </p:cNvPr>
          <p:cNvGrpSpPr>
            <a:grpSpLocks/>
          </p:cNvGrpSpPr>
          <p:nvPr/>
        </p:nvGrpSpPr>
        <p:grpSpPr bwMode="auto">
          <a:xfrm>
            <a:off x="412750" y="6477000"/>
            <a:ext cx="8686800" cy="228600"/>
            <a:chOff x="260" y="4080"/>
            <a:chExt cx="5472" cy="144"/>
          </a:xfrm>
        </p:grpSpPr>
        <p:sp>
          <p:nvSpPr>
            <p:cNvPr id="47113" name="Rectangle 9">
              <a:extLst>
                <a:ext uri="{FF2B5EF4-FFF2-40B4-BE49-F238E27FC236}">
                  <a16:creationId xmlns:a16="http://schemas.microsoft.com/office/drawing/2014/main" id="{39582306-D065-D69F-FE06-B26D0CF0FF76}"/>
                </a:ext>
              </a:extLst>
            </p:cNvPr>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114" name="Rectangle 10">
              <a:extLst>
                <a:ext uri="{FF2B5EF4-FFF2-40B4-BE49-F238E27FC236}">
                  <a16:creationId xmlns:a16="http://schemas.microsoft.com/office/drawing/2014/main" id="{CA9EC533-9E75-4C10-2C87-A40A748AEA48}"/>
                </a:ext>
              </a:extLst>
            </p:cNvPr>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7115" name="Group 11">
            <a:extLst>
              <a:ext uri="{FF2B5EF4-FFF2-40B4-BE49-F238E27FC236}">
                <a16:creationId xmlns:a16="http://schemas.microsoft.com/office/drawing/2014/main" id="{FCDF3170-E04E-CA80-2B3F-4530C2976FF1}"/>
              </a:ext>
            </a:extLst>
          </p:cNvPr>
          <p:cNvGrpSpPr>
            <a:grpSpLocks/>
          </p:cNvGrpSpPr>
          <p:nvPr/>
        </p:nvGrpSpPr>
        <p:grpSpPr bwMode="auto">
          <a:xfrm>
            <a:off x="76200" y="176213"/>
            <a:ext cx="8745538" cy="161925"/>
            <a:chOff x="48" y="111"/>
            <a:chExt cx="5509" cy="102"/>
          </a:xfrm>
        </p:grpSpPr>
        <p:sp>
          <p:nvSpPr>
            <p:cNvPr id="47116" name="Rectangle 12">
              <a:extLst>
                <a:ext uri="{FF2B5EF4-FFF2-40B4-BE49-F238E27FC236}">
                  <a16:creationId xmlns:a16="http://schemas.microsoft.com/office/drawing/2014/main" id="{195701C0-CCFC-7C74-5BA1-02F069710B2F}"/>
                </a:ext>
              </a:extLst>
            </p:cNvPr>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7117" name="Rectangle 13">
              <a:extLst>
                <a:ext uri="{FF2B5EF4-FFF2-40B4-BE49-F238E27FC236}">
                  <a16:creationId xmlns:a16="http://schemas.microsoft.com/office/drawing/2014/main" id="{CBF5CAE8-E520-81E6-1BF8-D0CAEC7F7C4C}"/>
                </a:ext>
              </a:extLst>
            </p:cNvPr>
            <p:cNvSpPr>
              <a:spLocks noChangeArrowheads="1"/>
            </p:cNvSpPr>
            <p:nvPr/>
          </p:nvSpPr>
          <p:spPr bwMode="auto">
            <a:xfrm rot="5400000" flipV="1">
              <a:off x="2784" y="-2625"/>
              <a:ext cx="38" cy="5509"/>
            </a:xfrm>
            <a:prstGeom prst="rect">
              <a:avLst/>
            </a:prstGeom>
            <a:gradFill rotWithShape="0">
              <a:gsLst>
                <a:gs pos="0">
                  <a:schemeClr val="accent1"/>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7118" name="Rectangle 14">
            <a:extLst>
              <a:ext uri="{FF2B5EF4-FFF2-40B4-BE49-F238E27FC236}">
                <a16:creationId xmlns:a16="http://schemas.microsoft.com/office/drawing/2014/main" id="{C78AE3A4-7CE9-962D-049D-CA6432AC9A7C}"/>
              </a:ext>
            </a:extLst>
          </p:cNvPr>
          <p:cNvSpPr>
            <a:spLocks noGrp="1" noChangeArrowheads="1"/>
          </p:cNvSpPr>
          <p:nvPr>
            <p:ph type="ctrTitle" sz="quarter"/>
          </p:nvPr>
        </p:nvSpPr>
        <p:spPr>
          <a:xfrm>
            <a:off x="685800" y="1981200"/>
            <a:ext cx="7772400" cy="1143000"/>
          </a:xfrm>
        </p:spPr>
        <p:txBody>
          <a:bodyPr anchor="ctr"/>
          <a:lstStyle>
            <a:lvl1pPr algn="ctr">
              <a:defRPr sz="4000">
                <a:solidFill>
                  <a:schemeClr val="tx1"/>
                </a:solidFill>
              </a:defRPr>
            </a:lvl1pPr>
          </a:lstStyle>
          <a:p>
            <a:pPr lvl="0"/>
            <a:r>
              <a:rPr lang="en-US" altLang="en-US" noProof="0"/>
              <a:t>Click to edit Master title style</a:t>
            </a:r>
          </a:p>
        </p:txBody>
      </p:sp>
      <p:sp>
        <p:nvSpPr>
          <p:cNvPr id="47119" name="Rectangle 15">
            <a:extLst>
              <a:ext uri="{FF2B5EF4-FFF2-40B4-BE49-F238E27FC236}">
                <a16:creationId xmlns:a16="http://schemas.microsoft.com/office/drawing/2014/main" id="{EF46F6F0-F720-3200-7565-0BD7306BBACE}"/>
              </a:ext>
            </a:extLst>
          </p:cNvPr>
          <p:cNvSpPr>
            <a:spLocks noGrp="1" noChangeArrowheads="1"/>
          </p:cNvSpPr>
          <p:nvPr>
            <p:ph type="subTitle" sz="quarter" idx="1"/>
          </p:nvPr>
        </p:nvSpPr>
        <p:spPr>
          <a:xfrm>
            <a:off x="1371600" y="3886200"/>
            <a:ext cx="6400800" cy="1752600"/>
          </a:xfrm>
        </p:spPr>
        <p:txBody>
          <a:bodyPr/>
          <a:lstStyle>
            <a:lvl1pPr marL="0" indent="0" algn="ctr">
              <a:buFontTx/>
              <a:buNone/>
              <a:defRPr sz="2800"/>
            </a:lvl1pPr>
          </a:lstStyle>
          <a:p>
            <a:pPr lvl="0"/>
            <a:r>
              <a:rPr lang="en-US" altLang="en-US" noProof="0"/>
              <a:t>Click to edit Master subtitle style</a:t>
            </a:r>
          </a:p>
        </p:txBody>
      </p:sp>
      <p:sp>
        <p:nvSpPr>
          <p:cNvPr id="47120" name="Rectangle 16">
            <a:extLst>
              <a:ext uri="{FF2B5EF4-FFF2-40B4-BE49-F238E27FC236}">
                <a16:creationId xmlns:a16="http://schemas.microsoft.com/office/drawing/2014/main" id="{4CE957F6-512A-C222-704D-09393A2ADD06}"/>
              </a:ext>
            </a:extLst>
          </p:cNvPr>
          <p:cNvSpPr>
            <a:spLocks noGrp="1" noChangeArrowheads="1"/>
          </p:cNvSpPr>
          <p:nvPr>
            <p:ph type="dt" sz="quarter" idx="2"/>
          </p:nvPr>
        </p:nvSpPr>
        <p:spPr>
          <a:xfrm>
            <a:off x="439738" y="5989638"/>
            <a:ext cx="1905000" cy="457200"/>
          </a:xfrm>
        </p:spPr>
        <p:txBody>
          <a:bodyPr/>
          <a:lstStyle>
            <a:lvl1pPr>
              <a:defRPr/>
            </a:lvl1pPr>
          </a:lstStyle>
          <a:p>
            <a:endParaRPr lang="en-US" altLang="en-US"/>
          </a:p>
        </p:txBody>
      </p:sp>
      <p:sp>
        <p:nvSpPr>
          <p:cNvPr id="47121" name="Rectangle 17">
            <a:extLst>
              <a:ext uri="{FF2B5EF4-FFF2-40B4-BE49-F238E27FC236}">
                <a16:creationId xmlns:a16="http://schemas.microsoft.com/office/drawing/2014/main" id="{A959B794-9817-E5DF-2EFD-57A398BFA9D4}"/>
              </a:ext>
            </a:extLst>
          </p:cNvPr>
          <p:cNvSpPr>
            <a:spLocks noGrp="1" noChangeArrowheads="1"/>
          </p:cNvSpPr>
          <p:nvPr>
            <p:ph type="ftr" sz="quarter" idx="3"/>
          </p:nvPr>
        </p:nvSpPr>
        <p:spPr>
          <a:xfrm>
            <a:off x="3135313" y="6002338"/>
            <a:ext cx="2895600" cy="457200"/>
          </a:xfrm>
        </p:spPr>
        <p:txBody>
          <a:bodyPr/>
          <a:lstStyle>
            <a:lvl1pPr>
              <a:defRPr/>
            </a:lvl1pPr>
          </a:lstStyle>
          <a:p>
            <a:endParaRPr lang="en-US" altLang="en-US"/>
          </a:p>
        </p:txBody>
      </p:sp>
      <p:sp>
        <p:nvSpPr>
          <p:cNvPr id="47122" name="Rectangle 18">
            <a:extLst>
              <a:ext uri="{FF2B5EF4-FFF2-40B4-BE49-F238E27FC236}">
                <a16:creationId xmlns:a16="http://schemas.microsoft.com/office/drawing/2014/main" id="{5540D1F7-833A-FBEA-D936-E2A6C9F19FC8}"/>
              </a:ext>
            </a:extLst>
          </p:cNvPr>
          <p:cNvSpPr>
            <a:spLocks noGrp="1" noChangeArrowheads="1"/>
          </p:cNvSpPr>
          <p:nvPr>
            <p:ph type="sldNum" sz="quarter" idx="4"/>
          </p:nvPr>
        </p:nvSpPr>
        <p:spPr>
          <a:xfrm>
            <a:off x="6800850" y="5978525"/>
            <a:ext cx="1905000" cy="457200"/>
          </a:xfrm>
        </p:spPr>
        <p:txBody>
          <a:bodyPr/>
          <a:lstStyle>
            <a:lvl1pPr>
              <a:defRPr/>
            </a:lvl1pPr>
          </a:lstStyle>
          <a:p>
            <a:fld id="{C17D443A-1B0F-4964-A64F-67482FECD799}" type="slidenum">
              <a:rPr lang="en-US" altLang="en-US"/>
              <a:pPr/>
              <a:t>‹#›</a:t>
            </a:fld>
            <a:endParaRPr lang="en-US" alt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nodeType="afterEffect">
                                  <p:stCondLst>
                                    <p:cond delay="0"/>
                                  </p:stCondLst>
                                  <p:childTnLst>
                                    <p:set>
                                      <p:cBhvr>
                                        <p:cTn id="6" dur="1" fill="hold">
                                          <p:stCondLst>
                                            <p:cond delay="0"/>
                                          </p:stCondLst>
                                        </p:cTn>
                                        <p:tgtEl>
                                          <p:spTgt spid="47106"/>
                                        </p:tgtEl>
                                        <p:attrNameLst>
                                          <p:attrName>style.visibility</p:attrName>
                                        </p:attrNameLst>
                                      </p:cBhvr>
                                      <p:to>
                                        <p:strVal val="visible"/>
                                      </p:to>
                                    </p:set>
                                    <p:anim calcmode="lin" valueType="num">
                                      <p:cBhvr additive="base">
                                        <p:cTn id="7" dur="500" fill="hold"/>
                                        <p:tgtEl>
                                          <p:spTgt spid="47106"/>
                                        </p:tgtEl>
                                        <p:attrNameLst>
                                          <p:attrName>ppt_x</p:attrName>
                                        </p:attrNameLst>
                                      </p:cBhvr>
                                      <p:tavLst>
                                        <p:tav tm="0">
                                          <p:val>
                                            <p:strVal val="#ppt_x"/>
                                          </p:val>
                                        </p:tav>
                                        <p:tav tm="100000">
                                          <p:val>
                                            <p:strVal val="#ppt_x"/>
                                          </p:val>
                                        </p:tav>
                                      </p:tavLst>
                                    </p:anim>
                                    <p:anim calcmode="lin" valueType="num">
                                      <p:cBhvr additive="base">
                                        <p:cTn id="8" dur="500" fill="hold"/>
                                        <p:tgtEl>
                                          <p:spTgt spid="47106"/>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2" presetClass="entr" presetSubtype="8" fill="hold" nodeType="afterEffect">
                                  <p:stCondLst>
                                    <p:cond delay="0"/>
                                  </p:stCondLst>
                                  <p:childTnLst>
                                    <p:set>
                                      <p:cBhvr>
                                        <p:cTn id="11" dur="1" fill="hold">
                                          <p:stCondLst>
                                            <p:cond delay="0"/>
                                          </p:stCondLst>
                                        </p:cTn>
                                        <p:tgtEl>
                                          <p:spTgt spid="47112"/>
                                        </p:tgtEl>
                                        <p:attrNameLst>
                                          <p:attrName>style.visibility</p:attrName>
                                        </p:attrNameLst>
                                      </p:cBhvr>
                                      <p:to>
                                        <p:strVal val="visible"/>
                                      </p:to>
                                    </p:set>
                                    <p:anim calcmode="lin" valueType="num">
                                      <p:cBhvr additive="base">
                                        <p:cTn id="12" dur="500" fill="hold"/>
                                        <p:tgtEl>
                                          <p:spTgt spid="47112"/>
                                        </p:tgtEl>
                                        <p:attrNameLst>
                                          <p:attrName>ppt_x</p:attrName>
                                        </p:attrNameLst>
                                      </p:cBhvr>
                                      <p:tavLst>
                                        <p:tav tm="0">
                                          <p:val>
                                            <p:strVal val="0-#ppt_w/2"/>
                                          </p:val>
                                        </p:tav>
                                        <p:tav tm="100000">
                                          <p:val>
                                            <p:strVal val="#ppt_x"/>
                                          </p:val>
                                        </p:tav>
                                      </p:tavLst>
                                    </p:anim>
                                    <p:anim calcmode="lin" valueType="num">
                                      <p:cBhvr additive="base">
                                        <p:cTn id="13" dur="500" fill="hold"/>
                                        <p:tgtEl>
                                          <p:spTgt spid="47112"/>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4" fill="hold" nodeType="afterEffect">
                                  <p:stCondLst>
                                    <p:cond delay="0"/>
                                  </p:stCondLst>
                                  <p:childTnLst>
                                    <p:set>
                                      <p:cBhvr>
                                        <p:cTn id="16" dur="1" fill="hold">
                                          <p:stCondLst>
                                            <p:cond delay="0"/>
                                          </p:stCondLst>
                                        </p:cTn>
                                        <p:tgtEl>
                                          <p:spTgt spid="47109"/>
                                        </p:tgtEl>
                                        <p:attrNameLst>
                                          <p:attrName>style.visibility</p:attrName>
                                        </p:attrNameLst>
                                      </p:cBhvr>
                                      <p:to>
                                        <p:strVal val="visible"/>
                                      </p:to>
                                    </p:set>
                                    <p:anim calcmode="lin" valueType="num">
                                      <p:cBhvr additive="base">
                                        <p:cTn id="17" dur="500" fill="hold"/>
                                        <p:tgtEl>
                                          <p:spTgt spid="47109"/>
                                        </p:tgtEl>
                                        <p:attrNameLst>
                                          <p:attrName>ppt_x</p:attrName>
                                        </p:attrNameLst>
                                      </p:cBhvr>
                                      <p:tavLst>
                                        <p:tav tm="0">
                                          <p:val>
                                            <p:strVal val="#ppt_x"/>
                                          </p:val>
                                        </p:tav>
                                        <p:tav tm="100000">
                                          <p:val>
                                            <p:strVal val="#ppt_x"/>
                                          </p:val>
                                        </p:tav>
                                      </p:tavLst>
                                    </p:anim>
                                    <p:anim calcmode="lin" valueType="num">
                                      <p:cBhvr additive="base">
                                        <p:cTn id="18" dur="500" fill="hold"/>
                                        <p:tgtEl>
                                          <p:spTgt spid="47109"/>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1500"/>
                            </p:stCondLst>
                            <p:childTnLst>
                              <p:par>
                                <p:cTn id="20" presetID="2" presetClass="entr" presetSubtype="2" fill="hold" nodeType="afterEffect">
                                  <p:stCondLst>
                                    <p:cond delay="0"/>
                                  </p:stCondLst>
                                  <p:childTnLst>
                                    <p:set>
                                      <p:cBhvr>
                                        <p:cTn id="21" dur="1" fill="hold">
                                          <p:stCondLst>
                                            <p:cond delay="0"/>
                                          </p:stCondLst>
                                        </p:cTn>
                                        <p:tgtEl>
                                          <p:spTgt spid="47115"/>
                                        </p:tgtEl>
                                        <p:attrNameLst>
                                          <p:attrName>style.visibility</p:attrName>
                                        </p:attrNameLst>
                                      </p:cBhvr>
                                      <p:to>
                                        <p:strVal val="visible"/>
                                      </p:to>
                                    </p:set>
                                    <p:anim calcmode="lin" valueType="num">
                                      <p:cBhvr additive="base">
                                        <p:cTn id="22" dur="500" fill="hold"/>
                                        <p:tgtEl>
                                          <p:spTgt spid="47115"/>
                                        </p:tgtEl>
                                        <p:attrNameLst>
                                          <p:attrName>ppt_x</p:attrName>
                                        </p:attrNameLst>
                                      </p:cBhvr>
                                      <p:tavLst>
                                        <p:tav tm="0">
                                          <p:val>
                                            <p:strVal val="1+#ppt_w/2"/>
                                          </p:val>
                                        </p:tav>
                                        <p:tav tm="100000">
                                          <p:val>
                                            <p:strVal val="#ppt_x"/>
                                          </p:val>
                                        </p:tav>
                                      </p:tavLst>
                                    </p:anim>
                                    <p:anim calcmode="lin" valueType="num">
                                      <p:cBhvr additive="base">
                                        <p:cTn id="23" dur="500" fill="hold"/>
                                        <p:tgtEl>
                                          <p:spTgt spid="471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1B9FF-EF01-B69E-DEDD-CC290700919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25C760-E4C4-6DBA-55AE-60BCA68C6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BB747D-986A-CB29-19F9-BB1449E11FD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94A0D3C-431A-D047-D7AB-49F7299CA67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D1A18CD-C154-5771-5F65-A49D51B622BA}"/>
              </a:ext>
            </a:extLst>
          </p:cNvPr>
          <p:cNvSpPr>
            <a:spLocks noGrp="1"/>
          </p:cNvSpPr>
          <p:nvPr>
            <p:ph type="sldNum" sz="quarter" idx="12"/>
          </p:nvPr>
        </p:nvSpPr>
        <p:spPr/>
        <p:txBody>
          <a:bodyPr/>
          <a:lstStyle>
            <a:lvl1pPr>
              <a:defRPr/>
            </a:lvl1pPr>
          </a:lstStyle>
          <a:p>
            <a:fld id="{92CEACF2-57F5-4216-87CF-720D0CDAEA76}" type="slidenum">
              <a:rPr lang="en-US" altLang="en-US"/>
              <a:pPr/>
              <a:t>‹#›</a:t>
            </a:fld>
            <a:endParaRPr lang="en-US" altLang="en-US"/>
          </a:p>
        </p:txBody>
      </p:sp>
    </p:spTree>
    <p:extLst>
      <p:ext uri="{BB962C8B-B14F-4D97-AF65-F5344CB8AC3E}">
        <p14:creationId xmlns:p14="http://schemas.microsoft.com/office/powerpoint/2010/main" val="3680050750"/>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84F2CA-B1C8-B5AE-803F-2EE59BB9B57D}"/>
              </a:ext>
            </a:extLst>
          </p:cNvPr>
          <p:cNvSpPr>
            <a:spLocks noGrp="1"/>
          </p:cNvSpPr>
          <p:nvPr>
            <p:ph type="title" orient="vert"/>
          </p:nvPr>
        </p:nvSpPr>
        <p:spPr>
          <a:xfrm>
            <a:off x="6515100" y="609600"/>
            <a:ext cx="1943100" cy="53340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5C74C38-7D9A-8CE1-8368-07925DE18669}"/>
              </a:ext>
            </a:extLst>
          </p:cNvPr>
          <p:cNvSpPr>
            <a:spLocks noGrp="1"/>
          </p:cNvSpPr>
          <p:nvPr>
            <p:ph type="body" orient="vert" idx="1"/>
          </p:nvPr>
        </p:nvSpPr>
        <p:spPr>
          <a:xfrm>
            <a:off x="685800" y="609600"/>
            <a:ext cx="567690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44E841-2248-9F03-BDBF-BE2C5A295C0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16A500C-24D4-CE8C-C00D-0ACCF3D6110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D86C742-9B65-BAAA-CA18-EF3E984C6432}"/>
              </a:ext>
            </a:extLst>
          </p:cNvPr>
          <p:cNvSpPr>
            <a:spLocks noGrp="1"/>
          </p:cNvSpPr>
          <p:nvPr>
            <p:ph type="sldNum" sz="quarter" idx="12"/>
          </p:nvPr>
        </p:nvSpPr>
        <p:spPr/>
        <p:txBody>
          <a:bodyPr/>
          <a:lstStyle>
            <a:lvl1pPr>
              <a:defRPr/>
            </a:lvl1pPr>
          </a:lstStyle>
          <a:p>
            <a:fld id="{7A33EBAF-93BA-4060-9347-30C64BDF6003}" type="slidenum">
              <a:rPr lang="en-US" altLang="en-US"/>
              <a:pPr/>
              <a:t>‹#›</a:t>
            </a:fld>
            <a:endParaRPr lang="en-US" altLang="en-US"/>
          </a:p>
        </p:txBody>
      </p:sp>
    </p:spTree>
    <p:extLst>
      <p:ext uri="{BB962C8B-B14F-4D97-AF65-F5344CB8AC3E}">
        <p14:creationId xmlns:p14="http://schemas.microsoft.com/office/powerpoint/2010/main" val="1189346586"/>
      </p:ext>
    </p:extLst>
  </p:cSld>
  <p:clrMapOvr>
    <a:masterClrMapping/>
  </p:clrMapOvr>
  <p:transition>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53D05-80D8-B7F0-6068-B86D35486D16}"/>
              </a:ext>
            </a:extLst>
          </p:cNvPr>
          <p:cNvSpPr>
            <a:spLocks noGrp="1"/>
          </p:cNvSpPr>
          <p:nvPr>
            <p:ph type="title"/>
          </p:nvPr>
        </p:nvSpPr>
        <p:spPr>
          <a:xfrm>
            <a:off x="685800" y="609600"/>
            <a:ext cx="7772400" cy="9906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94CC8C-FDF5-F277-12CE-CD7BAC27204E}"/>
              </a:ext>
            </a:extLst>
          </p:cNvPr>
          <p:cNvSpPr>
            <a:spLocks noGrp="1"/>
          </p:cNvSpPr>
          <p:nvPr>
            <p:ph type="body" sz="half" idx="1"/>
          </p:nvPr>
        </p:nvSpPr>
        <p:spPr>
          <a:xfrm>
            <a:off x="685800" y="1752600"/>
            <a:ext cx="38100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Online Image Placeholder 3">
            <a:extLst>
              <a:ext uri="{FF2B5EF4-FFF2-40B4-BE49-F238E27FC236}">
                <a16:creationId xmlns:a16="http://schemas.microsoft.com/office/drawing/2014/main" id="{D71070DD-8715-D601-989E-F36DBE63EE12}"/>
              </a:ext>
            </a:extLst>
          </p:cNvPr>
          <p:cNvSpPr>
            <a:spLocks noGrp="1"/>
          </p:cNvSpPr>
          <p:nvPr>
            <p:ph type="clipArt" sz="half" idx="2"/>
          </p:nvPr>
        </p:nvSpPr>
        <p:spPr>
          <a:xfrm>
            <a:off x="4648200" y="1752600"/>
            <a:ext cx="3810000" cy="4191000"/>
          </a:xfrm>
        </p:spPr>
        <p:txBody>
          <a:bodyPr/>
          <a:lstStyle/>
          <a:p>
            <a:endParaRPr lang="en-GB"/>
          </a:p>
        </p:txBody>
      </p:sp>
      <p:sp>
        <p:nvSpPr>
          <p:cNvPr id="5" name="Date Placeholder 4">
            <a:extLst>
              <a:ext uri="{FF2B5EF4-FFF2-40B4-BE49-F238E27FC236}">
                <a16:creationId xmlns:a16="http://schemas.microsoft.com/office/drawing/2014/main" id="{DA19CB9D-C9B9-E76C-A5BC-2713386688F7}"/>
              </a:ext>
            </a:extLst>
          </p:cNvPr>
          <p:cNvSpPr>
            <a:spLocks noGrp="1"/>
          </p:cNvSpPr>
          <p:nvPr>
            <p:ph type="dt" sz="half" idx="10"/>
          </p:nvPr>
        </p:nvSpPr>
        <p:spPr>
          <a:xfrm>
            <a:off x="457200" y="60198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611224E-BD65-4BFA-5176-75AE7970ADFD}"/>
              </a:ext>
            </a:extLst>
          </p:cNvPr>
          <p:cNvSpPr>
            <a:spLocks noGrp="1"/>
          </p:cNvSpPr>
          <p:nvPr>
            <p:ph type="ftr" sz="quarter" idx="11"/>
          </p:nvPr>
        </p:nvSpPr>
        <p:spPr>
          <a:xfrm>
            <a:off x="3124200" y="60198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671D2EC-43B4-A210-D61C-0BC4525C7E88}"/>
              </a:ext>
            </a:extLst>
          </p:cNvPr>
          <p:cNvSpPr>
            <a:spLocks noGrp="1"/>
          </p:cNvSpPr>
          <p:nvPr>
            <p:ph type="sldNum" sz="quarter" idx="12"/>
          </p:nvPr>
        </p:nvSpPr>
        <p:spPr>
          <a:xfrm>
            <a:off x="6858000" y="6019800"/>
            <a:ext cx="1905000" cy="457200"/>
          </a:xfrm>
        </p:spPr>
        <p:txBody>
          <a:bodyPr/>
          <a:lstStyle>
            <a:lvl1pPr>
              <a:defRPr/>
            </a:lvl1pPr>
          </a:lstStyle>
          <a:p>
            <a:fld id="{59F96799-F445-4C8F-A333-7860990EE933}" type="slidenum">
              <a:rPr lang="en-US" altLang="en-US"/>
              <a:pPr/>
              <a:t>‹#›</a:t>
            </a:fld>
            <a:endParaRPr lang="en-US" altLang="en-US"/>
          </a:p>
        </p:txBody>
      </p:sp>
    </p:spTree>
    <p:extLst>
      <p:ext uri="{BB962C8B-B14F-4D97-AF65-F5344CB8AC3E}">
        <p14:creationId xmlns:p14="http://schemas.microsoft.com/office/powerpoint/2010/main" val="320801521"/>
      </p:ext>
    </p:extLst>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AE94E-22C7-AD8E-4E79-460C077EEE59}"/>
              </a:ext>
            </a:extLst>
          </p:cNvPr>
          <p:cNvSpPr>
            <a:spLocks noGrp="1"/>
          </p:cNvSpPr>
          <p:nvPr>
            <p:ph type="title"/>
          </p:nvPr>
        </p:nvSpPr>
        <p:spPr>
          <a:xfrm>
            <a:off x="685800" y="609600"/>
            <a:ext cx="7772400" cy="990600"/>
          </a:xfrm>
        </p:spPr>
        <p:txBody>
          <a:bodyPr/>
          <a:lstStyle/>
          <a:p>
            <a:r>
              <a:rPr lang="en-US"/>
              <a:t>Click to edit Master title style</a:t>
            </a:r>
            <a:endParaRPr lang="en-GB"/>
          </a:p>
        </p:txBody>
      </p:sp>
      <p:sp>
        <p:nvSpPr>
          <p:cNvPr id="3" name="Online Image Placeholder 2">
            <a:extLst>
              <a:ext uri="{FF2B5EF4-FFF2-40B4-BE49-F238E27FC236}">
                <a16:creationId xmlns:a16="http://schemas.microsoft.com/office/drawing/2014/main" id="{C7E9CF00-4A77-6ED6-5DD6-5E79AB657639}"/>
              </a:ext>
            </a:extLst>
          </p:cNvPr>
          <p:cNvSpPr>
            <a:spLocks noGrp="1"/>
          </p:cNvSpPr>
          <p:nvPr>
            <p:ph type="clipArt" sz="half" idx="1"/>
          </p:nvPr>
        </p:nvSpPr>
        <p:spPr>
          <a:xfrm>
            <a:off x="685800" y="1752600"/>
            <a:ext cx="3810000" cy="4191000"/>
          </a:xfrm>
        </p:spPr>
        <p:txBody>
          <a:bodyPr/>
          <a:lstStyle/>
          <a:p>
            <a:endParaRPr lang="en-GB"/>
          </a:p>
        </p:txBody>
      </p:sp>
      <p:sp>
        <p:nvSpPr>
          <p:cNvPr id="4" name="Text Placeholder 3">
            <a:extLst>
              <a:ext uri="{FF2B5EF4-FFF2-40B4-BE49-F238E27FC236}">
                <a16:creationId xmlns:a16="http://schemas.microsoft.com/office/drawing/2014/main" id="{0CDF0635-ED00-8631-31B6-7E4C9B83A031}"/>
              </a:ext>
            </a:extLst>
          </p:cNvPr>
          <p:cNvSpPr>
            <a:spLocks noGrp="1"/>
          </p:cNvSpPr>
          <p:nvPr>
            <p:ph type="body" sz="half" idx="2"/>
          </p:nvPr>
        </p:nvSpPr>
        <p:spPr>
          <a:xfrm>
            <a:off x="4648200" y="1752600"/>
            <a:ext cx="38100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C0F843-B9F0-9599-A83F-4B2BF303BEE3}"/>
              </a:ext>
            </a:extLst>
          </p:cNvPr>
          <p:cNvSpPr>
            <a:spLocks noGrp="1"/>
          </p:cNvSpPr>
          <p:nvPr>
            <p:ph type="dt" sz="half" idx="10"/>
          </p:nvPr>
        </p:nvSpPr>
        <p:spPr>
          <a:xfrm>
            <a:off x="457200" y="6019800"/>
            <a:ext cx="19050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68F74D2-7BB2-2A64-5E26-145E6422E6C0}"/>
              </a:ext>
            </a:extLst>
          </p:cNvPr>
          <p:cNvSpPr>
            <a:spLocks noGrp="1"/>
          </p:cNvSpPr>
          <p:nvPr>
            <p:ph type="ftr" sz="quarter" idx="11"/>
          </p:nvPr>
        </p:nvSpPr>
        <p:spPr>
          <a:xfrm>
            <a:off x="3124200" y="60198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437D0DA-A85B-F847-0B5F-6A57306A048F}"/>
              </a:ext>
            </a:extLst>
          </p:cNvPr>
          <p:cNvSpPr>
            <a:spLocks noGrp="1"/>
          </p:cNvSpPr>
          <p:nvPr>
            <p:ph type="sldNum" sz="quarter" idx="12"/>
          </p:nvPr>
        </p:nvSpPr>
        <p:spPr>
          <a:xfrm>
            <a:off x="6858000" y="6019800"/>
            <a:ext cx="1905000" cy="457200"/>
          </a:xfrm>
        </p:spPr>
        <p:txBody>
          <a:bodyPr/>
          <a:lstStyle>
            <a:lvl1pPr>
              <a:defRPr/>
            </a:lvl1pPr>
          </a:lstStyle>
          <a:p>
            <a:fld id="{E37D73E1-8FA1-484D-BAC6-E012B12EF69B}" type="slidenum">
              <a:rPr lang="en-US" altLang="en-US"/>
              <a:pPr/>
              <a:t>‹#›</a:t>
            </a:fld>
            <a:endParaRPr lang="en-US" altLang="en-US"/>
          </a:p>
        </p:txBody>
      </p:sp>
    </p:spTree>
    <p:extLst>
      <p:ext uri="{BB962C8B-B14F-4D97-AF65-F5344CB8AC3E}">
        <p14:creationId xmlns:p14="http://schemas.microsoft.com/office/powerpoint/2010/main" val="719256755"/>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3CAEC-244D-2A63-0921-CBE375CCAE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7008DD5-1A23-AED1-066C-AA8C556C08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AA2BC1-3CF9-561B-71BD-5AAF50FD7F4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934C461-0A01-C06B-52A0-7ADD720FF84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3130585-7B1C-76B2-CE89-31FC6C2D9227}"/>
              </a:ext>
            </a:extLst>
          </p:cNvPr>
          <p:cNvSpPr>
            <a:spLocks noGrp="1"/>
          </p:cNvSpPr>
          <p:nvPr>
            <p:ph type="sldNum" sz="quarter" idx="12"/>
          </p:nvPr>
        </p:nvSpPr>
        <p:spPr/>
        <p:txBody>
          <a:bodyPr/>
          <a:lstStyle>
            <a:lvl1pPr>
              <a:defRPr/>
            </a:lvl1pPr>
          </a:lstStyle>
          <a:p>
            <a:fld id="{BF4AF7C1-F0FB-4FDB-90BE-A86ED7BCB46D}" type="slidenum">
              <a:rPr lang="en-US" altLang="en-US"/>
              <a:pPr/>
              <a:t>‹#›</a:t>
            </a:fld>
            <a:endParaRPr lang="en-US" altLang="en-US"/>
          </a:p>
        </p:txBody>
      </p:sp>
    </p:spTree>
    <p:extLst>
      <p:ext uri="{BB962C8B-B14F-4D97-AF65-F5344CB8AC3E}">
        <p14:creationId xmlns:p14="http://schemas.microsoft.com/office/powerpoint/2010/main" val="29002067"/>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8035E-3B09-01E4-97AD-320A9A85D0AE}"/>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4AD545A-9DDE-8FDA-B5AD-B97B5AA8822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A272C8FA-50A0-9F99-FC27-3F5F2B7E73F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5A6A9A4-6060-FE77-0D79-B2A5917E1F0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68271DD-EC08-D259-AB46-96E7A4550DA9}"/>
              </a:ext>
            </a:extLst>
          </p:cNvPr>
          <p:cNvSpPr>
            <a:spLocks noGrp="1"/>
          </p:cNvSpPr>
          <p:nvPr>
            <p:ph type="sldNum" sz="quarter" idx="12"/>
          </p:nvPr>
        </p:nvSpPr>
        <p:spPr/>
        <p:txBody>
          <a:bodyPr/>
          <a:lstStyle>
            <a:lvl1pPr>
              <a:defRPr/>
            </a:lvl1pPr>
          </a:lstStyle>
          <a:p>
            <a:fld id="{2D2297D3-7E74-4D30-9286-3BA90D7F726A}" type="slidenum">
              <a:rPr lang="en-US" altLang="en-US"/>
              <a:pPr/>
              <a:t>‹#›</a:t>
            </a:fld>
            <a:endParaRPr lang="en-US" altLang="en-US"/>
          </a:p>
        </p:txBody>
      </p:sp>
    </p:spTree>
    <p:extLst>
      <p:ext uri="{BB962C8B-B14F-4D97-AF65-F5344CB8AC3E}">
        <p14:creationId xmlns:p14="http://schemas.microsoft.com/office/powerpoint/2010/main" val="3200441570"/>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FC6D3-D8F2-219B-1F28-D997AE35D5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E5E116E-B65C-951F-33AB-AF6A55A6FA45}"/>
              </a:ext>
            </a:extLst>
          </p:cNvPr>
          <p:cNvSpPr>
            <a:spLocks noGrp="1"/>
          </p:cNvSpPr>
          <p:nvPr>
            <p:ph sz="half" idx="1"/>
          </p:nvPr>
        </p:nvSpPr>
        <p:spPr>
          <a:xfrm>
            <a:off x="685800" y="1752600"/>
            <a:ext cx="38100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B48D25B-A204-8F98-D081-67C8B36A4F3D}"/>
              </a:ext>
            </a:extLst>
          </p:cNvPr>
          <p:cNvSpPr>
            <a:spLocks noGrp="1"/>
          </p:cNvSpPr>
          <p:nvPr>
            <p:ph sz="half" idx="2"/>
          </p:nvPr>
        </p:nvSpPr>
        <p:spPr>
          <a:xfrm>
            <a:off x="4648200" y="1752600"/>
            <a:ext cx="38100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9FBEAF4-AF3D-D1F5-F3B7-D9926484D8D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6C3328A-E4AD-61BD-9EAA-0F2EDB02C2B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85C1ECE-12BB-C0CE-E5D8-E69772761C4B}"/>
              </a:ext>
            </a:extLst>
          </p:cNvPr>
          <p:cNvSpPr>
            <a:spLocks noGrp="1"/>
          </p:cNvSpPr>
          <p:nvPr>
            <p:ph type="sldNum" sz="quarter" idx="12"/>
          </p:nvPr>
        </p:nvSpPr>
        <p:spPr/>
        <p:txBody>
          <a:bodyPr/>
          <a:lstStyle>
            <a:lvl1pPr>
              <a:defRPr/>
            </a:lvl1pPr>
          </a:lstStyle>
          <a:p>
            <a:fld id="{DF714FB0-2EB8-4BC9-9318-5437E118437B}" type="slidenum">
              <a:rPr lang="en-US" altLang="en-US"/>
              <a:pPr/>
              <a:t>‹#›</a:t>
            </a:fld>
            <a:endParaRPr lang="en-US" altLang="en-US"/>
          </a:p>
        </p:txBody>
      </p:sp>
    </p:spTree>
    <p:extLst>
      <p:ext uri="{BB962C8B-B14F-4D97-AF65-F5344CB8AC3E}">
        <p14:creationId xmlns:p14="http://schemas.microsoft.com/office/powerpoint/2010/main" val="1263811734"/>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BC251-AA9F-910C-7C55-55A23FDDBFBD}"/>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AB88EC-6BF8-743F-7FEF-D1851D863FF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A0E4A7-6965-0E48-DB65-82CA3A29452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6D73A7E-04FA-180D-B5B8-A518CBE7C20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1DEBCC-5870-1BCE-C4F0-21B34D80DFC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31C8E50-47FD-C929-DBFD-D1E93836C548}"/>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C97BB6AC-B9BC-891F-9D25-4C1CBA5FBAEA}"/>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F712CC4-C1E3-53F2-4BFD-C307BDC83B72}"/>
              </a:ext>
            </a:extLst>
          </p:cNvPr>
          <p:cNvSpPr>
            <a:spLocks noGrp="1"/>
          </p:cNvSpPr>
          <p:nvPr>
            <p:ph type="sldNum" sz="quarter" idx="12"/>
          </p:nvPr>
        </p:nvSpPr>
        <p:spPr/>
        <p:txBody>
          <a:bodyPr/>
          <a:lstStyle>
            <a:lvl1pPr>
              <a:defRPr/>
            </a:lvl1pPr>
          </a:lstStyle>
          <a:p>
            <a:fld id="{A49AD18C-D807-429D-AC0D-83D8CBC85071}" type="slidenum">
              <a:rPr lang="en-US" altLang="en-US"/>
              <a:pPr/>
              <a:t>‹#›</a:t>
            </a:fld>
            <a:endParaRPr lang="en-US" altLang="en-US"/>
          </a:p>
        </p:txBody>
      </p:sp>
    </p:spTree>
    <p:extLst>
      <p:ext uri="{BB962C8B-B14F-4D97-AF65-F5344CB8AC3E}">
        <p14:creationId xmlns:p14="http://schemas.microsoft.com/office/powerpoint/2010/main" val="219623184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16E75-6169-3076-158B-B57C73008E8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F5908E0-EF44-1561-E224-F1D073CFCED5}"/>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01E877FD-EAC5-D726-C09B-3AC65F3B5019}"/>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47A214C9-4229-2AEE-F84E-F87DA5A20A53}"/>
              </a:ext>
            </a:extLst>
          </p:cNvPr>
          <p:cNvSpPr>
            <a:spLocks noGrp="1"/>
          </p:cNvSpPr>
          <p:nvPr>
            <p:ph type="sldNum" sz="quarter" idx="12"/>
          </p:nvPr>
        </p:nvSpPr>
        <p:spPr/>
        <p:txBody>
          <a:bodyPr/>
          <a:lstStyle>
            <a:lvl1pPr>
              <a:defRPr/>
            </a:lvl1pPr>
          </a:lstStyle>
          <a:p>
            <a:fld id="{FB5355CA-CFDE-4B7A-9C23-9BAC7BBEC0C0}" type="slidenum">
              <a:rPr lang="en-US" altLang="en-US"/>
              <a:pPr/>
              <a:t>‹#›</a:t>
            </a:fld>
            <a:endParaRPr lang="en-US" altLang="en-US"/>
          </a:p>
        </p:txBody>
      </p:sp>
    </p:spTree>
    <p:extLst>
      <p:ext uri="{BB962C8B-B14F-4D97-AF65-F5344CB8AC3E}">
        <p14:creationId xmlns:p14="http://schemas.microsoft.com/office/powerpoint/2010/main" val="2445775195"/>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F27C78-D394-5540-EE75-FCCE84F19C82}"/>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ADF1A71E-D01F-927A-1620-A2003F2584E9}"/>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50217B0F-B168-50E9-8CC0-04CE029EE1B6}"/>
              </a:ext>
            </a:extLst>
          </p:cNvPr>
          <p:cNvSpPr>
            <a:spLocks noGrp="1"/>
          </p:cNvSpPr>
          <p:nvPr>
            <p:ph type="sldNum" sz="quarter" idx="12"/>
          </p:nvPr>
        </p:nvSpPr>
        <p:spPr/>
        <p:txBody>
          <a:bodyPr/>
          <a:lstStyle>
            <a:lvl1pPr>
              <a:defRPr/>
            </a:lvl1pPr>
          </a:lstStyle>
          <a:p>
            <a:fld id="{EBD2EAB2-D186-4019-8182-B0DBB3E56B6E}" type="slidenum">
              <a:rPr lang="en-US" altLang="en-US"/>
              <a:pPr/>
              <a:t>‹#›</a:t>
            </a:fld>
            <a:endParaRPr lang="en-US" altLang="en-US"/>
          </a:p>
        </p:txBody>
      </p:sp>
    </p:spTree>
    <p:extLst>
      <p:ext uri="{BB962C8B-B14F-4D97-AF65-F5344CB8AC3E}">
        <p14:creationId xmlns:p14="http://schemas.microsoft.com/office/powerpoint/2010/main" val="3210264026"/>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3983E-EDE5-82DE-BAD3-353E8722F5F3}"/>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0443EAE-29C6-D63E-ABCB-BAFE9184299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4FBE60B-168E-2BA0-174E-C5C767CA3C8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730107-9A05-F747-A1CE-0480C5DB0A1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5C9AD14-2B44-4388-0375-AC5A9287208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3605BE7-BE17-99B3-2717-F921D2ECD79A}"/>
              </a:ext>
            </a:extLst>
          </p:cNvPr>
          <p:cNvSpPr>
            <a:spLocks noGrp="1"/>
          </p:cNvSpPr>
          <p:nvPr>
            <p:ph type="sldNum" sz="quarter" idx="12"/>
          </p:nvPr>
        </p:nvSpPr>
        <p:spPr/>
        <p:txBody>
          <a:bodyPr/>
          <a:lstStyle>
            <a:lvl1pPr>
              <a:defRPr/>
            </a:lvl1pPr>
          </a:lstStyle>
          <a:p>
            <a:fld id="{B347E7AC-05E5-4B20-ABAD-D8F0B38C5594}" type="slidenum">
              <a:rPr lang="en-US" altLang="en-US"/>
              <a:pPr/>
              <a:t>‹#›</a:t>
            </a:fld>
            <a:endParaRPr lang="en-US" altLang="en-US"/>
          </a:p>
        </p:txBody>
      </p:sp>
    </p:spTree>
    <p:extLst>
      <p:ext uri="{BB962C8B-B14F-4D97-AF65-F5344CB8AC3E}">
        <p14:creationId xmlns:p14="http://schemas.microsoft.com/office/powerpoint/2010/main" val="1836905307"/>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D9D8F-849C-A9E4-3355-5DE8C9AA4820}"/>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E6CCEE9-8F7E-6EE4-353C-C2C50FBA74B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E92862B-27A9-D3C4-CC2C-293C5479847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88D711-C5C2-1E5D-61CE-C035D167111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9D077EC-F9EB-1946-0D5B-93CFC823543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D0A31EC-0DFB-7BAC-6AA9-D6A69E06C0F6}"/>
              </a:ext>
            </a:extLst>
          </p:cNvPr>
          <p:cNvSpPr>
            <a:spLocks noGrp="1"/>
          </p:cNvSpPr>
          <p:nvPr>
            <p:ph type="sldNum" sz="quarter" idx="12"/>
          </p:nvPr>
        </p:nvSpPr>
        <p:spPr/>
        <p:txBody>
          <a:bodyPr/>
          <a:lstStyle>
            <a:lvl1pPr>
              <a:defRPr/>
            </a:lvl1pPr>
          </a:lstStyle>
          <a:p>
            <a:fld id="{0EA8F7D8-6F01-41D0-B646-10A499A24F4D}" type="slidenum">
              <a:rPr lang="en-US" altLang="en-US"/>
              <a:pPr/>
              <a:t>‹#›</a:t>
            </a:fld>
            <a:endParaRPr lang="en-US" altLang="en-US"/>
          </a:p>
        </p:txBody>
      </p:sp>
    </p:spTree>
    <p:extLst>
      <p:ext uri="{BB962C8B-B14F-4D97-AF65-F5344CB8AC3E}">
        <p14:creationId xmlns:p14="http://schemas.microsoft.com/office/powerpoint/2010/main" val="2124835188"/>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6082" name="Group 2">
            <a:extLst>
              <a:ext uri="{FF2B5EF4-FFF2-40B4-BE49-F238E27FC236}">
                <a16:creationId xmlns:a16="http://schemas.microsoft.com/office/drawing/2014/main" id="{A55396D7-1F39-5158-A56D-6230384385FB}"/>
              </a:ext>
            </a:extLst>
          </p:cNvPr>
          <p:cNvGrpSpPr>
            <a:grpSpLocks/>
          </p:cNvGrpSpPr>
          <p:nvPr/>
        </p:nvGrpSpPr>
        <p:grpSpPr bwMode="auto">
          <a:xfrm>
            <a:off x="177800" y="230188"/>
            <a:ext cx="203200" cy="6503987"/>
            <a:chOff x="112" y="145"/>
            <a:chExt cx="128" cy="4097"/>
          </a:xfrm>
        </p:grpSpPr>
        <p:sp>
          <p:nvSpPr>
            <p:cNvPr id="46083" name="Rectangle 3">
              <a:extLst>
                <a:ext uri="{FF2B5EF4-FFF2-40B4-BE49-F238E27FC236}">
                  <a16:creationId xmlns:a16="http://schemas.microsoft.com/office/drawing/2014/main" id="{326A732B-A777-91E2-588E-BFC4382A90BF}"/>
                </a:ext>
              </a:extLst>
            </p:cNvPr>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084" name="Rectangle 4">
              <a:extLst>
                <a:ext uri="{FF2B5EF4-FFF2-40B4-BE49-F238E27FC236}">
                  <a16:creationId xmlns:a16="http://schemas.microsoft.com/office/drawing/2014/main" id="{B302654D-80EC-963A-B2F2-8D1A7B97E12E}"/>
                </a:ext>
              </a:extLst>
            </p:cNvPr>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ltLang="en-US"/>
            </a:p>
          </p:txBody>
        </p:sp>
      </p:grpSp>
      <p:grpSp>
        <p:nvGrpSpPr>
          <p:cNvPr id="46085" name="Group 5">
            <a:extLst>
              <a:ext uri="{FF2B5EF4-FFF2-40B4-BE49-F238E27FC236}">
                <a16:creationId xmlns:a16="http://schemas.microsoft.com/office/drawing/2014/main" id="{F2C181E9-85F2-692B-D972-3170466113AE}"/>
              </a:ext>
            </a:extLst>
          </p:cNvPr>
          <p:cNvGrpSpPr>
            <a:grpSpLocks/>
          </p:cNvGrpSpPr>
          <p:nvPr/>
        </p:nvGrpSpPr>
        <p:grpSpPr bwMode="auto">
          <a:xfrm>
            <a:off x="8793163" y="220663"/>
            <a:ext cx="198437" cy="6408737"/>
            <a:chOff x="5539" y="139"/>
            <a:chExt cx="125" cy="4037"/>
          </a:xfrm>
        </p:grpSpPr>
        <p:sp>
          <p:nvSpPr>
            <p:cNvPr id="46086" name="Rectangle 6">
              <a:extLst>
                <a:ext uri="{FF2B5EF4-FFF2-40B4-BE49-F238E27FC236}">
                  <a16:creationId xmlns:a16="http://schemas.microsoft.com/office/drawing/2014/main" id="{CB15534C-A1E5-886E-C2D3-8ADEFA36A767}"/>
                </a:ext>
              </a:extLst>
            </p:cNvPr>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087" name="Rectangle 7">
              <a:extLst>
                <a:ext uri="{FF2B5EF4-FFF2-40B4-BE49-F238E27FC236}">
                  <a16:creationId xmlns:a16="http://schemas.microsoft.com/office/drawing/2014/main" id="{2A8B440A-C4E9-66E5-4CC5-C79C7DBE2338}"/>
                </a:ext>
              </a:extLst>
            </p:cNvPr>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088" name="Group 8">
            <a:extLst>
              <a:ext uri="{FF2B5EF4-FFF2-40B4-BE49-F238E27FC236}">
                <a16:creationId xmlns:a16="http://schemas.microsoft.com/office/drawing/2014/main" id="{1184088C-4856-68A0-015D-30347234F4A1}"/>
              </a:ext>
            </a:extLst>
          </p:cNvPr>
          <p:cNvGrpSpPr>
            <a:grpSpLocks/>
          </p:cNvGrpSpPr>
          <p:nvPr/>
        </p:nvGrpSpPr>
        <p:grpSpPr bwMode="auto">
          <a:xfrm>
            <a:off x="412750" y="6477000"/>
            <a:ext cx="8686800" cy="228600"/>
            <a:chOff x="260" y="4080"/>
            <a:chExt cx="5472" cy="144"/>
          </a:xfrm>
        </p:grpSpPr>
        <p:sp>
          <p:nvSpPr>
            <p:cNvPr id="46089" name="Rectangle 9">
              <a:extLst>
                <a:ext uri="{FF2B5EF4-FFF2-40B4-BE49-F238E27FC236}">
                  <a16:creationId xmlns:a16="http://schemas.microsoft.com/office/drawing/2014/main" id="{6E9D8834-3A4A-C18A-DA55-8D379F26DC33}"/>
                </a:ext>
              </a:extLst>
            </p:cNvPr>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090" name="Rectangle 10">
              <a:extLst>
                <a:ext uri="{FF2B5EF4-FFF2-40B4-BE49-F238E27FC236}">
                  <a16:creationId xmlns:a16="http://schemas.microsoft.com/office/drawing/2014/main" id="{CD8A0FEB-541F-FFD1-A5F6-1BCD284AFF5E}"/>
                </a:ext>
              </a:extLst>
            </p:cNvPr>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091" name="Group 11">
            <a:extLst>
              <a:ext uri="{FF2B5EF4-FFF2-40B4-BE49-F238E27FC236}">
                <a16:creationId xmlns:a16="http://schemas.microsoft.com/office/drawing/2014/main" id="{1F448066-5AC5-66E6-89E1-B716CD79119B}"/>
              </a:ext>
            </a:extLst>
          </p:cNvPr>
          <p:cNvGrpSpPr>
            <a:grpSpLocks/>
          </p:cNvGrpSpPr>
          <p:nvPr/>
        </p:nvGrpSpPr>
        <p:grpSpPr bwMode="auto">
          <a:xfrm>
            <a:off x="76200" y="176213"/>
            <a:ext cx="8745538" cy="161925"/>
            <a:chOff x="48" y="111"/>
            <a:chExt cx="5509" cy="102"/>
          </a:xfrm>
        </p:grpSpPr>
        <p:sp>
          <p:nvSpPr>
            <p:cNvPr id="46092" name="Rectangle 12">
              <a:extLst>
                <a:ext uri="{FF2B5EF4-FFF2-40B4-BE49-F238E27FC236}">
                  <a16:creationId xmlns:a16="http://schemas.microsoft.com/office/drawing/2014/main" id="{EC1DBC1A-DA24-920E-9A33-65B5CE89D468}"/>
                </a:ext>
              </a:extLst>
            </p:cNvPr>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093" name="Rectangle 13">
              <a:extLst>
                <a:ext uri="{FF2B5EF4-FFF2-40B4-BE49-F238E27FC236}">
                  <a16:creationId xmlns:a16="http://schemas.microsoft.com/office/drawing/2014/main" id="{540A4CBC-292E-7E23-6A46-8BFBD7460337}"/>
                </a:ext>
              </a:extLst>
            </p:cNvPr>
            <p:cNvSpPr>
              <a:spLocks noChangeArrowheads="1"/>
            </p:cNvSpPr>
            <p:nvPr/>
          </p:nvSpPr>
          <p:spPr bwMode="auto">
            <a:xfrm rot="5400000" flipV="1">
              <a:off x="2784" y="-2625"/>
              <a:ext cx="38" cy="5509"/>
            </a:xfrm>
            <a:prstGeom prst="rect">
              <a:avLst/>
            </a:prstGeom>
            <a:gradFill rotWithShape="0">
              <a:gsLst>
                <a:gs pos="0">
                  <a:schemeClr val="accent1"/>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46094" name="Group 14">
            <a:extLst>
              <a:ext uri="{FF2B5EF4-FFF2-40B4-BE49-F238E27FC236}">
                <a16:creationId xmlns:a16="http://schemas.microsoft.com/office/drawing/2014/main" id="{A563B010-6626-C5C4-7518-FF82AEB94F63}"/>
              </a:ext>
            </a:extLst>
          </p:cNvPr>
          <p:cNvGrpSpPr>
            <a:grpSpLocks/>
          </p:cNvGrpSpPr>
          <p:nvPr/>
        </p:nvGrpSpPr>
        <p:grpSpPr bwMode="auto">
          <a:xfrm>
            <a:off x="71438" y="176213"/>
            <a:ext cx="8745537" cy="161925"/>
            <a:chOff x="45" y="111"/>
            <a:chExt cx="5509" cy="102"/>
          </a:xfrm>
        </p:grpSpPr>
        <p:sp>
          <p:nvSpPr>
            <p:cNvPr id="46095" name="Rectangle 15">
              <a:extLst>
                <a:ext uri="{FF2B5EF4-FFF2-40B4-BE49-F238E27FC236}">
                  <a16:creationId xmlns:a16="http://schemas.microsoft.com/office/drawing/2014/main" id="{5CA2235E-4BC0-42A3-6FF4-44CC837A8CBB}"/>
                </a:ext>
              </a:extLst>
            </p:cNvPr>
            <p:cNvSpPr>
              <a:spLocks noChangeArrowheads="1"/>
            </p:cNvSpPr>
            <p:nvPr/>
          </p:nvSpPr>
          <p:spPr bwMode="auto">
            <a:xfrm rot="5400000" flipV="1">
              <a:off x="2850" y="-2491"/>
              <a:ext cx="37" cy="5371"/>
            </a:xfrm>
            <a:prstGeom prst="rect">
              <a:avLst/>
            </a:prstGeom>
            <a:gradFill rotWithShape="0">
              <a:gsLst>
                <a:gs pos="0">
                  <a:schemeClr va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6096" name="Rectangle 16">
              <a:extLst>
                <a:ext uri="{FF2B5EF4-FFF2-40B4-BE49-F238E27FC236}">
                  <a16:creationId xmlns:a16="http://schemas.microsoft.com/office/drawing/2014/main" id="{8ED88F5B-4584-B7B2-B8EE-03B413722C56}"/>
                </a:ext>
              </a:extLst>
            </p:cNvPr>
            <p:cNvSpPr>
              <a:spLocks noChangeArrowheads="1"/>
            </p:cNvSpPr>
            <p:nvPr/>
          </p:nvSpPr>
          <p:spPr bwMode="auto">
            <a:xfrm rot="5400000" flipV="1">
              <a:off x="2781" y="-2625"/>
              <a:ext cx="38" cy="5509"/>
            </a:xfrm>
            <a:prstGeom prst="rect">
              <a:avLst/>
            </a:prstGeom>
            <a:gradFill rotWithShape="0">
              <a:gsLst>
                <a:gs pos="0">
                  <a:schemeClr val="accent1"/>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6097" name="Rectangle 17">
            <a:extLst>
              <a:ext uri="{FF2B5EF4-FFF2-40B4-BE49-F238E27FC236}">
                <a16:creationId xmlns:a16="http://schemas.microsoft.com/office/drawing/2014/main" id="{BC520BD6-140D-A037-3D28-FFC80EE30ECA}"/>
              </a:ext>
            </a:extLst>
          </p:cNvPr>
          <p:cNvSpPr>
            <a:spLocks noGrp="1" noChangeArrowheads="1"/>
          </p:cNvSpPr>
          <p:nvPr>
            <p:ph type="title"/>
          </p:nvPr>
        </p:nvSpPr>
        <p:spPr bwMode="auto">
          <a:xfrm>
            <a:off x="685800" y="609600"/>
            <a:ext cx="7772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46098" name="Rectangle 18">
            <a:extLst>
              <a:ext uri="{FF2B5EF4-FFF2-40B4-BE49-F238E27FC236}">
                <a16:creationId xmlns:a16="http://schemas.microsoft.com/office/drawing/2014/main" id="{49FF633B-85CC-5A71-6225-D0224258D62E}"/>
              </a:ext>
            </a:extLst>
          </p:cNvPr>
          <p:cNvSpPr>
            <a:spLocks noGrp="1" noChangeArrowheads="1"/>
          </p:cNvSpPr>
          <p:nvPr>
            <p:ph type="body" idx="1"/>
          </p:nvPr>
        </p:nvSpPr>
        <p:spPr bwMode="auto">
          <a:xfrm>
            <a:off x="685800" y="1752600"/>
            <a:ext cx="77724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6099" name="Rectangle 19">
            <a:extLst>
              <a:ext uri="{FF2B5EF4-FFF2-40B4-BE49-F238E27FC236}">
                <a16:creationId xmlns:a16="http://schemas.microsoft.com/office/drawing/2014/main" id="{BA904050-7D95-9783-5BE2-9FE9E6023B2A}"/>
              </a:ext>
            </a:extLst>
          </p:cNvPr>
          <p:cNvSpPr>
            <a:spLocks noGrp="1" noChangeArrowheads="1"/>
          </p:cNvSpPr>
          <p:nvPr>
            <p:ph type="dt" sz="half" idx="2"/>
          </p:nvPr>
        </p:nvSpPr>
        <p:spPr bwMode="auto">
          <a:xfrm>
            <a:off x="457200" y="6019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en-US" altLang="en-US"/>
          </a:p>
        </p:txBody>
      </p:sp>
      <p:sp>
        <p:nvSpPr>
          <p:cNvPr id="46100" name="Rectangle 20">
            <a:extLst>
              <a:ext uri="{FF2B5EF4-FFF2-40B4-BE49-F238E27FC236}">
                <a16:creationId xmlns:a16="http://schemas.microsoft.com/office/drawing/2014/main" id="{FAF28AE3-096D-4E6E-3658-AE20D9F6A8CB}"/>
              </a:ext>
            </a:extLst>
          </p:cNvPr>
          <p:cNvSpPr>
            <a:spLocks noGrp="1" noChangeArrowheads="1"/>
          </p:cNvSpPr>
          <p:nvPr>
            <p:ph type="ftr" sz="quarter" idx="3"/>
          </p:nvPr>
        </p:nvSpPr>
        <p:spPr bwMode="auto">
          <a:xfrm>
            <a:off x="3124200" y="6019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en-US" altLang="en-US"/>
          </a:p>
        </p:txBody>
      </p:sp>
      <p:sp>
        <p:nvSpPr>
          <p:cNvPr id="46101" name="Rectangle 21">
            <a:extLst>
              <a:ext uri="{FF2B5EF4-FFF2-40B4-BE49-F238E27FC236}">
                <a16:creationId xmlns:a16="http://schemas.microsoft.com/office/drawing/2014/main" id="{9D8C585F-60B6-6A41-6EA0-36364247F3B0}"/>
              </a:ext>
            </a:extLst>
          </p:cNvPr>
          <p:cNvSpPr>
            <a:spLocks noGrp="1" noChangeArrowheads="1"/>
          </p:cNvSpPr>
          <p:nvPr>
            <p:ph type="sldNum" sz="quarter" idx="4"/>
          </p:nvPr>
        </p:nvSpPr>
        <p:spPr bwMode="auto">
          <a:xfrm>
            <a:off x="6858000" y="6019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79F1CEE3-222F-4B0C-B19E-3A2952F71858}"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ransition>
    <p:dissolve/>
  </p:transition>
  <p:txStyles>
    <p:titleStyle>
      <a:lvl1pPr algn="l" rtl="0" fontAlgn="base">
        <a:spcBef>
          <a:spcPct val="0"/>
        </a:spcBef>
        <a:spcAft>
          <a:spcPct val="0"/>
        </a:spcAft>
        <a:defRPr sz="3600" kern="1200">
          <a:solidFill>
            <a:schemeClr val="tx2"/>
          </a:solidFill>
          <a:latin typeface="+mj-lt"/>
          <a:ea typeface="+mj-ea"/>
          <a:cs typeface="+mj-cs"/>
        </a:defRPr>
      </a:lvl1pPr>
      <a:lvl2pPr algn="l" rtl="0" fontAlgn="base">
        <a:spcBef>
          <a:spcPct val="0"/>
        </a:spcBef>
        <a:spcAft>
          <a:spcPct val="0"/>
        </a:spcAft>
        <a:defRPr sz="3600">
          <a:solidFill>
            <a:schemeClr val="tx2"/>
          </a:solidFill>
          <a:latin typeface="Tahoma" panose="020B0604030504040204" pitchFamily="34" charset="0"/>
        </a:defRPr>
      </a:lvl2pPr>
      <a:lvl3pPr algn="l" rtl="0" fontAlgn="base">
        <a:spcBef>
          <a:spcPct val="0"/>
        </a:spcBef>
        <a:spcAft>
          <a:spcPct val="0"/>
        </a:spcAft>
        <a:defRPr sz="3600">
          <a:solidFill>
            <a:schemeClr val="tx2"/>
          </a:solidFill>
          <a:latin typeface="Tahoma" panose="020B0604030504040204" pitchFamily="34" charset="0"/>
        </a:defRPr>
      </a:lvl3pPr>
      <a:lvl4pPr algn="l" rtl="0" fontAlgn="base">
        <a:spcBef>
          <a:spcPct val="0"/>
        </a:spcBef>
        <a:spcAft>
          <a:spcPct val="0"/>
        </a:spcAft>
        <a:defRPr sz="3600">
          <a:solidFill>
            <a:schemeClr val="tx2"/>
          </a:solidFill>
          <a:latin typeface="Tahoma" panose="020B0604030504040204" pitchFamily="34" charset="0"/>
        </a:defRPr>
      </a:lvl4pPr>
      <a:lvl5pPr algn="l" rtl="0" fontAlgn="base">
        <a:spcBef>
          <a:spcPct val="0"/>
        </a:spcBef>
        <a:spcAft>
          <a:spcPct val="0"/>
        </a:spcAft>
        <a:defRPr sz="3600">
          <a:solidFill>
            <a:schemeClr val="tx2"/>
          </a:solidFill>
          <a:latin typeface="Tahoma" panose="020B0604030504040204" pitchFamily="34" charset="0"/>
        </a:defRPr>
      </a:lvl5pPr>
      <a:lvl6pPr marL="457200" algn="l" rtl="0" fontAlgn="base">
        <a:spcBef>
          <a:spcPct val="0"/>
        </a:spcBef>
        <a:spcAft>
          <a:spcPct val="0"/>
        </a:spcAft>
        <a:defRPr sz="3600">
          <a:solidFill>
            <a:schemeClr val="tx2"/>
          </a:solidFill>
          <a:latin typeface="Tahoma" panose="020B0604030504040204" pitchFamily="34" charset="0"/>
        </a:defRPr>
      </a:lvl6pPr>
      <a:lvl7pPr marL="914400" algn="l" rtl="0" fontAlgn="base">
        <a:spcBef>
          <a:spcPct val="0"/>
        </a:spcBef>
        <a:spcAft>
          <a:spcPct val="0"/>
        </a:spcAft>
        <a:defRPr sz="3600">
          <a:solidFill>
            <a:schemeClr val="tx2"/>
          </a:solidFill>
          <a:latin typeface="Tahoma" panose="020B0604030504040204" pitchFamily="34" charset="0"/>
        </a:defRPr>
      </a:lvl7pPr>
      <a:lvl8pPr marL="1371600" algn="l" rtl="0" fontAlgn="base">
        <a:spcBef>
          <a:spcPct val="0"/>
        </a:spcBef>
        <a:spcAft>
          <a:spcPct val="0"/>
        </a:spcAft>
        <a:defRPr sz="3600">
          <a:solidFill>
            <a:schemeClr val="tx2"/>
          </a:solidFill>
          <a:latin typeface="Tahoma" panose="020B0604030504040204" pitchFamily="34" charset="0"/>
        </a:defRPr>
      </a:lvl8pPr>
      <a:lvl9pPr marL="1828800" algn="l" rtl="0" fontAlgn="base">
        <a:spcBef>
          <a:spcPct val="0"/>
        </a:spcBef>
        <a:spcAft>
          <a:spcPct val="0"/>
        </a:spcAft>
        <a:defRPr sz="3600">
          <a:solidFill>
            <a:schemeClr val="tx2"/>
          </a:solidFill>
          <a:latin typeface="Tahoma" panose="020B0604030504040204" pitchFamily="34" charset="0"/>
        </a:defRPr>
      </a:lvl9pPr>
    </p:titleStyle>
    <p:bodyStyle>
      <a:lvl1pPr marL="342900" indent="-342900" algn="l" rtl="0" fontAlgn="base">
        <a:spcBef>
          <a:spcPct val="20000"/>
        </a:spcBef>
        <a:spcAft>
          <a:spcPct val="0"/>
        </a:spcAft>
        <a:buClr>
          <a:schemeClr val="accent1"/>
        </a:buClr>
        <a:buChar char="•"/>
        <a:defRPr sz="3200" kern="1200">
          <a:solidFill>
            <a:schemeClr val="tx1"/>
          </a:solidFill>
          <a:latin typeface="+mn-lt"/>
          <a:ea typeface="+mn-ea"/>
          <a:cs typeface="+mn-cs"/>
        </a:defRPr>
      </a:lvl1pPr>
      <a:lvl2pPr marL="742950" indent="-285750" algn="l" rtl="0" fontAlgn="base">
        <a:spcBef>
          <a:spcPct val="20000"/>
        </a:spcBef>
        <a:spcAft>
          <a:spcPct val="0"/>
        </a:spcAft>
        <a:buClr>
          <a:schemeClr val="hlink"/>
        </a:buClr>
        <a:buChar char="–"/>
        <a:defRPr sz="28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Char char="•"/>
        <a:defRPr sz="2400" kern="1200">
          <a:solidFill>
            <a:schemeClr val="tx1"/>
          </a:solidFill>
          <a:latin typeface="+mn-lt"/>
          <a:ea typeface="+mn-ea"/>
          <a:cs typeface="+mn-cs"/>
        </a:defRPr>
      </a:lvl3pPr>
      <a:lvl4pPr marL="1600200" indent="-228600" algn="l" rtl="0" fontAlgn="base">
        <a:spcBef>
          <a:spcPct val="20000"/>
        </a:spcBef>
        <a:spcAft>
          <a:spcPct val="0"/>
        </a:spcAft>
        <a:buClr>
          <a:schemeClr val="folHlink"/>
        </a:buClr>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15.gif"/></Relationships>
</file>

<file path=ppt/slides/_rels/slide15.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3.xml"/><Relationship Id="rId1" Type="http://schemas.openxmlformats.org/officeDocument/2006/relationships/audio" Target="../media/audio2.wav"/><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E0B67DA6-72F8-E13A-74B2-CB66378028B8}"/>
              </a:ext>
            </a:extLst>
          </p:cNvPr>
          <p:cNvSpPr>
            <a:spLocks noGrp="1" noChangeArrowheads="1"/>
          </p:cNvSpPr>
          <p:nvPr>
            <p:ph type="title"/>
          </p:nvPr>
        </p:nvSpPr>
        <p:spPr/>
        <p:txBody>
          <a:bodyPr/>
          <a:lstStyle/>
          <a:p>
            <a:r>
              <a:rPr lang="en-US" altLang="en-US">
                <a:solidFill>
                  <a:srgbClr val="9933FF"/>
                </a:solidFill>
                <a:effectLst>
                  <a:outerShdw blurRad="38100" dist="38100" dir="2700000" algn="tl">
                    <a:srgbClr val="FFFFFF"/>
                  </a:outerShdw>
                </a:effectLst>
              </a:rPr>
              <a:t>Unlocking Themes in </a:t>
            </a:r>
            <a:r>
              <a:rPr lang="en-US" altLang="en-US" i="1">
                <a:solidFill>
                  <a:srgbClr val="9933FF"/>
                </a:solidFill>
                <a:effectLst>
                  <a:outerShdw blurRad="38100" dist="38100" dir="2700000" algn="tl">
                    <a:srgbClr val="FFFFFF"/>
                  </a:outerShdw>
                </a:effectLst>
              </a:rPr>
              <a:t>Macbeth</a:t>
            </a:r>
          </a:p>
        </p:txBody>
      </p:sp>
      <p:sp>
        <p:nvSpPr>
          <p:cNvPr id="28675" name="Rectangle 3">
            <a:extLst>
              <a:ext uri="{FF2B5EF4-FFF2-40B4-BE49-F238E27FC236}">
                <a16:creationId xmlns:a16="http://schemas.microsoft.com/office/drawing/2014/main" id="{8219A54F-7691-6426-2B66-B15677961D65}"/>
              </a:ext>
            </a:extLst>
          </p:cNvPr>
          <p:cNvSpPr>
            <a:spLocks noGrp="1" noChangeArrowheads="1"/>
          </p:cNvSpPr>
          <p:nvPr>
            <p:ph type="body" sz="half" idx="1"/>
          </p:nvPr>
        </p:nvSpPr>
        <p:spPr/>
        <p:txBody>
          <a:bodyPr/>
          <a:lstStyle/>
          <a:p>
            <a:r>
              <a:rPr lang="en-US" altLang="en-US" sz="2400">
                <a:solidFill>
                  <a:srgbClr val="3399FF"/>
                </a:solidFill>
              </a:rPr>
              <a:t>Ambition can subvert reason.</a:t>
            </a:r>
          </a:p>
          <a:p>
            <a:r>
              <a:rPr lang="en-US" altLang="en-US" sz="2400">
                <a:solidFill>
                  <a:srgbClr val="66CCFF"/>
                </a:solidFill>
              </a:rPr>
              <a:t>When supernatural powers represent evil, they should be ignored.</a:t>
            </a:r>
          </a:p>
          <a:p>
            <a:r>
              <a:rPr lang="en-US" altLang="en-US" sz="2400">
                <a:solidFill>
                  <a:srgbClr val="CCECFF"/>
                </a:solidFill>
              </a:rPr>
              <a:t>The natural order is disrupted by any upset in the proper order of human society.</a:t>
            </a:r>
          </a:p>
        </p:txBody>
      </p:sp>
      <p:pic>
        <p:nvPicPr>
          <p:cNvPr id="28679" name="Picture 7" descr="Click To Download">
            <a:extLst>
              <a:ext uri="{FF2B5EF4-FFF2-40B4-BE49-F238E27FC236}">
                <a16:creationId xmlns:a16="http://schemas.microsoft.com/office/drawing/2014/main" id="{644A2399-0234-C71B-6708-ACC500BDF91E}"/>
              </a:ext>
            </a:extLst>
          </p:cNvPr>
          <p:cNvPicPr>
            <a:picLocks noChangeAspect="1" noChangeArrowheads="1"/>
          </p:cNvPicPr>
          <p:nvPr>
            <p:ph type="clipArt" sz="half" idx="2"/>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4648200" y="2071688"/>
            <a:ext cx="3810000" cy="3552825"/>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8674"/>
                                        </p:tgtEl>
                                        <p:attrNameLst>
                                          <p:attrName>style.visibility</p:attrName>
                                        </p:attrNameLst>
                                      </p:cBhvr>
                                      <p:to>
                                        <p:strVal val="visible"/>
                                      </p:to>
                                    </p:set>
                                    <p:anim calcmode="lin" valueType="num">
                                      <p:cBhvr additive="base">
                                        <p:cTn id="7" dur="500" fill="hold"/>
                                        <p:tgtEl>
                                          <p:spTgt spid="28674"/>
                                        </p:tgtEl>
                                        <p:attrNameLst>
                                          <p:attrName>ppt_x</p:attrName>
                                        </p:attrNameLst>
                                      </p:cBhvr>
                                      <p:tavLst>
                                        <p:tav tm="0">
                                          <p:val>
                                            <p:strVal val="1+#ppt_w/2"/>
                                          </p:val>
                                        </p:tav>
                                        <p:tav tm="100000">
                                          <p:val>
                                            <p:strVal val="#ppt_x"/>
                                          </p:val>
                                        </p:tav>
                                      </p:tavLst>
                                    </p:anim>
                                    <p:anim calcmode="lin" valueType="num">
                                      <p:cBhvr additive="base">
                                        <p:cTn id="8" dur="500" fill="hold"/>
                                        <p:tgtEl>
                                          <p:spTgt spid="2867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nodeType="clickEffect">
                                  <p:stCondLst>
                                    <p:cond delay="0"/>
                                  </p:stCondLst>
                                  <p:iterate type="lt">
                                    <p:tmPct val="100000"/>
                                  </p:iterate>
                                  <p:childTnLst>
                                    <p:set>
                                      <p:cBhvr>
                                        <p:cTn id="12" dur="1" fill="hold">
                                          <p:stCondLst>
                                            <p:cond delay="0"/>
                                          </p:stCondLst>
                                        </p:cTn>
                                        <p:tgtEl>
                                          <p:spTgt spid="28675">
                                            <p:txEl>
                                              <p:pRg st="0" end="0"/>
                                            </p:txEl>
                                          </p:spTgt>
                                        </p:tgtEl>
                                        <p:attrNameLst>
                                          <p:attrName>style.visibility</p:attrName>
                                        </p:attrNameLst>
                                      </p:cBhvr>
                                      <p:to>
                                        <p:strVal val="visible"/>
                                      </p:to>
                                    </p:set>
                                    <p:anim calcmode="lin" valueType="num">
                                      <p:cBhvr additive="base">
                                        <p:cTn id="13" dur="75" fill="hold"/>
                                        <p:tgtEl>
                                          <p:spTgt spid="28675">
                                            <p:txEl>
                                              <p:pRg st="0" end="0"/>
                                            </p:txEl>
                                          </p:spTgt>
                                        </p:tgtEl>
                                        <p:attrNameLst>
                                          <p:attrName>ppt_x</p:attrName>
                                        </p:attrNameLst>
                                      </p:cBhvr>
                                      <p:tavLst>
                                        <p:tav tm="0">
                                          <p:val>
                                            <p:strVal val="1+#ppt_w/2"/>
                                          </p:val>
                                        </p:tav>
                                        <p:tav tm="100000">
                                          <p:val>
                                            <p:strVal val="#ppt_x"/>
                                          </p:val>
                                        </p:tav>
                                      </p:tavLst>
                                    </p:anim>
                                    <p:anim calcmode="lin" valueType="num">
                                      <p:cBhvr additive="base">
                                        <p:cTn id="14" dur="75" fill="hold"/>
                                        <p:tgtEl>
                                          <p:spTgt spid="2867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nodeType="clickEffect">
                                  <p:stCondLst>
                                    <p:cond delay="0"/>
                                  </p:stCondLst>
                                  <p:iterate type="lt">
                                    <p:tmPct val="100000"/>
                                  </p:iterate>
                                  <p:childTnLst>
                                    <p:set>
                                      <p:cBhvr>
                                        <p:cTn id="18" dur="1" fill="hold">
                                          <p:stCondLst>
                                            <p:cond delay="0"/>
                                          </p:stCondLst>
                                        </p:cTn>
                                        <p:tgtEl>
                                          <p:spTgt spid="28675">
                                            <p:txEl>
                                              <p:pRg st="1" end="1"/>
                                            </p:txEl>
                                          </p:spTgt>
                                        </p:tgtEl>
                                        <p:attrNameLst>
                                          <p:attrName>style.visibility</p:attrName>
                                        </p:attrNameLst>
                                      </p:cBhvr>
                                      <p:to>
                                        <p:strVal val="visible"/>
                                      </p:to>
                                    </p:set>
                                    <p:anim calcmode="lin" valueType="num">
                                      <p:cBhvr additive="base">
                                        <p:cTn id="19" dur="75" fill="hold"/>
                                        <p:tgtEl>
                                          <p:spTgt spid="28675">
                                            <p:txEl>
                                              <p:pRg st="1" end="1"/>
                                            </p:txEl>
                                          </p:spTgt>
                                        </p:tgtEl>
                                        <p:attrNameLst>
                                          <p:attrName>ppt_x</p:attrName>
                                        </p:attrNameLst>
                                      </p:cBhvr>
                                      <p:tavLst>
                                        <p:tav tm="0">
                                          <p:val>
                                            <p:strVal val="1+#ppt_w/2"/>
                                          </p:val>
                                        </p:tav>
                                        <p:tav tm="100000">
                                          <p:val>
                                            <p:strVal val="#ppt_x"/>
                                          </p:val>
                                        </p:tav>
                                      </p:tavLst>
                                    </p:anim>
                                    <p:anim calcmode="lin" valueType="num">
                                      <p:cBhvr additive="base">
                                        <p:cTn id="20" dur="75" fill="hold"/>
                                        <p:tgtEl>
                                          <p:spTgt spid="2867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nodeType="clickEffect">
                                  <p:stCondLst>
                                    <p:cond delay="0"/>
                                  </p:stCondLst>
                                  <p:iterate type="lt">
                                    <p:tmPct val="100000"/>
                                  </p:iterate>
                                  <p:childTnLst>
                                    <p:set>
                                      <p:cBhvr>
                                        <p:cTn id="24" dur="1" fill="hold">
                                          <p:stCondLst>
                                            <p:cond delay="0"/>
                                          </p:stCondLst>
                                        </p:cTn>
                                        <p:tgtEl>
                                          <p:spTgt spid="28675">
                                            <p:txEl>
                                              <p:pRg st="2" end="2"/>
                                            </p:txEl>
                                          </p:spTgt>
                                        </p:tgtEl>
                                        <p:attrNameLst>
                                          <p:attrName>style.visibility</p:attrName>
                                        </p:attrNameLst>
                                      </p:cBhvr>
                                      <p:to>
                                        <p:strVal val="visible"/>
                                      </p:to>
                                    </p:set>
                                    <p:anim calcmode="lin" valueType="num">
                                      <p:cBhvr additive="base">
                                        <p:cTn id="25" dur="75" fill="hold"/>
                                        <p:tgtEl>
                                          <p:spTgt spid="28675">
                                            <p:txEl>
                                              <p:pRg st="2" end="2"/>
                                            </p:txEl>
                                          </p:spTgt>
                                        </p:tgtEl>
                                        <p:attrNameLst>
                                          <p:attrName>ppt_x</p:attrName>
                                        </p:attrNameLst>
                                      </p:cBhvr>
                                      <p:tavLst>
                                        <p:tav tm="0">
                                          <p:val>
                                            <p:strVal val="1+#ppt_w/2"/>
                                          </p:val>
                                        </p:tav>
                                        <p:tav tm="100000">
                                          <p:val>
                                            <p:strVal val="#ppt_x"/>
                                          </p:val>
                                        </p:tav>
                                      </p:tavLst>
                                    </p:anim>
                                    <p:anim calcmode="lin" valueType="num">
                                      <p:cBhvr additive="base">
                                        <p:cTn id="26" dur="75" fill="hold"/>
                                        <p:tgtEl>
                                          <p:spTgt spid="2867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5" presetClass="entr" presetSubtype="0" fill="hold" nodeType="clickEffect">
                                  <p:stCondLst>
                                    <p:cond delay="0"/>
                                  </p:stCondLst>
                                  <p:childTnLst>
                                    <p:set>
                                      <p:cBhvr>
                                        <p:cTn id="30" dur="1" fill="hold">
                                          <p:stCondLst>
                                            <p:cond delay="0"/>
                                          </p:stCondLst>
                                        </p:cTn>
                                        <p:tgtEl>
                                          <p:spTgt spid="28679"/>
                                        </p:tgtEl>
                                        <p:attrNameLst>
                                          <p:attrName>style.visibility</p:attrName>
                                        </p:attrNameLst>
                                      </p:cBhvr>
                                      <p:to>
                                        <p:strVal val="visible"/>
                                      </p:to>
                                    </p:set>
                                    <p:anim calcmode="lin" valueType="num">
                                      <p:cBhvr>
                                        <p:cTn id="31" dur="1000" fill="hold"/>
                                        <p:tgtEl>
                                          <p:spTgt spid="28679"/>
                                        </p:tgtEl>
                                        <p:attrNameLst>
                                          <p:attrName>ppt_w</p:attrName>
                                        </p:attrNameLst>
                                      </p:cBhvr>
                                      <p:tavLst>
                                        <p:tav tm="0">
                                          <p:val>
                                            <p:fltVal val="0"/>
                                          </p:val>
                                        </p:tav>
                                        <p:tav tm="100000">
                                          <p:val>
                                            <p:strVal val="#ppt_w"/>
                                          </p:val>
                                        </p:tav>
                                      </p:tavLst>
                                    </p:anim>
                                    <p:anim calcmode="lin" valueType="num">
                                      <p:cBhvr>
                                        <p:cTn id="32" dur="1000" fill="hold"/>
                                        <p:tgtEl>
                                          <p:spTgt spid="28679"/>
                                        </p:tgtEl>
                                        <p:attrNameLst>
                                          <p:attrName>ppt_h</p:attrName>
                                        </p:attrNameLst>
                                      </p:cBhvr>
                                      <p:tavLst>
                                        <p:tav tm="0">
                                          <p:val>
                                            <p:fltVal val="0"/>
                                          </p:val>
                                        </p:tav>
                                        <p:tav tm="100000">
                                          <p:val>
                                            <p:strVal val="#ppt_h"/>
                                          </p:val>
                                        </p:tav>
                                      </p:tavLst>
                                    </p:anim>
                                    <p:anim calcmode="lin" valueType="num">
                                      <p:cBhvr>
                                        <p:cTn id="33" dur="1000" fill="hold"/>
                                        <p:tgtEl>
                                          <p:spTgt spid="28679"/>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2867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P spid="28675"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315D8514-08DB-3CB9-67BD-D3BE0FED3AD4}"/>
              </a:ext>
            </a:extLst>
          </p:cNvPr>
          <p:cNvSpPr>
            <a:spLocks noGrp="1" noChangeArrowheads="1"/>
          </p:cNvSpPr>
          <p:nvPr>
            <p:ph type="title"/>
          </p:nvPr>
        </p:nvSpPr>
        <p:spPr/>
        <p:txBody>
          <a:bodyPr/>
          <a:lstStyle/>
          <a:p>
            <a:r>
              <a:rPr lang="en-US" altLang="en-US">
                <a:solidFill>
                  <a:schemeClr val="accent2"/>
                </a:solidFill>
                <a:effectLst>
                  <a:outerShdw blurRad="38100" dist="38100" dir="2700000" algn="tl">
                    <a:srgbClr val="FFFFFF"/>
                  </a:outerShdw>
                </a:effectLst>
              </a:rPr>
              <a:t>Appearances do not always reflect reality.</a:t>
            </a:r>
          </a:p>
        </p:txBody>
      </p:sp>
      <p:sp>
        <p:nvSpPr>
          <p:cNvPr id="40964" name="Rectangle 4">
            <a:extLst>
              <a:ext uri="{FF2B5EF4-FFF2-40B4-BE49-F238E27FC236}">
                <a16:creationId xmlns:a16="http://schemas.microsoft.com/office/drawing/2014/main" id="{431848E0-EAEE-3209-9BEB-C4F7FDAC7E3F}"/>
              </a:ext>
            </a:extLst>
          </p:cNvPr>
          <p:cNvSpPr>
            <a:spLocks noGrp="1" noChangeArrowheads="1"/>
          </p:cNvSpPr>
          <p:nvPr>
            <p:ph type="body" sz="half" idx="2"/>
          </p:nvPr>
        </p:nvSpPr>
        <p:spPr/>
        <p:txBody>
          <a:bodyPr/>
          <a:lstStyle/>
          <a:p>
            <a:r>
              <a:rPr lang="en-US" altLang="en-US" sz="2800">
                <a:solidFill>
                  <a:schemeClr val="folHlink"/>
                </a:solidFill>
              </a:rPr>
              <a:t>“Our separated fortune shall keep us both the safer.  Where we are, there’s              in men’s smiles; the near in blood, the nearer bloody.”</a:t>
            </a:r>
          </a:p>
          <a:p>
            <a:pPr lvl="1"/>
            <a:r>
              <a:rPr lang="en-US" altLang="en-US" sz="2400">
                <a:solidFill>
                  <a:schemeClr val="folHlink"/>
                </a:solidFill>
              </a:rPr>
              <a:t>Act II, Scene 3</a:t>
            </a:r>
          </a:p>
        </p:txBody>
      </p:sp>
      <p:pic>
        <p:nvPicPr>
          <p:cNvPr id="40967" name="Picture 7" descr="Click To Download">
            <a:extLst>
              <a:ext uri="{FF2B5EF4-FFF2-40B4-BE49-F238E27FC236}">
                <a16:creationId xmlns:a16="http://schemas.microsoft.com/office/drawing/2014/main" id="{586B0041-F622-FAFF-3B1B-416EA15C6629}"/>
              </a:ext>
            </a:extLst>
          </p:cNvPr>
          <p:cNvPicPr>
            <a:picLocks noChangeAspect="1" noChangeArrowheads="1"/>
          </p:cNvPicPr>
          <p:nvPr>
            <p:ph type="clipArt" sz="half" idx="1"/>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685800" y="2036763"/>
            <a:ext cx="3810000" cy="3551237"/>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0968" name="WordArt 8">
            <a:extLst>
              <a:ext uri="{FF2B5EF4-FFF2-40B4-BE49-F238E27FC236}">
                <a16:creationId xmlns:a16="http://schemas.microsoft.com/office/drawing/2014/main" id="{7D474001-6C47-7BF4-6D69-6916C3FC9742}"/>
              </a:ext>
            </a:extLst>
          </p:cNvPr>
          <p:cNvSpPr>
            <a:spLocks noChangeArrowheads="1" noChangeShapeType="1" noTextEdit="1"/>
          </p:cNvSpPr>
          <p:nvPr/>
        </p:nvSpPr>
        <p:spPr bwMode="auto">
          <a:xfrm>
            <a:off x="6248400" y="3505200"/>
            <a:ext cx="1238250" cy="409575"/>
          </a:xfrm>
          <a:prstGeom prst="rect">
            <a:avLst/>
          </a:prstGeom>
        </p:spPr>
        <p:txBody>
          <a:bodyPr wrap="none" fromWordArt="1">
            <a:prstTxWarp prst="textPlain">
              <a:avLst>
                <a:gd name="adj" fmla="val 50000"/>
              </a:avLst>
            </a:prstTxWarp>
          </a:bodyPr>
          <a:lstStyle/>
          <a:p>
            <a:pPr algn="ctr"/>
            <a:r>
              <a:rPr lang="en-GB" sz="3600" kern="10" normalizeH="1">
                <a:ln w="9525" cap="sq">
                  <a:solidFill>
                    <a:srgbClr val="CC99FF"/>
                  </a:solidFill>
                  <a:round/>
                  <a:headEnd type="none" w="sm" len="sm"/>
                  <a:tailEnd type="none" w="sm" len="sm"/>
                </a:ln>
                <a:gradFill rotWithShape="0">
                  <a:gsLst>
                    <a:gs pos="0">
                      <a:srgbClr val="6600CC"/>
                    </a:gs>
                    <a:gs pos="100000">
                      <a:srgbClr val="CC00CC"/>
                    </a:gs>
                  </a:gsLst>
                  <a:lin ang="5400000" scaled="1"/>
                </a:gradFill>
                <a:effectLst>
                  <a:outerShdw dist="53882" dir="2700000" algn="ctr" rotWithShape="0">
                    <a:srgbClr val="9999FF"/>
                  </a:outerShdw>
                </a:effectLst>
                <a:latin typeface="Impact" panose="020B0806030902050204" pitchFamily="34" charset="0"/>
              </a:rPr>
              <a:t>daggers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40962">
                                            <p:txEl>
                                              <p:pRg st="0" end="0"/>
                                            </p:txEl>
                                          </p:spTgt>
                                        </p:tgtEl>
                                        <p:attrNameLst>
                                          <p:attrName>style.visibility</p:attrName>
                                        </p:attrNameLst>
                                      </p:cBhvr>
                                      <p:to>
                                        <p:strVal val="visible"/>
                                      </p:to>
                                    </p:set>
                                    <p:anim calcmode="lin" valueType="num">
                                      <p:cBhvr additive="base">
                                        <p:cTn id="7" dur="500" fill="hold"/>
                                        <p:tgtEl>
                                          <p:spTgt spid="409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40964">
                                            <p:txEl>
                                              <p:pRg st="0" end="0"/>
                                            </p:txEl>
                                          </p:spTgt>
                                        </p:tgtEl>
                                        <p:attrNameLst>
                                          <p:attrName>style.visibility</p:attrName>
                                        </p:attrNameLst>
                                      </p:cBhvr>
                                      <p:to>
                                        <p:strVal val="visible"/>
                                      </p:to>
                                    </p:set>
                                    <p:animEffect transition="in" filter="checkerboard(across)">
                                      <p:cBhvr>
                                        <p:cTn id="13" dur="500"/>
                                        <p:tgtEl>
                                          <p:spTgt spid="40964">
                                            <p:txEl>
                                              <p:pRg st="0" end="0"/>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40964">
                                            <p:txEl>
                                              <p:pRg st="1" end="1"/>
                                            </p:txEl>
                                          </p:spTgt>
                                        </p:tgtEl>
                                        <p:attrNameLst>
                                          <p:attrName>style.visibility</p:attrName>
                                        </p:attrNameLst>
                                      </p:cBhvr>
                                      <p:to>
                                        <p:strVal val="visible"/>
                                      </p:to>
                                    </p:set>
                                    <p:animEffect transition="in" filter="checkerboard(across)">
                                      <p:cBhvr>
                                        <p:cTn id="16" dur="500"/>
                                        <p:tgtEl>
                                          <p:spTgt spid="40964">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0" fill="hold" nodeType="clickEffect">
                                  <p:stCondLst>
                                    <p:cond delay="0"/>
                                  </p:stCondLst>
                                  <p:childTnLst>
                                    <p:set>
                                      <p:cBhvr>
                                        <p:cTn id="20" dur="1" fill="hold">
                                          <p:stCondLst>
                                            <p:cond delay="499"/>
                                          </p:stCondLst>
                                        </p:cTn>
                                        <p:tgtEl>
                                          <p:spTgt spid="40968"/>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5" presetClass="entr" presetSubtype="0" fill="hold" nodeType="clickEffect">
                                  <p:stCondLst>
                                    <p:cond delay="0"/>
                                  </p:stCondLst>
                                  <p:childTnLst>
                                    <p:set>
                                      <p:cBhvr>
                                        <p:cTn id="24" dur="1" fill="hold">
                                          <p:stCondLst>
                                            <p:cond delay="0"/>
                                          </p:stCondLst>
                                        </p:cTn>
                                        <p:tgtEl>
                                          <p:spTgt spid="40967"/>
                                        </p:tgtEl>
                                        <p:attrNameLst>
                                          <p:attrName>style.visibility</p:attrName>
                                        </p:attrNameLst>
                                      </p:cBhvr>
                                      <p:to>
                                        <p:strVal val="visible"/>
                                      </p:to>
                                    </p:set>
                                    <p:anim calcmode="lin" valueType="num">
                                      <p:cBhvr>
                                        <p:cTn id="25" dur="1000" fill="hold"/>
                                        <p:tgtEl>
                                          <p:spTgt spid="40967"/>
                                        </p:tgtEl>
                                        <p:attrNameLst>
                                          <p:attrName>ppt_w</p:attrName>
                                        </p:attrNameLst>
                                      </p:cBhvr>
                                      <p:tavLst>
                                        <p:tav tm="0">
                                          <p:val>
                                            <p:fltVal val="0"/>
                                          </p:val>
                                        </p:tav>
                                        <p:tav tm="100000">
                                          <p:val>
                                            <p:strVal val="#ppt_w"/>
                                          </p:val>
                                        </p:tav>
                                      </p:tavLst>
                                    </p:anim>
                                    <p:anim calcmode="lin" valueType="num">
                                      <p:cBhvr>
                                        <p:cTn id="26" dur="1000" fill="hold"/>
                                        <p:tgtEl>
                                          <p:spTgt spid="40967"/>
                                        </p:tgtEl>
                                        <p:attrNameLst>
                                          <p:attrName>ppt_h</p:attrName>
                                        </p:attrNameLst>
                                      </p:cBhvr>
                                      <p:tavLst>
                                        <p:tav tm="0">
                                          <p:val>
                                            <p:fltVal val="0"/>
                                          </p:val>
                                        </p:tav>
                                        <p:tav tm="100000">
                                          <p:val>
                                            <p:strVal val="#ppt_h"/>
                                          </p:val>
                                        </p:tav>
                                      </p:tavLst>
                                    </p:anim>
                                    <p:anim calcmode="lin" valueType="num">
                                      <p:cBhvr>
                                        <p:cTn id="27" dur="1000" fill="hold"/>
                                        <p:tgtEl>
                                          <p:spTgt spid="40967"/>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4096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build="p" autoUpdateAnimBg="0"/>
      <p:bldP spid="40964"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shadeToTitle="1">
        <a:gradFill rotWithShape="0">
          <a:gsLst>
            <a:gs pos="0">
              <a:schemeClr val="accent2"/>
            </a:gs>
            <a:gs pos="100000">
              <a:schemeClr val="accent2">
                <a:gamma/>
                <a:shade val="46275"/>
                <a:invGamma/>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DF4EA43-4DC4-48B2-A38C-1981860B1BC4}"/>
              </a:ext>
            </a:extLst>
          </p:cNvPr>
          <p:cNvSpPr>
            <a:spLocks noGrp="1" noChangeArrowheads="1"/>
          </p:cNvSpPr>
          <p:nvPr>
            <p:ph type="title"/>
          </p:nvPr>
        </p:nvSpPr>
        <p:spPr>
          <a:xfrm>
            <a:off x="685800" y="1219200"/>
            <a:ext cx="7772400" cy="990600"/>
          </a:xfrm>
        </p:spPr>
        <p:txBody>
          <a:bodyPr/>
          <a:lstStyle/>
          <a:p>
            <a:r>
              <a:rPr lang="en-US" altLang="en-US">
                <a:solidFill>
                  <a:srgbClr val="33CCFF"/>
                </a:solidFill>
                <a:effectLst>
                  <a:outerShdw blurRad="38100" dist="38100" dir="2700000" algn="tl">
                    <a:srgbClr val="000000"/>
                  </a:outerShdw>
                </a:effectLst>
              </a:rPr>
              <a:t>Despite prophecies of the future, people are responsible for their own actions.</a:t>
            </a:r>
          </a:p>
        </p:txBody>
      </p:sp>
      <p:sp>
        <p:nvSpPr>
          <p:cNvPr id="41987" name="Rectangle 3">
            <a:extLst>
              <a:ext uri="{FF2B5EF4-FFF2-40B4-BE49-F238E27FC236}">
                <a16:creationId xmlns:a16="http://schemas.microsoft.com/office/drawing/2014/main" id="{9A6BB5D3-EB88-37B6-88EF-19AAC10B58F0}"/>
              </a:ext>
            </a:extLst>
          </p:cNvPr>
          <p:cNvSpPr>
            <a:spLocks noGrp="1" noChangeArrowheads="1"/>
          </p:cNvSpPr>
          <p:nvPr>
            <p:ph type="body" sz="half" idx="1"/>
          </p:nvPr>
        </p:nvSpPr>
        <p:spPr/>
        <p:txBody>
          <a:bodyPr/>
          <a:lstStyle/>
          <a:p>
            <a:pPr>
              <a:lnSpc>
                <a:spcPct val="90000"/>
              </a:lnSpc>
            </a:pPr>
            <a:endParaRPr lang="en-US" altLang="en-US" sz="2400"/>
          </a:p>
          <a:p>
            <a:pPr>
              <a:lnSpc>
                <a:spcPct val="90000"/>
              </a:lnSpc>
            </a:pPr>
            <a:endParaRPr lang="en-US" altLang="en-US" sz="2400">
              <a:solidFill>
                <a:schemeClr val="hlink"/>
              </a:solidFill>
            </a:endParaRPr>
          </a:p>
          <a:p>
            <a:pPr>
              <a:lnSpc>
                <a:spcPct val="90000"/>
              </a:lnSpc>
            </a:pPr>
            <a:r>
              <a:rPr lang="en-US" altLang="en-US" sz="2400">
                <a:solidFill>
                  <a:schemeClr val="hlink"/>
                </a:solidFill>
              </a:rPr>
              <a:t>“If you can look into the seeds of time and say which grain will grow and which will not, speak then to me, who neither beg nor fear your favors nor your hate.”</a:t>
            </a:r>
          </a:p>
          <a:p>
            <a:pPr lvl="1">
              <a:lnSpc>
                <a:spcPct val="90000"/>
              </a:lnSpc>
            </a:pPr>
            <a:r>
              <a:rPr lang="en-US" altLang="en-US" sz="2000">
                <a:solidFill>
                  <a:schemeClr val="hlink"/>
                </a:solidFill>
              </a:rPr>
              <a:t>Act I, Scene 3</a:t>
            </a:r>
          </a:p>
        </p:txBody>
      </p:sp>
      <p:pic>
        <p:nvPicPr>
          <p:cNvPr id="41991" name="Picture 7" descr="Click To Download">
            <a:extLst>
              <a:ext uri="{FF2B5EF4-FFF2-40B4-BE49-F238E27FC236}">
                <a16:creationId xmlns:a16="http://schemas.microsoft.com/office/drawing/2014/main" id="{24349F88-6612-D9D7-0392-E1B9955043AC}"/>
              </a:ext>
            </a:extLst>
          </p:cNvPr>
          <p:cNvPicPr>
            <a:picLocks noChangeAspect="1" noChangeArrowheads="1" noCrop="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4648200" y="2438400"/>
            <a:ext cx="3810000" cy="3552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 calcmode="lin" valueType="num">
                                      <p:cBhvr additive="base">
                                        <p:cTn id="7" dur="500" fill="hold"/>
                                        <p:tgtEl>
                                          <p:spTgt spid="4198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986">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41987">
                                            <p:txEl>
                                              <p:pRg st="2" end="2"/>
                                            </p:txEl>
                                          </p:spTgt>
                                        </p:tgtEl>
                                        <p:attrNameLst>
                                          <p:attrName>style.visibility</p:attrName>
                                        </p:attrNameLst>
                                      </p:cBhvr>
                                      <p:to>
                                        <p:strVal val="visible"/>
                                      </p:to>
                                    </p:set>
                                    <p:animEffect transition="in" filter="dissolve">
                                      <p:cBhvr>
                                        <p:cTn id="13" dur="500"/>
                                        <p:tgtEl>
                                          <p:spTgt spid="41987">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41987">
                                            <p:txEl>
                                              <p:pRg st="3" end="3"/>
                                            </p:txEl>
                                          </p:spTgt>
                                        </p:tgtEl>
                                        <p:attrNameLst>
                                          <p:attrName>style.visibility</p:attrName>
                                        </p:attrNameLst>
                                      </p:cBhvr>
                                      <p:to>
                                        <p:strVal val="visible"/>
                                      </p:to>
                                    </p:set>
                                    <p:animEffect transition="in" filter="dissolve">
                                      <p:cBhvr>
                                        <p:cTn id="16" dur="500"/>
                                        <p:tgtEl>
                                          <p:spTgt spid="41987">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41991"/>
                                        </p:tgtEl>
                                        <p:attrNameLst>
                                          <p:attrName>style.visibility</p:attrName>
                                        </p:attrNameLst>
                                      </p:cBhvr>
                                      <p:to>
                                        <p:strVal val="visible"/>
                                      </p:to>
                                    </p:set>
                                    <p:animEffect transition="in" filter="wipe(left)">
                                      <p:cBhvr>
                                        <p:cTn id="21" dur="500"/>
                                        <p:tgtEl>
                                          <p:spTgt spid="419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build="p" autoUpdateAnimBg="0"/>
      <p:bldP spid="4198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6CCA0478-3B59-F83D-5A9D-E129438DC194}"/>
              </a:ext>
            </a:extLst>
          </p:cNvPr>
          <p:cNvSpPr>
            <a:spLocks noGrp="1" noChangeArrowheads="1"/>
          </p:cNvSpPr>
          <p:nvPr>
            <p:ph type="title"/>
          </p:nvPr>
        </p:nvSpPr>
        <p:spPr>
          <a:xfrm>
            <a:off x="609600" y="1066800"/>
            <a:ext cx="7772400" cy="990600"/>
          </a:xfrm>
        </p:spPr>
        <p:txBody>
          <a:bodyPr/>
          <a:lstStyle/>
          <a:p>
            <a:r>
              <a:rPr lang="en-US" altLang="en-US">
                <a:solidFill>
                  <a:srgbClr val="00CC00"/>
                </a:solidFill>
                <a:effectLst>
                  <a:outerShdw blurRad="38100" dist="38100" dir="2700000" algn="tl">
                    <a:srgbClr val="FFFFFF"/>
                  </a:outerShdw>
                </a:effectLst>
              </a:rPr>
              <a:t>Despite prophecies of the future, people are responsible for their own actions.</a:t>
            </a:r>
          </a:p>
        </p:txBody>
      </p:sp>
      <p:sp>
        <p:nvSpPr>
          <p:cNvPr id="43012" name="Rectangle 4">
            <a:extLst>
              <a:ext uri="{FF2B5EF4-FFF2-40B4-BE49-F238E27FC236}">
                <a16:creationId xmlns:a16="http://schemas.microsoft.com/office/drawing/2014/main" id="{AE71E3BF-2E3A-B9AB-F9F7-B423A6CD7D02}"/>
              </a:ext>
            </a:extLst>
          </p:cNvPr>
          <p:cNvSpPr>
            <a:spLocks noGrp="1" noChangeArrowheads="1"/>
          </p:cNvSpPr>
          <p:nvPr>
            <p:ph type="body" sz="half" idx="2"/>
          </p:nvPr>
        </p:nvSpPr>
        <p:spPr/>
        <p:txBody>
          <a:bodyPr/>
          <a:lstStyle/>
          <a:p>
            <a:endParaRPr lang="en-US" altLang="en-US" sz="2800"/>
          </a:p>
          <a:p>
            <a:r>
              <a:rPr lang="en-US" altLang="en-US" sz="2800">
                <a:solidFill>
                  <a:schemeClr val="bg2"/>
                </a:solidFill>
              </a:rPr>
              <a:t>“I pull in resolution, and begin to doubt the equivocation of the fiend, that lies like truth.”</a:t>
            </a:r>
          </a:p>
          <a:p>
            <a:pPr lvl="1"/>
            <a:r>
              <a:rPr lang="en-US" altLang="en-US" sz="2400">
                <a:solidFill>
                  <a:schemeClr val="bg2"/>
                </a:solidFill>
              </a:rPr>
              <a:t>Act V, Scene 5</a:t>
            </a:r>
          </a:p>
        </p:txBody>
      </p:sp>
      <p:pic>
        <p:nvPicPr>
          <p:cNvPr id="43015" name="Picture 7" descr="Click To Download">
            <a:extLst>
              <a:ext uri="{FF2B5EF4-FFF2-40B4-BE49-F238E27FC236}">
                <a16:creationId xmlns:a16="http://schemas.microsoft.com/office/drawing/2014/main" id="{A21C6AAA-14E7-E416-6740-4DCAB9FE206D}"/>
              </a:ext>
            </a:extLst>
          </p:cNvPr>
          <p:cNvPicPr>
            <a:picLocks noChangeAspect="1" noChangeArrowheads="1"/>
          </p:cNvPicPr>
          <p:nvPr>
            <p:ph type="clipArt" sz="half" idx="1"/>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914400" y="2108200"/>
            <a:ext cx="3810000" cy="3551238"/>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37" fill="hold" nodeType="clickEffect">
                                  <p:stCondLst>
                                    <p:cond delay="0"/>
                                  </p:stCondLst>
                                  <p:childTnLst>
                                    <p:set>
                                      <p:cBhvr>
                                        <p:cTn id="6" dur="1" fill="hold">
                                          <p:stCondLst>
                                            <p:cond delay="0"/>
                                          </p:stCondLst>
                                        </p:cTn>
                                        <p:tgtEl>
                                          <p:spTgt spid="43010">
                                            <p:txEl>
                                              <p:pRg st="0" end="0"/>
                                            </p:txEl>
                                          </p:spTgt>
                                        </p:tgtEl>
                                        <p:attrNameLst>
                                          <p:attrName>style.visibility</p:attrName>
                                        </p:attrNameLst>
                                      </p:cBhvr>
                                      <p:to>
                                        <p:strVal val="visible"/>
                                      </p:to>
                                    </p:set>
                                    <p:animEffect transition="in" filter="barn(outVertical)">
                                      <p:cBhvr>
                                        <p:cTn id="7" dur="500"/>
                                        <p:tgtEl>
                                          <p:spTgt spid="4301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nodeType="clickEffect">
                                  <p:stCondLst>
                                    <p:cond delay="0"/>
                                  </p:stCondLst>
                                  <p:childTnLst>
                                    <p:set>
                                      <p:cBhvr>
                                        <p:cTn id="11" dur="1" fill="hold">
                                          <p:stCondLst>
                                            <p:cond delay="0"/>
                                          </p:stCondLst>
                                        </p:cTn>
                                        <p:tgtEl>
                                          <p:spTgt spid="43012">
                                            <p:txEl>
                                              <p:pRg st="1" end="1"/>
                                            </p:txEl>
                                          </p:spTgt>
                                        </p:tgtEl>
                                        <p:attrNameLst>
                                          <p:attrName>style.visibility</p:attrName>
                                        </p:attrNameLst>
                                      </p:cBhvr>
                                      <p:to>
                                        <p:strVal val="visible"/>
                                      </p:to>
                                    </p:set>
                                    <p:anim calcmode="lin" valueType="num">
                                      <p:cBhvr additive="base">
                                        <p:cTn id="12" dur="500" fill="hold"/>
                                        <p:tgtEl>
                                          <p:spTgt spid="43012">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43012">
                                            <p:txEl>
                                              <p:pRg st="1" end="1"/>
                                            </p:txEl>
                                          </p:spTgt>
                                        </p:tgtEl>
                                        <p:attrNameLst>
                                          <p:attrName>ppt_y</p:attrName>
                                        </p:attrNameLst>
                                      </p:cBhvr>
                                      <p:tavLst>
                                        <p:tav tm="0">
                                          <p:val>
                                            <p:strVal val="#ppt_y"/>
                                          </p:val>
                                        </p:tav>
                                        <p:tav tm="100000">
                                          <p:val>
                                            <p:strVal val="#ppt_y"/>
                                          </p:val>
                                        </p:tav>
                                      </p:tavLst>
                                    </p:anim>
                                  </p:childTnLst>
                                </p:cTn>
                              </p:par>
                              <p:par>
                                <p:cTn id="14" presetID="2" presetClass="entr" presetSubtype="2" fill="hold" nodeType="withEffect">
                                  <p:stCondLst>
                                    <p:cond delay="0"/>
                                  </p:stCondLst>
                                  <p:childTnLst>
                                    <p:set>
                                      <p:cBhvr>
                                        <p:cTn id="15" dur="1" fill="hold">
                                          <p:stCondLst>
                                            <p:cond delay="0"/>
                                          </p:stCondLst>
                                        </p:cTn>
                                        <p:tgtEl>
                                          <p:spTgt spid="43012">
                                            <p:txEl>
                                              <p:pRg st="2" end="2"/>
                                            </p:txEl>
                                          </p:spTgt>
                                        </p:tgtEl>
                                        <p:attrNameLst>
                                          <p:attrName>style.visibility</p:attrName>
                                        </p:attrNameLst>
                                      </p:cBhvr>
                                      <p:to>
                                        <p:strVal val="visible"/>
                                      </p:to>
                                    </p:set>
                                    <p:anim calcmode="lin" valueType="num">
                                      <p:cBhvr additive="base">
                                        <p:cTn id="16" dur="500" fill="hold"/>
                                        <p:tgtEl>
                                          <p:spTgt spid="43012">
                                            <p:txEl>
                                              <p:pRg st="2" end="2"/>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4301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nodeType="clickEffect">
                                  <p:stCondLst>
                                    <p:cond delay="0"/>
                                  </p:stCondLst>
                                  <p:childTnLst>
                                    <p:set>
                                      <p:cBhvr>
                                        <p:cTn id="21" dur="1" fill="hold">
                                          <p:stCondLst>
                                            <p:cond delay="0"/>
                                          </p:stCondLst>
                                        </p:cTn>
                                        <p:tgtEl>
                                          <p:spTgt spid="43015"/>
                                        </p:tgtEl>
                                        <p:attrNameLst>
                                          <p:attrName>style.visibility</p:attrName>
                                        </p:attrNameLst>
                                      </p:cBhvr>
                                      <p:to>
                                        <p:strVal val="visible"/>
                                      </p:to>
                                    </p:set>
                                    <p:anim calcmode="lin" valueType="num">
                                      <p:cBhvr additive="base">
                                        <p:cTn id="22" dur="500" fill="hold"/>
                                        <p:tgtEl>
                                          <p:spTgt spid="43015"/>
                                        </p:tgtEl>
                                        <p:attrNameLst>
                                          <p:attrName>ppt_x</p:attrName>
                                        </p:attrNameLst>
                                      </p:cBhvr>
                                      <p:tavLst>
                                        <p:tav tm="0">
                                          <p:val>
                                            <p:strVal val="0-#ppt_w/2"/>
                                          </p:val>
                                        </p:tav>
                                        <p:tav tm="100000">
                                          <p:val>
                                            <p:strVal val="#ppt_x"/>
                                          </p:val>
                                        </p:tav>
                                      </p:tavLst>
                                    </p:anim>
                                    <p:anim calcmode="lin" valueType="num">
                                      <p:cBhvr additive="base">
                                        <p:cTn id="23" dur="500" fill="hold"/>
                                        <p:tgtEl>
                                          <p:spTgt spid="4301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build="p" autoUpdateAnimBg="0"/>
      <p:bldP spid="43012"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solidFill>
          <a:srgbClr val="000099"/>
        </a:solidFill>
        <a:effectLst/>
      </p:bgPr>
    </p:bg>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5745B5C6-EB99-A9A3-CFE0-81542B5A6EBF}"/>
              </a:ext>
            </a:extLst>
          </p:cNvPr>
          <p:cNvSpPr>
            <a:spLocks noGrp="1" noChangeArrowheads="1"/>
          </p:cNvSpPr>
          <p:nvPr>
            <p:ph type="title"/>
          </p:nvPr>
        </p:nvSpPr>
        <p:spPr>
          <a:xfrm>
            <a:off x="1066800" y="914400"/>
            <a:ext cx="7772400" cy="1206500"/>
          </a:xfrm>
        </p:spPr>
        <p:txBody>
          <a:bodyPr/>
          <a:lstStyle/>
          <a:p>
            <a:r>
              <a:rPr lang="en-US" altLang="en-US">
                <a:solidFill>
                  <a:schemeClr val="hlink"/>
                </a:solidFill>
                <a:effectLst>
                  <a:outerShdw blurRad="38100" dist="38100" dir="2700000" algn="tl">
                    <a:srgbClr val="000000"/>
                  </a:outerShdw>
                </a:effectLst>
              </a:rPr>
              <a:t>Attempts to control the future by overturning the natural order of society are futile.</a:t>
            </a:r>
          </a:p>
        </p:txBody>
      </p:sp>
      <p:sp>
        <p:nvSpPr>
          <p:cNvPr id="44035" name="Rectangle 3">
            <a:extLst>
              <a:ext uri="{FF2B5EF4-FFF2-40B4-BE49-F238E27FC236}">
                <a16:creationId xmlns:a16="http://schemas.microsoft.com/office/drawing/2014/main" id="{90DBC28D-7772-A5BA-76C5-D7B0DD0216C5}"/>
              </a:ext>
            </a:extLst>
          </p:cNvPr>
          <p:cNvSpPr>
            <a:spLocks noGrp="1" noChangeArrowheads="1"/>
          </p:cNvSpPr>
          <p:nvPr>
            <p:ph type="body" sz="half" idx="1"/>
          </p:nvPr>
        </p:nvSpPr>
        <p:spPr/>
        <p:txBody>
          <a:bodyPr/>
          <a:lstStyle/>
          <a:p>
            <a:endParaRPr lang="en-US" altLang="en-US" sz="2400"/>
          </a:p>
          <a:p>
            <a:r>
              <a:rPr lang="en-US" altLang="en-US" sz="2400"/>
              <a:t>“Duncan is in his grave; after life’s fitful fever he sleeps well.  Treason has done his worst: nor steel nor poison, malice domestic, foreign levy, nothing, can touch him further.”</a:t>
            </a:r>
          </a:p>
          <a:p>
            <a:pPr lvl="1"/>
            <a:r>
              <a:rPr lang="en-US" altLang="en-US" sz="2000"/>
              <a:t>Act III, Scene2</a:t>
            </a:r>
          </a:p>
        </p:txBody>
      </p:sp>
      <p:pic>
        <p:nvPicPr>
          <p:cNvPr id="44039" name="Picture 7" descr="Click To Download">
            <a:extLst>
              <a:ext uri="{FF2B5EF4-FFF2-40B4-BE49-F238E27FC236}">
                <a16:creationId xmlns:a16="http://schemas.microsoft.com/office/drawing/2014/main" id="{C59414C4-F64C-4BCC-8528-E3007513CE38}"/>
              </a:ext>
            </a:extLst>
          </p:cNvPr>
          <p:cNvPicPr>
            <a:picLocks noChangeAspect="1" noChangeArrowheads="1"/>
          </p:cNvPicPr>
          <p:nvPr>
            <p:ph type="clipArt" sz="half" idx="2"/>
          </p:nvPr>
        </p:nvPicPr>
        <p:blipFill>
          <a:blip r:embed="rId4">
            <a:extLst>
              <a:ext uri="{28A0092B-C50C-407E-A947-70E740481C1C}">
                <a14:useLocalDpi xmlns:a14="http://schemas.microsoft.com/office/drawing/2010/main" val="0"/>
              </a:ext>
            </a:extLst>
          </a:blip>
          <a:srcRect/>
          <a:stretch>
            <a:fillRect/>
          </a:stretch>
        </p:blipFill>
        <p:spPr>
          <a:xfrm>
            <a:off x="4495800" y="2320925"/>
            <a:ext cx="3810000" cy="3551238"/>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4034">
                                            <p:txEl>
                                              <p:pRg st="0" end="0"/>
                                            </p:txEl>
                                          </p:spTgt>
                                        </p:tgtEl>
                                        <p:attrNameLst>
                                          <p:attrName>style.visibility</p:attrName>
                                        </p:attrNameLst>
                                      </p:cBhvr>
                                      <p:to>
                                        <p:strVal val="visible"/>
                                      </p:to>
                                    </p:set>
                                    <p:anim calcmode="lin" valueType="num">
                                      <p:cBhvr additive="base">
                                        <p:cTn id="7" dur="500" fill="hold"/>
                                        <p:tgtEl>
                                          <p:spTgt spid="4403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03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37" fill="hold" nodeType="clickEffect">
                                  <p:stCondLst>
                                    <p:cond delay="0"/>
                                  </p:stCondLst>
                                  <p:childTnLst>
                                    <p:set>
                                      <p:cBhvr>
                                        <p:cTn id="12" dur="1" fill="hold">
                                          <p:stCondLst>
                                            <p:cond delay="0"/>
                                          </p:stCondLst>
                                        </p:cTn>
                                        <p:tgtEl>
                                          <p:spTgt spid="44035">
                                            <p:txEl>
                                              <p:pRg st="1" end="1"/>
                                            </p:txEl>
                                          </p:spTgt>
                                        </p:tgtEl>
                                        <p:attrNameLst>
                                          <p:attrName>style.visibility</p:attrName>
                                        </p:attrNameLst>
                                      </p:cBhvr>
                                      <p:to>
                                        <p:strVal val="visible"/>
                                      </p:to>
                                    </p:set>
                                    <p:animEffect transition="in" filter="barn(outVertical)">
                                      <p:cBhvr>
                                        <p:cTn id="13" dur="500"/>
                                        <p:tgtEl>
                                          <p:spTgt spid="44035">
                                            <p:txEl>
                                              <p:pRg st="1" end="1"/>
                                            </p:txEl>
                                          </p:spTgt>
                                        </p:tgtEl>
                                      </p:cBhvr>
                                    </p:animEffect>
                                  </p:childTnLst>
                                </p:cTn>
                              </p:par>
                              <p:par>
                                <p:cTn id="14" presetID="16" presetClass="entr" presetSubtype="37" fill="hold" nodeType="withEffect">
                                  <p:stCondLst>
                                    <p:cond delay="0"/>
                                  </p:stCondLst>
                                  <p:childTnLst>
                                    <p:set>
                                      <p:cBhvr>
                                        <p:cTn id="15" dur="1" fill="hold">
                                          <p:stCondLst>
                                            <p:cond delay="0"/>
                                          </p:stCondLst>
                                        </p:cTn>
                                        <p:tgtEl>
                                          <p:spTgt spid="44035">
                                            <p:txEl>
                                              <p:pRg st="2" end="2"/>
                                            </p:txEl>
                                          </p:spTgt>
                                        </p:tgtEl>
                                        <p:attrNameLst>
                                          <p:attrName>style.visibility</p:attrName>
                                        </p:attrNameLst>
                                      </p:cBhvr>
                                      <p:to>
                                        <p:strVal val="visible"/>
                                      </p:to>
                                    </p:set>
                                    <p:animEffect transition="in" filter="barn(outVertical)">
                                      <p:cBhvr>
                                        <p:cTn id="16" dur="500"/>
                                        <p:tgtEl>
                                          <p:spTgt spid="44035">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nodeType="clickEffect">
                                  <p:stCondLst>
                                    <p:cond delay="0"/>
                                  </p:stCondLst>
                                  <p:childTnLst>
                                    <p:set>
                                      <p:cBhvr>
                                        <p:cTn id="20" dur="1" fill="hold">
                                          <p:stCondLst>
                                            <p:cond delay="0"/>
                                          </p:stCondLst>
                                        </p:cTn>
                                        <p:tgtEl>
                                          <p:spTgt spid="44039"/>
                                        </p:tgtEl>
                                        <p:attrNameLst>
                                          <p:attrName>style.visibility</p:attrName>
                                        </p:attrNameLst>
                                      </p:cBhvr>
                                      <p:to>
                                        <p:strVal val="visible"/>
                                      </p:to>
                                    </p:set>
                                    <p:animEffect transition="in" filter="checkerboard(across)">
                                      <p:cBhvr>
                                        <p:cTn id="21" dur="500"/>
                                        <p:tgtEl>
                                          <p:spTgt spid="440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build="p" autoUpdateAnimBg="0"/>
      <p:bldP spid="4403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chemeClr val="tx2">
                <a:gamma/>
                <a:shade val="46275"/>
                <a:invGamma/>
              </a:schemeClr>
            </a:gs>
            <a:gs pos="100000">
              <a:schemeClr val="tx2"/>
            </a:gs>
          </a:gsLst>
          <a:lin ang="18900000" scaled="1"/>
        </a:gradFill>
        <a:effectLst/>
      </p:bgPr>
    </p:bg>
    <p:spTree>
      <p:nvGrpSpPr>
        <p:cNvPr id="1" name=""/>
        <p:cNvGrpSpPr/>
        <p:nvPr/>
      </p:nvGrpSpPr>
      <p:grpSpPr>
        <a:xfrm>
          <a:off x="0" y="0"/>
          <a:ext cx="0" cy="0"/>
          <a:chOff x="0" y="0"/>
          <a:chExt cx="0" cy="0"/>
        </a:xfrm>
      </p:grpSpPr>
      <p:sp>
        <p:nvSpPr>
          <p:cNvPr id="45058" name="Rectangle 1026">
            <a:extLst>
              <a:ext uri="{FF2B5EF4-FFF2-40B4-BE49-F238E27FC236}">
                <a16:creationId xmlns:a16="http://schemas.microsoft.com/office/drawing/2014/main" id="{BD9CAC23-37CB-BACE-AF89-578157C714FD}"/>
              </a:ext>
            </a:extLst>
          </p:cNvPr>
          <p:cNvSpPr>
            <a:spLocks noGrp="1" noChangeArrowheads="1"/>
          </p:cNvSpPr>
          <p:nvPr>
            <p:ph type="title"/>
          </p:nvPr>
        </p:nvSpPr>
        <p:spPr>
          <a:xfrm>
            <a:off x="685800" y="1219200"/>
            <a:ext cx="7772400" cy="990600"/>
          </a:xfrm>
        </p:spPr>
        <p:txBody>
          <a:bodyPr/>
          <a:lstStyle/>
          <a:p>
            <a:r>
              <a:rPr lang="en-US" altLang="en-US">
                <a:solidFill>
                  <a:srgbClr val="6600CC"/>
                </a:solidFill>
                <a:effectLst>
                  <a:outerShdw blurRad="38100" dist="38100" dir="2700000" algn="tl">
                    <a:srgbClr val="C0C0C0"/>
                  </a:outerShdw>
                </a:effectLst>
              </a:rPr>
              <a:t>Attempts to control the future by overturning the natural order of society are futile.</a:t>
            </a:r>
          </a:p>
        </p:txBody>
      </p:sp>
      <p:sp>
        <p:nvSpPr>
          <p:cNvPr id="45060" name="Rectangle 1028">
            <a:extLst>
              <a:ext uri="{FF2B5EF4-FFF2-40B4-BE49-F238E27FC236}">
                <a16:creationId xmlns:a16="http://schemas.microsoft.com/office/drawing/2014/main" id="{26212A09-26B1-E5FA-FE07-725BC5775391}"/>
              </a:ext>
            </a:extLst>
          </p:cNvPr>
          <p:cNvSpPr>
            <a:spLocks noGrp="1" noChangeArrowheads="1"/>
          </p:cNvSpPr>
          <p:nvPr>
            <p:ph type="body" sz="half" idx="2"/>
          </p:nvPr>
        </p:nvSpPr>
        <p:spPr/>
        <p:txBody>
          <a:bodyPr/>
          <a:lstStyle/>
          <a:p>
            <a:endParaRPr lang="en-US" altLang="en-US" sz="2800"/>
          </a:p>
          <a:p>
            <a:r>
              <a:rPr lang="en-US" altLang="en-US" sz="2800">
                <a:solidFill>
                  <a:srgbClr val="3333FF"/>
                </a:solidFill>
              </a:rPr>
              <a:t>“Here’s the smell of blood still.  All the perfumes of Arabia will not sweeten this little hand. Oh,oh,oh!”</a:t>
            </a:r>
          </a:p>
          <a:p>
            <a:pPr lvl="1"/>
            <a:r>
              <a:rPr lang="en-US" altLang="en-US" sz="2400">
                <a:solidFill>
                  <a:srgbClr val="3333FF"/>
                </a:solidFill>
              </a:rPr>
              <a:t>Act V, Scene 1</a:t>
            </a:r>
          </a:p>
        </p:txBody>
      </p:sp>
      <p:pic>
        <p:nvPicPr>
          <p:cNvPr id="45063" name="Picture 1031" descr="Click To Download">
            <a:extLst>
              <a:ext uri="{FF2B5EF4-FFF2-40B4-BE49-F238E27FC236}">
                <a16:creationId xmlns:a16="http://schemas.microsoft.com/office/drawing/2014/main" id="{9507B2CF-99EB-647E-2145-6A4E5E11E3BC}"/>
              </a:ext>
            </a:extLst>
          </p:cNvPr>
          <p:cNvPicPr>
            <a:picLocks noChangeAspect="1" noChangeArrowheads="1" noCrop="1"/>
          </p:cNvPicPr>
          <p:nvPr>
            <p:ph type="clipArt" sz="half" idx="1"/>
          </p:nvPr>
        </p:nvPicPr>
        <p:blipFill>
          <a:blip r:embed="rId4">
            <a:extLst>
              <a:ext uri="{28A0092B-C50C-407E-A947-70E740481C1C}">
                <a14:useLocalDpi xmlns:a14="http://schemas.microsoft.com/office/drawing/2010/main" val="0"/>
              </a:ext>
            </a:extLst>
          </a:blip>
          <a:srcRect/>
          <a:stretch>
            <a:fillRect/>
          </a:stretch>
        </p:blipFill>
        <p:spPr>
          <a:xfrm>
            <a:off x="914400" y="2392363"/>
            <a:ext cx="3810000" cy="3551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linds(horizontal)">
                                      <p:cBhvr>
                                        <p:cTn id="7" dur="500"/>
                                        <p:tgtEl>
                                          <p:spTgt spid="45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45060">
                                            <p:txEl>
                                              <p:pRg st="1" end="1"/>
                                            </p:txEl>
                                          </p:spTgt>
                                        </p:tgtEl>
                                        <p:attrNameLst>
                                          <p:attrName>style.visibility</p:attrName>
                                        </p:attrNameLst>
                                      </p:cBhvr>
                                      <p:to>
                                        <p:strVal val="visible"/>
                                      </p:to>
                                    </p:set>
                                    <p:animEffect transition="in" filter="strips(downRight)">
                                      <p:cBhvr>
                                        <p:cTn id="12" dur="500"/>
                                        <p:tgtEl>
                                          <p:spTgt spid="45060">
                                            <p:txEl>
                                              <p:pRg st="1" end="1"/>
                                            </p:txEl>
                                          </p:spTgt>
                                        </p:tgtEl>
                                      </p:cBhvr>
                                    </p:animEffect>
                                  </p:childTnLst>
                                </p:cTn>
                              </p:par>
                              <p:par>
                                <p:cTn id="13" presetID="18" presetClass="entr" presetSubtype="6" fill="hold" nodeType="withEffect">
                                  <p:stCondLst>
                                    <p:cond delay="0"/>
                                  </p:stCondLst>
                                  <p:childTnLst>
                                    <p:set>
                                      <p:cBhvr>
                                        <p:cTn id="14" dur="1" fill="hold">
                                          <p:stCondLst>
                                            <p:cond delay="0"/>
                                          </p:stCondLst>
                                        </p:cTn>
                                        <p:tgtEl>
                                          <p:spTgt spid="45060">
                                            <p:txEl>
                                              <p:pRg st="2" end="2"/>
                                            </p:txEl>
                                          </p:spTgt>
                                        </p:tgtEl>
                                        <p:attrNameLst>
                                          <p:attrName>style.visibility</p:attrName>
                                        </p:attrNameLst>
                                      </p:cBhvr>
                                      <p:to>
                                        <p:strVal val="visible"/>
                                      </p:to>
                                    </p:set>
                                    <p:animEffect transition="in" filter="strips(downRight)">
                                      <p:cBhvr>
                                        <p:cTn id="15" dur="500"/>
                                        <p:tgtEl>
                                          <p:spTgt spid="45060">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5" presetClass="entr" presetSubtype="0" fill="hold" nodeType="clickEffect">
                                  <p:stCondLst>
                                    <p:cond delay="0"/>
                                  </p:stCondLst>
                                  <p:childTnLst>
                                    <p:set>
                                      <p:cBhvr>
                                        <p:cTn id="19" dur="1" fill="hold">
                                          <p:stCondLst>
                                            <p:cond delay="0"/>
                                          </p:stCondLst>
                                        </p:cTn>
                                        <p:tgtEl>
                                          <p:spTgt spid="45063"/>
                                        </p:tgtEl>
                                        <p:attrNameLst>
                                          <p:attrName>style.visibility</p:attrName>
                                        </p:attrNameLst>
                                      </p:cBhvr>
                                      <p:to>
                                        <p:strVal val="visible"/>
                                      </p:to>
                                    </p:set>
                                    <p:anim calcmode="lin" valueType="num">
                                      <p:cBhvr>
                                        <p:cTn id="20" dur="1000" fill="hold"/>
                                        <p:tgtEl>
                                          <p:spTgt spid="45063"/>
                                        </p:tgtEl>
                                        <p:attrNameLst>
                                          <p:attrName>ppt_w</p:attrName>
                                        </p:attrNameLst>
                                      </p:cBhvr>
                                      <p:tavLst>
                                        <p:tav tm="0">
                                          <p:val>
                                            <p:fltVal val="0"/>
                                          </p:val>
                                        </p:tav>
                                        <p:tav tm="100000">
                                          <p:val>
                                            <p:strVal val="#ppt_w"/>
                                          </p:val>
                                        </p:tav>
                                      </p:tavLst>
                                    </p:anim>
                                    <p:anim calcmode="lin" valueType="num">
                                      <p:cBhvr>
                                        <p:cTn id="21" dur="1000" fill="hold"/>
                                        <p:tgtEl>
                                          <p:spTgt spid="45063"/>
                                        </p:tgtEl>
                                        <p:attrNameLst>
                                          <p:attrName>ppt_h</p:attrName>
                                        </p:attrNameLst>
                                      </p:cBhvr>
                                      <p:tavLst>
                                        <p:tav tm="0">
                                          <p:val>
                                            <p:fltVal val="0"/>
                                          </p:val>
                                        </p:tav>
                                        <p:tav tm="100000">
                                          <p:val>
                                            <p:strVal val="#ppt_h"/>
                                          </p:val>
                                        </p:tav>
                                      </p:tavLst>
                                    </p:anim>
                                    <p:anim calcmode="lin" valueType="num">
                                      <p:cBhvr>
                                        <p:cTn id="22" dur="1000" fill="hold"/>
                                        <p:tgtEl>
                                          <p:spTgt spid="45063"/>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45063"/>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18"/>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autoUpdateAnimBg="0"/>
      <p:bldP spid="45060"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a:extLst>
              <a:ext uri="{FF2B5EF4-FFF2-40B4-BE49-F238E27FC236}">
                <a16:creationId xmlns:a16="http://schemas.microsoft.com/office/drawing/2014/main" id="{F1969107-7678-43E6-697C-A8B7EA5FE479}"/>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a:latin typeface="Arial" panose="020B0604020202020204" pitchFamily="34" charset="0"/>
                <a:cs typeface="Arial" panose="020B0604020202020204" pitchFamily="34" charset="0"/>
              </a:rPr>
              <a:t>This powerpoint was kindly donated to </a:t>
            </a:r>
            <a:r>
              <a:rPr lang="en-GB" altLang="en-US">
                <a:latin typeface="Arial" panose="020B0604020202020204" pitchFamily="34" charset="0"/>
                <a:cs typeface="Arial" panose="020B0604020202020204" pitchFamily="34" charset="0"/>
                <a:hlinkClick r:id="rId3"/>
              </a:rPr>
              <a:t>www.worldofteaching.com</a:t>
            </a:r>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r>
              <a:rPr lang="en-GB" altLang="en-US">
                <a:latin typeface="Arial" panose="020B0604020202020204" pitchFamily="34" charset="0"/>
                <a:cs typeface="Arial" panose="020B0604020202020204" pitchFamily="34" charset="0"/>
                <a:hlinkClick r:id="rId3"/>
              </a:rPr>
              <a:t>http://www.worldofteaching.com</a:t>
            </a:r>
            <a:r>
              <a:rPr lang="en-GB" altLang="en-US">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latin typeface="Arial" panose="020B0604020202020204" pitchFamily="34" charset="0"/>
              <a:cs typeface="Arial" panose="020B0604020202020204" pitchFamily="34" charset="0"/>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3399"/>
            </a:gs>
            <a:gs pos="100000">
              <a:srgbClr val="FF3399">
                <a:gamma/>
                <a:shade val="46275"/>
                <a:invGamma/>
              </a:srgbClr>
            </a:gs>
          </a:gsLst>
          <a:lin ang="5400000" scaled="1"/>
        </a:gra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531AFBA-8100-0096-E044-ECAEE47B5DF1}"/>
              </a:ext>
            </a:extLst>
          </p:cNvPr>
          <p:cNvSpPr>
            <a:spLocks noGrp="1" noChangeArrowheads="1"/>
          </p:cNvSpPr>
          <p:nvPr>
            <p:ph type="title"/>
          </p:nvPr>
        </p:nvSpPr>
        <p:spPr/>
        <p:txBody>
          <a:bodyPr/>
          <a:lstStyle/>
          <a:p>
            <a:r>
              <a:rPr lang="en-US" altLang="en-US">
                <a:solidFill>
                  <a:srgbClr val="0099CC"/>
                </a:solidFill>
                <a:effectLst>
                  <a:outerShdw blurRad="38100" dist="38100" dir="2700000" algn="tl">
                    <a:srgbClr val="000000"/>
                  </a:outerShdw>
                </a:effectLst>
              </a:rPr>
              <a:t>Unlocking Themes in </a:t>
            </a:r>
            <a:r>
              <a:rPr lang="en-US" altLang="en-US" i="1">
                <a:solidFill>
                  <a:srgbClr val="0099CC"/>
                </a:solidFill>
                <a:effectLst>
                  <a:outerShdw blurRad="38100" dist="38100" dir="2700000" algn="tl">
                    <a:srgbClr val="000000"/>
                  </a:outerShdw>
                </a:effectLst>
              </a:rPr>
              <a:t>Macbeth</a:t>
            </a:r>
          </a:p>
        </p:txBody>
      </p:sp>
      <p:sp>
        <p:nvSpPr>
          <p:cNvPr id="29699" name="Rectangle 3">
            <a:extLst>
              <a:ext uri="{FF2B5EF4-FFF2-40B4-BE49-F238E27FC236}">
                <a16:creationId xmlns:a16="http://schemas.microsoft.com/office/drawing/2014/main" id="{6D8B829B-B6AD-F900-1F53-AEB16BB22488}"/>
              </a:ext>
            </a:extLst>
          </p:cNvPr>
          <p:cNvSpPr>
            <a:spLocks noGrp="1" noChangeArrowheads="1"/>
          </p:cNvSpPr>
          <p:nvPr>
            <p:ph type="body" sz="half" idx="1"/>
          </p:nvPr>
        </p:nvSpPr>
        <p:spPr/>
        <p:txBody>
          <a:bodyPr/>
          <a:lstStyle/>
          <a:p>
            <a:r>
              <a:rPr lang="en-US" altLang="en-US" sz="2400">
                <a:solidFill>
                  <a:srgbClr val="CCECFF"/>
                </a:solidFill>
              </a:rPr>
              <a:t>Appearances do not always reflect reality.</a:t>
            </a:r>
          </a:p>
          <a:p>
            <a:r>
              <a:rPr lang="en-US" altLang="en-US" sz="2400">
                <a:solidFill>
                  <a:srgbClr val="CCECFF"/>
                </a:solidFill>
              </a:rPr>
              <a:t>Despite prophecies of the future, people are responsible for their own actions.</a:t>
            </a:r>
          </a:p>
          <a:p>
            <a:r>
              <a:rPr lang="en-US" altLang="en-US" sz="2400">
                <a:solidFill>
                  <a:srgbClr val="CCECFF"/>
                </a:solidFill>
              </a:rPr>
              <a:t>Attempts to control the future by overturning the natural order of society are futile.</a:t>
            </a:r>
          </a:p>
        </p:txBody>
      </p:sp>
      <p:pic>
        <p:nvPicPr>
          <p:cNvPr id="29703" name="Picture 7" descr="Click To Download">
            <a:extLst>
              <a:ext uri="{FF2B5EF4-FFF2-40B4-BE49-F238E27FC236}">
                <a16:creationId xmlns:a16="http://schemas.microsoft.com/office/drawing/2014/main" id="{F335D35F-55EC-D627-F1F7-8BF8E7543FE0}"/>
              </a:ext>
            </a:extLst>
          </p:cNvPr>
          <p:cNvPicPr>
            <a:picLocks noChangeAspect="1" noChangeArrowheads="1"/>
          </p:cNvPicPr>
          <p:nvPr>
            <p:ph type="clipArt" sz="half" idx="2"/>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4648200" y="2071688"/>
            <a:ext cx="3810000" cy="3552825"/>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additive="base">
                                        <p:cTn id="7" dur="500" fill="hold"/>
                                        <p:tgtEl>
                                          <p:spTgt spid="29698"/>
                                        </p:tgtEl>
                                        <p:attrNameLst>
                                          <p:attrName>ppt_x</p:attrName>
                                        </p:attrNameLst>
                                      </p:cBhvr>
                                      <p:tavLst>
                                        <p:tav tm="0">
                                          <p:val>
                                            <p:strVal val="0-#ppt_w/2"/>
                                          </p:val>
                                        </p:tav>
                                        <p:tav tm="100000">
                                          <p:val>
                                            <p:strVal val="#ppt_x"/>
                                          </p:val>
                                        </p:tav>
                                      </p:tavLst>
                                    </p:anim>
                                    <p:anim calcmode="lin" valueType="num">
                                      <p:cBhvr additive="base">
                                        <p:cTn id="8" dur="500" fill="hold"/>
                                        <p:tgtEl>
                                          <p:spTgt spid="2969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nodeType="clickEffect">
                                  <p:stCondLst>
                                    <p:cond delay="0"/>
                                  </p:stCondLst>
                                  <p:iterate type="lt">
                                    <p:tmPct val="100000"/>
                                  </p:iterate>
                                  <p:childTnLst>
                                    <p:set>
                                      <p:cBhvr>
                                        <p:cTn id="12" dur="1" fill="hold">
                                          <p:stCondLst>
                                            <p:cond delay="0"/>
                                          </p:stCondLst>
                                        </p:cTn>
                                        <p:tgtEl>
                                          <p:spTgt spid="29699">
                                            <p:txEl>
                                              <p:pRg st="0" end="0"/>
                                            </p:txEl>
                                          </p:spTgt>
                                        </p:tgtEl>
                                        <p:attrNameLst>
                                          <p:attrName>style.visibility</p:attrName>
                                        </p:attrNameLst>
                                      </p:cBhvr>
                                      <p:to>
                                        <p:strVal val="visible"/>
                                      </p:to>
                                    </p:set>
                                    <p:anim calcmode="lin" valueType="num">
                                      <p:cBhvr additive="base">
                                        <p:cTn id="13" dur="75" fill="hold"/>
                                        <p:tgtEl>
                                          <p:spTgt spid="29699">
                                            <p:txEl>
                                              <p:pRg st="0" end="0"/>
                                            </p:txEl>
                                          </p:spTgt>
                                        </p:tgtEl>
                                        <p:attrNameLst>
                                          <p:attrName>ppt_x</p:attrName>
                                        </p:attrNameLst>
                                      </p:cBhvr>
                                      <p:tavLst>
                                        <p:tav tm="0">
                                          <p:val>
                                            <p:strVal val="1+#ppt_w/2"/>
                                          </p:val>
                                        </p:tav>
                                        <p:tav tm="100000">
                                          <p:val>
                                            <p:strVal val="#ppt_x"/>
                                          </p:val>
                                        </p:tav>
                                      </p:tavLst>
                                    </p:anim>
                                    <p:anim calcmode="lin" valueType="num">
                                      <p:cBhvr additive="base">
                                        <p:cTn id="14" dur="75" fill="hold"/>
                                        <p:tgtEl>
                                          <p:spTgt spid="29699">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nodeType="clickEffect">
                                  <p:stCondLst>
                                    <p:cond delay="0"/>
                                  </p:stCondLst>
                                  <p:iterate type="lt">
                                    <p:tmPct val="100000"/>
                                  </p:iterate>
                                  <p:childTnLst>
                                    <p:set>
                                      <p:cBhvr>
                                        <p:cTn id="18" dur="1" fill="hold">
                                          <p:stCondLst>
                                            <p:cond delay="0"/>
                                          </p:stCondLst>
                                        </p:cTn>
                                        <p:tgtEl>
                                          <p:spTgt spid="29699">
                                            <p:txEl>
                                              <p:pRg st="1" end="1"/>
                                            </p:txEl>
                                          </p:spTgt>
                                        </p:tgtEl>
                                        <p:attrNameLst>
                                          <p:attrName>style.visibility</p:attrName>
                                        </p:attrNameLst>
                                      </p:cBhvr>
                                      <p:to>
                                        <p:strVal val="visible"/>
                                      </p:to>
                                    </p:set>
                                    <p:anim calcmode="lin" valueType="num">
                                      <p:cBhvr additive="base">
                                        <p:cTn id="19" dur="75" fill="hold"/>
                                        <p:tgtEl>
                                          <p:spTgt spid="29699">
                                            <p:txEl>
                                              <p:pRg st="1" end="1"/>
                                            </p:txEl>
                                          </p:spTgt>
                                        </p:tgtEl>
                                        <p:attrNameLst>
                                          <p:attrName>ppt_x</p:attrName>
                                        </p:attrNameLst>
                                      </p:cBhvr>
                                      <p:tavLst>
                                        <p:tav tm="0">
                                          <p:val>
                                            <p:strVal val="1+#ppt_w/2"/>
                                          </p:val>
                                        </p:tav>
                                        <p:tav tm="100000">
                                          <p:val>
                                            <p:strVal val="#ppt_x"/>
                                          </p:val>
                                        </p:tav>
                                      </p:tavLst>
                                    </p:anim>
                                    <p:anim calcmode="lin" valueType="num">
                                      <p:cBhvr additive="base">
                                        <p:cTn id="20" dur="75" fill="hold"/>
                                        <p:tgtEl>
                                          <p:spTgt spid="29699">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nodeType="clickEffect">
                                  <p:stCondLst>
                                    <p:cond delay="0"/>
                                  </p:stCondLst>
                                  <p:iterate type="lt">
                                    <p:tmPct val="100000"/>
                                  </p:iterate>
                                  <p:childTnLst>
                                    <p:set>
                                      <p:cBhvr>
                                        <p:cTn id="24" dur="1" fill="hold">
                                          <p:stCondLst>
                                            <p:cond delay="0"/>
                                          </p:stCondLst>
                                        </p:cTn>
                                        <p:tgtEl>
                                          <p:spTgt spid="29699">
                                            <p:txEl>
                                              <p:pRg st="2" end="2"/>
                                            </p:txEl>
                                          </p:spTgt>
                                        </p:tgtEl>
                                        <p:attrNameLst>
                                          <p:attrName>style.visibility</p:attrName>
                                        </p:attrNameLst>
                                      </p:cBhvr>
                                      <p:to>
                                        <p:strVal val="visible"/>
                                      </p:to>
                                    </p:set>
                                    <p:anim calcmode="lin" valueType="num">
                                      <p:cBhvr additive="base">
                                        <p:cTn id="25" dur="75" fill="hold"/>
                                        <p:tgtEl>
                                          <p:spTgt spid="29699">
                                            <p:txEl>
                                              <p:pRg st="2" end="2"/>
                                            </p:txEl>
                                          </p:spTgt>
                                        </p:tgtEl>
                                        <p:attrNameLst>
                                          <p:attrName>ppt_x</p:attrName>
                                        </p:attrNameLst>
                                      </p:cBhvr>
                                      <p:tavLst>
                                        <p:tav tm="0">
                                          <p:val>
                                            <p:strVal val="1+#ppt_w/2"/>
                                          </p:val>
                                        </p:tav>
                                        <p:tav tm="100000">
                                          <p:val>
                                            <p:strVal val="#ppt_x"/>
                                          </p:val>
                                        </p:tav>
                                      </p:tavLst>
                                    </p:anim>
                                    <p:anim calcmode="lin" valueType="num">
                                      <p:cBhvr additive="base">
                                        <p:cTn id="26" dur="75" fill="hold"/>
                                        <p:tgtEl>
                                          <p:spTgt spid="29699">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5" presetClass="entr" presetSubtype="0" fill="hold" nodeType="clickEffect">
                                  <p:stCondLst>
                                    <p:cond delay="0"/>
                                  </p:stCondLst>
                                  <p:childTnLst>
                                    <p:set>
                                      <p:cBhvr>
                                        <p:cTn id="30" dur="1" fill="hold">
                                          <p:stCondLst>
                                            <p:cond delay="0"/>
                                          </p:stCondLst>
                                        </p:cTn>
                                        <p:tgtEl>
                                          <p:spTgt spid="29703"/>
                                        </p:tgtEl>
                                        <p:attrNameLst>
                                          <p:attrName>style.visibility</p:attrName>
                                        </p:attrNameLst>
                                      </p:cBhvr>
                                      <p:to>
                                        <p:strVal val="visible"/>
                                      </p:to>
                                    </p:set>
                                    <p:anim calcmode="lin" valueType="num">
                                      <p:cBhvr>
                                        <p:cTn id="31" dur="1000" fill="hold"/>
                                        <p:tgtEl>
                                          <p:spTgt spid="29703"/>
                                        </p:tgtEl>
                                        <p:attrNameLst>
                                          <p:attrName>ppt_w</p:attrName>
                                        </p:attrNameLst>
                                      </p:cBhvr>
                                      <p:tavLst>
                                        <p:tav tm="0">
                                          <p:val>
                                            <p:fltVal val="0"/>
                                          </p:val>
                                        </p:tav>
                                        <p:tav tm="100000">
                                          <p:val>
                                            <p:strVal val="#ppt_w"/>
                                          </p:val>
                                        </p:tav>
                                      </p:tavLst>
                                    </p:anim>
                                    <p:anim calcmode="lin" valueType="num">
                                      <p:cBhvr>
                                        <p:cTn id="32" dur="1000" fill="hold"/>
                                        <p:tgtEl>
                                          <p:spTgt spid="29703"/>
                                        </p:tgtEl>
                                        <p:attrNameLst>
                                          <p:attrName>ppt_h</p:attrName>
                                        </p:attrNameLst>
                                      </p:cBhvr>
                                      <p:tavLst>
                                        <p:tav tm="0">
                                          <p:val>
                                            <p:fltVal val="0"/>
                                          </p:val>
                                        </p:tav>
                                        <p:tav tm="100000">
                                          <p:val>
                                            <p:strVal val="#ppt_h"/>
                                          </p:val>
                                        </p:tav>
                                      </p:tavLst>
                                    </p:anim>
                                    <p:anim calcmode="lin" valueType="num">
                                      <p:cBhvr>
                                        <p:cTn id="33" dur="1000" fill="hold"/>
                                        <p:tgtEl>
                                          <p:spTgt spid="29703"/>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2970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0000">
                <a:gamma/>
                <a:tint val="0"/>
                <a:invGamma/>
              </a:srgbClr>
            </a:gs>
            <a:gs pos="100000">
              <a:srgbClr val="000000"/>
            </a:gs>
          </a:gsLst>
          <a:lin ang="5400000" scaled="1"/>
        </a:gra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6FDC612F-0FC5-0E77-D05D-88BF9D2DE956}"/>
              </a:ext>
            </a:extLst>
          </p:cNvPr>
          <p:cNvSpPr>
            <a:spLocks noGrp="1" noChangeArrowheads="1"/>
          </p:cNvSpPr>
          <p:nvPr>
            <p:ph type="title"/>
          </p:nvPr>
        </p:nvSpPr>
        <p:spPr/>
        <p:txBody>
          <a:bodyPr/>
          <a:lstStyle/>
          <a:p>
            <a:r>
              <a:rPr lang="en-US" altLang="en-US">
                <a:solidFill>
                  <a:srgbClr val="FF0000"/>
                </a:solidFill>
                <a:effectLst>
                  <a:outerShdw blurRad="38100" dist="38100" dir="2700000" algn="tl">
                    <a:srgbClr val="FFFFFF"/>
                  </a:outerShdw>
                </a:effectLst>
              </a:rPr>
              <a:t>     Ambition can subvert</a:t>
            </a:r>
            <a:r>
              <a:rPr lang="en-US" altLang="en-US">
                <a:solidFill>
                  <a:srgbClr val="FF0000"/>
                </a:solidFill>
              </a:rPr>
              <a:t> </a:t>
            </a:r>
            <a:r>
              <a:rPr lang="en-US" altLang="en-US">
                <a:solidFill>
                  <a:srgbClr val="FF0000"/>
                </a:solidFill>
                <a:effectLst>
                  <a:outerShdw blurRad="38100" dist="38100" dir="2700000" algn="tl">
                    <a:srgbClr val="FFFFFF"/>
                  </a:outerShdw>
                </a:effectLst>
              </a:rPr>
              <a:t>reason</a:t>
            </a:r>
          </a:p>
        </p:txBody>
      </p:sp>
      <p:sp>
        <p:nvSpPr>
          <p:cNvPr id="33795" name="Rectangle 3">
            <a:extLst>
              <a:ext uri="{FF2B5EF4-FFF2-40B4-BE49-F238E27FC236}">
                <a16:creationId xmlns:a16="http://schemas.microsoft.com/office/drawing/2014/main" id="{F24C86FB-55AD-D5E4-9BFA-276544941397}"/>
              </a:ext>
            </a:extLst>
          </p:cNvPr>
          <p:cNvSpPr>
            <a:spLocks noGrp="1" noChangeArrowheads="1"/>
          </p:cNvSpPr>
          <p:nvPr>
            <p:ph type="body" sz="half" idx="1"/>
          </p:nvPr>
        </p:nvSpPr>
        <p:spPr/>
        <p:txBody>
          <a:bodyPr/>
          <a:lstStyle/>
          <a:p>
            <a:r>
              <a:rPr lang="en-US" altLang="en-US" sz="2800">
                <a:solidFill>
                  <a:srgbClr val="000000"/>
                </a:solidFill>
              </a:rPr>
              <a:t>“From this moment,the very firstlings of my         shall be the firstlings of my hand.”</a:t>
            </a:r>
          </a:p>
          <a:p>
            <a:pPr lvl="1"/>
            <a:r>
              <a:rPr lang="en-US" altLang="en-US" sz="2400">
                <a:solidFill>
                  <a:srgbClr val="000000"/>
                </a:solidFill>
              </a:rPr>
              <a:t>Act IV, Scene 1</a:t>
            </a:r>
          </a:p>
        </p:txBody>
      </p:sp>
      <p:pic>
        <p:nvPicPr>
          <p:cNvPr id="33799" name="Picture 7" descr="Click To Download">
            <a:extLst>
              <a:ext uri="{FF2B5EF4-FFF2-40B4-BE49-F238E27FC236}">
                <a16:creationId xmlns:a16="http://schemas.microsoft.com/office/drawing/2014/main" id="{76DCBC90-A2AE-3497-9965-C21CBCECAAD9}"/>
              </a:ext>
            </a:extLst>
          </p:cNvPr>
          <p:cNvPicPr>
            <a:picLocks noChangeAspect="1" noChangeArrowheads="1"/>
          </p:cNvPicPr>
          <p:nvPr>
            <p:ph type="clipArt" sz="half" idx="2"/>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4495800" y="2108200"/>
            <a:ext cx="3810000" cy="3551238"/>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3800" name="WordArt 8">
            <a:extLst>
              <a:ext uri="{FF2B5EF4-FFF2-40B4-BE49-F238E27FC236}">
                <a16:creationId xmlns:a16="http://schemas.microsoft.com/office/drawing/2014/main" id="{38E75FBF-78BE-1D74-CBDF-748EED6B3DF4}"/>
              </a:ext>
            </a:extLst>
          </p:cNvPr>
          <p:cNvSpPr>
            <a:spLocks noChangeArrowheads="1" noChangeShapeType="1" noTextEdit="1"/>
          </p:cNvSpPr>
          <p:nvPr/>
        </p:nvSpPr>
        <p:spPr bwMode="auto">
          <a:xfrm>
            <a:off x="3505200" y="2667000"/>
            <a:ext cx="685800" cy="457200"/>
          </a:xfrm>
          <a:prstGeom prst="rect">
            <a:avLst/>
          </a:prstGeom>
        </p:spPr>
        <p:txBody>
          <a:bodyPr wrap="none" fromWordArt="1">
            <a:prstTxWarp prst="textDoubleWave1">
              <a:avLst>
                <a:gd name="adj1" fmla="val 6500"/>
                <a:gd name="adj2" fmla="val 0"/>
              </a:avLst>
            </a:prstTxWarp>
          </a:bodyPr>
          <a:lstStyle/>
          <a:p>
            <a:pPr algn="ctr"/>
            <a:r>
              <a:rPr lang="en-GB" sz="3600" kern="10">
                <a:ln w="9525" cap="sq">
                  <a:solidFill>
                    <a:srgbClr val="000000"/>
                  </a:solidFill>
                  <a:round/>
                  <a:headEnd type="none" w="sm" len="sm"/>
                  <a:tailEnd type="none" w="sm" len="sm"/>
                </a:ln>
                <a:gradFill rotWithShape="0">
                  <a:gsLst>
                    <a:gs pos="0">
                      <a:srgbClr val="FFF200"/>
                    </a:gs>
                    <a:gs pos="45000">
                      <a:srgbClr val="FF7A00"/>
                    </a:gs>
                    <a:gs pos="70000">
                      <a:srgbClr val="FF0300"/>
                    </a:gs>
                    <a:gs pos="100000">
                      <a:srgbClr val="4D0808"/>
                    </a:gs>
                  </a:gsLst>
                  <a:lin ang="5400000" scaled="1"/>
                </a:gradFill>
                <a:effectLst>
                  <a:outerShdw dist="53882" dir="2700000" algn="ctr" rotWithShape="0">
                    <a:srgbClr val="9999FF"/>
                  </a:outerShdw>
                </a:effectLst>
                <a:latin typeface="Impact" panose="020B0806030902050204" pitchFamily="34" charset="0"/>
              </a:rPr>
              <a:t>heart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slide(fromLeft)">
                                      <p:cBhvr>
                                        <p:cTn id="7" dur="500"/>
                                        <p:tgtEl>
                                          <p:spTgt spid="33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33795">
                                            <p:txEl>
                                              <p:pRg st="0" end="0"/>
                                            </p:txEl>
                                          </p:spTgt>
                                        </p:tgtEl>
                                        <p:attrNameLst>
                                          <p:attrName>style.visibility</p:attrName>
                                        </p:attrNameLst>
                                      </p:cBhvr>
                                      <p:to>
                                        <p:strVal val="visible"/>
                                      </p:to>
                                    </p:set>
                                    <p:animEffect transition="in" filter="wipe(up)">
                                      <p:cBhvr>
                                        <p:cTn id="12" dur="500"/>
                                        <p:tgtEl>
                                          <p:spTgt spid="33795">
                                            <p:txEl>
                                              <p:pRg st="0" end="0"/>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33795">
                                            <p:txEl>
                                              <p:pRg st="1" end="1"/>
                                            </p:txEl>
                                          </p:spTgt>
                                        </p:tgtEl>
                                        <p:attrNameLst>
                                          <p:attrName>style.visibility</p:attrName>
                                        </p:attrNameLst>
                                      </p:cBhvr>
                                      <p:to>
                                        <p:strVal val="visible"/>
                                      </p:to>
                                    </p:set>
                                    <p:animEffect transition="in" filter="wipe(up)">
                                      <p:cBhvr>
                                        <p:cTn id="15" dur="500"/>
                                        <p:tgtEl>
                                          <p:spTgt spid="33795">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8" fill="hold" nodeType="clickEffect">
                                  <p:stCondLst>
                                    <p:cond delay="0"/>
                                  </p:stCondLst>
                                  <p:childTnLst>
                                    <p:set>
                                      <p:cBhvr>
                                        <p:cTn id="19" dur="1" fill="hold">
                                          <p:stCondLst>
                                            <p:cond delay="0"/>
                                          </p:stCondLst>
                                        </p:cTn>
                                        <p:tgtEl>
                                          <p:spTgt spid="33800"/>
                                        </p:tgtEl>
                                        <p:attrNameLst>
                                          <p:attrName>style.visibility</p:attrName>
                                        </p:attrNameLst>
                                      </p:cBhvr>
                                      <p:to>
                                        <p:strVal val="visible"/>
                                      </p:to>
                                    </p:set>
                                    <p:anim calcmode="lin" valueType="num">
                                      <p:cBhvr additive="base">
                                        <p:cTn id="20" dur="500" fill="hold"/>
                                        <p:tgtEl>
                                          <p:spTgt spid="33800"/>
                                        </p:tgtEl>
                                        <p:attrNameLst>
                                          <p:attrName>ppt_x</p:attrName>
                                        </p:attrNameLst>
                                      </p:cBhvr>
                                      <p:tavLst>
                                        <p:tav tm="0">
                                          <p:val>
                                            <p:strVal val="0-#ppt_w/2"/>
                                          </p:val>
                                        </p:tav>
                                        <p:tav tm="100000">
                                          <p:val>
                                            <p:strVal val="#ppt_x"/>
                                          </p:val>
                                        </p:tav>
                                      </p:tavLst>
                                    </p:anim>
                                    <p:anim calcmode="lin" valueType="num">
                                      <p:cBhvr additive="base">
                                        <p:cTn id="21" dur="500" fill="hold"/>
                                        <p:tgtEl>
                                          <p:spTgt spid="33800"/>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2" fill="hold" nodeType="clickEffect">
                                  <p:stCondLst>
                                    <p:cond delay="0"/>
                                  </p:stCondLst>
                                  <p:childTnLst>
                                    <p:set>
                                      <p:cBhvr>
                                        <p:cTn id="25" dur="1" fill="hold">
                                          <p:stCondLst>
                                            <p:cond delay="0"/>
                                          </p:stCondLst>
                                        </p:cTn>
                                        <p:tgtEl>
                                          <p:spTgt spid="33799"/>
                                        </p:tgtEl>
                                        <p:attrNameLst>
                                          <p:attrName>style.visibility</p:attrName>
                                        </p:attrNameLst>
                                      </p:cBhvr>
                                      <p:to>
                                        <p:strVal val="visible"/>
                                      </p:to>
                                    </p:set>
                                    <p:anim calcmode="lin" valueType="num">
                                      <p:cBhvr additive="base">
                                        <p:cTn id="26" dur="500" fill="hold"/>
                                        <p:tgtEl>
                                          <p:spTgt spid="33799"/>
                                        </p:tgtEl>
                                        <p:attrNameLst>
                                          <p:attrName>ppt_x</p:attrName>
                                        </p:attrNameLst>
                                      </p:cBhvr>
                                      <p:tavLst>
                                        <p:tav tm="0">
                                          <p:val>
                                            <p:strVal val="1+#ppt_w/2"/>
                                          </p:val>
                                        </p:tav>
                                        <p:tav tm="100000">
                                          <p:val>
                                            <p:strVal val="#ppt_x"/>
                                          </p:val>
                                        </p:tav>
                                      </p:tavLst>
                                    </p:anim>
                                    <p:anim calcmode="lin" valueType="num">
                                      <p:cBhvr additive="base">
                                        <p:cTn id="27" dur="500" fill="hold"/>
                                        <p:tgtEl>
                                          <p:spTgt spid="3379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autoUpdateAnimBg="0"/>
      <p:bldP spid="3379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CC0000"/>
            </a:gs>
            <a:gs pos="100000">
              <a:srgbClr val="CC0000">
                <a:gamma/>
                <a:shade val="46275"/>
                <a:invGamma/>
              </a:srgbClr>
            </a:gs>
          </a:gsLst>
          <a:lin ang="5400000" scaled="1"/>
        </a:gradFill>
        <a:effectLst/>
      </p:bgPr>
    </p:bg>
    <p:spTree>
      <p:nvGrpSpPr>
        <p:cNvPr id="1" name=""/>
        <p:cNvGrpSpPr/>
        <p:nvPr/>
      </p:nvGrpSpPr>
      <p:grpSpPr>
        <a:xfrm>
          <a:off x="0" y="0"/>
          <a:ext cx="0" cy="0"/>
          <a:chOff x="0" y="0"/>
          <a:chExt cx="0" cy="0"/>
        </a:xfrm>
      </p:grpSpPr>
      <p:sp>
        <p:nvSpPr>
          <p:cNvPr id="34818" name="Rectangle 1026">
            <a:extLst>
              <a:ext uri="{FF2B5EF4-FFF2-40B4-BE49-F238E27FC236}">
                <a16:creationId xmlns:a16="http://schemas.microsoft.com/office/drawing/2014/main" id="{EEF0305D-2BD8-0326-DCCA-1276F007AA61}"/>
              </a:ext>
            </a:extLst>
          </p:cNvPr>
          <p:cNvSpPr>
            <a:spLocks noGrp="1" noChangeArrowheads="1"/>
          </p:cNvSpPr>
          <p:nvPr>
            <p:ph type="title"/>
          </p:nvPr>
        </p:nvSpPr>
        <p:spPr/>
        <p:txBody>
          <a:bodyPr/>
          <a:lstStyle/>
          <a:p>
            <a:r>
              <a:rPr lang="en-US" altLang="en-US">
                <a:solidFill>
                  <a:schemeClr val="bg1"/>
                </a:solidFill>
                <a:effectLst>
                  <a:outerShdw blurRad="38100" dist="38100" dir="2700000" algn="tl">
                    <a:srgbClr val="FFFFFF"/>
                  </a:outerShdw>
                </a:effectLst>
                <a:latin typeface="Comic Sans MS" panose="030F0702030302020204" pitchFamily="66" charset="0"/>
              </a:rPr>
              <a:t>Ambition can subvert reason</a:t>
            </a:r>
          </a:p>
        </p:txBody>
      </p:sp>
      <p:sp>
        <p:nvSpPr>
          <p:cNvPr id="34820" name="Rectangle 1028">
            <a:extLst>
              <a:ext uri="{FF2B5EF4-FFF2-40B4-BE49-F238E27FC236}">
                <a16:creationId xmlns:a16="http://schemas.microsoft.com/office/drawing/2014/main" id="{3AFF0B9C-5D74-E28F-EAA2-76B0F28BDD92}"/>
              </a:ext>
            </a:extLst>
          </p:cNvPr>
          <p:cNvSpPr>
            <a:spLocks noGrp="1" noChangeArrowheads="1"/>
          </p:cNvSpPr>
          <p:nvPr>
            <p:ph type="body" sz="half" idx="2"/>
          </p:nvPr>
        </p:nvSpPr>
        <p:spPr/>
        <p:txBody>
          <a:bodyPr/>
          <a:lstStyle/>
          <a:p>
            <a:r>
              <a:rPr lang="en-US" altLang="en-US" sz="2800">
                <a:solidFill>
                  <a:schemeClr val="tx2"/>
                </a:solidFill>
              </a:rPr>
              <a:t>“Thou wouldst be great; art not without ambition, but without the illness should attend it.”</a:t>
            </a:r>
          </a:p>
          <a:p>
            <a:pPr lvl="1"/>
            <a:r>
              <a:rPr lang="en-US" altLang="en-US" sz="2400">
                <a:solidFill>
                  <a:schemeClr val="tx2"/>
                </a:solidFill>
              </a:rPr>
              <a:t>Act I, Scene 5</a:t>
            </a:r>
          </a:p>
        </p:txBody>
      </p:sp>
      <p:pic>
        <p:nvPicPr>
          <p:cNvPr id="34823" name="Picture 1031" descr="Click To Download">
            <a:extLst>
              <a:ext uri="{FF2B5EF4-FFF2-40B4-BE49-F238E27FC236}">
                <a16:creationId xmlns:a16="http://schemas.microsoft.com/office/drawing/2014/main" id="{A450D05C-D91C-031E-BD2A-9AB05E7C9415}"/>
              </a:ext>
            </a:extLst>
          </p:cNvPr>
          <p:cNvPicPr>
            <a:picLocks noChangeAspect="1" noChangeArrowheads="1"/>
          </p:cNvPicPr>
          <p:nvPr>
            <p:ph type="clipArt" sz="half" idx="1"/>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914400" y="2362200"/>
            <a:ext cx="3810000" cy="38100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iterate type="wd">
                                    <p:tmPct val="100000"/>
                                  </p:iterate>
                                  <p:childTnLst>
                                    <p:set>
                                      <p:cBhvr>
                                        <p:cTn id="6" dur="1" fill="hold">
                                          <p:stCondLst>
                                            <p:cond delay="0"/>
                                          </p:stCondLst>
                                        </p:cTn>
                                        <p:tgtEl>
                                          <p:spTgt spid="34818"/>
                                        </p:tgtEl>
                                        <p:attrNameLst>
                                          <p:attrName>style.visibility</p:attrName>
                                        </p:attrNameLst>
                                      </p:cBhvr>
                                      <p:to>
                                        <p:strVal val="visible"/>
                                      </p:to>
                                    </p:set>
                                    <p:animEffect transition="in" filter="dissolve">
                                      <p:cBhvr>
                                        <p:cTn id="7" dur="300"/>
                                        <p:tgtEl>
                                          <p:spTgt spid="348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iterate type="wd">
                                    <p:tmPct val="100000"/>
                                  </p:iterate>
                                  <p:childTnLst>
                                    <p:set>
                                      <p:cBhvr>
                                        <p:cTn id="11" dur="1" fill="hold">
                                          <p:stCondLst>
                                            <p:cond delay="0"/>
                                          </p:stCondLst>
                                        </p:cTn>
                                        <p:tgtEl>
                                          <p:spTgt spid="34820">
                                            <p:txEl>
                                              <p:pRg st="0" end="0"/>
                                            </p:txEl>
                                          </p:spTgt>
                                        </p:tgtEl>
                                        <p:attrNameLst>
                                          <p:attrName>style.visibility</p:attrName>
                                        </p:attrNameLst>
                                      </p:cBhvr>
                                      <p:to>
                                        <p:strVal val="visible"/>
                                      </p:to>
                                    </p:set>
                                    <p:animEffect transition="in" filter="wipe(left)">
                                      <p:cBhvr>
                                        <p:cTn id="12" dur="300"/>
                                        <p:tgtEl>
                                          <p:spTgt spid="34820">
                                            <p:txEl>
                                              <p:pRg st="0" end="0"/>
                                            </p:txEl>
                                          </p:spTgt>
                                        </p:tgtEl>
                                      </p:cBhvr>
                                    </p:animEffect>
                                  </p:childTnLst>
                                </p:cTn>
                              </p:par>
                              <p:par>
                                <p:cTn id="13" presetID="22" presetClass="entr" presetSubtype="8" fill="hold" nodeType="withEffect">
                                  <p:stCondLst>
                                    <p:cond delay="0"/>
                                  </p:stCondLst>
                                  <p:iterate type="wd">
                                    <p:tmPct val="100000"/>
                                  </p:iterate>
                                  <p:childTnLst>
                                    <p:set>
                                      <p:cBhvr>
                                        <p:cTn id="14" dur="1" fill="hold">
                                          <p:stCondLst>
                                            <p:cond delay="0"/>
                                          </p:stCondLst>
                                        </p:cTn>
                                        <p:tgtEl>
                                          <p:spTgt spid="34820">
                                            <p:txEl>
                                              <p:pRg st="1" end="1"/>
                                            </p:txEl>
                                          </p:spTgt>
                                        </p:tgtEl>
                                        <p:attrNameLst>
                                          <p:attrName>style.visibility</p:attrName>
                                        </p:attrNameLst>
                                      </p:cBhvr>
                                      <p:to>
                                        <p:strVal val="visible"/>
                                      </p:to>
                                    </p:set>
                                    <p:animEffect transition="in" filter="wipe(left)">
                                      <p:cBhvr>
                                        <p:cTn id="15" dur="300"/>
                                        <p:tgtEl>
                                          <p:spTgt spid="34820">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5" presetClass="entr" presetSubtype="0" fill="hold" nodeType="clickEffect">
                                  <p:stCondLst>
                                    <p:cond delay="0"/>
                                  </p:stCondLst>
                                  <p:childTnLst>
                                    <p:set>
                                      <p:cBhvr>
                                        <p:cTn id="19" dur="1" fill="hold">
                                          <p:stCondLst>
                                            <p:cond delay="0"/>
                                          </p:stCondLst>
                                        </p:cTn>
                                        <p:tgtEl>
                                          <p:spTgt spid="34823"/>
                                        </p:tgtEl>
                                        <p:attrNameLst>
                                          <p:attrName>style.visibility</p:attrName>
                                        </p:attrNameLst>
                                      </p:cBhvr>
                                      <p:to>
                                        <p:strVal val="visible"/>
                                      </p:to>
                                    </p:set>
                                    <p:anim calcmode="lin" valueType="num">
                                      <p:cBhvr>
                                        <p:cTn id="20" dur="1000" fill="hold"/>
                                        <p:tgtEl>
                                          <p:spTgt spid="34823"/>
                                        </p:tgtEl>
                                        <p:attrNameLst>
                                          <p:attrName>ppt_w</p:attrName>
                                        </p:attrNameLst>
                                      </p:cBhvr>
                                      <p:tavLst>
                                        <p:tav tm="0">
                                          <p:val>
                                            <p:fltVal val="0"/>
                                          </p:val>
                                        </p:tav>
                                        <p:tav tm="100000">
                                          <p:val>
                                            <p:strVal val="#ppt_w"/>
                                          </p:val>
                                        </p:tav>
                                      </p:tavLst>
                                    </p:anim>
                                    <p:anim calcmode="lin" valueType="num">
                                      <p:cBhvr>
                                        <p:cTn id="21" dur="1000" fill="hold"/>
                                        <p:tgtEl>
                                          <p:spTgt spid="34823"/>
                                        </p:tgtEl>
                                        <p:attrNameLst>
                                          <p:attrName>ppt_h</p:attrName>
                                        </p:attrNameLst>
                                      </p:cBhvr>
                                      <p:tavLst>
                                        <p:tav tm="0">
                                          <p:val>
                                            <p:fltVal val="0"/>
                                          </p:val>
                                        </p:tav>
                                        <p:tav tm="100000">
                                          <p:val>
                                            <p:strVal val="#ppt_h"/>
                                          </p:val>
                                        </p:tav>
                                      </p:tavLst>
                                    </p:anim>
                                    <p:anim calcmode="lin" valueType="num">
                                      <p:cBhvr>
                                        <p:cTn id="22" dur="1000" fill="hold"/>
                                        <p:tgtEl>
                                          <p:spTgt spid="34823"/>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3482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utoUpdateAnimBg="0"/>
      <p:bldP spid="34820"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0099"/>
            </a:gs>
            <a:gs pos="100000">
              <a:srgbClr val="000099">
                <a:gamma/>
                <a:shade val="46275"/>
                <a:invGamma/>
              </a:srgbClr>
            </a:gs>
          </a:gsLst>
          <a:path path="rect">
            <a:fillToRect r="100000" b="100000"/>
          </a:path>
        </a:gradFill>
        <a:effectLst/>
      </p:bgPr>
    </p:bg>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D5EE6084-67E9-6916-8DFD-36DF6CE6D2F3}"/>
              </a:ext>
            </a:extLst>
          </p:cNvPr>
          <p:cNvSpPr>
            <a:spLocks noGrp="1" noChangeArrowheads="1"/>
          </p:cNvSpPr>
          <p:nvPr>
            <p:ph type="title"/>
          </p:nvPr>
        </p:nvSpPr>
        <p:spPr/>
        <p:txBody>
          <a:bodyPr/>
          <a:lstStyle/>
          <a:p>
            <a:r>
              <a:rPr lang="en-US" altLang="en-US">
                <a:solidFill>
                  <a:schemeClr val="hlink"/>
                </a:solidFill>
                <a:effectLst>
                  <a:outerShdw blurRad="38100" dist="38100" dir="2700000" algn="tl">
                    <a:srgbClr val="000000"/>
                  </a:outerShdw>
                </a:effectLst>
              </a:rPr>
              <a:t>When supernatural powers represent evil, they should be ignored.</a:t>
            </a:r>
          </a:p>
        </p:txBody>
      </p:sp>
      <p:sp>
        <p:nvSpPr>
          <p:cNvPr id="35843" name="Rectangle 3">
            <a:extLst>
              <a:ext uri="{FF2B5EF4-FFF2-40B4-BE49-F238E27FC236}">
                <a16:creationId xmlns:a16="http://schemas.microsoft.com/office/drawing/2014/main" id="{876F1D14-0CA5-9E32-0EDD-0517A56CDED2}"/>
              </a:ext>
            </a:extLst>
          </p:cNvPr>
          <p:cNvSpPr>
            <a:spLocks noGrp="1" noChangeArrowheads="1"/>
          </p:cNvSpPr>
          <p:nvPr>
            <p:ph type="body" sz="half" idx="1"/>
          </p:nvPr>
        </p:nvSpPr>
        <p:spPr/>
        <p:txBody>
          <a:bodyPr/>
          <a:lstStyle/>
          <a:p>
            <a:pPr>
              <a:lnSpc>
                <a:spcPct val="90000"/>
              </a:lnSpc>
            </a:pPr>
            <a:r>
              <a:rPr lang="en-US" altLang="en-US" sz="2800"/>
              <a:t>“But ‘tis strange! And oftentimes, to win us to our harm, the instruments of </a:t>
            </a:r>
            <a:r>
              <a:rPr lang="en-US" altLang="en-US" sz="2800">
                <a:effectLst>
                  <a:outerShdw blurRad="38100" dist="38100" dir="2700000" algn="tl">
                    <a:srgbClr val="000000"/>
                  </a:outerShdw>
                </a:effectLst>
                <a:latin typeface="Matisse ITC" pitchFamily="82" charset="0"/>
              </a:rPr>
              <a:t>darkness</a:t>
            </a:r>
            <a:r>
              <a:rPr lang="en-US" altLang="en-US" sz="2800"/>
              <a:t> tell us truths, win us with honest trifles, to betray’s in deepest consequence.”</a:t>
            </a:r>
          </a:p>
          <a:p>
            <a:pPr lvl="1">
              <a:lnSpc>
                <a:spcPct val="90000"/>
              </a:lnSpc>
            </a:pPr>
            <a:r>
              <a:rPr lang="en-US" altLang="en-US" sz="2400"/>
              <a:t>Act I, Scene 3</a:t>
            </a:r>
          </a:p>
        </p:txBody>
      </p:sp>
      <p:pic>
        <p:nvPicPr>
          <p:cNvPr id="35847" name="Picture 7" descr="Click To Download">
            <a:extLst>
              <a:ext uri="{FF2B5EF4-FFF2-40B4-BE49-F238E27FC236}">
                <a16:creationId xmlns:a16="http://schemas.microsoft.com/office/drawing/2014/main" id="{B118B39F-0393-8087-FB64-1F76EE0F03C9}"/>
              </a:ext>
            </a:extLst>
          </p:cNvPr>
          <p:cNvPicPr>
            <a:picLocks noChangeAspect="1" noChangeArrowheads="1"/>
          </p:cNvPicPr>
          <p:nvPr>
            <p:ph type="clipArt" sz="half" idx="2"/>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5029200" y="2514600"/>
            <a:ext cx="3810000" cy="38100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p:cTn id="7" dur="500" fill="hold"/>
                                        <p:tgtEl>
                                          <p:spTgt spid="35842"/>
                                        </p:tgtEl>
                                        <p:attrNameLst>
                                          <p:attrName>ppt_w</p:attrName>
                                        </p:attrNameLst>
                                      </p:cBhvr>
                                      <p:tavLst>
                                        <p:tav tm="0">
                                          <p:val>
                                            <p:fltVal val="0"/>
                                          </p:val>
                                        </p:tav>
                                        <p:tav tm="100000">
                                          <p:val>
                                            <p:strVal val="#ppt_w"/>
                                          </p:val>
                                        </p:tav>
                                      </p:tavLst>
                                    </p:anim>
                                    <p:anim calcmode="lin" valueType="num">
                                      <p:cBhvr>
                                        <p:cTn id="8" dur="500" fill="hold"/>
                                        <p:tgtEl>
                                          <p:spTgt spid="3584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35843">
                                            <p:txEl>
                                              <p:pRg st="0" end="0"/>
                                            </p:txEl>
                                          </p:spTgt>
                                        </p:tgtEl>
                                        <p:attrNameLst>
                                          <p:attrName>style.visibility</p:attrName>
                                        </p:attrNameLst>
                                      </p:cBhvr>
                                      <p:to>
                                        <p:strVal val="visible"/>
                                      </p:to>
                                    </p:set>
                                    <p:animEffect transition="in" filter="checkerboard(across)">
                                      <p:cBhvr>
                                        <p:cTn id="13" dur="500"/>
                                        <p:tgtEl>
                                          <p:spTgt spid="35843">
                                            <p:txEl>
                                              <p:pRg st="0" end="0"/>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5843">
                                            <p:txEl>
                                              <p:pRg st="1" end="1"/>
                                            </p:txEl>
                                          </p:spTgt>
                                        </p:tgtEl>
                                        <p:attrNameLst>
                                          <p:attrName>style.visibility</p:attrName>
                                        </p:attrNameLst>
                                      </p:cBhvr>
                                      <p:to>
                                        <p:strVal val="visible"/>
                                      </p:to>
                                    </p:set>
                                    <p:animEffect transition="in" filter="checkerboard(across)">
                                      <p:cBhvr>
                                        <p:cTn id="16" dur="500"/>
                                        <p:tgtEl>
                                          <p:spTgt spid="3584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9" presetClass="entr" presetSubtype="10" fill="hold" nodeType="clickEffect">
                                  <p:stCondLst>
                                    <p:cond delay="0"/>
                                  </p:stCondLst>
                                  <p:childTnLst>
                                    <p:set>
                                      <p:cBhvr>
                                        <p:cTn id="20" dur="1" fill="hold">
                                          <p:stCondLst>
                                            <p:cond delay="0"/>
                                          </p:stCondLst>
                                        </p:cTn>
                                        <p:tgtEl>
                                          <p:spTgt spid="35847"/>
                                        </p:tgtEl>
                                        <p:attrNameLst>
                                          <p:attrName>style.visibility</p:attrName>
                                        </p:attrNameLst>
                                      </p:cBhvr>
                                      <p:to>
                                        <p:strVal val="visible"/>
                                      </p:to>
                                    </p:set>
                                    <p:anim calcmode="lin" valueType="num">
                                      <p:cBhvr>
                                        <p:cTn id="21" dur="5000" fill="hold"/>
                                        <p:tgtEl>
                                          <p:spTgt spid="35847"/>
                                        </p:tgtEl>
                                        <p:attrNameLst>
                                          <p:attrName>ppt_w</p:attrName>
                                        </p:attrNameLst>
                                      </p:cBhvr>
                                      <p:tavLst>
                                        <p:tav tm="0" fmla="#ppt_w*sin(2.5*pi*$)">
                                          <p:val>
                                            <p:fltVal val="0"/>
                                          </p:val>
                                        </p:tav>
                                        <p:tav tm="100000">
                                          <p:val>
                                            <p:fltVal val="1"/>
                                          </p:val>
                                        </p:tav>
                                      </p:tavLst>
                                    </p:anim>
                                    <p:anim calcmode="lin" valueType="num">
                                      <p:cBhvr>
                                        <p:cTn id="22" dur="5000" fill="hold"/>
                                        <p:tgtEl>
                                          <p:spTgt spid="3584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autoUpdateAnimBg="0"/>
      <p:bldP spid="3584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00FF"/>
            </a:gs>
            <a:gs pos="100000">
              <a:srgbClr val="0000FF">
                <a:gamma/>
                <a:shade val="46275"/>
                <a:invGamma/>
              </a:srgbClr>
            </a:gs>
          </a:gsLst>
          <a:lin ang="5400000" scaled="1"/>
        </a:gradFill>
        <a:effectLst/>
      </p:bgPr>
    </p:bg>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450D6A0A-23AC-3208-1698-05336988D952}"/>
              </a:ext>
            </a:extLst>
          </p:cNvPr>
          <p:cNvSpPr>
            <a:spLocks noGrp="1" noChangeArrowheads="1"/>
          </p:cNvSpPr>
          <p:nvPr>
            <p:ph type="title"/>
          </p:nvPr>
        </p:nvSpPr>
        <p:spPr/>
        <p:txBody>
          <a:bodyPr/>
          <a:lstStyle/>
          <a:p>
            <a:r>
              <a:rPr lang="en-US" altLang="en-US">
                <a:solidFill>
                  <a:srgbClr val="FF0000"/>
                </a:solidFill>
                <a:effectLst>
                  <a:outerShdw blurRad="38100" dist="38100" dir="2700000" algn="tl">
                    <a:srgbClr val="000000"/>
                  </a:outerShdw>
                </a:effectLst>
              </a:rPr>
              <a:t>When supernatural powers represent evil, they should be ignored.</a:t>
            </a:r>
          </a:p>
        </p:txBody>
      </p:sp>
      <p:sp>
        <p:nvSpPr>
          <p:cNvPr id="36868" name="Rectangle 4">
            <a:extLst>
              <a:ext uri="{FF2B5EF4-FFF2-40B4-BE49-F238E27FC236}">
                <a16:creationId xmlns:a16="http://schemas.microsoft.com/office/drawing/2014/main" id="{EE2D33BC-65E6-CCA8-551A-D2E1B4820BF9}"/>
              </a:ext>
            </a:extLst>
          </p:cNvPr>
          <p:cNvSpPr>
            <a:spLocks noGrp="1" noChangeArrowheads="1"/>
          </p:cNvSpPr>
          <p:nvPr>
            <p:ph type="body" sz="half" idx="2"/>
          </p:nvPr>
        </p:nvSpPr>
        <p:spPr/>
        <p:txBody>
          <a:bodyPr/>
          <a:lstStyle/>
          <a:p>
            <a:r>
              <a:rPr lang="en-US" altLang="en-US" sz="2800">
                <a:solidFill>
                  <a:srgbClr val="00CC00"/>
                </a:solidFill>
              </a:rPr>
              <a:t>“Accursed be the tongue that tells me so, for it hath cowed my better part of man!  And be these juggling fiends no more believed.”</a:t>
            </a:r>
          </a:p>
          <a:p>
            <a:pPr lvl="1"/>
            <a:r>
              <a:rPr lang="en-US" altLang="en-US" sz="2400">
                <a:solidFill>
                  <a:srgbClr val="00CC00"/>
                </a:solidFill>
              </a:rPr>
              <a:t>Act V, Scene 8</a:t>
            </a:r>
          </a:p>
        </p:txBody>
      </p:sp>
      <p:graphicFrame>
        <p:nvGraphicFramePr>
          <p:cNvPr id="36871" name="Object 7" descr="Click To Download">
            <a:extLst>
              <a:ext uri="{FF2B5EF4-FFF2-40B4-BE49-F238E27FC236}">
                <a16:creationId xmlns:a16="http://schemas.microsoft.com/office/drawing/2014/main" id="{B5278061-535C-1F0E-8485-08536F249188}"/>
              </a:ext>
            </a:extLst>
          </p:cNvPr>
          <p:cNvGraphicFramePr>
            <a:graphicFrameLocks noChangeAspect="1"/>
          </p:cNvGraphicFramePr>
          <p:nvPr>
            <p:ph type="clipArt" sz="half" idx="1"/>
          </p:nvPr>
        </p:nvGraphicFramePr>
        <p:xfrm>
          <a:off x="1003300" y="2071688"/>
          <a:ext cx="3173413" cy="3552825"/>
        </p:xfrm>
        <a:graphic>
          <a:graphicData uri="http://schemas.openxmlformats.org/presentationml/2006/ole">
            <mc:AlternateContent xmlns:mc="http://schemas.openxmlformats.org/markup-compatibility/2006">
              <mc:Choice xmlns:v="urn:schemas-microsoft-com:vml" Requires="v">
                <p:oleObj name="Bitmap Image" r:id="rId3" imgW="3180952" imgH="3820058" progId="Paint.Picture">
                  <p:embed/>
                </p:oleObj>
              </mc:Choice>
              <mc:Fallback>
                <p:oleObj name="Bitmap Image" r:id="rId3" imgW="3180952" imgH="3820058" progId="Paint.Picture">
                  <p:embed/>
                  <p:pic>
                    <p:nvPicPr>
                      <p:cNvPr id="0" name="Object 7" descr="Click To Download"/>
                      <p:cNvPicPr>
                        <a:picLocks noChangeAspect="1" noChangeArrowheads="1"/>
                      </p:cNvPicPr>
                      <p:nvPr/>
                    </p:nvPicPr>
                    <p:blipFill>
                      <a:blip r:embed="rId4">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003300" y="2071688"/>
                        <a:ext cx="3173413" cy="3552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iterate type="wd">
                                    <p:tmPct val="100000"/>
                                  </p:iterate>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300" fill="hold"/>
                                        <p:tgtEl>
                                          <p:spTgt spid="36866"/>
                                        </p:tgtEl>
                                        <p:attrNameLst>
                                          <p:attrName>ppt_x</p:attrName>
                                        </p:attrNameLst>
                                      </p:cBhvr>
                                      <p:tavLst>
                                        <p:tav tm="0">
                                          <p:val>
                                            <p:strVal val="#ppt_x"/>
                                          </p:val>
                                        </p:tav>
                                        <p:tav tm="100000">
                                          <p:val>
                                            <p:strVal val="#ppt_x"/>
                                          </p:val>
                                        </p:tav>
                                      </p:tavLst>
                                    </p:anim>
                                    <p:anim calcmode="lin" valueType="num">
                                      <p:cBhvr additive="base">
                                        <p:cTn id="8" dur="300" fill="hold"/>
                                        <p:tgtEl>
                                          <p:spTgt spid="3686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nodeType="clickEffect">
                                  <p:stCondLst>
                                    <p:cond delay="0"/>
                                  </p:stCondLst>
                                  <p:childTnLst>
                                    <p:set>
                                      <p:cBhvr>
                                        <p:cTn id="12" dur="1" fill="hold">
                                          <p:stCondLst>
                                            <p:cond delay="0"/>
                                          </p:stCondLst>
                                        </p:cTn>
                                        <p:tgtEl>
                                          <p:spTgt spid="36868">
                                            <p:txEl>
                                              <p:pRg st="0" end="0"/>
                                            </p:txEl>
                                          </p:spTgt>
                                        </p:tgtEl>
                                        <p:attrNameLst>
                                          <p:attrName>style.visibility</p:attrName>
                                        </p:attrNameLst>
                                      </p:cBhvr>
                                      <p:to>
                                        <p:strVal val="visible"/>
                                      </p:to>
                                    </p:set>
                                    <p:animEffect transition="in" filter="box(in)">
                                      <p:cBhvr>
                                        <p:cTn id="13" dur="500"/>
                                        <p:tgtEl>
                                          <p:spTgt spid="36868">
                                            <p:txEl>
                                              <p:pRg st="0" end="0"/>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36868">
                                            <p:txEl>
                                              <p:pRg st="1" end="1"/>
                                            </p:txEl>
                                          </p:spTgt>
                                        </p:tgtEl>
                                        <p:attrNameLst>
                                          <p:attrName>style.visibility</p:attrName>
                                        </p:attrNameLst>
                                      </p:cBhvr>
                                      <p:to>
                                        <p:strVal val="visible"/>
                                      </p:to>
                                    </p:set>
                                    <p:animEffect transition="in" filter="box(in)">
                                      <p:cBhvr>
                                        <p:cTn id="16" dur="500"/>
                                        <p:tgtEl>
                                          <p:spTgt spid="36868">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5" presetClass="entr" presetSubtype="0" fill="hold" nodeType="clickEffect">
                                  <p:stCondLst>
                                    <p:cond delay="0"/>
                                  </p:stCondLst>
                                  <p:childTnLst>
                                    <p:set>
                                      <p:cBhvr>
                                        <p:cTn id="20" dur="1" fill="hold">
                                          <p:stCondLst>
                                            <p:cond delay="0"/>
                                          </p:stCondLst>
                                        </p:cTn>
                                        <p:tgtEl>
                                          <p:spTgt spid="36871"/>
                                        </p:tgtEl>
                                        <p:attrNameLst>
                                          <p:attrName>style.visibility</p:attrName>
                                        </p:attrNameLst>
                                      </p:cBhvr>
                                      <p:to>
                                        <p:strVal val="visible"/>
                                      </p:to>
                                    </p:set>
                                    <p:anim calcmode="lin" valueType="num">
                                      <p:cBhvr>
                                        <p:cTn id="21" dur="1000" fill="hold"/>
                                        <p:tgtEl>
                                          <p:spTgt spid="36871"/>
                                        </p:tgtEl>
                                        <p:attrNameLst>
                                          <p:attrName>ppt_w</p:attrName>
                                        </p:attrNameLst>
                                      </p:cBhvr>
                                      <p:tavLst>
                                        <p:tav tm="0">
                                          <p:val>
                                            <p:fltVal val="0"/>
                                          </p:val>
                                        </p:tav>
                                        <p:tav tm="100000">
                                          <p:val>
                                            <p:strVal val="#ppt_w"/>
                                          </p:val>
                                        </p:tav>
                                      </p:tavLst>
                                    </p:anim>
                                    <p:anim calcmode="lin" valueType="num">
                                      <p:cBhvr>
                                        <p:cTn id="22" dur="1000" fill="hold"/>
                                        <p:tgtEl>
                                          <p:spTgt spid="36871"/>
                                        </p:tgtEl>
                                        <p:attrNameLst>
                                          <p:attrName>ppt_h</p:attrName>
                                        </p:attrNameLst>
                                      </p:cBhvr>
                                      <p:tavLst>
                                        <p:tav tm="0">
                                          <p:val>
                                            <p:fltVal val="0"/>
                                          </p:val>
                                        </p:tav>
                                        <p:tav tm="100000">
                                          <p:val>
                                            <p:strVal val="#ppt_h"/>
                                          </p:val>
                                        </p:tav>
                                      </p:tavLst>
                                    </p:anim>
                                    <p:anim calcmode="lin" valueType="num">
                                      <p:cBhvr>
                                        <p:cTn id="23" dur="1000" fill="hold"/>
                                        <p:tgtEl>
                                          <p:spTgt spid="36871"/>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3687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autoUpdateAnimBg="0"/>
      <p:bldP spid="36868"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bg>
      <p:bgPr>
        <a:solidFill>
          <a:srgbClr val="000000"/>
        </a:solidFill>
        <a:effectLst/>
      </p:bgPr>
    </p:bg>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C68F68AF-DB7D-3922-129A-86C96CDB9FFB}"/>
              </a:ext>
            </a:extLst>
          </p:cNvPr>
          <p:cNvSpPr>
            <a:spLocks noGrp="1" noChangeArrowheads="1"/>
          </p:cNvSpPr>
          <p:nvPr>
            <p:ph type="title"/>
          </p:nvPr>
        </p:nvSpPr>
        <p:spPr>
          <a:xfrm>
            <a:off x="685800" y="1143000"/>
            <a:ext cx="7772400" cy="990600"/>
          </a:xfrm>
        </p:spPr>
        <p:txBody>
          <a:bodyPr/>
          <a:lstStyle/>
          <a:p>
            <a:r>
              <a:rPr lang="en-US" altLang="en-US">
                <a:solidFill>
                  <a:srgbClr val="FF0000"/>
                </a:solidFill>
                <a:effectLst>
                  <a:outerShdw blurRad="38100" dist="38100" dir="2700000" algn="tl">
                    <a:srgbClr val="FFFFFF"/>
                  </a:outerShdw>
                </a:effectLst>
              </a:rPr>
              <a:t>The natural order is disrupted by any upset in the proper order of human society.</a:t>
            </a:r>
          </a:p>
        </p:txBody>
      </p:sp>
      <p:sp>
        <p:nvSpPr>
          <p:cNvPr id="37891" name="Rectangle 3">
            <a:extLst>
              <a:ext uri="{FF2B5EF4-FFF2-40B4-BE49-F238E27FC236}">
                <a16:creationId xmlns:a16="http://schemas.microsoft.com/office/drawing/2014/main" id="{F0CB2747-478E-278C-D215-37B2BA3FC4BC}"/>
              </a:ext>
            </a:extLst>
          </p:cNvPr>
          <p:cNvSpPr>
            <a:spLocks noGrp="1" noChangeArrowheads="1"/>
          </p:cNvSpPr>
          <p:nvPr>
            <p:ph type="body" sz="half" idx="1"/>
          </p:nvPr>
        </p:nvSpPr>
        <p:spPr/>
        <p:txBody>
          <a:bodyPr/>
          <a:lstStyle/>
          <a:p>
            <a:endParaRPr lang="en-US" altLang="en-US" sz="2400"/>
          </a:p>
          <a:p>
            <a:r>
              <a:rPr lang="en-US" altLang="en-US" sz="2400">
                <a:solidFill>
                  <a:srgbClr val="FFFF00"/>
                </a:solidFill>
              </a:rPr>
              <a:t>“By the clock ‘tis day, and yet dark night strangles the traveling lamp.  Is’t night’s predominance, or day’s shame, that darkness does the face of earth entomb when living light should kiss it?”</a:t>
            </a:r>
          </a:p>
          <a:p>
            <a:pPr lvl="1"/>
            <a:r>
              <a:rPr lang="en-US" altLang="en-US" sz="2000">
                <a:solidFill>
                  <a:srgbClr val="FFFF00"/>
                </a:solidFill>
              </a:rPr>
              <a:t>Act II, Scene 4</a:t>
            </a:r>
          </a:p>
        </p:txBody>
      </p:sp>
      <p:pic>
        <p:nvPicPr>
          <p:cNvPr id="37895" name="Picture 7" descr="Click To Download">
            <a:extLst>
              <a:ext uri="{FF2B5EF4-FFF2-40B4-BE49-F238E27FC236}">
                <a16:creationId xmlns:a16="http://schemas.microsoft.com/office/drawing/2014/main" id="{BA5ADB06-7ED1-AAC6-2B0E-5C0D89D70146}"/>
              </a:ext>
            </a:extLst>
          </p:cNvPr>
          <p:cNvPicPr>
            <a:picLocks noChangeAspect="1" noChangeArrowheads="1"/>
          </p:cNvPicPr>
          <p:nvPr>
            <p:ph type="clipArt" sz="half" idx="2"/>
          </p:nvPr>
        </p:nvPicPr>
        <p:blipFill>
          <a:blip r:embed="rId4">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a:xfrm>
            <a:off x="4419600" y="2108200"/>
            <a:ext cx="3810000" cy="3551238"/>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789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1" fill="hold" nodeType="clickEffect">
                                  <p:stCondLst>
                                    <p:cond delay="0"/>
                                  </p:stCondLst>
                                  <p:iterate type="wd">
                                    <p:tmPct val="100000"/>
                                  </p:iterate>
                                  <p:childTnLst>
                                    <p:set>
                                      <p:cBhvr>
                                        <p:cTn id="10" dur="1" fill="hold">
                                          <p:stCondLst>
                                            <p:cond delay="0"/>
                                          </p:stCondLst>
                                        </p:cTn>
                                        <p:tgtEl>
                                          <p:spTgt spid="37891">
                                            <p:txEl>
                                              <p:pRg st="1" end="1"/>
                                            </p:txEl>
                                          </p:spTgt>
                                        </p:tgtEl>
                                        <p:attrNameLst>
                                          <p:attrName>style.visibility</p:attrName>
                                        </p:attrNameLst>
                                      </p:cBhvr>
                                      <p:to>
                                        <p:strVal val="visible"/>
                                      </p:to>
                                    </p:set>
                                    <p:anim calcmode="lin" valueType="num">
                                      <p:cBhvr additive="base">
                                        <p:cTn id="11" dur="3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additive="base">
                                        <p:cTn id="12" dur="300" fill="hold"/>
                                        <p:tgtEl>
                                          <p:spTgt spid="37891">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iterate type="wd">
                                    <p:tmPct val="100000"/>
                                  </p:iterate>
                                  <p:childTnLst>
                                    <p:set>
                                      <p:cBhvr>
                                        <p:cTn id="14" dur="1" fill="hold">
                                          <p:stCondLst>
                                            <p:cond delay="0"/>
                                          </p:stCondLst>
                                        </p:cTn>
                                        <p:tgtEl>
                                          <p:spTgt spid="37891">
                                            <p:txEl>
                                              <p:pRg st="2" end="2"/>
                                            </p:txEl>
                                          </p:spTgt>
                                        </p:tgtEl>
                                        <p:attrNameLst>
                                          <p:attrName>style.visibility</p:attrName>
                                        </p:attrNameLst>
                                      </p:cBhvr>
                                      <p:to>
                                        <p:strVal val="visible"/>
                                      </p:to>
                                    </p:set>
                                    <p:anim calcmode="lin" valueType="num">
                                      <p:cBhvr additive="base">
                                        <p:cTn id="15" dur="3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additive="base">
                                        <p:cTn id="16" dur="300" fill="hold"/>
                                        <p:tgtEl>
                                          <p:spTgt spid="37891">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32" fill="hold" nodeType="clickEffect">
                                  <p:stCondLst>
                                    <p:cond delay="0"/>
                                  </p:stCondLst>
                                  <p:childTnLst>
                                    <p:set>
                                      <p:cBhvr>
                                        <p:cTn id="20" dur="1" fill="hold">
                                          <p:stCondLst>
                                            <p:cond delay="0"/>
                                          </p:stCondLst>
                                        </p:cTn>
                                        <p:tgtEl>
                                          <p:spTgt spid="37895"/>
                                        </p:tgtEl>
                                        <p:attrNameLst>
                                          <p:attrName>style.visibility</p:attrName>
                                        </p:attrNameLst>
                                      </p:cBhvr>
                                      <p:to>
                                        <p:strVal val="visible"/>
                                      </p:to>
                                    </p:set>
                                    <p:animEffect transition="in" filter="box(out)">
                                      <p:cBhvr>
                                        <p:cTn id="21" dur="500"/>
                                        <p:tgtEl>
                                          <p:spTgt spid="3789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autoUpdateAnimBg="0"/>
      <p:bldP spid="3789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000099"/>
            </a:gs>
            <a:gs pos="100000">
              <a:srgbClr val="000099">
                <a:gamma/>
                <a:shade val="46275"/>
                <a:invGamma/>
              </a:srgbClr>
            </a:gs>
          </a:gsLst>
          <a:path path="rect">
            <a:fillToRect r="100000" b="100000"/>
          </a:path>
        </a:gra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292A9087-3656-BF96-4073-D962A3114393}"/>
              </a:ext>
            </a:extLst>
          </p:cNvPr>
          <p:cNvSpPr>
            <a:spLocks noGrp="1" noChangeArrowheads="1"/>
          </p:cNvSpPr>
          <p:nvPr>
            <p:ph type="title"/>
          </p:nvPr>
        </p:nvSpPr>
        <p:spPr>
          <a:xfrm>
            <a:off x="685800" y="1219200"/>
            <a:ext cx="7772400" cy="990600"/>
          </a:xfrm>
        </p:spPr>
        <p:txBody>
          <a:bodyPr/>
          <a:lstStyle/>
          <a:p>
            <a:br>
              <a:rPr lang="en-US" altLang="en-US" b="1">
                <a:solidFill>
                  <a:srgbClr val="FFFFCC"/>
                </a:solidFill>
              </a:rPr>
            </a:br>
            <a:r>
              <a:rPr lang="en-US" altLang="en-US" b="1">
                <a:solidFill>
                  <a:schemeClr val="accent1"/>
                </a:solidFill>
                <a:effectLst>
                  <a:outerShdw blurRad="38100" dist="38100" dir="2700000" algn="tl">
                    <a:srgbClr val="000000"/>
                  </a:outerShdw>
                </a:effectLst>
              </a:rPr>
              <a:t>The natural order is disrupted by any upset in the proper order of human society.</a:t>
            </a:r>
          </a:p>
        </p:txBody>
      </p:sp>
      <p:sp>
        <p:nvSpPr>
          <p:cNvPr id="38916" name="Rectangle 4">
            <a:extLst>
              <a:ext uri="{FF2B5EF4-FFF2-40B4-BE49-F238E27FC236}">
                <a16:creationId xmlns:a16="http://schemas.microsoft.com/office/drawing/2014/main" id="{9FC92B12-5539-2D1B-493F-117E3F8FA483}"/>
              </a:ext>
            </a:extLst>
          </p:cNvPr>
          <p:cNvSpPr>
            <a:spLocks noGrp="1" noChangeArrowheads="1"/>
          </p:cNvSpPr>
          <p:nvPr>
            <p:ph type="body" sz="half" idx="2"/>
          </p:nvPr>
        </p:nvSpPr>
        <p:spPr>
          <a:xfrm>
            <a:off x="4648200" y="1828800"/>
            <a:ext cx="3810000" cy="4191000"/>
          </a:xfrm>
        </p:spPr>
        <p:txBody>
          <a:bodyPr/>
          <a:lstStyle/>
          <a:p>
            <a:endParaRPr lang="en-US" altLang="en-US" sz="2800"/>
          </a:p>
          <a:p>
            <a:r>
              <a:rPr lang="en-US" altLang="en-US" sz="2800"/>
              <a:t>“The obscure bird clamored the livelong night.  Some say the earth was feverous and did shake.”</a:t>
            </a:r>
          </a:p>
          <a:p>
            <a:pPr lvl="1"/>
            <a:r>
              <a:rPr lang="en-US" altLang="en-US" sz="2400"/>
              <a:t>Act II, Scene 3</a:t>
            </a:r>
          </a:p>
        </p:txBody>
      </p:sp>
      <p:pic>
        <p:nvPicPr>
          <p:cNvPr id="38919" name="Picture 7" descr="Click To Download">
            <a:extLst>
              <a:ext uri="{FF2B5EF4-FFF2-40B4-BE49-F238E27FC236}">
                <a16:creationId xmlns:a16="http://schemas.microsoft.com/office/drawing/2014/main" id="{62C8FDA7-07AF-2936-081B-E5A342A71927}"/>
              </a:ext>
            </a:extLst>
          </p:cNvPr>
          <p:cNvPicPr>
            <a:picLocks noChangeAspect="1" noChangeArrowheads="1"/>
          </p:cNvPicPr>
          <p:nvPr>
            <p:ph type="clipArt" sz="half" idx="1"/>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838200" y="2392363"/>
            <a:ext cx="3810000" cy="3551237"/>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8920" name="Picture 8">
            <a:hlinkClick r:id="" action="ppaction://media"/>
            <a:extLst>
              <a:ext uri="{FF2B5EF4-FFF2-40B4-BE49-F238E27FC236}">
                <a16:creationId xmlns:a16="http://schemas.microsoft.com/office/drawing/2014/main" id="{5BC5CA4D-E017-C8B6-5C22-A4A0BC2F41C0}"/>
              </a:ext>
            </a:extLst>
          </p:cNvPr>
          <p:cNvPicPr>
            <a:picLocks noRot="1" noChangeAspect="1" noChangeArrowheads="1"/>
          </p:cNvPicPr>
          <p:nvPr>
            <a:wavAudioFile r:embed="rId1" name="j0074843.wav"/>
          </p:nvPr>
        </p:nvPicPr>
        <p:blipFill>
          <a:blip r:embed="rId5">
            <a:extLst>
              <a:ext uri="{28A0092B-C50C-407E-A947-70E740481C1C}">
                <a14:useLocalDpi xmlns:a14="http://schemas.microsoft.com/office/drawing/2010/main" val="0"/>
              </a:ext>
            </a:extLst>
          </a:blip>
          <a:srcRect/>
          <a:stretch>
            <a:fillRect/>
          </a:stretch>
        </p:blipFill>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additive="base">
                                        <p:cTn id="7" dur="500" fill="hold"/>
                                        <p:tgtEl>
                                          <p:spTgt spid="38914"/>
                                        </p:tgtEl>
                                        <p:attrNameLst>
                                          <p:attrName>ppt_x</p:attrName>
                                        </p:attrNameLst>
                                      </p:cBhvr>
                                      <p:tavLst>
                                        <p:tav tm="0">
                                          <p:val>
                                            <p:strVal val="#ppt_x"/>
                                          </p:val>
                                        </p:tav>
                                        <p:tav tm="100000">
                                          <p:val>
                                            <p:strVal val="#ppt_x"/>
                                          </p:val>
                                        </p:tav>
                                      </p:tavLst>
                                    </p:anim>
                                    <p:anim calcmode="lin" valueType="num">
                                      <p:cBhvr additive="base">
                                        <p:cTn id="8" dur="500" fill="hold"/>
                                        <p:tgtEl>
                                          <p:spTgt spid="3891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38916">
                                            <p:txEl>
                                              <p:pRg st="1" end="1"/>
                                            </p:txEl>
                                          </p:spTgt>
                                        </p:tgtEl>
                                        <p:attrNameLst>
                                          <p:attrName>style.visibility</p:attrName>
                                        </p:attrNameLst>
                                      </p:cBhvr>
                                      <p:to>
                                        <p:strVal val="visible"/>
                                      </p:to>
                                    </p:set>
                                    <p:animEffect transition="in" filter="dissolve">
                                      <p:cBhvr>
                                        <p:cTn id="13" dur="500"/>
                                        <p:tgtEl>
                                          <p:spTgt spid="38916">
                                            <p:txEl>
                                              <p:pRg st="1" end="1"/>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38916">
                                            <p:txEl>
                                              <p:pRg st="2" end="2"/>
                                            </p:txEl>
                                          </p:spTgt>
                                        </p:tgtEl>
                                        <p:attrNameLst>
                                          <p:attrName>style.visibility</p:attrName>
                                        </p:attrNameLst>
                                      </p:cBhvr>
                                      <p:to>
                                        <p:strVal val="visible"/>
                                      </p:to>
                                    </p:set>
                                    <p:animEffect transition="in" filter="dissolve">
                                      <p:cBhvr>
                                        <p:cTn id="16" dur="500"/>
                                        <p:tgtEl>
                                          <p:spTgt spid="38916">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12" fill="hold" nodeType="clickEffect">
                                  <p:stCondLst>
                                    <p:cond delay="0"/>
                                  </p:stCondLst>
                                  <p:childTnLst>
                                    <p:set>
                                      <p:cBhvr>
                                        <p:cTn id="20" dur="1" fill="hold">
                                          <p:stCondLst>
                                            <p:cond delay="0"/>
                                          </p:stCondLst>
                                        </p:cTn>
                                        <p:tgtEl>
                                          <p:spTgt spid="38919"/>
                                        </p:tgtEl>
                                        <p:attrNameLst>
                                          <p:attrName>style.visibility</p:attrName>
                                        </p:attrNameLst>
                                      </p:cBhvr>
                                      <p:to>
                                        <p:strVal val="visible"/>
                                      </p:to>
                                    </p:set>
                                    <p:anim calcmode="lin" valueType="num">
                                      <p:cBhvr additive="base">
                                        <p:cTn id="21" dur="500" fill="hold"/>
                                        <p:tgtEl>
                                          <p:spTgt spid="38919"/>
                                        </p:tgtEl>
                                        <p:attrNameLst>
                                          <p:attrName>ppt_x</p:attrName>
                                        </p:attrNameLst>
                                      </p:cBhvr>
                                      <p:tavLst>
                                        <p:tav tm="0">
                                          <p:val>
                                            <p:strVal val="0-#ppt_w/2"/>
                                          </p:val>
                                        </p:tav>
                                        <p:tav tm="100000">
                                          <p:val>
                                            <p:strVal val="#ppt_x"/>
                                          </p:val>
                                        </p:tav>
                                      </p:tavLst>
                                    </p:anim>
                                    <p:anim calcmode="lin" valueType="num">
                                      <p:cBhvr additive="base">
                                        <p:cTn id="22" dur="500" fill="hold"/>
                                        <p:tgtEl>
                                          <p:spTgt spid="38919"/>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499"/>
                                          </p:stCondLst>
                                        </p:cTn>
                                        <p:tgtEl>
                                          <p:spTgt spid="38920"/>
                                        </p:tgtEl>
                                        <p:attrNameLst>
                                          <p:attrName>style.visibility</p:attrName>
                                        </p:attrNameLst>
                                      </p:cBhvr>
                                      <p:to>
                                        <p:strVal val="visible"/>
                                      </p:to>
                                    </p:set>
                                  </p:childTnLst>
                                </p:cTn>
                              </p:par>
                            </p:childTnLst>
                          </p:cTn>
                        </p:par>
                        <p:par>
                          <p:cTn id="27" fill="hold" nodeType="afterGroup">
                            <p:stCondLst>
                              <p:cond delay="500"/>
                            </p:stCondLst>
                            <p:childTnLst>
                              <p:par>
                                <p:cTn id="28" presetID="1" presetClass="mediacall" presetSubtype="0" fill="hold" nodeType="afterEffect">
                                  <p:stCondLst>
                                    <p:cond delay="0"/>
                                  </p:stCondLst>
                                  <p:childTnLst>
                                    <p:cmd type="call" cmd="playFrom(0.0)">
                                      <p:cBhvr>
                                        <p:cTn id="29" dur="2223" fill="hold"/>
                                        <p:tgtEl>
                                          <p:spTgt spid="3892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30" fill="hold" display="0">
                  <p:stCondLst>
                    <p:cond delay="indefinite"/>
                  </p:stCondLst>
                  <p:endCondLst>
                    <p:cond evt="onNext" delay="0">
                      <p:tgtEl>
                        <p:sldTgt/>
                      </p:tgtEl>
                    </p:cond>
                    <p:cond evt="onPrev" delay="0">
                      <p:tgtEl>
                        <p:sldTgt/>
                      </p:tgtEl>
                    </p:cond>
                    <p:cond evt="onStopAudio" delay="0">
                      <p:tgtEl>
                        <p:sldTgt/>
                      </p:tgtEl>
                    </p:cond>
                  </p:endCondLst>
                </p:cTn>
                <p:tgtEl>
                  <p:spTgt spid="38920"/>
                </p:tgtEl>
              </p:cMediaNode>
            </p:audio>
          </p:childTnLst>
        </p:cTn>
      </p:par>
    </p:tnLst>
    <p:bldLst>
      <p:bldP spid="38914" grpId="0" autoUpdateAnimBg="0"/>
      <p:bldP spid="3891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FF0000"/>
            </a:gs>
            <a:gs pos="100000">
              <a:srgbClr val="FF0000">
                <a:gamma/>
                <a:shade val="46275"/>
                <a:invGamma/>
              </a:srgbClr>
            </a:gs>
          </a:gsLst>
          <a:lin ang="5400000" scaled="1"/>
        </a:gra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C6B738A2-BBC9-4AF7-F0C5-DE6CCB518E3C}"/>
              </a:ext>
            </a:extLst>
          </p:cNvPr>
          <p:cNvSpPr>
            <a:spLocks noGrp="1" noChangeArrowheads="1"/>
          </p:cNvSpPr>
          <p:nvPr>
            <p:ph type="title"/>
          </p:nvPr>
        </p:nvSpPr>
        <p:spPr/>
        <p:txBody>
          <a:bodyPr/>
          <a:lstStyle/>
          <a:p>
            <a:r>
              <a:rPr lang="en-US" altLang="en-US">
                <a:solidFill>
                  <a:schemeClr val="hlink"/>
                </a:solidFill>
                <a:effectLst>
                  <a:outerShdw blurRad="38100" dist="38100" dir="2700000" algn="tl">
                    <a:srgbClr val="000000"/>
                  </a:outerShdw>
                </a:effectLst>
              </a:rPr>
              <a:t>Appearances do not always reflect reality.</a:t>
            </a:r>
          </a:p>
        </p:txBody>
      </p:sp>
      <p:sp>
        <p:nvSpPr>
          <p:cNvPr id="39939" name="Rectangle 3">
            <a:extLst>
              <a:ext uri="{FF2B5EF4-FFF2-40B4-BE49-F238E27FC236}">
                <a16:creationId xmlns:a16="http://schemas.microsoft.com/office/drawing/2014/main" id="{85FF9411-5ABE-37F6-51D5-20BC6D9F2C6C}"/>
              </a:ext>
            </a:extLst>
          </p:cNvPr>
          <p:cNvSpPr>
            <a:spLocks noGrp="1" noChangeArrowheads="1"/>
          </p:cNvSpPr>
          <p:nvPr>
            <p:ph type="body" sz="half" idx="1"/>
          </p:nvPr>
        </p:nvSpPr>
        <p:spPr/>
        <p:txBody>
          <a:bodyPr/>
          <a:lstStyle/>
          <a:p>
            <a:r>
              <a:rPr lang="en-US" altLang="en-US" sz="2800"/>
              <a:t>“There’s no art to find the mind’s construction in the face.  He was a gentleman on whom I built an absolute trust.”</a:t>
            </a:r>
          </a:p>
          <a:p>
            <a:pPr lvl="1"/>
            <a:r>
              <a:rPr lang="en-US" altLang="en-US" sz="2400"/>
              <a:t>Act I, Scene 4</a:t>
            </a:r>
          </a:p>
        </p:txBody>
      </p:sp>
      <p:pic>
        <p:nvPicPr>
          <p:cNvPr id="39943" name="Picture 7" descr="Click To Download">
            <a:extLst>
              <a:ext uri="{FF2B5EF4-FFF2-40B4-BE49-F238E27FC236}">
                <a16:creationId xmlns:a16="http://schemas.microsoft.com/office/drawing/2014/main" id="{E3308CC3-D68B-CFE4-0072-9F7D25C720F1}"/>
              </a:ext>
            </a:extLst>
          </p:cNvPr>
          <p:cNvPicPr>
            <a:picLocks noChangeAspect="1" noChangeArrowheads="1" noCrop="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4419600" y="2392363"/>
            <a:ext cx="3810000" cy="3551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9938">
                                            <p:txEl>
                                              <p:pRg st="0" end="0"/>
                                            </p:txEl>
                                          </p:spTgt>
                                        </p:tgtEl>
                                        <p:attrNameLst>
                                          <p:attrName>style.visibility</p:attrName>
                                        </p:attrNameLst>
                                      </p:cBhvr>
                                      <p:to>
                                        <p:strVal val="visible"/>
                                      </p:to>
                                    </p:set>
                                    <p:animEffect transition="in" filter="dissolve">
                                      <p:cBhvr>
                                        <p:cTn id="7" dur="500"/>
                                        <p:tgtEl>
                                          <p:spTgt spid="3993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9939">
                                            <p:txEl>
                                              <p:pRg st="0" end="0"/>
                                            </p:txEl>
                                          </p:spTgt>
                                        </p:tgtEl>
                                        <p:attrNameLst>
                                          <p:attrName>style.visibility</p:attrName>
                                        </p:attrNameLst>
                                      </p:cBhvr>
                                      <p:to>
                                        <p:strVal val="visible"/>
                                      </p:to>
                                    </p:set>
                                    <p:animEffect transition="in" filter="dissolve">
                                      <p:cBhvr>
                                        <p:cTn id="12" dur="500"/>
                                        <p:tgtEl>
                                          <p:spTgt spid="39939">
                                            <p:txEl>
                                              <p:pRg st="0" end="0"/>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39939">
                                            <p:txEl>
                                              <p:pRg st="1" end="1"/>
                                            </p:txEl>
                                          </p:spTgt>
                                        </p:tgtEl>
                                        <p:attrNameLst>
                                          <p:attrName>style.visibility</p:attrName>
                                        </p:attrNameLst>
                                      </p:cBhvr>
                                      <p:to>
                                        <p:strVal val="visible"/>
                                      </p:to>
                                    </p:set>
                                    <p:animEffect transition="in" filter="dissolve">
                                      <p:cBhvr>
                                        <p:cTn id="15" dur="500"/>
                                        <p:tgtEl>
                                          <p:spTgt spid="39939">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nodeType="clickEffect">
                                  <p:stCondLst>
                                    <p:cond delay="0"/>
                                  </p:stCondLst>
                                  <p:childTnLst>
                                    <p:set>
                                      <p:cBhvr>
                                        <p:cTn id="19" dur="1" fill="hold">
                                          <p:stCondLst>
                                            <p:cond delay="0"/>
                                          </p:stCondLst>
                                        </p:cTn>
                                        <p:tgtEl>
                                          <p:spTgt spid="39943"/>
                                        </p:tgtEl>
                                        <p:attrNameLst>
                                          <p:attrName>style.visibility</p:attrName>
                                        </p:attrNameLst>
                                      </p:cBhvr>
                                      <p:to>
                                        <p:strVal val="visible"/>
                                      </p:to>
                                    </p:set>
                                    <p:animEffect transition="in" filter="checkerboard(across)">
                                      <p:cBhvr>
                                        <p:cTn id="20" dur="500"/>
                                        <p:tgtEl>
                                          <p:spTgt spid="399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build="p" autoUpdateAnimBg="0"/>
      <p:bldP spid="39939" grpId="0" build="p" autoUpdateAnimBg="0"/>
    </p:bldLst>
  </p:timing>
</p:sld>
</file>

<file path=ppt/theme/theme1.xml><?xml version="1.0" encoding="utf-8"?>
<a:theme xmlns:a="http://schemas.openxmlformats.org/drawingml/2006/main" name="Neon Frame">
  <a:themeElements>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Neon Fra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Neon Fram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Neon Fram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Neon Fram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Neon Fram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Neon Frame 5">
        <a:dk1>
          <a:srgbClr val="808080"/>
        </a:dk1>
        <a:lt1>
          <a:srgbClr val="F8F8F8"/>
        </a:lt1>
        <a:dk2>
          <a:srgbClr val="000000"/>
        </a:dk2>
        <a:lt2>
          <a:srgbClr val="FFFFFF"/>
        </a:lt2>
        <a:accent1>
          <a:srgbClr val="FF6600"/>
        </a:accent1>
        <a:accent2>
          <a:srgbClr val="FF41FF"/>
        </a:accent2>
        <a:accent3>
          <a:srgbClr val="AAAAAA"/>
        </a:accent3>
        <a:accent4>
          <a:srgbClr val="D4D4D4"/>
        </a:accent4>
        <a:accent5>
          <a:srgbClr val="FFB8AA"/>
        </a:accent5>
        <a:accent6>
          <a:srgbClr val="E73AE7"/>
        </a:accent6>
        <a:hlink>
          <a:srgbClr val="FF0066"/>
        </a:hlink>
        <a:folHlink>
          <a:srgbClr val="CC0066"/>
        </a:folHlink>
      </a:clrScheme>
      <a:clrMap bg1="dk2" tx1="lt1" bg2="dk1" tx2="lt2" accent1="accent1" accent2="accent2" accent3="accent3" accent4="accent4" accent5="accent5" accent6="accent6" hlink="hlink" folHlink="folHlink"/>
    </a:extraClrScheme>
    <a:extraClrScheme>
      <a:clrScheme name="Neon Frame 6">
        <a:dk1>
          <a:srgbClr val="808080"/>
        </a:dk1>
        <a:lt1>
          <a:srgbClr val="F8F8F8"/>
        </a:lt1>
        <a:dk2>
          <a:srgbClr val="000000"/>
        </a:dk2>
        <a:lt2>
          <a:srgbClr val="FFFFFF"/>
        </a:lt2>
        <a:accent1>
          <a:srgbClr val="FF4FC9"/>
        </a:accent1>
        <a:accent2>
          <a:srgbClr val="FF91B6"/>
        </a:accent2>
        <a:accent3>
          <a:srgbClr val="AAAAAA"/>
        </a:accent3>
        <a:accent4>
          <a:srgbClr val="D4D4D4"/>
        </a:accent4>
        <a:accent5>
          <a:srgbClr val="FFB2E1"/>
        </a:accent5>
        <a:accent6>
          <a:srgbClr val="E783A5"/>
        </a:accent6>
        <a:hlink>
          <a:srgbClr val="FF99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Designs\Neon Frame.pot</Template>
  <TotalTime>345</TotalTime>
  <Words>678</Words>
  <Application>Microsoft Office PowerPoint</Application>
  <PresentationFormat>On-screen Show (4:3)</PresentationFormat>
  <Paragraphs>74</Paragraphs>
  <Slides>15</Slides>
  <Notes>15</Notes>
  <HiddenSlides>0</HiddenSlides>
  <MMClips>1</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2" baseType="lpstr">
      <vt:lpstr>Times New Roman</vt:lpstr>
      <vt:lpstr>Tahoma</vt:lpstr>
      <vt:lpstr>Comic Sans MS</vt:lpstr>
      <vt:lpstr>Matisse ITC</vt:lpstr>
      <vt:lpstr>Arial</vt:lpstr>
      <vt:lpstr>Neon Frame</vt:lpstr>
      <vt:lpstr>Bitmap Image</vt:lpstr>
      <vt:lpstr>Unlocking Themes in Macbeth</vt:lpstr>
      <vt:lpstr>Unlocking Themes in Macbeth</vt:lpstr>
      <vt:lpstr>     Ambition can subvert reason</vt:lpstr>
      <vt:lpstr>Ambition can subvert reason</vt:lpstr>
      <vt:lpstr>When supernatural powers represent evil, they should be ignored.</vt:lpstr>
      <vt:lpstr>When supernatural powers represent evil, they should be ignored.</vt:lpstr>
      <vt:lpstr>The natural order is disrupted by any upset in the proper order of human society.</vt:lpstr>
      <vt:lpstr> The natural order is disrupted by any upset in the proper order of human society.</vt:lpstr>
      <vt:lpstr>Appearances do not always reflect reality.</vt:lpstr>
      <vt:lpstr>Appearances do not always reflect reality.</vt:lpstr>
      <vt:lpstr>Despite prophecies of the future, people are responsible for their own actions.</vt:lpstr>
      <vt:lpstr>Despite prophecies of the future, people are responsible for their own actions.</vt:lpstr>
      <vt:lpstr>Attempts to control the future by overturning the natural order of society are futile.</vt:lpstr>
      <vt:lpstr>Attempts to control the future by overturning the natural order of society are futile.</vt:lpstr>
      <vt:lpstr>PowerPoint Presentation</vt:lpstr>
    </vt:vector>
  </TitlesOfParts>
  <Company>NFDL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Unlocking Themes in Macbeth</dc:title>
  <dc:creator>NFDL Schools</dc:creator>
  <cp:lastModifiedBy>Nayan GRIFFITHS</cp:lastModifiedBy>
  <cp:revision>10</cp:revision>
  <cp:lastPrinted>1601-01-01T00:00:00Z</cp:lastPrinted>
  <dcterms:created xsi:type="dcterms:W3CDTF">2003-07-17T15:24:23Z</dcterms:created>
  <dcterms:modified xsi:type="dcterms:W3CDTF">2023-03-21T15:30:29Z</dcterms:modified>
</cp:coreProperties>
</file>