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0" r:id="rId1"/>
  </p:sldMasterIdLst>
  <p:notesMasterIdLst>
    <p:notesMasterId r:id="rId17"/>
  </p:notesMasterIdLst>
  <p:sldIdLst>
    <p:sldId id="266" r:id="rId2"/>
    <p:sldId id="259" r:id="rId3"/>
    <p:sldId id="256" r:id="rId4"/>
    <p:sldId id="257" r:id="rId5"/>
    <p:sldId id="258" r:id="rId6"/>
    <p:sldId id="260" r:id="rId7"/>
    <p:sldId id="261" r:id="rId8"/>
    <p:sldId id="262" r:id="rId9"/>
    <p:sldId id="263" r:id="rId10"/>
    <p:sldId id="264" r:id="rId11"/>
    <p:sldId id="265" r:id="rId12"/>
    <p:sldId id="267" r:id="rId13"/>
    <p:sldId id="268" r:id="rId14"/>
    <p:sldId id="269" r:id="rId15"/>
    <p:sldId id="270" r:id="rId16"/>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26E2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60" autoAdjust="0"/>
    <p:restoredTop sz="94643" autoAdjust="0"/>
  </p:normalViewPr>
  <p:slideViewPr>
    <p:cSldViewPr>
      <p:cViewPr varScale="1">
        <p:scale>
          <a:sx n="129" d="100"/>
          <a:sy n="129" d="100"/>
        </p:scale>
        <p:origin x="306"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5DDAFA84-8932-C5AF-632F-10ADEAF5AA53}"/>
              </a:ext>
            </a:extLst>
          </p:cNvPr>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16387" name="Rectangle 3">
            <a:extLst>
              <a:ext uri="{FF2B5EF4-FFF2-40B4-BE49-F238E27FC236}">
                <a16:creationId xmlns:a16="http://schemas.microsoft.com/office/drawing/2014/main" id="{9D45EEAF-B772-2CAE-4ED7-1BC53011527F}"/>
              </a:ext>
            </a:extLst>
          </p:cNvPr>
          <p:cNvSpPr>
            <a:spLocks noGrp="1" noChangeArrowheads="1"/>
          </p:cNvSpPr>
          <p:nvPr>
            <p:ph type="dt" idx="1"/>
          </p:nvPr>
        </p:nvSpPr>
        <p:spPr bwMode="auto">
          <a:xfrm>
            <a:off x="1588"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GB" altLang="en-US"/>
          </a:p>
        </p:txBody>
      </p:sp>
      <p:sp>
        <p:nvSpPr>
          <p:cNvPr id="16388" name="Rectangle 4">
            <a:extLst>
              <a:ext uri="{FF2B5EF4-FFF2-40B4-BE49-F238E27FC236}">
                <a16:creationId xmlns:a16="http://schemas.microsoft.com/office/drawing/2014/main" id="{A3F9A84C-D8E3-1729-FC13-58477683B1A2}"/>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5">
            <a:extLst>
              <a:ext uri="{FF2B5EF4-FFF2-40B4-BE49-F238E27FC236}">
                <a16:creationId xmlns:a16="http://schemas.microsoft.com/office/drawing/2014/main" id="{883E197D-81F8-F3FA-8CBD-011469EB2377}"/>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390" name="Rectangle 6">
            <a:extLst>
              <a:ext uri="{FF2B5EF4-FFF2-40B4-BE49-F238E27FC236}">
                <a16:creationId xmlns:a16="http://schemas.microsoft.com/office/drawing/2014/main" id="{46CE832A-7F6B-03D8-DAFF-09F45CBDB710}"/>
              </a:ext>
            </a:extLst>
          </p:cNvPr>
          <p:cNvSpPr>
            <a:spLocks noGrp="1" noChangeArrowheads="1"/>
          </p:cNvSpPr>
          <p:nvPr>
            <p:ph type="ftr" sz="quarter" idx="4"/>
          </p:nvPr>
        </p:nvSpPr>
        <p:spPr bwMode="auto">
          <a:xfrm>
            <a:off x="388620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16391" name="Rectangle 7">
            <a:extLst>
              <a:ext uri="{FF2B5EF4-FFF2-40B4-BE49-F238E27FC236}">
                <a16:creationId xmlns:a16="http://schemas.microsoft.com/office/drawing/2014/main" id="{3E1FBC56-1156-D028-0377-354213E753D0}"/>
              </a:ext>
            </a:extLst>
          </p:cNvPr>
          <p:cNvSpPr>
            <a:spLocks noGrp="1" noChangeArrowheads="1"/>
          </p:cNvSpPr>
          <p:nvPr>
            <p:ph type="sldNum" sz="quarter" idx="5"/>
          </p:nvPr>
        </p:nvSpPr>
        <p:spPr bwMode="auto">
          <a:xfrm>
            <a:off x="1588"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fld id="{DB762BAA-FEB0-4198-90D6-68AA84A755BE}" type="slidenum">
              <a:rPr lang="ar-SA" altLang="en-US"/>
              <a:pPr/>
              <a:t>‹#›</a:t>
            </a:fld>
            <a:endParaRPr lang="en-GB" altLang="en-US"/>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AF1671D-AD48-C9FD-8979-1B82F2F73F95}"/>
              </a:ext>
            </a:extLst>
          </p:cNvPr>
          <p:cNvSpPr>
            <a:spLocks noGrp="1" noChangeArrowheads="1"/>
          </p:cNvSpPr>
          <p:nvPr>
            <p:ph type="sldNum" sz="quarter" idx="5"/>
          </p:nvPr>
        </p:nvSpPr>
        <p:spPr>
          <a:ln/>
        </p:spPr>
        <p:txBody>
          <a:bodyPr/>
          <a:lstStyle/>
          <a:p>
            <a:fld id="{5681AEED-7733-49C3-9A75-091F90427E9F}" type="slidenum">
              <a:rPr lang="ar-SA" altLang="en-US"/>
              <a:pPr/>
              <a:t>1</a:t>
            </a:fld>
            <a:endParaRPr lang="en-GB" altLang="en-US"/>
          </a:p>
        </p:txBody>
      </p:sp>
      <p:sp>
        <p:nvSpPr>
          <p:cNvPr id="52226" name="Rectangle 2">
            <a:extLst>
              <a:ext uri="{FF2B5EF4-FFF2-40B4-BE49-F238E27FC236}">
                <a16:creationId xmlns:a16="http://schemas.microsoft.com/office/drawing/2014/main" id="{1F2D89CB-B754-B5F2-0AEB-B073028CD5C3}"/>
              </a:ext>
            </a:extLst>
          </p:cNvPr>
          <p:cNvSpPr>
            <a:spLocks noRot="1" noChangeArrowheads="1" noTextEdit="1"/>
          </p:cNvSpPr>
          <p:nvPr>
            <p:ph type="sldImg"/>
          </p:nvPr>
        </p:nvSpPr>
        <p:spPr>
          <a:ln/>
        </p:spPr>
      </p:sp>
      <p:sp>
        <p:nvSpPr>
          <p:cNvPr id="52227" name="Rectangle 3">
            <a:extLst>
              <a:ext uri="{FF2B5EF4-FFF2-40B4-BE49-F238E27FC236}">
                <a16:creationId xmlns:a16="http://schemas.microsoft.com/office/drawing/2014/main" id="{7B4455F1-F02A-5B22-227B-D7CF3465DAD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FF3ACB3-113C-2E93-20AF-EB426F6B53D1}"/>
              </a:ext>
            </a:extLst>
          </p:cNvPr>
          <p:cNvSpPr>
            <a:spLocks noGrp="1" noChangeArrowheads="1"/>
          </p:cNvSpPr>
          <p:nvPr>
            <p:ph type="sldNum" sz="quarter" idx="5"/>
          </p:nvPr>
        </p:nvSpPr>
        <p:spPr>
          <a:ln/>
        </p:spPr>
        <p:txBody>
          <a:bodyPr/>
          <a:lstStyle/>
          <a:p>
            <a:fld id="{1940122B-BBD3-4E78-9C83-25843B7AB52A}" type="slidenum">
              <a:rPr lang="ar-SA" altLang="en-US"/>
              <a:pPr/>
              <a:t>10</a:t>
            </a:fld>
            <a:endParaRPr lang="en-GB" altLang="en-US"/>
          </a:p>
        </p:txBody>
      </p:sp>
      <p:sp>
        <p:nvSpPr>
          <p:cNvPr id="60418" name="Rectangle 2">
            <a:extLst>
              <a:ext uri="{FF2B5EF4-FFF2-40B4-BE49-F238E27FC236}">
                <a16:creationId xmlns:a16="http://schemas.microsoft.com/office/drawing/2014/main" id="{BCA44BB0-6632-D94B-3D96-3C58027439BA}"/>
              </a:ext>
            </a:extLst>
          </p:cNvPr>
          <p:cNvSpPr>
            <a:spLocks noRot="1" noChangeArrowheads="1" noTextEdit="1"/>
          </p:cNvSpPr>
          <p:nvPr>
            <p:ph type="sldImg"/>
          </p:nvPr>
        </p:nvSpPr>
        <p:spPr>
          <a:ln/>
        </p:spPr>
      </p:sp>
      <p:sp>
        <p:nvSpPr>
          <p:cNvPr id="60419" name="Rectangle 3">
            <a:extLst>
              <a:ext uri="{FF2B5EF4-FFF2-40B4-BE49-F238E27FC236}">
                <a16:creationId xmlns:a16="http://schemas.microsoft.com/office/drawing/2014/main" id="{6332A513-D520-E518-0BBA-7D633562777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4898D51-16FB-4189-2A0A-BDC64ABA2972}"/>
              </a:ext>
            </a:extLst>
          </p:cNvPr>
          <p:cNvSpPr>
            <a:spLocks noGrp="1" noChangeArrowheads="1"/>
          </p:cNvSpPr>
          <p:nvPr>
            <p:ph type="sldNum" sz="quarter" idx="5"/>
          </p:nvPr>
        </p:nvSpPr>
        <p:spPr>
          <a:ln/>
        </p:spPr>
        <p:txBody>
          <a:bodyPr/>
          <a:lstStyle/>
          <a:p>
            <a:fld id="{6751065F-F023-4FA4-9896-34BB783DB24F}" type="slidenum">
              <a:rPr lang="ar-SA" altLang="en-US"/>
              <a:pPr/>
              <a:t>11</a:t>
            </a:fld>
            <a:endParaRPr lang="en-GB" altLang="en-US"/>
          </a:p>
        </p:txBody>
      </p:sp>
      <p:sp>
        <p:nvSpPr>
          <p:cNvPr id="61442" name="Rectangle 2">
            <a:extLst>
              <a:ext uri="{FF2B5EF4-FFF2-40B4-BE49-F238E27FC236}">
                <a16:creationId xmlns:a16="http://schemas.microsoft.com/office/drawing/2014/main" id="{3952AF6C-7356-9394-4693-57359D8F4059}"/>
              </a:ext>
            </a:extLst>
          </p:cNvPr>
          <p:cNvSpPr>
            <a:spLocks noRot="1" noChangeArrowheads="1" noTextEdit="1"/>
          </p:cNvSpPr>
          <p:nvPr>
            <p:ph type="sldImg"/>
          </p:nvPr>
        </p:nvSpPr>
        <p:spPr>
          <a:ln/>
        </p:spPr>
      </p:sp>
      <p:sp>
        <p:nvSpPr>
          <p:cNvPr id="61443" name="Rectangle 3">
            <a:extLst>
              <a:ext uri="{FF2B5EF4-FFF2-40B4-BE49-F238E27FC236}">
                <a16:creationId xmlns:a16="http://schemas.microsoft.com/office/drawing/2014/main" id="{C772F552-BA0D-471F-3510-D05A8BE2B6B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E092450-FE80-CDF3-2F1A-ABDE11AB236A}"/>
              </a:ext>
            </a:extLst>
          </p:cNvPr>
          <p:cNvSpPr>
            <a:spLocks noGrp="1" noChangeArrowheads="1"/>
          </p:cNvSpPr>
          <p:nvPr>
            <p:ph type="sldNum" sz="quarter" idx="5"/>
          </p:nvPr>
        </p:nvSpPr>
        <p:spPr>
          <a:ln/>
        </p:spPr>
        <p:txBody>
          <a:bodyPr/>
          <a:lstStyle/>
          <a:p>
            <a:fld id="{37F353D0-C1AB-47DA-A5B5-F4512C09767D}" type="slidenum">
              <a:rPr lang="ar-SA" altLang="en-US"/>
              <a:pPr/>
              <a:t>12</a:t>
            </a:fld>
            <a:endParaRPr lang="en-GB" altLang="en-US"/>
          </a:p>
        </p:txBody>
      </p:sp>
      <p:sp>
        <p:nvSpPr>
          <p:cNvPr id="62466" name="Rectangle 2">
            <a:extLst>
              <a:ext uri="{FF2B5EF4-FFF2-40B4-BE49-F238E27FC236}">
                <a16:creationId xmlns:a16="http://schemas.microsoft.com/office/drawing/2014/main" id="{81756CB5-DE74-CD8B-ECC0-C1E1A576117A}"/>
              </a:ext>
            </a:extLst>
          </p:cNvPr>
          <p:cNvSpPr>
            <a:spLocks noRot="1" noChangeArrowheads="1" noTextEdit="1"/>
          </p:cNvSpPr>
          <p:nvPr>
            <p:ph type="sldImg"/>
          </p:nvPr>
        </p:nvSpPr>
        <p:spPr>
          <a:ln/>
        </p:spPr>
      </p:sp>
      <p:sp>
        <p:nvSpPr>
          <p:cNvPr id="62467" name="Rectangle 3">
            <a:extLst>
              <a:ext uri="{FF2B5EF4-FFF2-40B4-BE49-F238E27FC236}">
                <a16:creationId xmlns:a16="http://schemas.microsoft.com/office/drawing/2014/main" id="{C41703F0-CF04-E4F3-EB09-293B5AE7FF3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ED0EAB7-A5C4-0DB4-1D6F-6BCBF47637C5}"/>
              </a:ext>
            </a:extLst>
          </p:cNvPr>
          <p:cNvSpPr>
            <a:spLocks noGrp="1" noChangeArrowheads="1"/>
          </p:cNvSpPr>
          <p:nvPr>
            <p:ph type="sldNum" sz="quarter" idx="5"/>
          </p:nvPr>
        </p:nvSpPr>
        <p:spPr>
          <a:ln/>
        </p:spPr>
        <p:txBody>
          <a:bodyPr/>
          <a:lstStyle/>
          <a:p>
            <a:fld id="{B91327D0-A808-4B54-9D23-AFC858B9E909}" type="slidenum">
              <a:rPr lang="ar-SA" altLang="en-US"/>
              <a:pPr/>
              <a:t>13</a:t>
            </a:fld>
            <a:endParaRPr lang="en-GB" altLang="en-US"/>
          </a:p>
        </p:txBody>
      </p:sp>
      <p:sp>
        <p:nvSpPr>
          <p:cNvPr id="63490" name="Rectangle 2">
            <a:extLst>
              <a:ext uri="{FF2B5EF4-FFF2-40B4-BE49-F238E27FC236}">
                <a16:creationId xmlns:a16="http://schemas.microsoft.com/office/drawing/2014/main" id="{D4C7CBC7-F489-776F-7CDC-66E45309B15F}"/>
              </a:ext>
            </a:extLst>
          </p:cNvPr>
          <p:cNvSpPr>
            <a:spLocks noRot="1" noChangeArrowheads="1" noTextEdit="1"/>
          </p:cNvSpPr>
          <p:nvPr>
            <p:ph type="sldImg"/>
          </p:nvPr>
        </p:nvSpPr>
        <p:spPr>
          <a:ln/>
        </p:spPr>
      </p:sp>
      <p:sp>
        <p:nvSpPr>
          <p:cNvPr id="63491" name="Rectangle 3">
            <a:extLst>
              <a:ext uri="{FF2B5EF4-FFF2-40B4-BE49-F238E27FC236}">
                <a16:creationId xmlns:a16="http://schemas.microsoft.com/office/drawing/2014/main" id="{278796E9-57F3-4C51-3C60-B5A1DC77EC8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216AE31-D36E-3F42-EC9C-AF5FA40E2997}"/>
              </a:ext>
            </a:extLst>
          </p:cNvPr>
          <p:cNvSpPr>
            <a:spLocks noGrp="1" noChangeArrowheads="1"/>
          </p:cNvSpPr>
          <p:nvPr>
            <p:ph type="sldNum" sz="quarter" idx="5"/>
          </p:nvPr>
        </p:nvSpPr>
        <p:spPr>
          <a:ln/>
        </p:spPr>
        <p:txBody>
          <a:bodyPr/>
          <a:lstStyle/>
          <a:p>
            <a:fld id="{69881F3E-8BBB-4E9F-94A6-3FB12D1C7BA3}" type="slidenum">
              <a:rPr lang="ar-SA" altLang="en-US"/>
              <a:pPr/>
              <a:t>14</a:t>
            </a:fld>
            <a:endParaRPr lang="en-GB" altLang="en-US"/>
          </a:p>
        </p:txBody>
      </p:sp>
      <p:sp>
        <p:nvSpPr>
          <p:cNvPr id="64514" name="Rectangle 2">
            <a:extLst>
              <a:ext uri="{FF2B5EF4-FFF2-40B4-BE49-F238E27FC236}">
                <a16:creationId xmlns:a16="http://schemas.microsoft.com/office/drawing/2014/main" id="{0535ABBE-4032-DFF0-B48F-F456FFD648E9}"/>
              </a:ext>
            </a:extLst>
          </p:cNvPr>
          <p:cNvSpPr>
            <a:spLocks noRot="1" noChangeArrowheads="1" noTextEdit="1"/>
          </p:cNvSpPr>
          <p:nvPr>
            <p:ph type="sldImg"/>
          </p:nvPr>
        </p:nvSpPr>
        <p:spPr>
          <a:ln/>
        </p:spPr>
      </p:sp>
      <p:sp>
        <p:nvSpPr>
          <p:cNvPr id="64515" name="Rectangle 3">
            <a:extLst>
              <a:ext uri="{FF2B5EF4-FFF2-40B4-BE49-F238E27FC236}">
                <a16:creationId xmlns:a16="http://schemas.microsoft.com/office/drawing/2014/main" id="{32FA8DE5-2795-E0D2-8447-BF3ADBE7210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1981373-ECCF-82C5-0794-F8D81A723F59}"/>
              </a:ext>
            </a:extLst>
          </p:cNvPr>
          <p:cNvSpPr>
            <a:spLocks noGrp="1" noChangeArrowheads="1"/>
          </p:cNvSpPr>
          <p:nvPr>
            <p:ph type="sldNum" sz="quarter" idx="5"/>
          </p:nvPr>
        </p:nvSpPr>
        <p:spPr>
          <a:ln/>
        </p:spPr>
        <p:txBody>
          <a:bodyPr/>
          <a:lstStyle/>
          <a:p>
            <a:fld id="{D2DD81A1-E57E-406F-83FF-B62CA6E39FDE}" type="slidenum">
              <a:rPr lang="ar-SA" altLang="en-US"/>
              <a:pPr/>
              <a:t>15</a:t>
            </a:fld>
            <a:endParaRPr lang="en-GB" altLang="en-US"/>
          </a:p>
        </p:txBody>
      </p:sp>
      <p:sp>
        <p:nvSpPr>
          <p:cNvPr id="66562" name="Rectangle 7">
            <a:extLst>
              <a:ext uri="{FF2B5EF4-FFF2-40B4-BE49-F238E27FC236}">
                <a16:creationId xmlns:a16="http://schemas.microsoft.com/office/drawing/2014/main" id="{19D3581A-8404-2EB5-8B67-03EBD74C028D}"/>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0"/>
            <a:fld id="{FE0173AE-5197-4202-BBD1-6D59A460442D}" type="slidenum">
              <a:rPr lang="en-US" altLang="en-US" sz="1200"/>
              <a:pPr rtl="0"/>
              <a:t>15</a:t>
            </a:fld>
            <a:endParaRPr lang="en-US" altLang="en-US" sz="1200"/>
          </a:p>
        </p:txBody>
      </p:sp>
      <p:sp>
        <p:nvSpPr>
          <p:cNvPr id="66563" name="Rectangle 2">
            <a:extLst>
              <a:ext uri="{FF2B5EF4-FFF2-40B4-BE49-F238E27FC236}">
                <a16:creationId xmlns:a16="http://schemas.microsoft.com/office/drawing/2014/main" id="{F7E45D28-B3C4-A456-8892-6903525DA968}"/>
              </a:ext>
            </a:extLst>
          </p:cNvPr>
          <p:cNvSpPr>
            <a:spLocks noRot="1" noChangeArrowheads="1" noTextEdit="1"/>
          </p:cNvSpPr>
          <p:nvPr>
            <p:ph type="sldImg"/>
          </p:nvPr>
        </p:nvSpPr>
        <p:spPr>
          <a:ln/>
        </p:spPr>
      </p:sp>
      <p:sp>
        <p:nvSpPr>
          <p:cNvPr id="66564" name="Rectangle 3">
            <a:extLst>
              <a:ext uri="{FF2B5EF4-FFF2-40B4-BE49-F238E27FC236}">
                <a16:creationId xmlns:a16="http://schemas.microsoft.com/office/drawing/2014/main" id="{71180A4C-0A89-AE37-9573-3F1764C5141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E87A733-45EC-0460-BB8F-CB8C9473A774}"/>
              </a:ext>
            </a:extLst>
          </p:cNvPr>
          <p:cNvSpPr>
            <a:spLocks noGrp="1" noChangeArrowheads="1"/>
          </p:cNvSpPr>
          <p:nvPr>
            <p:ph type="sldNum" sz="quarter" idx="5"/>
          </p:nvPr>
        </p:nvSpPr>
        <p:spPr>
          <a:ln/>
        </p:spPr>
        <p:txBody>
          <a:bodyPr/>
          <a:lstStyle/>
          <a:p>
            <a:fld id="{B2ECB1FB-33EB-4437-B3FC-FF7D4F90CFBE}" type="slidenum">
              <a:rPr lang="ar-SA" altLang="en-US"/>
              <a:pPr/>
              <a:t>2</a:t>
            </a:fld>
            <a:endParaRPr lang="en-GB" altLang="en-US"/>
          </a:p>
        </p:txBody>
      </p:sp>
      <p:sp>
        <p:nvSpPr>
          <p:cNvPr id="53250" name="Rectangle 2">
            <a:extLst>
              <a:ext uri="{FF2B5EF4-FFF2-40B4-BE49-F238E27FC236}">
                <a16:creationId xmlns:a16="http://schemas.microsoft.com/office/drawing/2014/main" id="{DE1B0E39-6F80-F70C-EF48-1BA1A8B225B4}"/>
              </a:ext>
            </a:extLst>
          </p:cNvPr>
          <p:cNvSpPr>
            <a:spLocks noRot="1" noChangeArrowheads="1" noTextEdit="1"/>
          </p:cNvSpPr>
          <p:nvPr>
            <p:ph type="sldImg"/>
          </p:nvPr>
        </p:nvSpPr>
        <p:spPr>
          <a:ln/>
        </p:spPr>
      </p:sp>
      <p:sp>
        <p:nvSpPr>
          <p:cNvPr id="53251" name="Rectangle 3">
            <a:extLst>
              <a:ext uri="{FF2B5EF4-FFF2-40B4-BE49-F238E27FC236}">
                <a16:creationId xmlns:a16="http://schemas.microsoft.com/office/drawing/2014/main" id="{EF33D512-3811-594B-6EA9-C178CEF3965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D10E32A-4A5C-8679-9042-CA677DFF2B4B}"/>
              </a:ext>
            </a:extLst>
          </p:cNvPr>
          <p:cNvSpPr>
            <a:spLocks noGrp="1" noChangeArrowheads="1"/>
          </p:cNvSpPr>
          <p:nvPr>
            <p:ph type="sldNum" sz="quarter" idx="5"/>
          </p:nvPr>
        </p:nvSpPr>
        <p:spPr>
          <a:ln/>
        </p:spPr>
        <p:txBody>
          <a:bodyPr/>
          <a:lstStyle/>
          <a:p>
            <a:fld id="{31D7179F-E45E-4080-BAB0-73F4DEA77A3F}" type="slidenum">
              <a:rPr lang="ar-SA" altLang="en-US"/>
              <a:pPr/>
              <a:t>3</a:t>
            </a:fld>
            <a:endParaRPr lang="en-GB" altLang="en-US"/>
          </a:p>
        </p:txBody>
      </p:sp>
      <p:sp>
        <p:nvSpPr>
          <p:cNvPr id="54274" name="Rectangle 2">
            <a:extLst>
              <a:ext uri="{FF2B5EF4-FFF2-40B4-BE49-F238E27FC236}">
                <a16:creationId xmlns:a16="http://schemas.microsoft.com/office/drawing/2014/main" id="{10F70688-02CF-1285-DA43-85BC738A4E94}"/>
              </a:ext>
            </a:extLst>
          </p:cNvPr>
          <p:cNvSpPr>
            <a:spLocks noRot="1" noChangeArrowheads="1" noTextEdit="1"/>
          </p:cNvSpPr>
          <p:nvPr>
            <p:ph type="sldImg"/>
          </p:nvPr>
        </p:nvSpPr>
        <p:spPr>
          <a:ln/>
        </p:spPr>
      </p:sp>
      <p:sp>
        <p:nvSpPr>
          <p:cNvPr id="54275" name="Rectangle 3">
            <a:extLst>
              <a:ext uri="{FF2B5EF4-FFF2-40B4-BE49-F238E27FC236}">
                <a16:creationId xmlns:a16="http://schemas.microsoft.com/office/drawing/2014/main" id="{99308F96-578A-909D-4A2C-BB7E328982C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FCA4D79-0076-27F5-90FB-11E78DB6D27F}"/>
              </a:ext>
            </a:extLst>
          </p:cNvPr>
          <p:cNvSpPr>
            <a:spLocks noGrp="1" noChangeArrowheads="1"/>
          </p:cNvSpPr>
          <p:nvPr>
            <p:ph type="sldNum" sz="quarter" idx="5"/>
          </p:nvPr>
        </p:nvSpPr>
        <p:spPr>
          <a:ln/>
        </p:spPr>
        <p:txBody>
          <a:bodyPr/>
          <a:lstStyle/>
          <a:p>
            <a:fld id="{2B1E8EB8-0166-47FB-BDC5-808504489D18}" type="slidenum">
              <a:rPr lang="ar-SA" altLang="en-US"/>
              <a:pPr/>
              <a:t>4</a:t>
            </a:fld>
            <a:endParaRPr lang="en-GB" altLang="en-US"/>
          </a:p>
        </p:txBody>
      </p:sp>
      <p:sp>
        <p:nvSpPr>
          <p:cNvPr id="55298" name="Rectangle 2">
            <a:extLst>
              <a:ext uri="{FF2B5EF4-FFF2-40B4-BE49-F238E27FC236}">
                <a16:creationId xmlns:a16="http://schemas.microsoft.com/office/drawing/2014/main" id="{821ADC96-A8D2-33BC-0153-E9063AB80B40}"/>
              </a:ext>
            </a:extLst>
          </p:cNvPr>
          <p:cNvSpPr>
            <a:spLocks noRot="1" noChangeArrowheads="1" noTextEdit="1"/>
          </p:cNvSpPr>
          <p:nvPr>
            <p:ph type="sldImg"/>
          </p:nvPr>
        </p:nvSpPr>
        <p:spPr>
          <a:ln/>
        </p:spPr>
      </p:sp>
      <p:sp>
        <p:nvSpPr>
          <p:cNvPr id="55299" name="Rectangle 3">
            <a:extLst>
              <a:ext uri="{FF2B5EF4-FFF2-40B4-BE49-F238E27FC236}">
                <a16:creationId xmlns:a16="http://schemas.microsoft.com/office/drawing/2014/main" id="{2E299B5E-921B-DC46-69A9-95BE3792F9E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D99E288-A324-906F-1A9A-971AB3247C93}"/>
              </a:ext>
            </a:extLst>
          </p:cNvPr>
          <p:cNvSpPr>
            <a:spLocks noGrp="1" noChangeArrowheads="1"/>
          </p:cNvSpPr>
          <p:nvPr>
            <p:ph type="sldNum" sz="quarter" idx="5"/>
          </p:nvPr>
        </p:nvSpPr>
        <p:spPr>
          <a:ln/>
        </p:spPr>
        <p:txBody>
          <a:bodyPr/>
          <a:lstStyle/>
          <a:p>
            <a:fld id="{E2174659-F223-47BB-AB4D-0DD6897F62A4}" type="slidenum">
              <a:rPr lang="ar-SA" altLang="en-US"/>
              <a:pPr/>
              <a:t>5</a:t>
            </a:fld>
            <a:endParaRPr lang="en-GB" altLang="en-US"/>
          </a:p>
        </p:txBody>
      </p:sp>
      <p:sp>
        <p:nvSpPr>
          <p:cNvPr id="56322" name="Rectangle 2">
            <a:extLst>
              <a:ext uri="{FF2B5EF4-FFF2-40B4-BE49-F238E27FC236}">
                <a16:creationId xmlns:a16="http://schemas.microsoft.com/office/drawing/2014/main" id="{E3A531BA-0719-B5D0-9253-93DC79BD8975}"/>
              </a:ext>
            </a:extLst>
          </p:cNvPr>
          <p:cNvSpPr>
            <a:spLocks noRot="1" noChangeArrowheads="1" noTextEdit="1"/>
          </p:cNvSpPr>
          <p:nvPr>
            <p:ph type="sldImg"/>
          </p:nvPr>
        </p:nvSpPr>
        <p:spPr>
          <a:ln/>
        </p:spPr>
      </p:sp>
      <p:sp>
        <p:nvSpPr>
          <p:cNvPr id="56323" name="Rectangle 3">
            <a:extLst>
              <a:ext uri="{FF2B5EF4-FFF2-40B4-BE49-F238E27FC236}">
                <a16:creationId xmlns:a16="http://schemas.microsoft.com/office/drawing/2014/main" id="{C3BE22E6-12A7-624D-421F-E65377D385D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116E72C-9FD7-7019-1EE7-66E4B11037E6}"/>
              </a:ext>
            </a:extLst>
          </p:cNvPr>
          <p:cNvSpPr>
            <a:spLocks noGrp="1" noChangeArrowheads="1"/>
          </p:cNvSpPr>
          <p:nvPr>
            <p:ph type="sldNum" sz="quarter" idx="5"/>
          </p:nvPr>
        </p:nvSpPr>
        <p:spPr>
          <a:ln/>
        </p:spPr>
        <p:txBody>
          <a:bodyPr/>
          <a:lstStyle/>
          <a:p>
            <a:fld id="{5CC0D466-8F56-4EEA-8CDD-D61DF9C6561A}" type="slidenum">
              <a:rPr lang="ar-SA" altLang="en-US"/>
              <a:pPr/>
              <a:t>6</a:t>
            </a:fld>
            <a:endParaRPr lang="en-GB" altLang="en-US"/>
          </a:p>
        </p:txBody>
      </p:sp>
      <p:sp>
        <p:nvSpPr>
          <p:cNvPr id="17410" name="Rectangle 2">
            <a:extLst>
              <a:ext uri="{FF2B5EF4-FFF2-40B4-BE49-F238E27FC236}">
                <a16:creationId xmlns:a16="http://schemas.microsoft.com/office/drawing/2014/main" id="{E7B5AAAA-4AD4-F7EA-1AF0-1BD357D628C7}"/>
              </a:ext>
            </a:extLst>
          </p:cNvPr>
          <p:cNvSpPr>
            <a:spLocks noRot="1" noChangeArrowheads="1" noTextEdit="1"/>
          </p:cNvSpPr>
          <p:nvPr>
            <p:ph type="sldImg"/>
          </p:nvPr>
        </p:nvSpPr>
        <p:spPr>
          <a:ln/>
        </p:spPr>
      </p:sp>
      <p:sp>
        <p:nvSpPr>
          <p:cNvPr id="17411" name="Rectangle 3">
            <a:extLst>
              <a:ext uri="{FF2B5EF4-FFF2-40B4-BE49-F238E27FC236}">
                <a16:creationId xmlns:a16="http://schemas.microsoft.com/office/drawing/2014/main" id="{B245ACF5-8BC3-6364-EE58-93ED632E98E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C2388E4-6CD1-F3C6-D98C-2D6DDBA6B55E}"/>
              </a:ext>
            </a:extLst>
          </p:cNvPr>
          <p:cNvSpPr>
            <a:spLocks noGrp="1" noChangeArrowheads="1"/>
          </p:cNvSpPr>
          <p:nvPr>
            <p:ph type="sldNum" sz="quarter" idx="5"/>
          </p:nvPr>
        </p:nvSpPr>
        <p:spPr>
          <a:ln/>
        </p:spPr>
        <p:txBody>
          <a:bodyPr/>
          <a:lstStyle/>
          <a:p>
            <a:fld id="{09D97C28-96FA-4C08-BCEA-CDC6D33D1D90}" type="slidenum">
              <a:rPr lang="ar-SA" altLang="en-US"/>
              <a:pPr/>
              <a:t>7</a:t>
            </a:fld>
            <a:endParaRPr lang="en-GB" altLang="en-US"/>
          </a:p>
        </p:txBody>
      </p:sp>
      <p:sp>
        <p:nvSpPr>
          <p:cNvPr id="57346" name="Rectangle 2">
            <a:extLst>
              <a:ext uri="{FF2B5EF4-FFF2-40B4-BE49-F238E27FC236}">
                <a16:creationId xmlns:a16="http://schemas.microsoft.com/office/drawing/2014/main" id="{7B2248C7-0BBC-CB4B-E5B5-6B2849297F3F}"/>
              </a:ext>
            </a:extLst>
          </p:cNvPr>
          <p:cNvSpPr>
            <a:spLocks noRot="1" noChangeArrowheads="1" noTextEdit="1"/>
          </p:cNvSpPr>
          <p:nvPr>
            <p:ph type="sldImg"/>
          </p:nvPr>
        </p:nvSpPr>
        <p:spPr>
          <a:ln/>
        </p:spPr>
      </p:sp>
      <p:sp>
        <p:nvSpPr>
          <p:cNvPr id="57347" name="Rectangle 3">
            <a:extLst>
              <a:ext uri="{FF2B5EF4-FFF2-40B4-BE49-F238E27FC236}">
                <a16:creationId xmlns:a16="http://schemas.microsoft.com/office/drawing/2014/main" id="{8CD23433-15E2-78DA-4272-19A534A5C45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891E3E8-3231-9BC6-5D27-3EBD0CB9D7DC}"/>
              </a:ext>
            </a:extLst>
          </p:cNvPr>
          <p:cNvSpPr>
            <a:spLocks noGrp="1" noChangeArrowheads="1"/>
          </p:cNvSpPr>
          <p:nvPr>
            <p:ph type="sldNum" sz="quarter" idx="5"/>
          </p:nvPr>
        </p:nvSpPr>
        <p:spPr>
          <a:ln/>
        </p:spPr>
        <p:txBody>
          <a:bodyPr/>
          <a:lstStyle/>
          <a:p>
            <a:fld id="{F1DEED49-51B5-4002-A32C-AA7057630A93}" type="slidenum">
              <a:rPr lang="ar-SA" altLang="en-US"/>
              <a:pPr/>
              <a:t>8</a:t>
            </a:fld>
            <a:endParaRPr lang="en-GB" altLang="en-US"/>
          </a:p>
        </p:txBody>
      </p:sp>
      <p:sp>
        <p:nvSpPr>
          <p:cNvPr id="58370" name="Rectangle 2">
            <a:extLst>
              <a:ext uri="{FF2B5EF4-FFF2-40B4-BE49-F238E27FC236}">
                <a16:creationId xmlns:a16="http://schemas.microsoft.com/office/drawing/2014/main" id="{689DB52E-9223-64BA-02FA-DFF6AA264361}"/>
              </a:ext>
            </a:extLst>
          </p:cNvPr>
          <p:cNvSpPr>
            <a:spLocks noRot="1" noChangeArrowheads="1" noTextEdit="1"/>
          </p:cNvSpPr>
          <p:nvPr>
            <p:ph type="sldImg"/>
          </p:nvPr>
        </p:nvSpPr>
        <p:spPr>
          <a:ln/>
        </p:spPr>
      </p:sp>
      <p:sp>
        <p:nvSpPr>
          <p:cNvPr id="58371" name="Rectangle 3">
            <a:extLst>
              <a:ext uri="{FF2B5EF4-FFF2-40B4-BE49-F238E27FC236}">
                <a16:creationId xmlns:a16="http://schemas.microsoft.com/office/drawing/2014/main" id="{97827DA2-8FB8-ED3D-974B-AD8CFD385A8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E03BB0C-D8AA-3E48-98D8-DA79084F28DE}"/>
              </a:ext>
            </a:extLst>
          </p:cNvPr>
          <p:cNvSpPr>
            <a:spLocks noGrp="1" noChangeArrowheads="1"/>
          </p:cNvSpPr>
          <p:nvPr>
            <p:ph type="sldNum" sz="quarter" idx="5"/>
          </p:nvPr>
        </p:nvSpPr>
        <p:spPr>
          <a:ln/>
        </p:spPr>
        <p:txBody>
          <a:bodyPr/>
          <a:lstStyle/>
          <a:p>
            <a:fld id="{2B8A3BF4-16E1-45B8-9230-8D403D35E113}" type="slidenum">
              <a:rPr lang="ar-SA" altLang="en-US"/>
              <a:pPr/>
              <a:t>9</a:t>
            </a:fld>
            <a:endParaRPr lang="en-GB" altLang="en-US"/>
          </a:p>
        </p:txBody>
      </p:sp>
      <p:sp>
        <p:nvSpPr>
          <p:cNvPr id="59394" name="Rectangle 2">
            <a:extLst>
              <a:ext uri="{FF2B5EF4-FFF2-40B4-BE49-F238E27FC236}">
                <a16:creationId xmlns:a16="http://schemas.microsoft.com/office/drawing/2014/main" id="{195B4BD3-D7DC-3420-47EA-92A7E78C01CC}"/>
              </a:ext>
            </a:extLst>
          </p:cNvPr>
          <p:cNvSpPr>
            <a:spLocks noRot="1" noChangeArrowheads="1" noTextEdit="1"/>
          </p:cNvSpPr>
          <p:nvPr>
            <p:ph type="sldImg"/>
          </p:nvPr>
        </p:nvSpPr>
        <p:spPr>
          <a:ln/>
        </p:spPr>
      </p:sp>
      <p:sp>
        <p:nvSpPr>
          <p:cNvPr id="59395" name="Rectangle 3">
            <a:extLst>
              <a:ext uri="{FF2B5EF4-FFF2-40B4-BE49-F238E27FC236}">
                <a16:creationId xmlns:a16="http://schemas.microsoft.com/office/drawing/2014/main" id="{A54BB35C-D0BB-E598-A24F-FAE695EBFEF3}"/>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51202" name="Group 2">
            <a:extLst>
              <a:ext uri="{FF2B5EF4-FFF2-40B4-BE49-F238E27FC236}">
                <a16:creationId xmlns:a16="http://schemas.microsoft.com/office/drawing/2014/main" id="{C235CE4A-F49C-EB0E-A90E-9732E855509C}"/>
              </a:ext>
            </a:extLst>
          </p:cNvPr>
          <p:cNvGrpSpPr>
            <a:grpSpLocks/>
          </p:cNvGrpSpPr>
          <p:nvPr/>
        </p:nvGrpSpPr>
        <p:grpSpPr bwMode="auto">
          <a:xfrm>
            <a:off x="-6350" y="20638"/>
            <a:ext cx="9144000" cy="6858000"/>
            <a:chOff x="0" y="0"/>
            <a:chExt cx="5760" cy="4320"/>
          </a:xfrm>
        </p:grpSpPr>
        <p:sp>
          <p:nvSpPr>
            <p:cNvPr id="51203" name="Freeform 3">
              <a:extLst>
                <a:ext uri="{FF2B5EF4-FFF2-40B4-BE49-F238E27FC236}">
                  <a16:creationId xmlns:a16="http://schemas.microsoft.com/office/drawing/2014/main" id="{F56BA595-0F72-03FA-EA15-D7DBF9213C62}"/>
                </a:ext>
              </a:extLst>
            </p:cNvPr>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04" name="Freeform 4">
              <a:extLst>
                <a:ext uri="{FF2B5EF4-FFF2-40B4-BE49-F238E27FC236}">
                  <a16:creationId xmlns:a16="http://schemas.microsoft.com/office/drawing/2014/main" id="{9A63C5BC-A9A3-6AF2-D5B8-84BF2680E972}"/>
                </a:ext>
              </a:extLst>
            </p:cNvPr>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51205" name="Freeform 5">
            <a:extLst>
              <a:ext uri="{FF2B5EF4-FFF2-40B4-BE49-F238E27FC236}">
                <a16:creationId xmlns:a16="http://schemas.microsoft.com/office/drawing/2014/main" id="{1F95AB60-0142-386F-D57A-852F35C86AC6}"/>
              </a:ext>
            </a:extLst>
          </p:cNvPr>
          <p:cNvSpPr>
            <a:spLocks/>
          </p:cNvSpPr>
          <p:nvPr/>
        </p:nvSpPr>
        <p:spPr bwMode="hidden">
          <a:xfrm>
            <a:off x="6242050" y="626903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51206" name="Group 6">
            <a:extLst>
              <a:ext uri="{FF2B5EF4-FFF2-40B4-BE49-F238E27FC236}">
                <a16:creationId xmlns:a16="http://schemas.microsoft.com/office/drawing/2014/main" id="{93037F84-B1E7-6D98-38E3-792577973803}"/>
              </a:ext>
            </a:extLst>
          </p:cNvPr>
          <p:cNvGrpSpPr>
            <a:grpSpLocks/>
          </p:cNvGrpSpPr>
          <p:nvPr/>
        </p:nvGrpSpPr>
        <p:grpSpPr bwMode="auto">
          <a:xfrm>
            <a:off x="-1588" y="6034088"/>
            <a:ext cx="7845426" cy="850900"/>
            <a:chOff x="0" y="3792"/>
            <a:chExt cx="4942" cy="536"/>
          </a:xfrm>
        </p:grpSpPr>
        <p:sp>
          <p:nvSpPr>
            <p:cNvPr id="51207" name="Freeform 7">
              <a:extLst>
                <a:ext uri="{FF2B5EF4-FFF2-40B4-BE49-F238E27FC236}">
                  <a16:creationId xmlns:a16="http://schemas.microsoft.com/office/drawing/2014/main" id="{5688EC4A-36EF-D0AB-053A-F6B0DEF962D8}"/>
                </a:ext>
              </a:extLst>
            </p:cNvPr>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51208" name="Group 8">
              <a:extLst>
                <a:ext uri="{FF2B5EF4-FFF2-40B4-BE49-F238E27FC236}">
                  <a16:creationId xmlns:a16="http://schemas.microsoft.com/office/drawing/2014/main" id="{A6AADD68-244F-2AF7-FAC3-C1B399A64956}"/>
                </a:ext>
              </a:extLst>
            </p:cNvPr>
            <p:cNvGrpSpPr>
              <a:grpSpLocks/>
            </p:cNvGrpSpPr>
            <p:nvPr userDrawn="1"/>
          </p:nvGrpSpPr>
          <p:grpSpPr bwMode="auto">
            <a:xfrm>
              <a:off x="2486" y="3792"/>
              <a:ext cx="2456" cy="536"/>
              <a:chOff x="2486" y="3792"/>
              <a:chExt cx="2456" cy="536"/>
            </a:xfrm>
          </p:grpSpPr>
          <p:sp>
            <p:nvSpPr>
              <p:cNvPr id="51209" name="Freeform 9">
                <a:extLst>
                  <a:ext uri="{FF2B5EF4-FFF2-40B4-BE49-F238E27FC236}">
                    <a16:creationId xmlns:a16="http://schemas.microsoft.com/office/drawing/2014/main" id="{374EADE8-E5D5-DE81-D688-6C76A732AD3F}"/>
                  </a:ext>
                </a:extLst>
              </p:cNvPr>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10" name="Freeform 10">
                <a:extLst>
                  <a:ext uri="{FF2B5EF4-FFF2-40B4-BE49-F238E27FC236}">
                    <a16:creationId xmlns:a16="http://schemas.microsoft.com/office/drawing/2014/main" id="{30C12E29-0D46-DE2F-34BB-F9B4B2A2C887}"/>
                  </a:ext>
                </a:extLst>
              </p:cNvPr>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11" name="Freeform 11">
                <a:extLst>
                  <a:ext uri="{FF2B5EF4-FFF2-40B4-BE49-F238E27FC236}">
                    <a16:creationId xmlns:a16="http://schemas.microsoft.com/office/drawing/2014/main" id="{DF7F1012-1166-582D-3B14-0C4E67987162}"/>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12" name="Freeform 12">
                <a:extLst>
                  <a:ext uri="{FF2B5EF4-FFF2-40B4-BE49-F238E27FC236}">
                    <a16:creationId xmlns:a16="http://schemas.microsoft.com/office/drawing/2014/main" id="{46611DED-F61F-23DF-7F38-258933BA7B34}"/>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13" name="Freeform 13">
                <a:extLst>
                  <a:ext uri="{FF2B5EF4-FFF2-40B4-BE49-F238E27FC236}">
                    <a16:creationId xmlns:a16="http://schemas.microsoft.com/office/drawing/2014/main" id="{399984D9-0593-49DF-15B6-ABF2E9657FED}"/>
                  </a:ext>
                </a:extLst>
              </p:cNvPr>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51214" name="Freeform 14">
              <a:extLst>
                <a:ext uri="{FF2B5EF4-FFF2-40B4-BE49-F238E27FC236}">
                  <a16:creationId xmlns:a16="http://schemas.microsoft.com/office/drawing/2014/main" id="{CE876A61-BDAE-E529-EA7E-5632A44F442D}"/>
                </a:ext>
              </a:extLst>
            </p:cNvPr>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51215" name="Group 15">
            <a:extLst>
              <a:ext uri="{FF2B5EF4-FFF2-40B4-BE49-F238E27FC236}">
                <a16:creationId xmlns:a16="http://schemas.microsoft.com/office/drawing/2014/main" id="{60B61BBC-6F15-D34D-BFF6-2EE3A7FF3B57}"/>
              </a:ext>
            </a:extLst>
          </p:cNvPr>
          <p:cNvGrpSpPr>
            <a:grpSpLocks/>
          </p:cNvGrpSpPr>
          <p:nvPr/>
        </p:nvGrpSpPr>
        <p:grpSpPr bwMode="auto">
          <a:xfrm>
            <a:off x="627063" y="6021388"/>
            <a:ext cx="5684837" cy="849312"/>
            <a:chOff x="395" y="3793"/>
            <a:chExt cx="3581" cy="535"/>
          </a:xfrm>
        </p:grpSpPr>
        <p:sp>
          <p:nvSpPr>
            <p:cNvPr id="51216" name="Freeform 16">
              <a:extLst>
                <a:ext uri="{FF2B5EF4-FFF2-40B4-BE49-F238E27FC236}">
                  <a16:creationId xmlns:a16="http://schemas.microsoft.com/office/drawing/2014/main" id="{906DF65A-93DD-24EA-3826-DAB12905026C}"/>
                </a:ext>
              </a:extLst>
            </p:cNvPr>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17" name="Freeform 17">
              <a:extLst>
                <a:ext uri="{FF2B5EF4-FFF2-40B4-BE49-F238E27FC236}">
                  <a16:creationId xmlns:a16="http://schemas.microsoft.com/office/drawing/2014/main" id="{C08CB7DD-EDCE-0AD3-EBB2-C979699195C9}"/>
                </a:ext>
              </a:extLst>
            </p:cNvPr>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18" name="Freeform 18">
              <a:extLst>
                <a:ext uri="{FF2B5EF4-FFF2-40B4-BE49-F238E27FC236}">
                  <a16:creationId xmlns:a16="http://schemas.microsoft.com/office/drawing/2014/main" id="{27028238-D9C2-3E72-FACA-FACE70635888}"/>
                </a:ext>
              </a:extLst>
            </p:cNvPr>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19" name="Freeform 19">
              <a:extLst>
                <a:ext uri="{FF2B5EF4-FFF2-40B4-BE49-F238E27FC236}">
                  <a16:creationId xmlns:a16="http://schemas.microsoft.com/office/drawing/2014/main" id="{340A2006-8E74-5F8D-68C5-8EDACD78D8B0}"/>
                </a:ext>
              </a:extLst>
            </p:cNvPr>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20" name="Freeform 20">
              <a:extLst>
                <a:ext uri="{FF2B5EF4-FFF2-40B4-BE49-F238E27FC236}">
                  <a16:creationId xmlns:a16="http://schemas.microsoft.com/office/drawing/2014/main" id="{E1A98E56-6715-6FDD-FD08-6542F23EC2AC}"/>
                </a:ext>
              </a:extLst>
            </p:cNvPr>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21" name="Freeform 21">
              <a:extLst>
                <a:ext uri="{FF2B5EF4-FFF2-40B4-BE49-F238E27FC236}">
                  <a16:creationId xmlns:a16="http://schemas.microsoft.com/office/drawing/2014/main" id="{A80081EB-8D4C-7D49-138F-A8893DA96F75}"/>
                </a:ext>
              </a:extLst>
            </p:cNvPr>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51222" name="Rectangle 22">
            <a:extLst>
              <a:ext uri="{FF2B5EF4-FFF2-40B4-BE49-F238E27FC236}">
                <a16:creationId xmlns:a16="http://schemas.microsoft.com/office/drawing/2014/main" id="{94A1525C-74F8-423F-462C-8DC35DEFA456}"/>
              </a:ext>
            </a:extLst>
          </p:cNvPr>
          <p:cNvSpPr>
            <a:spLocks noGrp="1" noChangeArrowheads="1"/>
          </p:cNvSpPr>
          <p:nvPr>
            <p:ph type="ctrTitle" sz="quarter"/>
          </p:nvPr>
        </p:nvSpPr>
        <p:spPr>
          <a:xfrm>
            <a:off x="457200" y="1447800"/>
            <a:ext cx="8229600" cy="1736725"/>
          </a:xfrm>
        </p:spPr>
        <p:txBody>
          <a:bodyPr/>
          <a:lstStyle>
            <a:lvl1pPr>
              <a:defRPr sz="5400"/>
            </a:lvl1pPr>
          </a:lstStyle>
          <a:p>
            <a:pPr lvl="0"/>
            <a:r>
              <a:rPr lang="en-GB" altLang="en-US" noProof="0"/>
              <a:t>Click to edit Master title style</a:t>
            </a:r>
          </a:p>
        </p:txBody>
      </p:sp>
      <p:sp>
        <p:nvSpPr>
          <p:cNvPr id="51223" name="Rectangle 23">
            <a:extLst>
              <a:ext uri="{FF2B5EF4-FFF2-40B4-BE49-F238E27FC236}">
                <a16:creationId xmlns:a16="http://schemas.microsoft.com/office/drawing/2014/main" id="{4E888CDE-310D-1B8B-0E0B-D38D1CAA4D86}"/>
              </a:ext>
            </a:extLst>
          </p:cNvPr>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pPr lvl="0"/>
            <a:r>
              <a:rPr lang="en-GB" altLang="en-US" noProof="0"/>
              <a:t>Click to edit Master subtitle style</a:t>
            </a:r>
          </a:p>
        </p:txBody>
      </p:sp>
      <p:sp>
        <p:nvSpPr>
          <p:cNvPr id="51224" name="Rectangle 24">
            <a:extLst>
              <a:ext uri="{FF2B5EF4-FFF2-40B4-BE49-F238E27FC236}">
                <a16:creationId xmlns:a16="http://schemas.microsoft.com/office/drawing/2014/main" id="{79BF1DA3-C7AE-1198-4DC6-B6E8A9FE8FC9}"/>
              </a:ext>
            </a:extLst>
          </p:cNvPr>
          <p:cNvSpPr>
            <a:spLocks noGrp="1" noChangeArrowheads="1"/>
          </p:cNvSpPr>
          <p:nvPr>
            <p:ph type="dt" sz="quarter" idx="2"/>
          </p:nvPr>
        </p:nvSpPr>
        <p:spPr/>
        <p:txBody>
          <a:bodyPr/>
          <a:lstStyle>
            <a:lvl1pPr>
              <a:defRPr/>
            </a:lvl1pPr>
          </a:lstStyle>
          <a:p>
            <a:fld id="{AA7899E7-0C53-4A6C-BB95-837305B16ED4}" type="datetime1">
              <a:rPr lang="ar-SA" altLang="en-US"/>
              <a:pPr/>
              <a:t>29/08/1444</a:t>
            </a:fld>
            <a:endParaRPr lang="en-US" altLang="en-US"/>
          </a:p>
        </p:txBody>
      </p:sp>
      <p:sp>
        <p:nvSpPr>
          <p:cNvPr id="51225" name="Rectangle 25">
            <a:extLst>
              <a:ext uri="{FF2B5EF4-FFF2-40B4-BE49-F238E27FC236}">
                <a16:creationId xmlns:a16="http://schemas.microsoft.com/office/drawing/2014/main" id="{6DFADEF3-BE6D-434E-28E5-568B5A50439E}"/>
              </a:ext>
            </a:extLst>
          </p:cNvPr>
          <p:cNvSpPr>
            <a:spLocks noGrp="1" noChangeArrowheads="1"/>
          </p:cNvSpPr>
          <p:nvPr>
            <p:ph type="sldNum" sz="quarter" idx="4"/>
          </p:nvPr>
        </p:nvSpPr>
        <p:spPr/>
        <p:txBody>
          <a:bodyPr/>
          <a:lstStyle>
            <a:lvl1pPr>
              <a:defRPr/>
            </a:lvl1pPr>
          </a:lstStyle>
          <a:p>
            <a:fld id="{058A9C16-1247-4499-944F-F2AD47E799A4}" type="slidenum">
              <a:rPr lang="ar-SA" altLang="en-US"/>
              <a:pPr/>
              <a:t>‹#›</a:t>
            </a:fld>
            <a:endParaRPr lang="en-GB" altLang="en-US"/>
          </a:p>
        </p:txBody>
      </p:sp>
      <p:sp>
        <p:nvSpPr>
          <p:cNvPr id="51226" name="Rectangle 26">
            <a:extLst>
              <a:ext uri="{FF2B5EF4-FFF2-40B4-BE49-F238E27FC236}">
                <a16:creationId xmlns:a16="http://schemas.microsoft.com/office/drawing/2014/main" id="{713916B4-7EDD-0333-E56F-1E405AE985A2}"/>
              </a:ext>
            </a:extLst>
          </p:cNvPr>
          <p:cNvSpPr>
            <a:spLocks noGrp="1" noChangeArrowheads="1"/>
          </p:cNvSpPr>
          <p:nvPr>
            <p:ph type="ftr" sz="quarter" idx="3"/>
          </p:nvPr>
        </p:nvSpPr>
        <p:spPr/>
        <p:txBody>
          <a:bodyPr/>
          <a:lstStyle>
            <a:lvl1pPr>
              <a:defRPr/>
            </a:lvl1pPr>
          </a:lstStyle>
          <a:p>
            <a:endParaRPr lang="en-US" altLang="en-US"/>
          </a:p>
        </p:txBody>
      </p:sp>
    </p:spTree>
  </p:cSld>
  <p:clrMapOvr>
    <a:masterClrMapping/>
  </p:clrMapOvr>
  <p:transition spd="med" advClick="0" advTm="4000">
    <p:checke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1222"/>
                                        </p:tgtEl>
                                        <p:attrNameLst>
                                          <p:attrName>style.visibility</p:attrName>
                                        </p:attrNameLst>
                                      </p:cBhvr>
                                      <p:to>
                                        <p:strVal val="visible"/>
                                      </p:to>
                                    </p:set>
                                    <p:animEffect transition="in" filter="fade">
                                      <p:cBhvr>
                                        <p:cTn id="7" dur="2000"/>
                                        <p:tgtEl>
                                          <p:spTgt spid="51222"/>
                                        </p:tgtEl>
                                      </p:cBhvr>
                                    </p:animEffect>
                                  </p:childTnLst>
                                </p:cTn>
                              </p:par>
                              <p:par>
                                <p:cTn id="8" presetID="10" presetClass="entr" presetSubtype="0" fill="hold" nodeType="withEffect">
                                  <p:stCondLst>
                                    <p:cond delay="0"/>
                                  </p:stCondLst>
                                  <p:childTnLst>
                                    <p:set>
                                      <p:cBhvr>
                                        <p:cTn id="9" dur="1" fill="hold">
                                          <p:stCondLst>
                                            <p:cond delay="0"/>
                                          </p:stCondLst>
                                        </p:cTn>
                                        <p:tgtEl>
                                          <p:spTgt spid="51223"/>
                                        </p:tgtEl>
                                        <p:attrNameLst>
                                          <p:attrName>style.visibility</p:attrName>
                                        </p:attrNameLst>
                                      </p:cBhvr>
                                      <p:to>
                                        <p:strVal val="visible"/>
                                      </p:to>
                                    </p:set>
                                    <p:animEffect transition="in" filter="fade">
                                      <p:cBhvr>
                                        <p:cTn id="10" dur="2000"/>
                                        <p:tgtEl>
                                          <p:spTgt spid="51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2" grpId="0"/>
      <p:bldP spid="51223"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5682E-8751-CC97-D915-48B19CABBA1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01C0BF4-56E3-30FD-4E8F-E172D2DC34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EFAEDA0-F0FA-5517-8FF7-65BC44AAD6A6}"/>
              </a:ext>
            </a:extLst>
          </p:cNvPr>
          <p:cNvSpPr>
            <a:spLocks noGrp="1"/>
          </p:cNvSpPr>
          <p:nvPr>
            <p:ph type="dt" sz="half" idx="10"/>
          </p:nvPr>
        </p:nvSpPr>
        <p:spPr/>
        <p:txBody>
          <a:bodyPr/>
          <a:lstStyle>
            <a:lvl1pPr>
              <a:defRPr/>
            </a:lvl1pPr>
          </a:lstStyle>
          <a:p>
            <a:fld id="{53E860E5-38E8-4DA4-AA73-A9E3A574F2F2}" type="datetime1">
              <a:rPr lang="ar-SA" altLang="en-US"/>
              <a:pPr/>
              <a:t>29/08/1444</a:t>
            </a:fld>
            <a:endParaRPr lang="en-US" altLang="en-US"/>
          </a:p>
        </p:txBody>
      </p:sp>
      <p:sp>
        <p:nvSpPr>
          <p:cNvPr id="5" name="Footer Placeholder 4">
            <a:extLst>
              <a:ext uri="{FF2B5EF4-FFF2-40B4-BE49-F238E27FC236}">
                <a16:creationId xmlns:a16="http://schemas.microsoft.com/office/drawing/2014/main" id="{2533C3B4-4104-1950-A1ED-1E394CBC056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668E497-D8FB-78D7-C3CC-C90713A75A09}"/>
              </a:ext>
            </a:extLst>
          </p:cNvPr>
          <p:cNvSpPr>
            <a:spLocks noGrp="1"/>
          </p:cNvSpPr>
          <p:nvPr>
            <p:ph type="sldNum" sz="quarter" idx="12"/>
          </p:nvPr>
        </p:nvSpPr>
        <p:spPr/>
        <p:txBody>
          <a:bodyPr/>
          <a:lstStyle>
            <a:lvl1pPr>
              <a:defRPr/>
            </a:lvl1pPr>
          </a:lstStyle>
          <a:p>
            <a:fld id="{D4FA5830-3995-4A42-BAE5-3F1D4D69A6D0}" type="slidenum">
              <a:rPr lang="ar-SA" altLang="en-US"/>
              <a:pPr/>
              <a:t>‹#›</a:t>
            </a:fld>
            <a:endParaRPr lang="en-GB" altLang="en-US"/>
          </a:p>
        </p:txBody>
      </p:sp>
    </p:spTree>
    <p:extLst>
      <p:ext uri="{BB962C8B-B14F-4D97-AF65-F5344CB8AC3E}">
        <p14:creationId xmlns:p14="http://schemas.microsoft.com/office/powerpoint/2010/main" val="4091293601"/>
      </p:ext>
    </p:extLst>
  </p:cSld>
  <p:clrMapOvr>
    <a:masterClrMapping/>
  </p:clrMapOvr>
  <p:transition spd="med" advClick="0" advTm="4000">
    <p:checke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C5A0BC-585F-76FF-3B6D-DC28CC502CBA}"/>
              </a:ext>
            </a:extLst>
          </p:cNvPr>
          <p:cNvSpPr>
            <a:spLocks noGrp="1"/>
          </p:cNvSpPr>
          <p:nvPr>
            <p:ph type="title" orient="vert"/>
          </p:nvPr>
        </p:nvSpPr>
        <p:spPr>
          <a:xfrm>
            <a:off x="6629400" y="228600"/>
            <a:ext cx="2057400" cy="5867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594CA0-486A-A30D-5D2C-B49D7D162FF8}"/>
              </a:ext>
            </a:extLst>
          </p:cNvPr>
          <p:cNvSpPr>
            <a:spLocks noGrp="1"/>
          </p:cNvSpPr>
          <p:nvPr>
            <p:ph type="body" orient="vert" idx="1"/>
          </p:nvPr>
        </p:nvSpPr>
        <p:spPr>
          <a:xfrm>
            <a:off x="457200" y="228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1A3C3D-9FD5-4894-ED93-C15D2B0533B1}"/>
              </a:ext>
            </a:extLst>
          </p:cNvPr>
          <p:cNvSpPr>
            <a:spLocks noGrp="1"/>
          </p:cNvSpPr>
          <p:nvPr>
            <p:ph type="dt" sz="half" idx="10"/>
          </p:nvPr>
        </p:nvSpPr>
        <p:spPr/>
        <p:txBody>
          <a:bodyPr/>
          <a:lstStyle>
            <a:lvl1pPr>
              <a:defRPr/>
            </a:lvl1pPr>
          </a:lstStyle>
          <a:p>
            <a:fld id="{404F49FB-61B1-4E28-9865-216EC238AADA}" type="datetime1">
              <a:rPr lang="ar-SA" altLang="en-US"/>
              <a:pPr/>
              <a:t>29/08/1444</a:t>
            </a:fld>
            <a:endParaRPr lang="en-US" altLang="en-US"/>
          </a:p>
        </p:txBody>
      </p:sp>
      <p:sp>
        <p:nvSpPr>
          <p:cNvPr id="5" name="Footer Placeholder 4">
            <a:extLst>
              <a:ext uri="{FF2B5EF4-FFF2-40B4-BE49-F238E27FC236}">
                <a16:creationId xmlns:a16="http://schemas.microsoft.com/office/drawing/2014/main" id="{B8B5FF10-DA86-2CC9-9CDA-3DCF6F45C87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130B42E-8765-7AF2-8D54-96E4753B8009}"/>
              </a:ext>
            </a:extLst>
          </p:cNvPr>
          <p:cNvSpPr>
            <a:spLocks noGrp="1"/>
          </p:cNvSpPr>
          <p:nvPr>
            <p:ph type="sldNum" sz="quarter" idx="12"/>
          </p:nvPr>
        </p:nvSpPr>
        <p:spPr/>
        <p:txBody>
          <a:bodyPr/>
          <a:lstStyle>
            <a:lvl1pPr>
              <a:defRPr/>
            </a:lvl1pPr>
          </a:lstStyle>
          <a:p>
            <a:fld id="{CAA2995D-07CD-4CCD-A821-AC1F9AA4A0B3}" type="slidenum">
              <a:rPr lang="ar-SA" altLang="en-US"/>
              <a:pPr/>
              <a:t>‹#›</a:t>
            </a:fld>
            <a:endParaRPr lang="en-GB" altLang="en-US"/>
          </a:p>
        </p:txBody>
      </p:sp>
    </p:spTree>
    <p:extLst>
      <p:ext uri="{BB962C8B-B14F-4D97-AF65-F5344CB8AC3E}">
        <p14:creationId xmlns:p14="http://schemas.microsoft.com/office/powerpoint/2010/main" val="3414784581"/>
      </p:ext>
    </p:extLst>
  </p:cSld>
  <p:clrMapOvr>
    <a:masterClrMapping/>
  </p:clrMapOvr>
  <p:transition spd="med" advClick="0" advTm="4000">
    <p:checke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C623D-2DB4-3839-F2B7-C1431B9A966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78AB05-A147-E887-901D-29C4588E60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A3BD69-FA62-8EAE-2997-A121405CB1EE}"/>
              </a:ext>
            </a:extLst>
          </p:cNvPr>
          <p:cNvSpPr>
            <a:spLocks noGrp="1"/>
          </p:cNvSpPr>
          <p:nvPr>
            <p:ph type="dt" sz="half" idx="10"/>
          </p:nvPr>
        </p:nvSpPr>
        <p:spPr/>
        <p:txBody>
          <a:bodyPr/>
          <a:lstStyle>
            <a:lvl1pPr>
              <a:defRPr/>
            </a:lvl1pPr>
          </a:lstStyle>
          <a:p>
            <a:fld id="{8D7BB11B-DF7F-4A68-9537-142074E18FCE}" type="datetime1">
              <a:rPr lang="ar-SA" altLang="en-US"/>
              <a:pPr/>
              <a:t>29/08/1444</a:t>
            </a:fld>
            <a:endParaRPr lang="en-US" altLang="en-US"/>
          </a:p>
        </p:txBody>
      </p:sp>
      <p:sp>
        <p:nvSpPr>
          <p:cNvPr id="5" name="Footer Placeholder 4">
            <a:extLst>
              <a:ext uri="{FF2B5EF4-FFF2-40B4-BE49-F238E27FC236}">
                <a16:creationId xmlns:a16="http://schemas.microsoft.com/office/drawing/2014/main" id="{AA593797-AF5C-D537-4194-C2F2E0A183E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5D8C534-AC29-C19A-3201-5E4A1DB081F6}"/>
              </a:ext>
            </a:extLst>
          </p:cNvPr>
          <p:cNvSpPr>
            <a:spLocks noGrp="1"/>
          </p:cNvSpPr>
          <p:nvPr>
            <p:ph type="sldNum" sz="quarter" idx="12"/>
          </p:nvPr>
        </p:nvSpPr>
        <p:spPr/>
        <p:txBody>
          <a:bodyPr/>
          <a:lstStyle>
            <a:lvl1pPr>
              <a:defRPr/>
            </a:lvl1pPr>
          </a:lstStyle>
          <a:p>
            <a:fld id="{FE94C7A8-A8E3-4175-881F-AE03B993BCAA}" type="slidenum">
              <a:rPr lang="ar-SA" altLang="en-US"/>
              <a:pPr/>
              <a:t>‹#›</a:t>
            </a:fld>
            <a:endParaRPr lang="en-GB" altLang="en-US"/>
          </a:p>
        </p:txBody>
      </p:sp>
    </p:spTree>
    <p:extLst>
      <p:ext uri="{BB962C8B-B14F-4D97-AF65-F5344CB8AC3E}">
        <p14:creationId xmlns:p14="http://schemas.microsoft.com/office/powerpoint/2010/main" val="768062570"/>
      </p:ext>
    </p:extLst>
  </p:cSld>
  <p:clrMapOvr>
    <a:masterClrMapping/>
  </p:clrMapOvr>
  <p:transition spd="med" advClick="0" advTm="4000">
    <p:checke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80E12-F44A-EAE1-A472-8D22AE93995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AB6455A-31E9-DE16-7474-298D9DEF272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966C3C3B-9DA5-167D-42BB-04B3EE74B607}"/>
              </a:ext>
            </a:extLst>
          </p:cNvPr>
          <p:cNvSpPr>
            <a:spLocks noGrp="1"/>
          </p:cNvSpPr>
          <p:nvPr>
            <p:ph type="dt" sz="half" idx="10"/>
          </p:nvPr>
        </p:nvSpPr>
        <p:spPr/>
        <p:txBody>
          <a:bodyPr/>
          <a:lstStyle>
            <a:lvl1pPr>
              <a:defRPr/>
            </a:lvl1pPr>
          </a:lstStyle>
          <a:p>
            <a:fld id="{300F992B-D48D-41A6-8123-7125B5712EB3}" type="datetime1">
              <a:rPr lang="ar-SA" altLang="en-US"/>
              <a:pPr/>
              <a:t>29/08/1444</a:t>
            </a:fld>
            <a:endParaRPr lang="en-US" altLang="en-US"/>
          </a:p>
        </p:txBody>
      </p:sp>
      <p:sp>
        <p:nvSpPr>
          <p:cNvPr id="5" name="Footer Placeholder 4">
            <a:extLst>
              <a:ext uri="{FF2B5EF4-FFF2-40B4-BE49-F238E27FC236}">
                <a16:creationId xmlns:a16="http://schemas.microsoft.com/office/drawing/2014/main" id="{DD52490E-EBBB-F96E-FE45-B72C648E047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E2D4600-C8D9-84A9-F80F-CA89347B0A3C}"/>
              </a:ext>
            </a:extLst>
          </p:cNvPr>
          <p:cNvSpPr>
            <a:spLocks noGrp="1"/>
          </p:cNvSpPr>
          <p:nvPr>
            <p:ph type="sldNum" sz="quarter" idx="12"/>
          </p:nvPr>
        </p:nvSpPr>
        <p:spPr/>
        <p:txBody>
          <a:bodyPr/>
          <a:lstStyle>
            <a:lvl1pPr>
              <a:defRPr/>
            </a:lvl1pPr>
          </a:lstStyle>
          <a:p>
            <a:fld id="{A5286BD0-22B2-4056-B544-68FEAEEE8A23}" type="slidenum">
              <a:rPr lang="ar-SA" altLang="en-US"/>
              <a:pPr/>
              <a:t>‹#›</a:t>
            </a:fld>
            <a:endParaRPr lang="en-GB" altLang="en-US"/>
          </a:p>
        </p:txBody>
      </p:sp>
    </p:spTree>
    <p:extLst>
      <p:ext uri="{BB962C8B-B14F-4D97-AF65-F5344CB8AC3E}">
        <p14:creationId xmlns:p14="http://schemas.microsoft.com/office/powerpoint/2010/main" val="2135547693"/>
      </p:ext>
    </p:extLst>
  </p:cSld>
  <p:clrMapOvr>
    <a:masterClrMapping/>
  </p:clrMapOvr>
  <p:transition spd="med" advClick="0" advTm="4000">
    <p:checke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D6373-3254-4468-C3DD-788F3924571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B20EADF-3E9F-4101-440C-A875E7348EB5}"/>
              </a:ext>
            </a:extLst>
          </p:cNvPr>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1528050-6176-677E-B955-22DEB9256568}"/>
              </a:ext>
            </a:extLst>
          </p:cNvPr>
          <p:cNvSpPr>
            <a:spLocks noGrp="1"/>
          </p:cNvSpPr>
          <p:nvPr>
            <p:ph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727F22B-0902-CDAC-14B2-30EF3B963BF7}"/>
              </a:ext>
            </a:extLst>
          </p:cNvPr>
          <p:cNvSpPr>
            <a:spLocks noGrp="1"/>
          </p:cNvSpPr>
          <p:nvPr>
            <p:ph type="dt" sz="half" idx="10"/>
          </p:nvPr>
        </p:nvSpPr>
        <p:spPr/>
        <p:txBody>
          <a:bodyPr/>
          <a:lstStyle>
            <a:lvl1pPr>
              <a:defRPr/>
            </a:lvl1pPr>
          </a:lstStyle>
          <a:p>
            <a:fld id="{4683D8D6-72DE-4B4E-B004-3B565D6DE4E5}" type="datetime1">
              <a:rPr lang="ar-SA" altLang="en-US"/>
              <a:pPr/>
              <a:t>29/08/1444</a:t>
            </a:fld>
            <a:endParaRPr lang="en-US" altLang="en-US"/>
          </a:p>
        </p:txBody>
      </p:sp>
      <p:sp>
        <p:nvSpPr>
          <p:cNvPr id="6" name="Footer Placeholder 5">
            <a:extLst>
              <a:ext uri="{FF2B5EF4-FFF2-40B4-BE49-F238E27FC236}">
                <a16:creationId xmlns:a16="http://schemas.microsoft.com/office/drawing/2014/main" id="{7C18E0F1-CBEB-26DE-21BB-8A62E56B341A}"/>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7639145-042E-20C8-2660-9B79D048DE29}"/>
              </a:ext>
            </a:extLst>
          </p:cNvPr>
          <p:cNvSpPr>
            <a:spLocks noGrp="1"/>
          </p:cNvSpPr>
          <p:nvPr>
            <p:ph type="sldNum" sz="quarter" idx="12"/>
          </p:nvPr>
        </p:nvSpPr>
        <p:spPr/>
        <p:txBody>
          <a:bodyPr/>
          <a:lstStyle>
            <a:lvl1pPr>
              <a:defRPr/>
            </a:lvl1pPr>
          </a:lstStyle>
          <a:p>
            <a:fld id="{A6AA2F5E-1153-415C-AE2D-76A463E75CB9}" type="slidenum">
              <a:rPr lang="ar-SA" altLang="en-US"/>
              <a:pPr/>
              <a:t>‹#›</a:t>
            </a:fld>
            <a:endParaRPr lang="en-GB" altLang="en-US"/>
          </a:p>
        </p:txBody>
      </p:sp>
    </p:spTree>
    <p:extLst>
      <p:ext uri="{BB962C8B-B14F-4D97-AF65-F5344CB8AC3E}">
        <p14:creationId xmlns:p14="http://schemas.microsoft.com/office/powerpoint/2010/main" val="3045626630"/>
      </p:ext>
    </p:extLst>
  </p:cSld>
  <p:clrMapOvr>
    <a:masterClrMapping/>
  </p:clrMapOvr>
  <p:transition spd="med" advClick="0" advTm="4000">
    <p:checke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BC883-4F6C-7277-DEE2-3D26B8990025}"/>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D4BD979-9EF3-7F00-A08D-3F9308566BF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E2B0C4-B043-E8D4-AAF2-D36098CDEE3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505017F-2C4E-FF5B-FD8B-73D9D8E4C3DE}"/>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5687B1-950E-650E-1CA8-AF8D2BAB9605}"/>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453D37B-E549-E432-4FBD-E75CC9C56F08}"/>
              </a:ext>
            </a:extLst>
          </p:cNvPr>
          <p:cNvSpPr>
            <a:spLocks noGrp="1"/>
          </p:cNvSpPr>
          <p:nvPr>
            <p:ph type="dt" sz="half" idx="10"/>
          </p:nvPr>
        </p:nvSpPr>
        <p:spPr/>
        <p:txBody>
          <a:bodyPr/>
          <a:lstStyle>
            <a:lvl1pPr>
              <a:defRPr/>
            </a:lvl1pPr>
          </a:lstStyle>
          <a:p>
            <a:fld id="{5F126880-836A-496A-B1E4-B2C65C64046B}" type="datetime1">
              <a:rPr lang="ar-SA" altLang="en-US"/>
              <a:pPr/>
              <a:t>29/08/1444</a:t>
            </a:fld>
            <a:endParaRPr lang="en-US" altLang="en-US"/>
          </a:p>
        </p:txBody>
      </p:sp>
      <p:sp>
        <p:nvSpPr>
          <p:cNvPr id="8" name="Footer Placeholder 7">
            <a:extLst>
              <a:ext uri="{FF2B5EF4-FFF2-40B4-BE49-F238E27FC236}">
                <a16:creationId xmlns:a16="http://schemas.microsoft.com/office/drawing/2014/main" id="{6886EAA3-4C5E-5F12-7F45-8F7464D7D2A3}"/>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8FA67863-B286-00C2-0FA2-820E25749877}"/>
              </a:ext>
            </a:extLst>
          </p:cNvPr>
          <p:cNvSpPr>
            <a:spLocks noGrp="1"/>
          </p:cNvSpPr>
          <p:nvPr>
            <p:ph type="sldNum" sz="quarter" idx="12"/>
          </p:nvPr>
        </p:nvSpPr>
        <p:spPr/>
        <p:txBody>
          <a:bodyPr/>
          <a:lstStyle>
            <a:lvl1pPr>
              <a:defRPr/>
            </a:lvl1pPr>
          </a:lstStyle>
          <a:p>
            <a:fld id="{4F69D257-13DA-4485-A7E2-77D0A19B5F05}" type="slidenum">
              <a:rPr lang="ar-SA" altLang="en-US"/>
              <a:pPr/>
              <a:t>‹#›</a:t>
            </a:fld>
            <a:endParaRPr lang="en-GB" altLang="en-US"/>
          </a:p>
        </p:txBody>
      </p:sp>
    </p:spTree>
    <p:extLst>
      <p:ext uri="{BB962C8B-B14F-4D97-AF65-F5344CB8AC3E}">
        <p14:creationId xmlns:p14="http://schemas.microsoft.com/office/powerpoint/2010/main" val="575214282"/>
      </p:ext>
    </p:extLst>
  </p:cSld>
  <p:clrMapOvr>
    <a:masterClrMapping/>
  </p:clrMapOvr>
  <p:transition spd="med" advClick="0" advTm="4000">
    <p:checke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41C9C-857D-5088-D256-C7949249C15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BFC0FB-77E3-732A-9F35-5D40870BA1D8}"/>
              </a:ext>
            </a:extLst>
          </p:cNvPr>
          <p:cNvSpPr>
            <a:spLocks noGrp="1"/>
          </p:cNvSpPr>
          <p:nvPr>
            <p:ph type="dt" sz="half" idx="10"/>
          </p:nvPr>
        </p:nvSpPr>
        <p:spPr/>
        <p:txBody>
          <a:bodyPr/>
          <a:lstStyle>
            <a:lvl1pPr>
              <a:defRPr/>
            </a:lvl1pPr>
          </a:lstStyle>
          <a:p>
            <a:fld id="{7048400F-7D1F-4BB8-8230-DB6A2F85F099}" type="datetime1">
              <a:rPr lang="ar-SA" altLang="en-US"/>
              <a:pPr/>
              <a:t>29/08/1444</a:t>
            </a:fld>
            <a:endParaRPr lang="en-US" altLang="en-US"/>
          </a:p>
        </p:txBody>
      </p:sp>
      <p:sp>
        <p:nvSpPr>
          <p:cNvPr id="4" name="Footer Placeholder 3">
            <a:extLst>
              <a:ext uri="{FF2B5EF4-FFF2-40B4-BE49-F238E27FC236}">
                <a16:creationId xmlns:a16="http://schemas.microsoft.com/office/drawing/2014/main" id="{D8B8DE3A-B150-0ADB-21E1-52F72D87D8FB}"/>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09A87E30-A894-BD1C-84CE-024763039DB1}"/>
              </a:ext>
            </a:extLst>
          </p:cNvPr>
          <p:cNvSpPr>
            <a:spLocks noGrp="1"/>
          </p:cNvSpPr>
          <p:nvPr>
            <p:ph type="sldNum" sz="quarter" idx="12"/>
          </p:nvPr>
        </p:nvSpPr>
        <p:spPr/>
        <p:txBody>
          <a:bodyPr/>
          <a:lstStyle>
            <a:lvl1pPr>
              <a:defRPr/>
            </a:lvl1pPr>
          </a:lstStyle>
          <a:p>
            <a:fld id="{FA3FD1B8-4F90-485A-93C7-BC6CC0E6BB8E}" type="slidenum">
              <a:rPr lang="ar-SA" altLang="en-US"/>
              <a:pPr/>
              <a:t>‹#›</a:t>
            </a:fld>
            <a:endParaRPr lang="en-GB" altLang="en-US"/>
          </a:p>
        </p:txBody>
      </p:sp>
    </p:spTree>
    <p:extLst>
      <p:ext uri="{BB962C8B-B14F-4D97-AF65-F5344CB8AC3E}">
        <p14:creationId xmlns:p14="http://schemas.microsoft.com/office/powerpoint/2010/main" val="1775236750"/>
      </p:ext>
    </p:extLst>
  </p:cSld>
  <p:clrMapOvr>
    <a:masterClrMapping/>
  </p:clrMapOvr>
  <p:transition spd="med" advClick="0" advTm="4000">
    <p:checke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103672-8512-522D-2298-81824F927150}"/>
              </a:ext>
            </a:extLst>
          </p:cNvPr>
          <p:cNvSpPr>
            <a:spLocks noGrp="1"/>
          </p:cNvSpPr>
          <p:nvPr>
            <p:ph type="dt" sz="half" idx="10"/>
          </p:nvPr>
        </p:nvSpPr>
        <p:spPr/>
        <p:txBody>
          <a:bodyPr/>
          <a:lstStyle>
            <a:lvl1pPr>
              <a:defRPr/>
            </a:lvl1pPr>
          </a:lstStyle>
          <a:p>
            <a:fld id="{21580350-CC62-4BB8-892E-E12514929CD7}" type="datetime1">
              <a:rPr lang="ar-SA" altLang="en-US"/>
              <a:pPr/>
              <a:t>29/08/1444</a:t>
            </a:fld>
            <a:endParaRPr lang="en-US" altLang="en-US"/>
          </a:p>
        </p:txBody>
      </p:sp>
      <p:sp>
        <p:nvSpPr>
          <p:cNvPr id="3" name="Footer Placeholder 2">
            <a:extLst>
              <a:ext uri="{FF2B5EF4-FFF2-40B4-BE49-F238E27FC236}">
                <a16:creationId xmlns:a16="http://schemas.microsoft.com/office/drawing/2014/main" id="{961DAD1A-21D2-3192-AD62-86085D9A70A2}"/>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CDBC0DC9-4B95-93E8-CD36-A663C5BA6944}"/>
              </a:ext>
            </a:extLst>
          </p:cNvPr>
          <p:cNvSpPr>
            <a:spLocks noGrp="1"/>
          </p:cNvSpPr>
          <p:nvPr>
            <p:ph type="sldNum" sz="quarter" idx="12"/>
          </p:nvPr>
        </p:nvSpPr>
        <p:spPr/>
        <p:txBody>
          <a:bodyPr/>
          <a:lstStyle>
            <a:lvl1pPr>
              <a:defRPr/>
            </a:lvl1pPr>
          </a:lstStyle>
          <a:p>
            <a:fld id="{64C43785-7DF5-44D0-954A-B7A97B9273B4}" type="slidenum">
              <a:rPr lang="ar-SA" altLang="en-US"/>
              <a:pPr/>
              <a:t>‹#›</a:t>
            </a:fld>
            <a:endParaRPr lang="en-GB" altLang="en-US"/>
          </a:p>
        </p:txBody>
      </p:sp>
    </p:spTree>
    <p:extLst>
      <p:ext uri="{BB962C8B-B14F-4D97-AF65-F5344CB8AC3E}">
        <p14:creationId xmlns:p14="http://schemas.microsoft.com/office/powerpoint/2010/main" val="568100950"/>
      </p:ext>
    </p:extLst>
  </p:cSld>
  <p:clrMapOvr>
    <a:masterClrMapping/>
  </p:clrMapOvr>
  <p:transition spd="med" advClick="0" advTm="4000">
    <p:checke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D7760-0FF7-91B1-180B-5C58C71FE31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67AEB06-4C8A-5B6F-F255-76505D650583}"/>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18329A2-CE6C-1543-E56C-9F7D965851B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F50C7B-5710-E44C-99C6-2EC27256E946}"/>
              </a:ext>
            </a:extLst>
          </p:cNvPr>
          <p:cNvSpPr>
            <a:spLocks noGrp="1"/>
          </p:cNvSpPr>
          <p:nvPr>
            <p:ph type="dt" sz="half" idx="10"/>
          </p:nvPr>
        </p:nvSpPr>
        <p:spPr/>
        <p:txBody>
          <a:bodyPr/>
          <a:lstStyle>
            <a:lvl1pPr>
              <a:defRPr/>
            </a:lvl1pPr>
          </a:lstStyle>
          <a:p>
            <a:fld id="{F68F9F0A-7D46-456D-B942-420EF18A97FF}" type="datetime1">
              <a:rPr lang="ar-SA" altLang="en-US"/>
              <a:pPr/>
              <a:t>29/08/1444</a:t>
            </a:fld>
            <a:endParaRPr lang="en-US" altLang="en-US"/>
          </a:p>
        </p:txBody>
      </p:sp>
      <p:sp>
        <p:nvSpPr>
          <p:cNvPr id="6" name="Footer Placeholder 5">
            <a:extLst>
              <a:ext uri="{FF2B5EF4-FFF2-40B4-BE49-F238E27FC236}">
                <a16:creationId xmlns:a16="http://schemas.microsoft.com/office/drawing/2014/main" id="{105D1627-FB7C-2F73-D798-8298F5B3A90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A6B1943-FE83-95B1-0FFC-A05C30CF6692}"/>
              </a:ext>
            </a:extLst>
          </p:cNvPr>
          <p:cNvSpPr>
            <a:spLocks noGrp="1"/>
          </p:cNvSpPr>
          <p:nvPr>
            <p:ph type="sldNum" sz="quarter" idx="12"/>
          </p:nvPr>
        </p:nvSpPr>
        <p:spPr/>
        <p:txBody>
          <a:bodyPr/>
          <a:lstStyle>
            <a:lvl1pPr>
              <a:defRPr/>
            </a:lvl1pPr>
          </a:lstStyle>
          <a:p>
            <a:fld id="{32258290-32E1-4E3D-96AA-B3984392536C}" type="slidenum">
              <a:rPr lang="ar-SA" altLang="en-US"/>
              <a:pPr/>
              <a:t>‹#›</a:t>
            </a:fld>
            <a:endParaRPr lang="en-GB" altLang="en-US"/>
          </a:p>
        </p:txBody>
      </p:sp>
    </p:spTree>
    <p:extLst>
      <p:ext uri="{BB962C8B-B14F-4D97-AF65-F5344CB8AC3E}">
        <p14:creationId xmlns:p14="http://schemas.microsoft.com/office/powerpoint/2010/main" val="3694304484"/>
      </p:ext>
    </p:extLst>
  </p:cSld>
  <p:clrMapOvr>
    <a:masterClrMapping/>
  </p:clrMapOvr>
  <p:transition spd="med" advClick="0" advTm="4000">
    <p:checke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88C1E-8A01-ABE8-FACA-1727DB8E2AB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42AEE1A-36CD-D7EE-1E29-23259A605A3B}"/>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5B0B9A0-B913-5D0B-5434-A125BAD026E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E764D4-F105-583E-2680-764B02657C4C}"/>
              </a:ext>
            </a:extLst>
          </p:cNvPr>
          <p:cNvSpPr>
            <a:spLocks noGrp="1"/>
          </p:cNvSpPr>
          <p:nvPr>
            <p:ph type="dt" sz="half" idx="10"/>
          </p:nvPr>
        </p:nvSpPr>
        <p:spPr/>
        <p:txBody>
          <a:bodyPr/>
          <a:lstStyle>
            <a:lvl1pPr>
              <a:defRPr/>
            </a:lvl1pPr>
          </a:lstStyle>
          <a:p>
            <a:fld id="{1734CD2B-0751-4D94-88C7-B6DB176F8C01}" type="datetime1">
              <a:rPr lang="ar-SA" altLang="en-US"/>
              <a:pPr/>
              <a:t>29/08/1444</a:t>
            </a:fld>
            <a:endParaRPr lang="en-US" altLang="en-US"/>
          </a:p>
        </p:txBody>
      </p:sp>
      <p:sp>
        <p:nvSpPr>
          <p:cNvPr id="6" name="Footer Placeholder 5">
            <a:extLst>
              <a:ext uri="{FF2B5EF4-FFF2-40B4-BE49-F238E27FC236}">
                <a16:creationId xmlns:a16="http://schemas.microsoft.com/office/drawing/2014/main" id="{C7B5E7BA-77A2-6F31-CA80-BB4AB02EABE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2CE7647-10B5-4A62-09EF-C860BB8CF0C8}"/>
              </a:ext>
            </a:extLst>
          </p:cNvPr>
          <p:cNvSpPr>
            <a:spLocks noGrp="1"/>
          </p:cNvSpPr>
          <p:nvPr>
            <p:ph type="sldNum" sz="quarter" idx="12"/>
          </p:nvPr>
        </p:nvSpPr>
        <p:spPr/>
        <p:txBody>
          <a:bodyPr/>
          <a:lstStyle>
            <a:lvl1pPr>
              <a:defRPr/>
            </a:lvl1pPr>
          </a:lstStyle>
          <a:p>
            <a:fld id="{26CDF52B-2AB7-4A71-BA5D-0719255BF299}" type="slidenum">
              <a:rPr lang="ar-SA" altLang="en-US"/>
              <a:pPr/>
              <a:t>‹#›</a:t>
            </a:fld>
            <a:endParaRPr lang="en-GB" altLang="en-US"/>
          </a:p>
        </p:txBody>
      </p:sp>
    </p:spTree>
    <p:extLst>
      <p:ext uri="{BB962C8B-B14F-4D97-AF65-F5344CB8AC3E}">
        <p14:creationId xmlns:p14="http://schemas.microsoft.com/office/powerpoint/2010/main" val="4218200573"/>
      </p:ext>
    </p:extLst>
  </p:cSld>
  <p:clrMapOvr>
    <a:masterClrMapping/>
  </p:clrMapOvr>
  <p:transition spd="med" advClick="0" advTm="4000">
    <p:checke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50178" name="Group 2">
            <a:extLst>
              <a:ext uri="{FF2B5EF4-FFF2-40B4-BE49-F238E27FC236}">
                <a16:creationId xmlns:a16="http://schemas.microsoft.com/office/drawing/2014/main" id="{12CF09EB-5FD9-3C4F-F253-2EE85A0FD393}"/>
              </a:ext>
            </a:extLst>
          </p:cNvPr>
          <p:cNvGrpSpPr>
            <a:grpSpLocks/>
          </p:cNvGrpSpPr>
          <p:nvPr/>
        </p:nvGrpSpPr>
        <p:grpSpPr bwMode="auto">
          <a:xfrm>
            <a:off x="0" y="0"/>
            <a:ext cx="9144000" cy="6858000"/>
            <a:chOff x="0" y="0"/>
            <a:chExt cx="5760" cy="4320"/>
          </a:xfrm>
        </p:grpSpPr>
        <p:sp>
          <p:nvSpPr>
            <p:cNvPr id="50179" name="Freeform 3">
              <a:extLst>
                <a:ext uri="{FF2B5EF4-FFF2-40B4-BE49-F238E27FC236}">
                  <a16:creationId xmlns:a16="http://schemas.microsoft.com/office/drawing/2014/main" id="{803CE14D-95FD-8281-5395-8BC18FEE4559}"/>
                </a:ext>
              </a:extLst>
            </p:cNvPr>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80" name="Freeform 4">
              <a:extLst>
                <a:ext uri="{FF2B5EF4-FFF2-40B4-BE49-F238E27FC236}">
                  <a16:creationId xmlns:a16="http://schemas.microsoft.com/office/drawing/2014/main" id="{34342A35-2A5D-9461-0E48-9275332433AE}"/>
                </a:ext>
              </a:extLst>
            </p:cNvPr>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50181" name="Freeform 5">
            <a:extLst>
              <a:ext uri="{FF2B5EF4-FFF2-40B4-BE49-F238E27FC236}">
                <a16:creationId xmlns:a16="http://schemas.microsoft.com/office/drawing/2014/main" id="{899430E1-FADD-C52E-B496-AF24FCED7D82}"/>
              </a:ext>
            </a:extLst>
          </p:cNvPr>
          <p:cNvSpPr>
            <a:spLocks/>
          </p:cNvSpPr>
          <p:nvPr/>
        </p:nvSpPr>
        <p:spPr bwMode="hidden">
          <a:xfrm>
            <a:off x="6248400" y="626268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50182" name="Group 6">
            <a:extLst>
              <a:ext uri="{FF2B5EF4-FFF2-40B4-BE49-F238E27FC236}">
                <a16:creationId xmlns:a16="http://schemas.microsoft.com/office/drawing/2014/main" id="{8EF822C4-E370-F049-37EF-3D56CC6A678B}"/>
              </a:ext>
            </a:extLst>
          </p:cNvPr>
          <p:cNvGrpSpPr>
            <a:grpSpLocks/>
          </p:cNvGrpSpPr>
          <p:nvPr/>
        </p:nvGrpSpPr>
        <p:grpSpPr bwMode="auto">
          <a:xfrm>
            <a:off x="0" y="6019800"/>
            <a:ext cx="7848600" cy="857250"/>
            <a:chOff x="0" y="3792"/>
            <a:chExt cx="4944" cy="540"/>
          </a:xfrm>
        </p:grpSpPr>
        <p:sp>
          <p:nvSpPr>
            <p:cNvPr id="50183" name="Freeform 7">
              <a:extLst>
                <a:ext uri="{FF2B5EF4-FFF2-40B4-BE49-F238E27FC236}">
                  <a16:creationId xmlns:a16="http://schemas.microsoft.com/office/drawing/2014/main" id="{840C2730-6367-38E6-DF3A-7B524857462C}"/>
                </a:ext>
              </a:extLst>
            </p:cNvPr>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50184" name="Group 8">
              <a:extLst>
                <a:ext uri="{FF2B5EF4-FFF2-40B4-BE49-F238E27FC236}">
                  <a16:creationId xmlns:a16="http://schemas.microsoft.com/office/drawing/2014/main" id="{3DEE56DC-541D-502E-7682-135DC81FFE2C}"/>
                </a:ext>
              </a:extLst>
            </p:cNvPr>
            <p:cNvGrpSpPr>
              <a:grpSpLocks/>
            </p:cNvGrpSpPr>
            <p:nvPr userDrawn="1"/>
          </p:nvGrpSpPr>
          <p:grpSpPr bwMode="auto">
            <a:xfrm>
              <a:off x="2486" y="3792"/>
              <a:ext cx="2458" cy="540"/>
              <a:chOff x="2486" y="3792"/>
              <a:chExt cx="2458" cy="540"/>
            </a:xfrm>
          </p:grpSpPr>
          <p:sp>
            <p:nvSpPr>
              <p:cNvPr id="50185" name="Freeform 9">
                <a:extLst>
                  <a:ext uri="{FF2B5EF4-FFF2-40B4-BE49-F238E27FC236}">
                    <a16:creationId xmlns:a16="http://schemas.microsoft.com/office/drawing/2014/main" id="{C4C609FC-C00B-C8B0-300B-910B9FEF533A}"/>
                  </a:ext>
                </a:extLst>
              </p:cNvPr>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86" name="Freeform 10">
                <a:extLst>
                  <a:ext uri="{FF2B5EF4-FFF2-40B4-BE49-F238E27FC236}">
                    <a16:creationId xmlns:a16="http://schemas.microsoft.com/office/drawing/2014/main" id="{B6E290CC-D456-7694-9D42-E83CA73BFECD}"/>
                  </a:ext>
                </a:extLst>
              </p:cNvPr>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87" name="Freeform 11">
                <a:extLst>
                  <a:ext uri="{FF2B5EF4-FFF2-40B4-BE49-F238E27FC236}">
                    <a16:creationId xmlns:a16="http://schemas.microsoft.com/office/drawing/2014/main" id="{891F56DD-E3B8-09A3-BF4E-75A091C50736}"/>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88" name="Freeform 12">
                <a:extLst>
                  <a:ext uri="{FF2B5EF4-FFF2-40B4-BE49-F238E27FC236}">
                    <a16:creationId xmlns:a16="http://schemas.microsoft.com/office/drawing/2014/main" id="{76CC2740-AF4F-9080-25FC-04957F0CAB96}"/>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89" name="Freeform 13">
                <a:extLst>
                  <a:ext uri="{FF2B5EF4-FFF2-40B4-BE49-F238E27FC236}">
                    <a16:creationId xmlns:a16="http://schemas.microsoft.com/office/drawing/2014/main" id="{14831A23-64A2-C274-A01F-7DAE49E203DB}"/>
                  </a:ext>
                </a:extLst>
              </p:cNvPr>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50190" name="Freeform 14">
              <a:extLst>
                <a:ext uri="{FF2B5EF4-FFF2-40B4-BE49-F238E27FC236}">
                  <a16:creationId xmlns:a16="http://schemas.microsoft.com/office/drawing/2014/main" id="{09070D45-F9B8-CF15-9537-F8BF9FE913C8}"/>
                </a:ext>
              </a:extLst>
            </p:cNvPr>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50191" name="Group 15">
            <a:extLst>
              <a:ext uri="{FF2B5EF4-FFF2-40B4-BE49-F238E27FC236}">
                <a16:creationId xmlns:a16="http://schemas.microsoft.com/office/drawing/2014/main" id="{58519E03-14AF-0EE3-56D2-67A2DF52C0F7}"/>
              </a:ext>
            </a:extLst>
          </p:cNvPr>
          <p:cNvGrpSpPr>
            <a:grpSpLocks/>
          </p:cNvGrpSpPr>
          <p:nvPr/>
        </p:nvGrpSpPr>
        <p:grpSpPr bwMode="auto">
          <a:xfrm>
            <a:off x="627063" y="6021388"/>
            <a:ext cx="5684837" cy="849312"/>
            <a:chOff x="395" y="3793"/>
            <a:chExt cx="3581" cy="535"/>
          </a:xfrm>
        </p:grpSpPr>
        <p:sp>
          <p:nvSpPr>
            <p:cNvPr id="50192" name="Freeform 16">
              <a:extLst>
                <a:ext uri="{FF2B5EF4-FFF2-40B4-BE49-F238E27FC236}">
                  <a16:creationId xmlns:a16="http://schemas.microsoft.com/office/drawing/2014/main" id="{F62681AA-4CFD-0ED4-E4E1-F69555406A6A}"/>
                </a:ext>
              </a:extLst>
            </p:cNvPr>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3" name="Freeform 17">
              <a:extLst>
                <a:ext uri="{FF2B5EF4-FFF2-40B4-BE49-F238E27FC236}">
                  <a16:creationId xmlns:a16="http://schemas.microsoft.com/office/drawing/2014/main" id="{67BA89A9-65A0-DF47-2876-5E48AF12036E}"/>
                </a:ext>
              </a:extLst>
            </p:cNvPr>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4" name="Freeform 18">
              <a:extLst>
                <a:ext uri="{FF2B5EF4-FFF2-40B4-BE49-F238E27FC236}">
                  <a16:creationId xmlns:a16="http://schemas.microsoft.com/office/drawing/2014/main" id="{64343711-B876-3F33-7738-5266B48A415A}"/>
                </a:ext>
              </a:extLst>
            </p:cNvPr>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5" name="Freeform 19">
              <a:extLst>
                <a:ext uri="{FF2B5EF4-FFF2-40B4-BE49-F238E27FC236}">
                  <a16:creationId xmlns:a16="http://schemas.microsoft.com/office/drawing/2014/main" id="{84FA56D6-9A90-8DB0-0C7F-E50BF9B11A6B}"/>
                </a:ext>
              </a:extLst>
            </p:cNvPr>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6" name="Freeform 20">
              <a:extLst>
                <a:ext uri="{FF2B5EF4-FFF2-40B4-BE49-F238E27FC236}">
                  <a16:creationId xmlns:a16="http://schemas.microsoft.com/office/drawing/2014/main" id="{F2FB6DC2-5226-B037-406D-324D8BBCFA33}"/>
                </a:ext>
              </a:extLst>
            </p:cNvPr>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7" name="Freeform 21">
              <a:extLst>
                <a:ext uri="{FF2B5EF4-FFF2-40B4-BE49-F238E27FC236}">
                  <a16:creationId xmlns:a16="http://schemas.microsoft.com/office/drawing/2014/main" id="{3CF30060-5EA7-E453-0C39-B4C3B4710F3C}"/>
                </a:ext>
              </a:extLst>
            </p:cNvPr>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50198" name="Rectangle 22">
            <a:extLst>
              <a:ext uri="{FF2B5EF4-FFF2-40B4-BE49-F238E27FC236}">
                <a16:creationId xmlns:a16="http://schemas.microsoft.com/office/drawing/2014/main" id="{E68C4481-BE00-1D2C-E62C-81D3DF0D25D4}"/>
              </a:ext>
            </a:extLst>
          </p:cNvPr>
          <p:cNvSpPr>
            <a:spLocks noGrp="1" noChangeArrowheads="1"/>
          </p:cNvSpPr>
          <p:nvPr>
            <p:ph type="title"/>
          </p:nvPr>
        </p:nvSpPr>
        <p:spPr bwMode="auto">
          <a:xfrm>
            <a:off x="457200" y="2286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50199" name="Rectangle 23">
            <a:extLst>
              <a:ext uri="{FF2B5EF4-FFF2-40B4-BE49-F238E27FC236}">
                <a16:creationId xmlns:a16="http://schemas.microsoft.com/office/drawing/2014/main" id="{C53FFF1C-6677-F9F1-8DD3-F99719A336F1}"/>
              </a:ext>
            </a:extLst>
          </p:cNvPr>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50200" name="Rectangle 24">
            <a:extLst>
              <a:ext uri="{FF2B5EF4-FFF2-40B4-BE49-F238E27FC236}">
                <a16:creationId xmlns:a16="http://schemas.microsoft.com/office/drawing/2014/main" id="{FAEFF497-222E-4D5D-2CFF-29115B8904D1}"/>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a:defRPr sz="1200">
                <a:effectLst>
                  <a:outerShdw blurRad="38100" dist="38100" dir="2700000" algn="tl">
                    <a:srgbClr val="000000"/>
                  </a:outerShdw>
                </a:effectLst>
              </a:defRPr>
            </a:lvl1pPr>
          </a:lstStyle>
          <a:p>
            <a:fld id="{8A8958E6-EBD4-4C6F-A5FE-E8DBE2F472DE}" type="datetime1">
              <a:rPr lang="ar-SA" altLang="en-US"/>
              <a:pPr/>
              <a:t>29/08/1444</a:t>
            </a:fld>
            <a:endParaRPr lang="en-US" altLang="en-US"/>
          </a:p>
        </p:txBody>
      </p:sp>
      <p:sp>
        <p:nvSpPr>
          <p:cNvPr id="50201" name="Rectangle 25">
            <a:extLst>
              <a:ext uri="{FF2B5EF4-FFF2-40B4-BE49-F238E27FC236}">
                <a16:creationId xmlns:a16="http://schemas.microsoft.com/office/drawing/2014/main" id="{DF6E2238-5E69-C8D2-B38F-7A7019E45FDA}"/>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a:defRPr sz="1200">
                <a:effectLst>
                  <a:outerShdw blurRad="38100" dist="38100" dir="2700000" algn="tl">
                    <a:srgbClr val="000000"/>
                  </a:outerShdw>
                </a:effectLst>
              </a:defRPr>
            </a:lvl1pPr>
          </a:lstStyle>
          <a:p>
            <a:endParaRPr lang="en-US" altLang="en-US"/>
          </a:p>
        </p:txBody>
      </p:sp>
      <p:sp>
        <p:nvSpPr>
          <p:cNvPr id="50202" name="Rectangle 26">
            <a:extLst>
              <a:ext uri="{FF2B5EF4-FFF2-40B4-BE49-F238E27FC236}">
                <a16:creationId xmlns:a16="http://schemas.microsoft.com/office/drawing/2014/main" id="{983B4377-83CA-7A0B-32E4-165AF78FB9A5}"/>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rtl="0">
              <a:defRPr sz="1200">
                <a:effectLst>
                  <a:outerShdw blurRad="38100" dist="38100" dir="2700000" algn="tl">
                    <a:srgbClr val="000000"/>
                  </a:outerShdw>
                </a:effectLst>
              </a:defRPr>
            </a:lvl1pPr>
          </a:lstStyle>
          <a:p>
            <a:fld id="{478FDD96-450A-4D8B-85D0-79B44C0150F4}" type="slidenum">
              <a:rPr lang="ar-SA" altLang="en-US"/>
              <a:pPr/>
              <a:t>‹#›</a:t>
            </a:fld>
            <a:endParaRPr lang="en-GB" altLang="en-US"/>
          </a:p>
        </p:txBody>
      </p:sp>
    </p:spTree>
  </p:cSld>
  <p:clrMap bg1="dk2" tx1="lt1" bg2="dk1" tx2="lt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spd="med" advClick="0" advTm="4000">
    <p:checke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0198"/>
                                        </p:tgtEl>
                                        <p:attrNameLst>
                                          <p:attrName>style.visibility</p:attrName>
                                        </p:attrNameLst>
                                      </p:cBhvr>
                                      <p:to>
                                        <p:strVal val="visible"/>
                                      </p:to>
                                    </p:set>
                                    <p:animEffect transition="in" filter="fade">
                                      <p:cBhvr>
                                        <p:cTn id="7" dur="2000"/>
                                        <p:tgtEl>
                                          <p:spTgt spid="50198"/>
                                        </p:tgtEl>
                                      </p:cBhvr>
                                    </p:animEffect>
                                  </p:childTnLst>
                                </p:cTn>
                              </p:par>
                              <p:par>
                                <p:cTn id="8" presetID="10" presetClass="entr" presetSubtype="0" fill="hold" nodeType="withEffect">
                                  <p:stCondLst>
                                    <p:cond delay="0"/>
                                  </p:stCondLst>
                                  <p:childTnLst>
                                    <p:set>
                                      <p:cBhvr>
                                        <p:cTn id="9" dur="1" fill="hold">
                                          <p:stCondLst>
                                            <p:cond delay="0"/>
                                          </p:stCondLst>
                                        </p:cTn>
                                        <p:tgtEl>
                                          <p:spTgt spid="50199"/>
                                        </p:tgtEl>
                                        <p:attrNameLst>
                                          <p:attrName>style.visibility</p:attrName>
                                        </p:attrNameLst>
                                      </p:cBhvr>
                                      <p:to>
                                        <p:strVal val="visible"/>
                                      </p:to>
                                    </p:set>
                                    <p:animEffect transition="in" filter="fade">
                                      <p:cBhvr>
                                        <p:cTn id="10" dur="2000"/>
                                        <p:tgtEl>
                                          <p:spTgt spid="501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98" grpId="0"/>
      <p:bldP spid="50199" grpId="0"/>
    </p:bldLst>
  </p:timing>
  <p:hf hdr="0" ftr="0" dt="0"/>
  <p:txStyles>
    <p:titleStyle>
      <a:lvl1pPr algn="ctr" rtl="1"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2pPr>
      <a:lvl3pPr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3pPr>
      <a:lvl4pPr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4pPr>
      <a:lvl5pPr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9pPr>
    </p:titleStyle>
    <p:bodyStyle>
      <a:lvl1pPr marL="342900" indent="-342900" algn="r" rtl="1" fontAlgn="base">
        <a:spcBef>
          <a:spcPct val="20000"/>
        </a:spcBef>
        <a:spcAft>
          <a:spcPct val="0"/>
        </a:spcAft>
        <a:buClr>
          <a:schemeClr val="tx2"/>
        </a:buClr>
        <a:buChar char="•"/>
        <a:defRPr sz="3200" kern="1200">
          <a:solidFill>
            <a:schemeClr val="tx1"/>
          </a:solidFill>
          <a:latin typeface="+mn-lt"/>
          <a:ea typeface="+mn-ea"/>
          <a:cs typeface="+mn-cs"/>
        </a:defRPr>
      </a:lvl1pPr>
      <a:lvl2pPr marL="742950" indent="-285750" algn="r" rtl="1" fontAlgn="base">
        <a:spcBef>
          <a:spcPct val="20000"/>
        </a:spcBef>
        <a:spcAft>
          <a:spcPct val="0"/>
        </a:spcAft>
        <a:buChar char="–"/>
        <a:defRPr sz="2800" kern="1200">
          <a:solidFill>
            <a:schemeClr val="tx1"/>
          </a:solidFill>
          <a:latin typeface="+mn-lt"/>
          <a:ea typeface="+mn-ea"/>
          <a:cs typeface="+mn-cs"/>
        </a:defRPr>
      </a:lvl2pPr>
      <a:lvl3pPr marL="1143000" indent="-228600" algn="r" rtl="1" fontAlgn="base">
        <a:spcBef>
          <a:spcPct val="20000"/>
        </a:spcBef>
        <a:spcAft>
          <a:spcPct val="0"/>
        </a:spcAft>
        <a:buClr>
          <a:schemeClr val="tx2"/>
        </a:buClr>
        <a:buChar char="•"/>
        <a:defRPr sz="2400" kern="1200">
          <a:solidFill>
            <a:schemeClr val="tx1"/>
          </a:solidFill>
          <a:latin typeface="+mn-lt"/>
          <a:ea typeface="+mn-ea"/>
          <a:cs typeface="+mn-cs"/>
        </a:defRPr>
      </a:lvl3pPr>
      <a:lvl4pPr marL="1600200" indent="-228600" algn="r" rtl="1" fontAlgn="base">
        <a:spcBef>
          <a:spcPct val="20000"/>
        </a:spcBef>
        <a:spcAft>
          <a:spcPct val="0"/>
        </a:spcAft>
        <a:buChar char="–"/>
        <a:defRPr sz="2000" kern="1200">
          <a:solidFill>
            <a:schemeClr val="tx1"/>
          </a:solidFill>
          <a:latin typeface="+mn-lt"/>
          <a:ea typeface="+mn-ea"/>
          <a:cs typeface="+mn-cs"/>
        </a:defRPr>
      </a:lvl4pPr>
      <a:lvl5pPr marL="2057400" indent="-228600" algn="r" rtl="1" fontAlgn="base">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5">
            <a:extLst>
              <a:ext uri="{FF2B5EF4-FFF2-40B4-BE49-F238E27FC236}">
                <a16:creationId xmlns:a16="http://schemas.microsoft.com/office/drawing/2014/main" id="{DE9B5F34-E13A-9925-5969-4834D74D9A9A}"/>
              </a:ext>
            </a:extLst>
          </p:cNvPr>
          <p:cNvSpPr>
            <a:spLocks noGrp="1" noChangeArrowheads="1"/>
          </p:cNvSpPr>
          <p:nvPr>
            <p:ph type="sldNum" sz="quarter" idx="4"/>
          </p:nvPr>
        </p:nvSpPr>
        <p:spPr/>
        <p:txBody>
          <a:bodyPr/>
          <a:lstStyle/>
          <a:p>
            <a:fld id="{C1880BD5-175B-42F7-8648-1A40F84A3883}" type="slidenum">
              <a:rPr lang="ar-SA" altLang="en-US"/>
              <a:pPr/>
              <a:t>1</a:t>
            </a:fld>
            <a:endParaRPr lang="en-GB" altLang="en-US"/>
          </a:p>
        </p:txBody>
      </p:sp>
      <p:sp>
        <p:nvSpPr>
          <p:cNvPr id="43012" name="Rectangle 4">
            <a:extLst>
              <a:ext uri="{FF2B5EF4-FFF2-40B4-BE49-F238E27FC236}">
                <a16:creationId xmlns:a16="http://schemas.microsoft.com/office/drawing/2014/main" id="{EA15FF65-0DD7-0D54-3EE0-55B7C3DACBF3}"/>
              </a:ext>
            </a:extLst>
          </p:cNvPr>
          <p:cNvSpPr>
            <a:spLocks noGrp="1" noChangeArrowheads="1"/>
          </p:cNvSpPr>
          <p:nvPr>
            <p:ph type="ctrTitle"/>
          </p:nvPr>
        </p:nvSpPr>
        <p:spPr/>
        <p:txBody>
          <a:bodyPr/>
          <a:lstStyle/>
          <a:p>
            <a:r>
              <a:rPr lang="en-US" altLang="en-US" sz="4800">
                <a:latin typeface="DropCaps" pitchFamily="2" charset="0"/>
              </a:rPr>
              <a:t>IN THE NAME OF GOD WHO GAVE ME THE POWER</a:t>
            </a:r>
          </a:p>
        </p:txBody>
      </p:sp>
      <p:sp>
        <p:nvSpPr>
          <p:cNvPr id="43013" name="Rectangle 5">
            <a:extLst>
              <a:ext uri="{FF2B5EF4-FFF2-40B4-BE49-F238E27FC236}">
                <a16:creationId xmlns:a16="http://schemas.microsoft.com/office/drawing/2014/main" id="{C9C47CC7-A7E6-2C65-8AB0-7FFA62AA9DDB}"/>
              </a:ext>
            </a:extLst>
          </p:cNvPr>
          <p:cNvSpPr>
            <a:spLocks noGrp="1" noChangeArrowheads="1"/>
          </p:cNvSpPr>
          <p:nvPr>
            <p:ph type="subTitle" idx="1"/>
          </p:nvPr>
        </p:nvSpPr>
        <p:spPr/>
        <p:txBody>
          <a:bodyPr/>
          <a:lstStyle/>
          <a:p>
            <a:r>
              <a:rPr lang="en-US" altLang="en-US">
                <a:latin typeface="DropCaps" pitchFamily="2" charset="0"/>
              </a:rPr>
              <a:t>THANK YOU LORD</a:t>
            </a:r>
          </a:p>
        </p:txBody>
      </p:sp>
    </p:spTree>
  </p:cSld>
  <p:clrMapOvr>
    <a:masterClrMapping/>
  </p:clrMapOvr>
  <p:transition spd="med" advClick="0" advTm="4000">
    <p:checke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C64509D6-1067-B8CE-B4F9-52E93783B71D}"/>
              </a:ext>
            </a:extLst>
          </p:cNvPr>
          <p:cNvSpPr>
            <a:spLocks noGrp="1"/>
          </p:cNvSpPr>
          <p:nvPr>
            <p:ph type="sldNum" sz="quarter" idx="12"/>
          </p:nvPr>
        </p:nvSpPr>
        <p:spPr/>
        <p:txBody>
          <a:bodyPr/>
          <a:lstStyle/>
          <a:p>
            <a:fld id="{210A6F29-382B-423C-919E-2349F0B926AB}" type="slidenum">
              <a:rPr lang="ar-SA" altLang="en-US"/>
              <a:pPr/>
              <a:t>10</a:t>
            </a:fld>
            <a:endParaRPr lang="en-GB" altLang="en-US"/>
          </a:p>
        </p:txBody>
      </p:sp>
      <p:sp>
        <p:nvSpPr>
          <p:cNvPr id="31746" name="Rectangle 2">
            <a:extLst>
              <a:ext uri="{FF2B5EF4-FFF2-40B4-BE49-F238E27FC236}">
                <a16:creationId xmlns:a16="http://schemas.microsoft.com/office/drawing/2014/main" id="{7720AFB6-0FF6-D5AD-E5BF-F84AECA5A32E}"/>
              </a:ext>
            </a:extLst>
          </p:cNvPr>
          <p:cNvSpPr>
            <a:spLocks noGrp="1" noChangeArrowheads="1"/>
          </p:cNvSpPr>
          <p:nvPr>
            <p:ph type="title"/>
          </p:nvPr>
        </p:nvSpPr>
        <p:spPr/>
        <p:txBody>
          <a:bodyPr/>
          <a:lstStyle/>
          <a:p>
            <a:r>
              <a:rPr lang="en-US" altLang="en-US"/>
              <a:t>8. The past perfect continuous </a:t>
            </a:r>
          </a:p>
        </p:txBody>
      </p:sp>
      <p:sp>
        <p:nvSpPr>
          <p:cNvPr id="31747" name="Rectangle 3">
            <a:extLst>
              <a:ext uri="{FF2B5EF4-FFF2-40B4-BE49-F238E27FC236}">
                <a16:creationId xmlns:a16="http://schemas.microsoft.com/office/drawing/2014/main" id="{AFB56B71-D258-B599-CAA3-3EED403F0DA3}"/>
              </a:ext>
            </a:extLst>
          </p:cNvPr>
          <p:cNvSpPr>
            <a:spLocks noGrp="1" noChangeArrowheads="1"/>
          </p:cNvSpPr>
          <p:nvPr>
            <p:ph type="body" idx="1"/>
          </p:nvPr>
        </p:nvSpPr>
        <p:spPr/>
        <p:txBody>
          <a:bodyPr/>
          <a:lstStyle/>
          <a:p>
            <a:pPr algn="l" rtl="0">
              <a:buFontTx/>
              <a:buNone/>
            </a:pPr>
            <a:r>
              <a:rPr lang="en-US" altLang="en-US" sz="1800"/>
              <a:t>Is similar to the past perfect but it is used to emphasize the duration of an activity that continued before another activity in the past:</a:t>
            </a:r>
          </a:p>
          <a:p>
            <a:pPr algn="l" rtl="0">
              <a:buFontTx/>
              <a:buNone/>
            </a:pPr>
            <a:endParaRPr lang="en-US" altLang="en-US" sz="1800"/>
          </a:p>
          <a:p>
            <a:pPr algn="l" rtl="0">
              <a:buFontTx/>
              <a:buNone/>
            </a:pPr>
            <a:r>
              <a:rPr lang="en-US" altLang="en-US" sz="1800"/>
              <a:t>24. He had been living in New York before he decided to move to Los Angeles.  </a:t>
            </a:r>
          </a:p>
          <a:p>
            <a:pPr algn="l" rtl="0">
              <a:buFontTx/>
              <a:buNone/>
            </a:pPr>
            <a:r>
              <a:rPr lang="en-US" altLang="en-US" sz="1800"/>
              <a:t>25. Jane had been cleaning her house all morning before the guests arrived</a:t>
            </a:r>
            <a:r>
              <a:rPr lang="en-US" altLang="en-US" sz="1600"/>
              <a:t>.</a:t>
            </a:r>
            <a:endParaRPr lang="en-US" altLang="en-US"/>
          </a:p>
        </p:txBody>
      </p:sp>
    </p:spTree>
  </p:cSld>
  <p:clrMapOvr>
    <a:masterClrMapping/>
  </p:clrMapOvr>
  <p:transition spd="med" advClick="0" advTm="4000">
    <p:checke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8733B52-FF0B-022D-285D-CE8648598B2C}"/>
              </a:ext>
            </a:extLst>
          </p:cNvPr>
          <p:cNvSpPr>
            <a:spLocks noGrp="1"/>
          </p:cNvSpPr>
          <p:nvPr>
            <p:ph type="sldNum" sz="quarter" idx="12"/>
          </p:nvPr>
        </p:nvSpPr>
        <p:spPr/>
        <p:txBody>
          <a:bodyPr/>
          <a:lstStyle/>
          <a:p>
            <a:fld id="{164C9049-FB21-4DE1-8307-942D9AE5437F}" type="slidenum">
              <a:rPr lang="ar-SA" altLang="en-US"/>
              <a:pPr/>
              <a:t>11</a:t>
            </a:fld>
            <a:endParaRPr lang="en-GB" altLang="en-US"/>
          </a:p>
        </p:txBody>
      </p:sp>
      <p:sp>
        <p:nvSpPr>
          <p:cNvPr id="32770" name="Rectangle 2">
            <a:extLst>
              <a:ext uri="{FF2B5EF4-FFF2-40B4-BE49-F238E27FC236}">
                <a16:creationId xmlns:a16="http://schemas.microsoft.com/office/drawing/2014/main" id="{E94DE2F6-9FA8-C855-2562-115B8D00946A}"/>
              </a:ext>
            </a:extLst>
          </p:cNvPr>
          <p:cNvSpPr>
            <a:spLocks noGrp="1" noChangeArrowheads="1"/>
          </p:cNvSpPr>
          <p:nvPr>
            <p:ph type="title"/>
          </p:nvPr>
        </p:nvSpPr>
        <p:spPr/>
        <p:txBody>
          <a:bodyPr/>
          <a:lstStyle/>
          <a:p>
            <a:r>
              <a:rPr lang="en-US" altLang="en-US"/>
              <a:t>9. The simple future</a:t>
            </a:r>
          </a:p>
        </p:txBody>
      </p:sp>
      <p:sp>
        <p:nvSpPr>
          <p:cNvPr id="32771" name="Rectangle 3">
            <a:extLst>
              <a:ext uri="{FF2B5EF4-FFF2-40B4-BE49-F238E27FC236}">
                <a16:creationId xmlns:a16="http://schemas.microsoft.com/office/drawing/2014/main" id="{F2BB9462-ED6D-E6D4-C198-CD00A0DDA1EF}"/>
              </a:ext>
            </a:extLst>
          </p:cNvPr>
          <p:cNvSpPr>
            <a:spLocks noGrp="1" noChangeArrowheads="1"/>
          </p:cNvSpPr>
          <p:nvPr>
            <p:ph type="body" idx="1"/>
          </p:nvPr>
        </p:nvSpPr>
        <p:spPr/>
        <p:txBody>
          <a:bodyPr/>
          <a:lstStyle/>
          <a:p>
            <a:pPr algn="l" rtl="0">
              <a:buFontTx/>
              <a:buNone/>
            </a:pPr>
            <a:r>
              <a:rPr lang="en-US" altLang="en-US" sz="1600"/>
              <a:t>The two most common constructions for expressing the future are “will” , and “be going to” . </a:t>
            </a:r>
          </a:p>
          <a:p>
            <a:pPr algn="l" rtl="0">
              <a:buFontTx/>
              <a:buNone/>
            </a:pPr>
            <a:r>
              <a:rPr lang="en-US" altLang="en-US" sz="1600"/>
              <a:t>26. I will mail this letter tomorrow.</a:t>
            </a:r>
          </a:p>
          <a:p>
            <a:pPr algn="l" rtl="0">
              <a:buFontTx/>
              <a:buNone/>
            </a:pPr>
            <a:r>
              <a:rPr lang="en-US" altLang="en-US" sz="1600"/>
              <a:t>27. I am going to mail this letter tomorrow.</a:t>
            </a:r>
          </a:p>
          <a:p>
            <a:pPr algn="l" rtl="0">
              <a:buFontTx/>
              <a:buNone/>
            </a:pPr>
            <a:r>
              <a:rPr lang="en-US" altLang="en-US" sz="1600"/>
              <a:t>● “be going to” is used when we have a plan or an intention for the future ,and “will” is usually used when we want to express an action in the future without any premeditation or prior thought:</a:t>
            </a:r>
          </a:p>
          <a:p>
            <a:pPr algn="l" rtl="0">
              <a:buFontTx/>
              <a:buNone/>
            </a:pPr>
            <a:r>
              <a:rPr lang="en-US" altLang="en-US" sz="1600"/>
              <a:t>28. Richard is going to study engineering next year. (future plan)</a:t>
            </a:r>
          </a:p>
          <a:p>
            <a:pPr algn="l" rtl="0">
              <a:buFontTx/>
              <a:buNone/>
            </a:pPr>
            <a:r>
              <a:rPr lang="en-US" altLang="en-US" sz="1600"/>
              <a:t>29. I’ll get the pone. ( spontaneous action)</a:t>
            </a:r>
          </a:p>
          <a:p>
            <a:pPr algn="l" rtl="0">
              <a:buFontTx/>
              <a:buNone/>
            </a:pPr>
            <a:r>
              <a:rPr lang="en-US" altLang="en-US" sz="1600"/>
              <a:t> ● in a sentence where there are two clauses of which one is a time clause beginning with “when”, “after”, “before”, “as soon as”, “until”, the future tense is not used in that clause:</a:t>
            </a:r>
          </a:p>
          <a:p>
            <a:pPr algn="l" rtl="0">
              <a:buFontTx/>
              <a:buNone/>
            </a:pPr>
            <a:r>
              <a:rPr lang="en-US" altLang="en-US" sz="1600"/>
              <a:t>30. After we finish the work  ,we will watch television.</a:t>
            </a:r>
          </a:p>
          <a:p>
            <a:pPr algn="l" rtl="0">
              <a:buFontTx/>
              <a:buNone/>
            </a:pPr>
            <a:r>
              <a:rPr lang="en-US" altLang="en-US" sz="1600"/>
              <a:t>31. As soon as he comes ,I will give you a call.</a:t>
            </a:r>
          </a:p>
          <a:p>
            <a:pPr algn="l" rtl="0">
              <a:buFontTx/>
              <a:buNone/>
            </a:pPr>
            <a:r>
              <a:rPr lang="en-US" altLang="en-US" sz="2800"/>
              <a:t> </a:t>
            </a:r>
          </a:p>
        </p:txBody>
      </p:sp>
    </p:spTree>
  </p:cSld>
  <p:clrMapOvr>
    <a:masterClrMapping/>
  </p:clrMapOvr>
  <p:transition spd="med" advClick="0" advTm="4000">
    <p:checke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1410857-724A-EEE2-7E3B-4240F209C284}"/>
              </a:ext>
            </a:extLst>
          </p:cNvPr>
          <p:cNvSpPr>
            <a:spLocks noGrp="1"/>
          </p:cNvSpPr>
          <p:nvPr>
            <p:ph type="sldNum" sz="quarter" idx="12"/>
          </p:nvPr>
        </p:nvSpPr>
        <p:spPr/>
        <p:txBody>
          <a:bodyPr/>
          <a:lstStyle/>
          <a:p>
            <a:fld id="{017093E9-992A-49D1-919E-747397FE625B}" type="slidenum">
              <a:rPr lang="ar-SA" altLang="en-US"/>
              <a:pPr/>
              <a:t>12</a:t>
            </a:fld>
            <a:endParaRPr lang="en-GB" altLang="en-US"/>
          </a:p>
        </p:txBody>
      </p:sp>
      <p:sp>
        <p:nvSpPr>
          <p:cNvPr id="46082" name="Rectangle 2">
            <a:extLst>
              <a:ext uri="{FF2B5EF4-FFF2-40B4-BE49-F238E27FC236}">
                <a16:creationId xmlns:a16="http://schemas.microsoft.com/office/drawing/2014/main" id="{1219574C-CE63-5521-B9A3-73AB6A42EC29}"/>
              </a:ext>
            </a:extLst>
          </p:cNvPr>
          <p:cNvSpPr>
            <a:spLocks noGrp="1" noChangeArrowheads="1"/>
          </p:cNvSpPr>
          <p:nvPr>
            <p:ph type="title"/>
          </p:nvPr>
        </p:nvSpPr>
        <p:spPr/>
        <p:txBody>
          <a:bodyPr/>
          <a:lstStyle/>
          <a:p>
            <a:pPr algn="l" rtl="0"/>
            <a:r>
              <a:rPr lang="en-US" altLang="en-US"/>
              <a:t>10. The future progressive</a:t>
            </a:r>
          </a:p>
        </p:txBody>
      </p:sp>
      <p:sp>
        <p:nvSpPr>
          <p:cNvPr id="46083" name="Rectangle 3">
            <a:extLst>
              <a:ext uri="{FF2B5EF4-FFF2-40B4-BE49-F238E27FC236}">
                <a16:creationId xmlns:a16="http://schemas.microsoft.com/office/drawing/2014/main" id="{6234D856-0E44-269D-0182-FBCEA176A2E1}"/>
              </a:ext>
            </a:extLst>
          </p:cNvPr>
          <p:cNvSpPr>
            <a:spLocks noGrp="1" noChangeArrowheads="1"/>
          </p:cNvSpPr>
          <p:nvPr>
            <p:ph type="body" idx="1"/>
          </p:nvPr>
        </p:nvSpPr>
        <p:spPr/>
        <p:txBody>
          <a:bodyPr/>
          <a:lstStyle/>
          <a:p>
            <a:pPr algn="l" rtl="0">
              <a:buFontTx/>
              <a:buNone/>
            </a:pPr>
            <a:r>
              <a:rPr lang="en-US" altLang="en-US"/>
              <a:t>Is used :</a:t>
            </a:r>
          </a:p>
          <a:p>
            <a:pPr algn="l" rtl="0">
              <a:buFontTx/>
              <a:buNone/>
            </a:pPr>
            <a:r>
              <a:rPr lang="en-US" altLang="en-US" sz="1600"/>
              <a:t>● to express an activity that will start at a future time and be in progress at a certain time in the future:</a:t>
            </a:r>
          </a:p>
          <a:p>
            <a:pPr algn="l" rtl="0">
              <a:buFontTx/>
              <a:buNone/>
            </a:pPr>
            <a:r>
              <a:rPr lang="en-US" altLang="en-US" sz="1600"/>
              <a:t>32. At this time tomorrow ,we will be taking the test.</a:t>
            </a:r>
          </a:p>
          <a:p>
            <a:pPr algn="l" rtl="0">
              <a:buFontTx/>
              <a:buNone/>
            </a:pPr>
            <a:r>
              <a:rPr lang="en-US" altLang="en-US" sz="1600"/>
              <a:t>33. He is going to be working on Sunday morning.</a:t>
            </a:r>
          </a:p>
          <a:p>
            <a:pPr algn="l" rtl="0">
              <a:buFontTx/>
              <a:buNone/>
            </a:pPr>
            <a:endParaRPr lang="en-US" altLang="en-US" sz="1600"/>
          </a:p>
          <a:p>
            <a:pPr algn="l" rtl="0">
              <a:buFontTx/>
              <a:buNone/>
            </a:pPr>
            <a:r>
              <a:rPr lang="en-US" altLang="en-US" sz="1600"/>
              <a:t>● When an action will take place at an indefinite time in the future . In this case the simple future form can also be used:</a:t>
            </a:r>
          </a:p>
          <a:p>
            <a:pPr algn="l" rtl="0">
              <a:buFontTx/>
              <a:buNone/>
            </a:pPr>
            <a:r>
              <a:rPr lang="en-US" altLang="en-US" sz="1600"/>
              <a:t>34. We’ll be seeing you there.</a:t>
            </a:r>
          </a:p>
          <a:p>
            <a:pPr algn="l" rtl="0">
              <a:buFontTx/>
              <a:buNone/>
            </a:pPr>
            <a:r>
              <a:rPr lang="en-US" altLang="en-US" sz="1600"/>
              <a:t>35. We’ll see you there.</a:t>
            </a:r>
          </a:p>
          <a:p>
            <a:pPr algn="l" rtl="0">
              <a:buFontTx/>
              <a:buNone/>
            </a:pPr>
            <a:r>
              <a:rPr lang="en-US" altLang="en-US" sz="1600"/>
              <a:t> </a:t>
            </a:r>
          </a:p>
          <a:p>
            <a:pPr algn="l" rtl="0">
              <a:buFontTx/>
              <a:buNone/>
            </a:pPr>
            <a:r>
              <a:rPr lang="en-US" altLang="en-US"/>
              <a:t> </a:t>
            </a:r>
          </a:p>
        </p:txBody>
      </p:sp>
    </p:spTree>
  </p:cSld>
  <p:clrMapOvr>
    <a:masterClrMapping/>
  </p:clrMapOvr>
  <p:transition spd="med" advClick="0" advTm="4000">
    <p:checke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A47A93-DB14-BAE6-8A73-9307DFDB8B64}"/>
              </a:ext>
            </a:extLst>
          </p:cNvPr>
          <p:cNvSpPr>
            <a:spLocks noGrp="1"/>
          </p:cNvSpPr>
          <p:nvPr>
            <p:ph type="sldNum" sz="quarter" idx="12"/>
          </p:nvPr>
        </p:nvSpPr>
        <p:spPr/>
        <p:txBody>
          <a:bodyPr/>
          <a:lstStyle/>
          <a:p>
            <a:fld id="{8AB0E0D3-9C0D-4E6F-BA09-B5B5DD8D077B}" type="slidenum">
              <a:rPr lang="ar-SA" altLang="en-US"/>
              <a:pPr/>
              <a:t>13</a:t>
            </a:fld>
            <a:endParaRPr lang="en-GB" altLang="en-US"/>
          </a:p>
        </p:txBody>
      </p:sp>
      <p:sp>
        <p:nvSpPr>
          <p:cNvPr id="47106" name="Rectangle 2">
            <a:extLst>
              <a:ext uri="{FF2B5EF4-FFF2-40B4-BE49-F238E27FC236}">
                <a16:creationId xmlns:a16="http://schemas.microsoft.com/office/drawing/2014/main" id="{A09DBEFD-FCF5-8340-32C8-49B477872F98}"/>
              </a:ext>
            </a:extLst>
          </p:cNvPr>
          <p:cNvSpPr>
            <a:spLocks noGrp="1" noChangeArrowheads="1"/>
          </p:cNvSpPr>
          <p:nvPr>
            <p:ph type="title"/>
          </p:nvPr>
        </p:nvSpPr>
        <p:spPr/>
        <p:txBody>
          <a:bodyPr/>
          <a:lstStyle/>
          <a:p>
            <a:r>
              <a:rPr lang="en-US" altLang="en-US"/>
              <a:t>11. The future perfect</a:t>
            </a:r>
          </a:p>
        </p:txBody>
      </p:sp>
      <p:sp>
        <p:nvSpPr>
          <p:cNvPr id="47107" name="Rectangle 3">
            <a:extLst>
              <a:ext uri="{FF2B5EF4-FFF2-40B4-BE49-F238E27FC236}">
                <a16:creationId xmlns:a16="http://schemas.microsoft.com/office/drawing/2014/main" id="{2C68C0DA-7FCE-AA3F-12D6-3F3D6E359DFB}"/>
              </a:ext>
            </a:extLst>
          </p:cNvPr>
          <p:cNvSpPr>
            <a:spLocks noGrp="1" noChangeArrowheads="1"/>
          </p:cNvSpPr>
          <p:nvPr>
            <p:ph type="body" idx="1"/>
          </p:nvPr>
        </p:nvSpPr>
        <p:spPr/>
        <p:txBody>
          <a:bodyPr/>
          <a:lstStyle/>
          <a:p>
            <a:pPr marL="609600" indent="-609600" algn="l" rtl="0">
              <a:buFontTx/>
              <a:buNone/>
            </a:pPr>
            <a:r>
              <a:rPr lang="en-US" altLang="en-US"/>
              <a:t>Is used: </a:t>
            </a:r>
          </a:p>
          <a:p>
            <a:pPr marL="609600" indent="-609600" algn="l" rtl="0">
              <a:buFontTx/>
              <a:buNone/>
            </a:pPr>
            <a:r>
              <a:rPr lang="en-US" altLang="en-US" sz="1600"/>
              <a:t>● </a:t>
            </a:r>
            <a:r>
              <a:rPr lang="en-US" altLang="en-US" sz="1800"/>
              <a:t>to show a future action which will be finished before another action or time in the future. The time expressions “by………”, by that time”, “ by then”, “in a few minutes/hours/weeks…”,etc. are common with this form:</a:t>
            </a:r>
          </a:p>
          <a:p>
            <a:pPr marL="609600" indent="-609600" algn="l" rtl="0">
              <a:buFontTx/>
              <a:buNone/>
            </a:pPr>
            <a:r>
              <a:rPr lang="en-US" altLang="en-US" sz="1800"/>
              <a:t>36. By the time you apply, you will have taken the TOEFL.</a:t>
            </a:r>
          </a:p>
          <a:p>
            <a:pPr marL="609600" indent="-609600" algn="l" rtl="0">
              <a:buFontTx/>
              <a:buNone/>
            </a:pPr>
            <a:r>
              <a:rPr lang="en-US" altLang="en-US" sz="1800"/>
              <a:t>37. By twelve o’clock we will have arrived there. </a:t>
            </a:r>
          </a:p>
          <a:p>
            <a:pPr marL="609600" indent="-609600" algn="l" rtl="0">
              <a:buFontTx/>
              <a:buNone/>
            </a:pPr>
            <a:endParaRPr lang="en-US" altLang="en-US" sz="1800"/>
          </a:p>
        </p:txBody>
      </p:sp>
    </p:spTree>
  </p:cSld>
  <p:clrMapOvr>
    <a:masterClrMapping/>
  </p:clrMapOvr>
  <p:transition spd="med" advClick="0" advTm="4000">
    <p:checke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D600BAE9-0205-E007-9C7B-B9E474D88CB3}"/>
              </a:ext>
            </a:extLst>
          </p:cNvPr>
          <p:cNvSpPr>
            <a:spLocks noGrp="1"/>
          </p:cNvSpPr>
          <p:nvPr>
            <p:ph type="sldNum" sz="quarter" idx="12"/>
          </p:nvPr>
        </p:nvSpPr>
        <p:spPr/>
        <p:txBody>
          <a:bodyPr/>
          <a:lstStyle/>
          <a:p>
            <a:fld id="{8A2944F2-78D9-4136-AA71-7A8E10D7B2B7}" type="slidenum">
              <a:rPr lang="ar-SA" altLang="en-US"/>
              <a:pPr/>
              <a:t>14</a:t>
            </a:fld>
            <a:endParaRPr lang="en-GB" altLang="en-US"/>
          </a:p>
        </p:txBody>
      </p:sp>
      <p:sp>
        <p:nvSpPr>
          <p:cNvPr id="48130" name="Rectangle 2">
            <a:extLst>
              <a:ext uri="{FF2B5EF4-FFF2-40B4-BE49-F238E27FC236}">
                <a16:creationId xmlns:a16="http://schemas.microsoft.com/office/drawing/2014/main" id="{2D4A6FE5-218A-F083-A10F-378FB68260C2}"/>
              </a:ext>
            </a:extLst>
          </p:cNvPr>
          <p:cNvSpPr>
            <a:spLocks noGrp="1" noChangeArrowheads="1"/>
          </p:cNvSpPr>
          <p:nvPr>
            <p:ph type="title"/>
          </p:nvPr>
        </p:nvSpPr>
        <p:spPr/>
        <p:txBody>
          <a:bodyPr/>
          <a:lstStyle/>
          <a:p>
            <a:r>
              <a:rPr lang="en-US" altLang="en-US" sz="4000"/>
              <a:t>12. The future perfect progressive</a:t>
            </a:r>
          </a:p>
        </p:txBody>
      </p:sp>
      <p:sp>
        <p:nvSpPr>
          <p:cNvPr id="48131" name="Rectangle 3">
            <a:extLst>
              <a:ext uri="{FF2B5EF4-FFF2-40B4-BE49-F238E27FC236}">
                <a16:creationId xmlns:a16="http://schemas.microsoft.com/office/drawing/2014/main" id="{ABAA1331-81A3-0A78-0569-38DFE0598621}"/>
              </a:ext>
            </a:extLst>
          </p:cNvPr>
          <p:cNvSpPr>
            <a:spLocks noGrp="1" noChangeArrowheads="1"/>
          </p:cNvSpPr>
          <p:nvPr>
            <p:ph type="body" idx="1"/>
          </p:nvPr>
        </p:nvSpPr>
        <p:spPr/>
        <p:txBody>
          <a:bodyPr/>
          <a:lstStyle/>
          <a:p>
            <a:pPr algn="l" rtl="0">
              <a:lnSpc>
                <a:spcPct val="90000"/>
              </a:lnSpc>
              <a:buFontTx/>
              <a:buNone/>
            </a:pPr>
            <a:r>
              <a:rPr lang="en-US" altLang="en-US" sz="1800"/>
              <a:t>Is similar to the future perfect and is used:</a:t>
            </a:r>
          </a:p>
          <a:p>
            <a:pPr algn="l" rtl="0">
              <a:lnSpc>
                <a:spcPct val="90000"/>
              </a:lnSpc>
            </a:pPr>
            <a:r>
              <a:rPr lang="en-US" altLang="en-US" sz="1800"/>
              <a:t>To focus on the duration of an activity that will be continuing before another activity or time in the future:</a:t>
            </a:r>
          </a:p>
          <a:p>
            <a:pPr algn="l" rtl="0">
              <a:lnSpc>
                <a:spcPct val="90000"/>
              </a:lnSpc>
              <a:buFontTx/>
              <a:buNone/>
            </a:pPr>
            <a:r>
              <a:rPr lang="en-US" altLang="en-US" sz="1800"/>
              <a:t>38. By the time we get home, I will have been driving for 4 hours.</a:t>
            </a:r>
          </a:p>
          <a:p>
            <a:pPr algn="l" rtl="0">
              <a:lnSpc>
                <a:spcPct val="90000"/>
              </a:lnSpc>
              <a:buFontTx/>
              <a:buNone/>
            </a:pPr>
            <a:r>
              <a:rPr lang="en-US" altLang="en-US" sz="1800"/>
              <a:t>39. By the time we take the test, we will have been taking English courses for 2 hours.</a:t>
            </a:r>
          </a:p>
          <a:p>
            <a:pPr algn="l" rtl="0">
              <a:lnSpc>
                <a:spcPct val="90000"/>
              </a:lnSpc>
              <a:buFontTx/>
              <a:buNone/>
            </a:pPr>
            <a:r>
              <a:rPr lang="en-US" altLang="en-US" sz="1800"/>
              <a:t>● with verbs like “ work”, “teach”, “live"," study” in place  of the future perfect:</a:t>
            </a:r>
          </a:p>
          <a:p>
            <a:pPr algn="l" rtl="0">
              <a:lnSpc>
                <a:spcPct val="90000"/>
              </a:lnSpc>
              <a:buFontTx/>
              <a:buNone/>
            </a:pPr>
            <a:r>
              <a:rPr lang="en-US" altLang="en-US" sz="1800"/>
              <a:t>40. By the end of year, she will have been working here for twenty years.</a:t>
            </a:r>
          </a:p>
          <a:p>
            <a:pPr algn="l" rtl="0">
              <a:lnSpc>
                <a:spcPct val="90000"/>
              </a:lnSpc>
              <a:buFontTx/>
              <a:buNone/>
            </a:pPr>
            <a:r>
              <a:rPr lang="en-US" altLang="en-US" sz="1800"/>
              <a:t>Or</a:t>
            </a:r>
          </a:p>
          <a:p>
            <a:pPr algn="l" rtl="0">
              <a:lnSpc>
                <a:spcPct val="90000"/>
              </a:lnSpc>
              <a:buFontTx/>
              <a:buNone/>
            </a:pPr>
            <a:r>
              <a:rPr lang="en-US" altLang="en-US" sz="1800"/>
              <a:t>By the end of the year, she will  have worked here for twenty years.</a:t>
            </a:r>
          </a:p>
          <a:p>
            <a:pPr algn="l" rtl="0">
              <a:lnSpc>
                <a:spcPct val="90000"/>
              </a:lnSpc>
              <a:buFontTx/>
              <a:buNone/>
            </a:pPr>
            <a:endParaRPr lang="en-US" altLang="en-US" sz="1800"/>
          </a:p>
        </p:txBody>
      </p:sp>
    </p:spTree>
  </p:cSld>
  <p:clrMapOvr>
    <a:masterClrMapping/>
  </p:clrMapOvr>
  <p:transition spd="med" advClick="0" advTm="4000">
    <p:checke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C1791EBE-510E-8136-C257-E8647DDAC72B}"/>
              </a:ext>
            </a:extLst>
          </p:cNvPr>
          <p:cNvSpPr>
            <a:spLocks noGrp="1"/>
          </p:cNvSpPr>
          <p:nvPr>
            <p:ph type="sldNum" sz="quarter" idx="12"/>
          </p:nvPr>
        </p:nvSpPr>
        <p:spPr/>
        <p:txBody>
          <a:bodyPr/>
          <a:lstStyle/>
          <a:p>
            <a:fld id="{DE4422C8-CEC3-49FD-8C15-1E78ADCD3688}" type="slidenum">
              <a:rPr lang="ar-SA" altLang="en-US"/>
              <a:pPr/>
              <a:t>15</a:t>
            </a:fld>
            <a:endParaRPr lang="en-GB" altLang="en-US"/>
          </a:p>
        </p:txBody>
      </p:sp>
      <p:sp>
        <p:nvSpPr>
          <p:cNvPr id="65538" name="Slide Number Placeholder 4">
            <a:extLst>
              <a:ext uri="{FF2B5EF4-FFF2-40B4-BE49-F238E27FC236}">
                <a16:creationId xmlns:a16="http://schemas.microsoft.com/office/drawing/2014/main" id="{78177E43-F1E3-B6BF-A797-252879E84471}"/>
              </a:ext>
            </a:extLst>
          </p:cNvPr>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0"/>
            <a:fld id="{2B807433-46EF-423C-A80E-848BE5253497}" type="slidenum">
              <a:rPr lang="en-US" altLang="en-US" sz="1400"/>
              <a:pPr rtl="0"/>
              <a:t>15</a:t>
            </a:fld>
            <a:endParaRPr lang="en-US" altLang="en-US" sz="1400"/>
          </a:p>
        </p:txBody>
      </p:sp>
      <p:sp>
        <p:nvSpPr>
          <p:cNvPr id="65539" name="Text Box 2">
            <a:extLst>
              <a:ext uri="{FF2B5EF4-FFF2-40B4-BE49-F238E27FC236}">
                <a16:creationId xmlns:a16="http://schemas.microsoft.com/office/drawing/2014/main" id="{38939880-6EA5-EC8A-A1A5-622D9E9A861C}"/>
              </a:ext>
            </a:extLst>
          </p:cNvPr>
          <p:cNvSpPr txBox="1">
            <a:spLocks noChangeArrowheads="1"/>
          </p:cNvSpPr>
          <p:nvPr/>
        </p:nvSpPr>
        <p:spPr bwMode="auto">
          <a:xfrm>
            <a:off x="838200" y="533400"/>
            <a:ext cx="7920038"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GB" altLang="en-US" sz="2400" b="1"/>
              <a:t>This powerpoint was kindly donated to </a:t>
            </a:r>
            <a:r>
              <a:rPr lang="en-GB" altLang="en-US" sz="2400" b="1">
                <a:hlinkClick r:id="rId3"/>
              </a:rPr>
              <a:t>www.worldofteaching.com</a:t>
            </a:r>
            <a:endParaRPr lang="en-GB" altLang="en-US" sz="2400" b="1"/>
          </a:p>
          <a:p>
            <a:pPr algn="l" rtl="0"/>
            <a:endParaRPr lang="en-GB" altLang="en-US" sz="2400" b="1"/>
          </a:p>
          <a:p>
            <a:pPr algn="l" rtl="0"/>
            <a:endParaRPr lang="en-GB" altLang="en-US" sz="2400" b="1"/>
          </a:p>
          <a:p>
            <a:pPr algn="l" rtl="0"/>
            <a:endParaRPr lang="en-GB" altLang="en-US" sz="2400" b="1"/>
          </a:p>
          <a:p>
            <a:pPr algn="l" rtl="0"/>
            <a:endParaRPr lang="en-GB" altLang="en-US" sz="2400" b="1"/>
          </a:p>
          <a:p>
            <a:pPr algn="l" rtl="0"/>
            <a:r>
              <a:rPr lang="en-GB" altLang="en-US" sz="2400" b="1">
                <a:hlinkClick r:id="rId3"/>
              </a:rPr>
              <a:t>http://www.worldofteaching.com</a:t>
            </a:r>
            <a:r>
              <a:rPr lang="en-GB" altLang="en-US" sz="2400" b="1"/>
              <a:t> is home to over a thousand powerpoints submitted by teachers. This is a completely free site and requires no registration. Please visit and I hope it will help in your teaching.</a:t>
            </a:r>
            <a:endParaRPr lang="en-US" altLang="en-US" sz="2400" b="1"/>
          </a:p>
        </p:txBody>
      </p:sp>
      <p:sp>
        <p:nvSpPr>
          <p:cNvPr id="65540" name="Text Box 4">
            <a:extLst>
              <a:ext uri="{FF2B5EF4-FFF2-40B4-BE49-F238E27FC236}">
                <a16:creationId xmlns:a16="http://schemas.microsoft.com/office/drawing/2014/main" id="{126355A9-CF7C-DB5A-A000-17D507AC7012}"/>
              </a:ext>
            </a:extLst>
          </p:cNvPr>
          <p:cNvSpPr txBox="1">
            <a:spLocks noChangeArrowheads="1"/>
          </p:cNvSpPr>
          <p:nvPr/>
        </p:nvSpPr>
        <p:spPr bwMode="auto">
          <a:xfrm>
            <a:off x="898525" y="5294313"/>
            <a:ext cx="3549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rtl="0"/>
            <a:r>
              <a:rPr lang="en-GB" altLang="en-US" b="1">
                <a:hlinkClick r:id="rId3"/>
              </a:rPr>
              <a:t>Free Powerpoint Presentations</a:t>
            </a:r>
            <a:endParaRPr lang="en-GB" altLang="en-US" b="1"/>
          </a:p>
        </p:txBody>
      </p:sp>
    </p:spTree>
  </p:cSld>
  <p:clrMapOvr>
    <a:masterClrMapping/>
  </p:clrMapOvr>
  <p:transition spd="med" advClick="0" advTm="4000">
    <p:checke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1A9E02B3-85CF-DE28-C1CC-C14D1F131E0C}"/>
              </a:ext>
            </a:extLst>
          </p:cNvPr>
          <p:cNvSpPr>
            <a:spLocks noGrp="1"/>
          </p:cNvSpPr>
          <p:nvPr>
            <p:ph type="sldNum" sz="quarter" idx="12"/>
          </p:nvPr>
        </p:nvSpPr>
        <p:spPr/>
        <p:txBody>
          <a:bodyPr/>
          <a:lstStyle/>
          <a:p>
            <a:fld id="{C4E67D9E-D620-4580-904C-E075C8350280}" type="slidenum">
              <a:rPr lang="ar-SA" altLang="en-US"/>
              <a:pPr/>
              <a:t>2</a:t>
            </a:fld>
            <a:endParaRPr lang="en-GB" altLang="en-US"/>
          </a:p>
        </p:txBody>
      </p:sp>
      <p:sp>
        <p:nvSpPr>
          <p:cNvPr id="10242" name="Rectangle 2">
            <a:extLst>
              <a:ext uri="{FF2B5EF4-FFF2-40B4-BE49-F238E27FC236}">
                <a16:creationId xmlns:a16="http://schemas.microsoft.com/office/drawing/2014/main" id="{92270377-FB08-D7B9-2EB3-55F36D2A6505}"/>
              </a:ext>
            </a:extLst>
          </p:cNvPr>
          <p:cNvSpPr>
            <a:spLocks noGrp="1" noChangeArrowheads="1"/>
          </p:cNvSpPr>
          <p:nvPr>
            <p:ph type="title"/>
          </p:nvPr>
        </p:nvSpPr>
        <p:spPr>
          <a:xfrm>
            <a:off x="395288" y="1844675"/>
            <a:ext cx="8229600" cy="2232025"/>
          </a:xfrm>
        </p:spPr>
        <p:txBody>
          <a:bodyPr/>
          <a:lstStyle/>
          <a:p>
            <a:pPr rtl="0"/>
            <a:r>
              <a:rPr lang="en-US" altLang="en-US" sz="9600" b="1">
                <a:latin typeface="Aristocrat" pitchFamily="2" charset="0"/>
              </a:rPr>
              <a:t>Verbs</a:t>
            </a:r>
          </a:p>
        </p:txBody>
      </p:sp>
    </p:spTree>
  </p:cSld>
  <p:clrMapOvr>
    <a:masterClrMapping/>
  </p:clrMapOvr>
  <p:transition spd="med" advClick="0" advTm="4000">
    <p:checke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C6103285-0882-2839-3ED9-1F879237953E}"/>
              </a:ext>
            </a:extLst>
          </p:cNvPr>
          <p:cNvSpPr>
            <a:spLocks noGrp="1"/>
          </p:cNvSpPr>
          <p:nvPr>
            <p:ph type="sldNum" sz="quarter" idx="12"/>
          </p:nvPr>
        </p:nvSpPr>
        <p:spPr/>
        <p:txBody>
          <a:bodyPr/>
          <a:lstStyle/>
          <a:p>
            <a:fld id="{9687C157-9C67-4AE8-BD21-F1CAA83DAF04}" type="slidenum">
              <a:rPr lang="ar-SA" altLang="en-US"/>
              <a:pPr/>
              <a:t>3</a:t>
            </a:fld>
            <a:endParaRPr lang="en-GB" altLang="en-US"/>
          </a:p>
        </p:txBody>
      </p:sp>
      <p:sp>
        <p:nvSpPr>
          <p:cNvPr id="2052" name="Rectangle 4">
            <a:extLst>
              <a:ext uri="{FF2B5EF4-FFF2-40B4-BE49-F238E27FC236}">
                <a16:creationId xmlns:a16="http://schemas.microsoft.com/office/drawing/2014/main" id="{B9A79FD7-9EDB-3A79-42D3-24A6890FF38F}"/>
              </a:ext>
            </a:extLst>
          </p:cNvPr>
          <p:cNvSpPr>
            <a:spLocks noGrp="1" noChangeArrowheads="1"/>
          </p:cNvSpPr>
          <p:nvPr>
            <p:ph type="title"/>
          </p:nvPr>
        </p:nvSpPr>
        <p:spPr/>
        <p:txBody>
          <a:bodyPr/>
          <a:lstStyle/>
          <a:p>
            <a:br>
              <a:rPr lang="en-US" altLang="en-US" sz="4000"/>
            </a:br>
            <a:r>
              <a:rPr lang="en-US" altLang="en-US" sz="4000"/>
              <a:t>1. The Present Continuous Tense</a:t>
            </a:r>
          </a:p>
        </p:txBody>
      </p:sp>
      <p:sp>
        <p:nvSpPr>
          <p:cNvPr id="2053" name="Rectangle 5">
            <a:extLst>
              <a:ext uri="{FF2B5EF4-FFF2-40B4-BE49-F238E27FC236}">
                <a16:creationId xmlns:a16="http://schemas.microsoft.com/office/drawing/2014/main" id="{FED14EB6-88D4-591B-BB8D-8CFAA17E11BC}"/>
              </a:ext>
            </a:extLst>
          </p:cNvPr>
          <p:cNvSpPr>
            <a:spLocks noGrp="1" noChangeArrowheads="1"/>
          </p:cNvSpPr>
          <p:nvPr>
            <p:ph type="body" idx="1"/>
          </p:nvPr>
        </p:nvSpPr>
        <p:spPr/>
        <p:txBody>
          <a:bodyPr/>
          <a:lstStyle/>
          <a:p>
            <a:pPr algn="l" rtl="0"/>
            <a:r>
              <a:rPr lang="en-US" altLang="en-US" sz="1600" b="1"/>
              <a:t>Show present time-now- with all verbs except these stative verbs: </a:t>
            </a:r>
          </a:p>
          <a:p>
            <a:pPr algn="ctr" rtl="0">
              <a:buFontTx/>
              <a:buNone/>
            </a:pPr>
            <a:r>
              <a:rPr lang="en-US" altLang="en-US" sz="1600" b="1"/>
              <a:t>   </a:t>
            </a:r>
            <a:r>
              <a:rPr lang="en-US" altLang="en-US" sz="1600" b="1" i="1"/>
              <a:t>know  hear  appear  taste understand like</a:t>
            </a:r>
          </a:p>
          <a:p>
            <a:pPr algn="ctr" rtl="0">
              <a:buFontTx/>
              <a:buNone/>
            </a:pPr>
            <a:r>
              <a:rPr lang="en-US" altLang="en-US" sz="1600" b="1" i="1"/>
              <a:t>       seem  wish   believe  love  smell  own  look    </a:t>
            </a:r>
          </a:p>
          <a:p>
            <a:pPr algn="ctr" rtl="0">
              <a:buFontTx/>
              <a:buNone/>
            </a:pPr>
            <a:r>
              <a:rPr lang="en-US" altLang="en-US" sz="1600" b="1" i="1"/>
              <a:t>         sound  have  need  remember  mean   prefer  want</a:t>
            </a:r>
            <a:r>
              <a:rPr lang="en-US" altLang="en-US" sz="1600" b="1"/>
              <a:t>   </a:t>
            </a:r>
          </a:p>
          <a:p>
            <a:pPr algn="l" rtl="0">
              <a:buFontTx/>
              <a:buNone/>
            </a:pPr>
            <a:r>
              <a:rPr lang="en-US" altLang="en-US" sz="1600" b="1"/>
              <a:t>         1. Tom is talking on the phone right now.</a:t>
            </a:r>
          </a:p>
          <a:p>
            <a:pPr algn="l" rtl="0">
              <a:buFontTx/>
              <a:buNone/>
            </a:pPr>
            <a:r>
              <a:rPr lang="en-US" altLang="en-US" sz="1600" b="1"/>
              <a:t>         2. It is raining outside.</a:t>
            </a:r>
          </a:p>
          <a:p>
            <a:pPr algn="l" rtl="0">
              <a:buFontTx/>
              <a:buNone/>
            </a:pPr>
            <a:r>
              <a:rPr lang="en-US" altLang="en-US" sz="1600" b="1"/>
              <a:t>●    Express future time :</a:t>
            </a:r>
          </a:p>
          <a:p>
            <a:pPr algn="l" rtl="0">
              <a:buFontTx/>
              <a:buNone/>
            </a:pPr>
            <a:r>
              <a:rPr lang="en-US" altLang="en-US" sz="1600" b="1"/>
              <a:t>         3. I am meeting a friend at nine.</a:t>
            </a:r>
          </a:p>
          <a:p>
            <a:pPr algn="l" rtl="0">
              <a:buFontTx/>
              <a:buNone/>
            </a:pPr>
            <a:r>
              <a:rPr lang="en-US" altLang="en-US" sz="1600" b="1"/>
              <a:t>         4. we are going overseas this spring.             </a:t>
            </a:r>
          </a:p>
          <a:p>
            <a:pPr algn="l" rtl="0">
              <a:buFontTx/>
              <a:buNone/>
            </a:pPr>
            <a:endParaRPr lang="en-US" altLang="en-US" sz="1600" b="1"/>
          </a:p>
        </p:txBody>
      </p:sp>
    </p:spTree>
  </p:cSld>
  <p:clrMapOvr>
    <a:masterClrMapping/>
  </p:clrMapOvr>
  <p:transition spd="med" advClick="0" advTm="4000">
    <p:checke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025E8617-183C-616D-DCA2-554F11FCEE8D}"/>
              </a:ext>
            </a:extLst>
          </p:cNvPr>
          <p:cNvSpPr>
            <a:spLocks noGrp="1"/>
          </p:cNvSpPr>
          <p:nvPr>
            <p:ph type="sldNum" sz="quarter" idx="12"/>
          </p:nvPr>
        </p:nvSpPr>
        <p:spPr/>
        <p:txBody>
          <a:bodyPr/>
          <a:lstStyle/>
          <a:p>
            <a:fld id="{9FB458F0-FE0C-4866-86E1-212C3A05081F}" type="slidenum">
              <a:rPr lang="ar-SA" altLang="en-US"/>
              <a:pPr/>
              <a:t>4</a:t>
            </a:fld>
            <a:endParaRPr lang="en-GB" altLang="en-US"/>
          </a:p>
        </p:txBody>
      </p:sp>
      <p:sp>
        <p:nvSpPr>
          <p:cNvPr id="5122" name="Rectangle 2">
            <a:extLst>
              <a:ext uri="{FF2B5EF4-FFF2-40B4-BE49-F238E27FC236}">
                <a16:creationId xmlns:a16="http://schemas.microsoft.com/office/drawing/2014/main" id="{A9B48517-12FE-E6AF-43FA-36C3857B53BE}"/>
              </a:ext>
            </a:extLst>
          </p:cNvPr>
          <p:cNvSpPr>
            <a:spLocks noGrp="1" noChangeArrowheads="1"/>
          </p:cNvSpPr>
          <p:nvPr>
            <p:ph type="title"/>
          </p:nvPr>
        </p:nvSpPr>
        <p:spPr/>
        <p:txBody>
          <a:bodyPr/>
          <a:lstStyle/>
          <a:p>
            <a:r>
              <a:rPr lang="en-US" altLang="en-US"/>
              <a:t>2</a:t>
            </a:r>
            <a:r>
              <a:rPr lang="en-US" altLang="en-US" sz="4000"/>
              <a:t>. The Simple Present</a:t>
            </a:r>
          </a:p>
        </p:txBody>
      </p:sp>
      <p:sp>
        <p:nvSpPr>
          <p:cNvPr id="5123" name="Rectangle 3">
            <a:extLst>
              <a:ext uri="{FF2B5EF4-FFF2-40B4-BE49-F238E27FC236}">
                <a16:creationId xmlns:a16="http://schemas.microsoft.com/office/drawing/2014/main" id="{CD30ADB4-866A-17EE-53DF-8EACE49D6907}"/>
              </a:ext>
            </a:extLst>
          </p:cNvPr>
          <p:cNvSpPr>
            <a:spLocks noGrp="1" noChangeArrowheads="1"/>
          </p:cNvSpPr>
          <p:nvPr>
            <p:ph type="body" idx="1"/>
          </p:nvPr>
        </p:nvSpPr>
        <p:spPr/>
        <p:txBody>
          <a:bodyPr/>
          <a:lstStyle/>
          <a:p>
            <a:pPr algn="l" rtl="0">
              <a:lnSpc>
                <a:spcPct val="90000"/>
              </a:lnSpc>
              <a:buFontTx/>
              <a:buNone/>
            </a:pPr>
            <a:r>
              <a:rPr lang="en-US" altLang="en-US" sz="1600" b="1"/>
              <a:t>Is used :</a:t>
            </a:r>
          </a:p>
          <a:p>
            <a:pPr algn="l" rtl="0">
              <a:lnSpc>
                <a:spcPct val="90000"/>
              </a:lnSpc>
              <a:buFontTx/>
              <a:buNone/>
            </a:pPr>
            <a:r>
              <a:rPr lang="en-US" altLang="en-US" sz="1600" b="1"/>
              <a:t>● With the above stative verbs</a:t>
            </a:r>
          </a:p>
          <a:p>
            <a:pPr algn="l" rtl="0">
              <a:lnSpc>
                <a:spcPct val="90000"/>
              </a:lnSpc>
              <a:buFontTx/>
              <a:buNone/>
            </a:pPr>
            <a:r>
              <a:rPr lang="en-US" altLang="en-US" sz="1600" b="1"/>
              <a:t>    5. I love you.</a:t>
            </a:r>
          </a:p>
          <a:p>
            <a:pPr algn="l" rtl="0">
              <a:lnSpc>
                <a:spcPct val="90000"/>
              </a:lnSpc>
              <a:buFontTx/>
              <a:buNone/>
            </a:pPr>
            <a:r>
              <a:rPr lang="en-US" altLang="en-US" sz="1600" b="1"/>
              <a:t>    6. she remembers me.  </a:t>
            </a:r>
          </a:p>
          <a:p>
            <a:pPr algn="l" rtl="0">
              <a:lnSpc>
                <a:spcPct val="90000"/>
              </a:lnSpc>
              <a:buFontTx/>
              <a:buNone/>
            </a:pPr>
            <a:r>
              <a:rPr lang="en-US" altLang="en-US" sz="1600" b="1"/>
              <a:t>● For the future with verbs such as “open/close” , “begin/end” , “ arrive/ leave” and expresses a fact.</a:t>
            </a:r>
          </a:p>
          <a:p>
            <a:pPr algn="l" rtl="0">
              <a:lnSpc>
                <a:spcPct val="90000"/>
              </a:lnSpc>
              <a:buFontTx/>
              <a:buNone/>
            </a:pPr>
            <a:r>
              <a:rPr lang="en-US" altLang="en-US" sz="1600" b="1"/>
              <a:t>    7. the conference  begins at eleven.</a:t>
            </a:r>
          </a:p>
          <a:p>
            <a:pPr algn="l" rtl="0">
              <a:lnSpc>
                <a:spcPct val="90000"/>
              </a:lnSpc>
              <a:buFontTx/>
              <a:buNone/>
            </a:pPr>
            <a:r>
              <a:rPr lang="en-US" altLang="en-US" sz="1600" b="1"/>
              <a:t>     8. he arrives at 7 p.m. on Sunday.</a:t>
            </a:r>
          </a:p>
          <a:p>
            <a:pPr algn="l" rtl="0">
              <a:lnSpc>
                <a:spcPct val="90000"/>
              </a:lnSpc>
              <a:buFontTx/>
              <a:buNone/>
            </a:pPr>
            <a:r>
              <a:rPr lang="en-US" altLang="en-US" sz="1600" b="1"/>
              <a:t>● To express a habitual or everyday action.</a:t>
            </a:r>
          </a:p>
          <a:p>
            <a:pPr algn="l" rtl="0">
              <a:lnSpc>
                <a:spcPct val="90000"/>
              </a:lnSpc>
              <a:buFontTx/>
              <a:buNone/>
            </a:pPr>
            <a:r>
              <a:rPr lang="en-US" altLang="en-US" sz="1600" b="1"/>
              <a:t>    9. we usually eat bread and cheese for breakfast.</a:t>
            </a:r>
          </a:p>
          <a:p>
            <a:pPr algn="l" rtl="0">
              <a:lnSpc>
                <a:spcPct val="90000"/>
              </a:lnSpc>
              <a:buFontTx/>
              <a:buNone/>
            </a:pPr>
            <a:r>
              <a:rPr lang="en-US" altLang="en-US" sz="1600" b="1"/>
              <a:t>● for something that existed in the past ,exists now, and will exist in the future.</a:t>
            </a:r>
          </a:p>
          <a:p>
            <a:pPr algn="l" rtl="0">
              <a:lnSpc>
                <a:spcPct val="90000"/>
              </a:lnSpc>
              <a:buFontTx/>
              <a:buNone/>
            </a:pPr>
            <a:r>
              <a:rPr lang="en-US" altLang="en-US" sz="1600" b="1"/>
              <a:t>   10. Water freezes at zero degree centigrade. </a:t>
            </a:r>
          </a:p>
        </p:txBody>
      </p:sp>
    </p:spTree>
  </p:cSld>
  <p:clrMapOvr>
    <a:masterClrMapping/>
  </p:clrMapOvr>
  <p:transition spd="med" advClick="0" advTm="4000">
    <p:checke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0533C1E3-BEAE-85F1-DB13-F8C48B8C230F}"/>
              </a:ext>
            </a:extLst>
          </p:cNvPr>
          <p:cNvSpPr>
            <a:spLocks noGrp="1"/>
          </p:cNvSpPr>
          <p:nvPr>
            <p:ph type="sldNum" sz="quarter" idx="12"/>
          </p:nvPr>
        </p:nvSpPr>
        <p:spPr/>
        <p:txBody>
          <a:bodyPr/>
          <a:lstStyle/>
          <a:p>
            <a:fld id="{49FB2985-0524-4046-B711-2390F79B5EF1}" type="slidenum">
              <a:rPr lang="ar-SA" altLang="en-US"/>
              <a:pPr/>
              <a:t>5</a:t>
            </a:fld>
            <a:endParaRPr lang="en-GB" altLang="en-US"/>
          </a:p>
        </p:txBody>
      </p:sp>
      <p:sp>
        <p:nvSpPr>
          <p:cNvPr id="6146" name="Rectangle 2">
            <a:extLst>
              <a:ext uri="{FF2B5EF4-FFF2-40B4-BE49-F238E27FC236}">
                <a16:creationId xmlns:a16="http://schemas.microsoft.com/office/drawing/2014/main" id="{3BD2DF16-B474-2221-92E4-3A2576826B08}"/>
              </a:ext>
            </a:extLst>
          </p:cNvPr>
          <p:cNvSpPr>
            <a:spLocks noGrp="1" noChangeArrowheads="1"/>
          </p:cNvSpPr>
          <p:nvPr>
            <p:ph type="title"/>
          </p:nvPr>
        </p:nvSpPr>
        <p:spPr/>
        <p:txBody>
          <a:bodyPr/>
          <a:lstStyle/>
          <a:p>
            <a:r>
              <a:rPr lang="en-US" altLang="en-US"/>
              <a:t>3. The Simple Past Tense</a:t>
            </a:r>
          </a:p>
        </p:txBody>
      </p:sp>
      <p:sp>
        <p:nvSpPr>
          <p:cNvPr id="6147" name="Rectangle 3">
            <a:extLst>
              <a:ext uri="{FF2B5EF4-FFF2-40B4-BE49-F238E27FC236}">
                <a16:creationId xmlns:a16="http://schemas.microsoft.com/office/drawing/2014/main" id="{D21DB47D-97DA-2BA6-1419-DEAF10DC50D7}"/>
              </a:ext>
            </a:extLst>
          </p:cNvPr>
          <p:cNvSpPr>
            <a:spLocks noGrp="1" noChangeArrowheads="1"/>
          </p:cNvSpPr>
          <p:nvPr>
            <p:ph type="body" idx="1"/>
          </p:nvPr>
        </p:nvSpPr>
        <p:spPr/>
        <p:txBody>
          <a:bodyPr/>
          <a:lstStyle/>
          <a:p>
            <a:pPr algn="l" rtl="0">
              <a:buFontTx/>
              <a:buNone/>
            </a:pPr>
            <a:r>
              <a:rPr lang="en-US" altLang="en-US" sz="1600" b="1"/>
              <a:t>Is used : </a:t>
            </a:r>
          </a:p>
          <a:p>
            <a:pPr algn="l" rtl="0">
              <a:buFontTx/>
              <a:buNone/>
            </a:pPr>
            <a:r>
              <a:rPr lang="en-US" altLang="en-US" sz="1600" b="1"/>
              <a:t>●   To show that an activity began and ended at a specific time in the past :</a:t>
            </a:r>
          </a:p>
          <a:p>
            <a:pPr algn="l" rtl="0">
              <a:buFontTx/>
              <a:buNone/>
            </a:pPr>
            <a:r>
              <a:rPr lang="en-US" altLang="en-US" sz="1600" b="1"/>
              <a:t>     11. they went to concert last weekend.</a:t>
            </a:r>
          </a:p>
          <a:p>
            <a:pPr algn="l" rtl="0">
              <a:buFontTx/>
              <a:buNone/>
            </a:pPr>
            <a:r>
              <a:rPr lang="en-US" altLang="en-US" sz="1600" b="1"/>
              <a:t>     12. I took an English test two days ago.</a:t>
            </a:r>
          </a:p>
          <a:p>
            <a:pPr algn="l" rtl="0">
              <a:buFontTx/>
              <a:buNone/>
            </a:pPr>
            <a:r>
              <a:rPr lang="en-US" altLang="en-US" sz="1600" b="1"/>
              <a:t>●    To show that an action occurred over a period of time in the past:</a:t>
            </a:r>
          </a:p>
          <a:p>
            <a:pPr algn="l" rtl="0">
              <a:buFontTx/>
              <a:buNone/>
            </a:pPr>
            <a:r>
              <a:rPr lang="en-US" altLang="en-US" sz="1600" b="1"/>
              <a:t>      12. I lived in new York  for six years before she came here.</a:t>
            </a:r>
          </a:p>
          <a:p>
            <a:pPr algn="l" rtl="0">
              <a:buFontTx/>
              <a:buNone/>
            </a:pPr>
            <a:endParaRPr lang="en-US" altLang="en-US" sz="1600" b="1"/>
          </a:p>
        </p:txBody>
      </p:sp>
    </p:spTree>
  </p:cSld>
  <p:clrMapOvr>
    <a:masterClrMapping/>
  </p:clrMapOvr>
  <p:transition spd="med" advClick="0" advTm="4000">
    <p:checke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33928CC6-FB75-B712-CAEA-20F5D6352BFF}"/>
              </a:ext>
            </a:extLst>
          </p:cNvPr>
          <p:cNvSpPr>
            <a:spLocks noGrp="1"/>
          </p:cNvSpPr>
          <p:nvPr>
            <p:ph type="sldNum" sz="quarter" idx="12"/>
          </p:nvPr>
        </p:nvSpPr>
        <p:spPr/>
        <p:txBody>
          <a:bodyPr/>
          <a:lstStyle/>
          <a:p>
            <a:fld id="{1B543BF3-AA48-47DA-89B6-7D0A7787640B}" type="slidenum">
              <a:rPr lang="ar-SA" altLang="en-US"/>
              <a:pPr/>
              <a:t>6</a:t>
            </a:fld>
            <a:endParaRPr lang="en-GB" altLang="en-US"/>
          </a:p>
        </p:txBody>
      </p:sp>
      <p:sp>
        <p:nvSpPr>
          <p:cNvPr id="11266" name="Rectangle 2">
            <a:extLst>
              <a:ext uri="{FF2B5EF4-FFF2-40B4-BE49-F238E27FC236}">
                <a16:creationId xmlns:a16="http://schemas.microsoft.com/office/drawing/2014/main" id="{4C509554-59CA-80ED-2DA9-77D6EE47B69F}"/>
              </a:ext>
            </a:extLst>
          </p:cNvPr>
          <p:cNvSpPr>
            <a:spLocks noGrp="1" noChangeArrowheads="1"/>
          </p:cNvSpPr>
          <p:nvPr>
            <p:ph type="title"/>
          </p:nvPr>
        </p:nvSpPr>
        <p:spPr/>
        <p:txBody>
          <a:bodyPr/>
          <a:lstStyle/>
          <a:p>
            <a:pPr rtl="0"/>
            <a:r>
              <a:rPr lang="en-US" altLang="en-US" sz="4000"/>
              <a:t>4.The past progressive (continuous) tense</a:t>
            </a:r>
          </a:p>
        </p:txBody>
      </p:sp>
      <p:sp>
        <p:nvSpPr>
          <p:cNvPr id="11267" name="Rectangle 3">
            <a:extLst>
              <a:ext uri="{FF2B5EF4-FFF2-40B4-BE49-F238E27FC236}">
                <a16:creationId xmlns:a16="http://schemas.microsoft.com/office/drawing/2014/main" id="{4372C51F-7E78-BB7C-16D6-22A17327457D}"/>
              </a:ext>
            </a:extLst>
          </p:cNvPr>
          <p:cNvSpPr>
            <a:spLocks noGrp="1" noChangeArrowheads="1"/>
          </p:cNvSpPr>
          <p:nvPr>
            <p:ph type="body" idx="1"/>
          </p:nvPr>
        </p:nvSpPr>
        <p:spPr/>
        <p:txBody>
          <a:bodyPr/>
          <a:lstStyle/>
          <a:p>
            <a:pPr algn="l" rtl="0">
              <a:buFontTx/>
              <a:buNone/>
            </a:pPr>
            <a:r>
              <a:rPr lang="en-US" altLang="en-US" sz="1600" b="1"/>
              <a:t>Is used:</a:t>
            </a:r>
          </a:p>
          <a:p>
            <a:pPr algn="l" rtl="0">
              <a:buFontTx/>
              <a:buNone/>
            </a:pPr>
            <a:r>
              <a:rPr lang="en-US" altLang="en-US" sz="1600" b="1"/>
              <a:t>● When an action in the past which had already started was interrupted by another action:</a:t>
            </a:r>
          </a:p>
          <a:p>
            <a:pPr algn="l" rtl="0">
              <a:buFontTx/>
              <a:buNone/>
            </a:pPr>
            <a:r>
              <a:rPr lang="en-US" altLang="en-US" sz="1600" b="1"/>
              <a:t>   13. Tom was sleeping when the phone rang.</a:t>
            </a:r>
          </a:p>
          <a:p>
            <a:pPr algn="l" rtl="0">
              <a:buFontTx/>
              <a:buNone/>
            </a:pPr>
            <a:r>
              <a:rPr lang="en-US" altLang="en-US" sz="1600" b="1"/>
              <a:t>● When two actions in the past continued at the same time:</a:t>
            </a:r>
          </a:p>
          <a:p>
            <a:pPr algn="l" rtl="0">
              <a:buFontTx/>
              <a:buNone/>
            </a:pPr>
            <a:r>
              <a:rPr lang="en-US" altLang="en-US" sz="1600" b="1"/>
              <a:t>   14. Cindy was watching T.V while Tom was sleeping. </a:t>
            </a:r>
          </a:p>
          <a:p>
            <a:pPr algn="l" rtl="0">
              <a:buFontTx/>
              <a:buNone/>
            </a:pPr>
            <a:r>
              <a:rPr lang="en-US" altLang="en-US" sz="1600" b="1"/>
              <a:t>● When an action was continuing at a particular time in the past:</a:t>
            </a:r>
          </a:p>
          <a:p>
            <a:pPr algn="l" rtl="0">
              <a:buFontTx/>
              <a:buNone/>
            </a:pPr>
            <a:r>
              <a:rPr lang="en-US" altLang="en-US" sz="1600" b="1"/>
              <a:t>   15. Ron was studying a newspaper at ten last night.</a:t>
            </a:r>
          </a:p>
          <a:p>
            <a:pPr algn="l" rtl="0">
              <a:buFontTx/>
              <a:buNone/>
            </a:pPr>
            <a:r>
              <a:rPr lang="en-US" altLang="en-US" sz="1600" b="1"/>
              <a:t>    16. I was sleeping at seven this morning.</a:t>
            </a:r>
          </a:p>
        </p:txBody>
      </p:sp>
    </p:spTree>
  </p:cSld>
  <p:clrMapOvr>
    <a:masterClrMapping/>
  </p:clrMapOvr>
  <p:transition spd="med" advClick="0" advTm="4000">
    <p:checke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03E3529F-B984-A5EB-31D6-5B446A30A7FA}"/>
              </a:ext>
            </a:extLst>
          </p:cNvPr>
          <p:cNvSpPr>
            <a:spLocks noGrp="1"/>
          </p:cNvSpPr>
          <p:nvPr>
            <p:ph type="sldNum" sz="quarter" idx="12"/>
          </p:nvPr>
        </p:nvSpPr>
        <p:spPr/>
        <p:txBody>
          <a:bodyPr/>
          <a:lstStyle/>
          <a:p>
            <a:fld id="{7C0459A6-A345-4B51-8CD8-A80A30873F51}" type="slidenum">
              <a:rPr lang="ar-SA" altLang="en-US"/>
              <a:pPr/>
              <a:t>7</a:t>
            </a:fld>
            <a:endParaRPr lang="en-GB" altLang="en-US"/>
          </a:p>
        </p:txBody>
      </p:sp>
      <p:sp>
        <p:nvSpPr>
          <p:cNvPr id="18434" name="Rectangle 2">
            <a:extLst>
              <a:ext uri="{FF2B5EF4-FFF2-40B4-BE49-F238E27FC236}">
                <a16:creationId xmlns:a16="http://schemas.microsoft.com/office/drawing/2014/main" id="{571691F2-AED4-95DD-A74E-956A35B69D85}"/>
              </a:ext>
            </a:extLst>
          </p:cNvPr>
          <p:cNvSpPr>
            <a:spLocks noGrp="1" noChangeArrowheads="1"/>
          </p:cNvSpPr>
          <p:nvPr>
            <p:ph type="title"/>
          </p:nvPr>
        </p:nvSpPr>
        <p:spPr/>
        <p:txBody>
          <a:bodyPr/>
          <a:lstStyle/>
          <a:p>
            <a:r>
              <a:rPr lang="en-US" altLang="en-US"/>
              <a:t>5. The present perfect</a:t>
            </a:r>
          </a:p>
        </p:txBody>
      </p:sp>
      <p:sp>
        <p:nvSpPr>
          <p:cNvPr id="18435" name="Rectangle 3">
            <a:extLst>
              <a:ext uri="{FF2B5EF4-FFF2-40B4-BE49-F238E27FC236}">
                <a16:creationId xmlns:a16="http://schemas.microsoft.com/office/drawing/2014/main" id="{4C1F8537-2AF4-8B7A-9A56-E70D5AC7EF9C}"/>
              </a:ext>
            </a:extLst>
          </p:cNvPr>
          <p:cNvSpPr>
            <a:spLocks noGrp="1" noChangeArrowheads="1"/>
          </p:cNvSpPr>
          <p:nvPr>
            <p:ph type="body" idx="1"/>
          </p:nvPr>
        </p:nvSpPr>
        <p:spPr>
          <a:xfrm>
            <a:off x="468313" y="1268413"/>
            <a:ext cx="8229600" cy="5068887"/>
          </a:xfrm>
        </p:spPr>
        <p:txBody>
          <a:bodyPr/>
          <a:lstStyle/>
          <a:p>
            <a:pPr algn="l" rtl="0">
              <a:lnSpc>
                <a:spcPct val="80000"/>
              </a:lnSpc>
              <a:buFontTx/>
              <a:buNone/>
            </a:pPr>
            <a:r>
              <a:rPr lang="en-US" altLang="en-US" sz="1600" b="1"/>
              <a:t>Is used :</a:t>
            </a:r>
          </a:p>
          <a:p>
            <a:pPr algn="l" rtl="0">
              <a:lnSpc>
                <a:spcPct val="80000"/>
              </a:lnSpc>
              <a:buFontTx/>
              <a:buNone/>
            </a:pPr>
            <a:r>
              <a:rPr lang="en-US" altLang="en-US" sz="1600" b="1"/>
              <a:t>● To show that an action happened at an infinite time in the past:</a:t>
            </a:r>
          </a:p>
          <a:p>
            <a:pPr algn="l" rtl="0">
              <a:lnSpc>
                <a:spcPct val="80000"/>
              </a:lnSpc>
              <a:buFontTx/>
              <a:buNone/>
            </a:pPr>
            <a:r>
              <a:rPr lang="en-US" altLang="en-US" sz="1600" b="1"/>
              <a:t>       17.We have seen that film.</a:t>
            </a:r>
          </a:p>
          <a:p>
            <a:pPr algn="l" rtl="0">
              <a:lnSpc>
                <a:spcPct val="80000"/>
              </a:lnSpc>
              <a:buFontTx/>
              <a:buNone/>
            </a:pPr>
            <a:r>
              <a:rPr lang="en-US" altLang="en-US" sz="1600" b="1"/>
              <a:t>       18. She has taken the test.</a:t>
            </a:r>
          </a:p>
          <a:p>
            <a:pPr algn="l" rtl="0">
              <a:lnSpc>
                <a:spcPct val="80000"/>
              </a:lnSpc>
              <a:buFontTx/>
              <a:buNone/>
            </a:pPr>
            <a:r>
              <a:rPr lang="en-US" altLang="en-US" sz="1600" b="1"/>
              <a:t>● Peter has lived in Chicago for ten years.  (he still lives there)</a:t>
            </a:r>
          </a:p>
          <a:p>
            <a:pPr algn="l" rtl="0">
              <a:lnSpc>
                <a:spcPct val="80000"/>
              </a:lnSpc>
              <a:buFontTx/>
              <a:buNone/>
            </a:pPr>
            <a:r>
              <a:rPr lang="en-US" altLang="en-US" sz="1600" b="1"/>
              <a:t>He has lived in France since 1990.</a:t>
            </a:r>
          </a:p>
          <a:p>
            <a:pPr algn="l" rtl="0">
              <a:lnSpc>
                <a:spcPct val="80000"/>
              </a:lnSpc>
              <a:buFontTx/>
              <a:buNone/>
            </a:pPr>
            <a:r>
              <a:rPr lang="en-US" altLang="en-US" sz="1600" b="1"/>
              <a:t>The adverbial time expressions “for” and “since” are used with the present perfect tense.</a:t>
            </a:r>
          </a:p>
          <a:p>
            <a:pPr algn="l" rtl="0">
              <a:lnSpc>
                <a:spcPct val="80000"/>
              </a:lnSpc>
              <a:buFontTx/>
              <a:buNone/>
            </a:pPr>
            <a:r>
              <a:rPr lang="en-US" altLang="en-US" sz="1600" b="1"/>
              <a:t>“for” is used for duration of time : for ten years , </a:t>
            </a:r>
          </a:p>
          <a:p>
            <a:pPr algn="l" rtl="0">
              <a:lnSpc>
                <a:spcPct val="80000"/>
              </a:lnSpc>
              <a:buFontTx/>
              <a:buNone/>
            </a:pPr>
            <a:r>
              <a:rPr lang="en-US" altLang="en-US" sz="1600" b="1"/>
              <a:t>“since” is used with the beginning of the time period:  since 1999</a:t>
            </a:r>
          </a:p>
          <a:p>
            <a:pPr algn="l" rtl="0">
              <a:lnSpc>
                <a:spcPct val="80000"/>
              </a:lnSpc>
              <a:buFontTx/>
              <a:buNone/>
            </a:pPr>
            <a:r>
              <a:rPr lang="en-US" altLang="en-US" sz="1600" b="1"/>
              <a:t>● When an action was repeated in the past or happened more than once in the past:</a:t>
            </a:r>
          </a:p>
          <a:p>
            <a:pPr algn="l" rtl="0">
              <a:lnSpc>
                <a:spcPct val="80000"/>
              </a:lnSpc>
              <a:buFontTx/>
              <a:buNone/>
            </a:pPr>
            <a:r>
              <a:rPr lang="en-US" altLang="en-US" sz="1600" b="1"/>
              <a:t>      19. I have written three letters this week.</a:t>
            </a:r>
          </a:p>
          <a:p>
            <a:pPr algn="l" rtl="0">
              <a:lnSpc>
                <a:spcPct val="80000"/>
              </a:lnSpc>
              <a:buFontTx/>
              <a:buNone/>
            </a:pPr>
            <a:r>
              <a:rPr lang="en-US" altLang="en-US" sz="1600" b="1"/>
              <a:t>● With the adverbial time expressions “yet” and “already” which show that an action occurred or didn’t occur at an indefinite time in the past. “yet” in negative and question forms. “ already” between the auxiliary and the main verb.</a:t>
            </a:r>
          </a:p>
          <a:p>
            <a:pPr algn="l" rtl="0">
              <a:lnSpc>
                <a:spcPct val="80000"/>
              </a:lnSpc>
              <a:buFontTx/>
              <a:buNone/>
            </a:pPr>
            <a:r>
              <a:rPr lang="en-US" altLang="en-US" sz="1600" b="1"/>
              <a:t>● With other time expressions such as “up to now”, “often”, “as soon as” , “lately”, “recently” , “ever”, “never”, “so far” , “frequently”, “finally”.  </a:t>
            </a:r>
          </a:p>
          <a:p>
            <a:pPr algn="l" rtl="0">
              <a:lnSpc>
                <a:spcPct val="80000"/>
              </a:lnSpc>
              <a:buFontTx/>
              <a:buNone/>
            </a:pPr>
            <a:r>
              <a:rPr lang="en-US" altLang="en-US" sz="1600" b="1"/>
              <a:t>     20. I will call as soon as you have finished your homework.</a:t>
            </a:r>
            <a:r>
              <a:rPr lang="en-US" altLang="en-US" sz="1600"/>
              <a:t> </a:t>
            </a:r>
          </a:p>
        </p:txBody>
      </p:sp>
    </p:spTree>
  </p:cSld>
  <p:clrMapOvr>
    <a:masterClrMapping/>
  </p:clrMapOvr>
  <p:transition spd="med" advClick="0" advTm="4000">
    <p:checke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85B0EB6D-AAE8-1A5E-31BC-FEA418347C26}"/>
              </a:ext>
            </a:extLst>
          </p:cNvPr>
          <p:cNvSpPr>
            <a:spLocks noGrp="1"/>
          </p:cNvSpPr>
          <p:nvPr>
            <p:ph type="sldNum" sz="quarter" idx="12"/>
          </p:nvPr>
        </p:nvSpPr>
        <p:spPr/>
        <p:txBody>
          <a:bodyPr/>
          <a:lstStyle/>
          <a:p>
            <a:fld id="{2304C9B0-C9E1-4815-9B4A-85797A115176}" type="slidenum">
              <a:rPr lang="ar-SA" altLang="en-US"/>
              <a:pPr/>
              <a:t>8</a:t>
            </a:fld>
            <a:endParaRPr lang="en-GB" altLang="en-US"/>
          </a:p>
        </p:txBody>
      </p:sp>
      <p:sp>
        <p:nvSpPr>
          <p:cNvPr id="29698" name="Rectangle 2">
            <a:extLst>
              <a:ext uri="{FF2B5EF4-FFF2-40B4-BE49-F238E27FC236}">
                <a16:creationId xmlns:a16="http://schemas.microsoft.com/office/drawing/2014/main" id="{79557634-852F-C5E0-F614-DF9B03A7A775}"/>
              </a:ext>
            </a:extLst>
          </p:cNvPr>
          <p:cNvSpPr>
            <a:spLocks noGrp="1" noChangeArrowheads="1"/>
          </p:cNvSpPr>
          <p:nvPr>
            <p:ph type="title"/>
          </p:nvPr>
        </p:nvSpPr>
        <p:spPr/>
        <p:txBody>
          <a:bodyPr/>
          <a:lstStyle/>
          <a:p>
            <a:r>
              <a:rPr lang="en-US" altLang="en-US" sz="4000"/>
              <a:t>6.  The present perfect progressive</a:t>
            </a:r>
          </a:p>
        </p:txBody>
      </p:sp>
      <p:sp>
        <p:nvSpPr>
          <p:cNvPr id="29699" name="Rectangle 3">
            <a:extLst>
              <a:ext uri="{FF2B5EF4-FFF2-40B4-BE49-F238E27FC236}">
                <a16:creationId xmlns:a16="http://schemas.microsoft.com/office/drawing/2014/main" id="{1DC5ADE4-A343-8649-CC65-04329613C4B2}"/>
              </a:ext>
            </a:extLst>
          </p:cNvPr>
          <p:cNvSpPr>
            <a:spLocks noGrp="1" noChangeArrowheads="1"/>
          </p:cNvSpPr>
          <p:nvPr>
            <p:ph type="body" idx="1"/>
          </p:nvPr>
        </p:nvSpPr>
        <p:spPr>
          <a:xfrm>
            <a:off x="250825" y="1628775"/>
            <a:ext cx="7386638" cy="4497388"/>
          </a:xfrm>
        </p:spPr>
        <p:txBody>
          <a:bodyPr/>
          <a:lstStyle/>
          <a:p>
            <a:pPr algn="l" rtl="0">
              <a:buFontTx/>
              <a:buNone/>
            </a:pPr>
            <a:r>
              <a:rPr lang="en-US" altLang="en-US" sz="1800"/>
              <a:t>Is used :</a:t>
            </a:r>
          </a:p>
          <a:p>
            <a:pPr algn="l" rtl="0">
              <a:buFontTx/>
              <a:buNone/>
            </a:pPr>
            <a:r>
              <a:rPr lang="en-US" altLang="en-US" sz="1800"/>
              <a:t>●To focus on the duration of an activity of an activity that began in the past and is still continuing in the present. It is used with time expressions such as “for”, “since”, “all day"," all week”.</a:t>
            </a:r>
          </a:p>
          <a:p>
            <a:pPr algn="l" rtl="0">
              <a:buFontTx/>
              <a:buNone/>
            </a:pPr>
            <a:r>
              <a:rPr lang="en-US" altLang="en-US" sz="1800"/>
              <a:t>21. I have been doing this exercise for twenty minutes.</a:t>
            </a:r>
          </a:p>
          <a:p>
            <a:pPr algn="l" rtl="0">
              <a:buFontTx/>
              <a:buNone/>
            </a:pPr>
            <a:r>
              <a:rPr lang="en-US" altLang="en-US" sz="1800"/>
              <a:t>● sometimes with the same meaning as the present perfect, and with some verbs such as “teach”, “live”, and “work”, either tense can be used:</a:t>
            </a:r>
          </a:p>
          <a:p>
            <a:pPr algn="l" rtl="0">
              <a:buFontTx/>
              <a:buNone/>
            </a:pPr>
            <a:r>
              <a:rPr lang="en-US" altLang="en-US" sz="1800"/>
              <a:t>22. She has been working with us since last May.</a:t>
            </a:r>
          </a:p>
          <a:p>
            <a:pPr algn="l" rtl="0">
              <a:buFontTx/>
              <a:buNone/>
            </a:pPr>
            <a:endParaRPr lang="en-US" altLang="en-US" sz="1800"/>
          </a:p>
          <a:p>
            <a:pPr algn="l" rtl="0">
              <a:buFontTx/>
              <a:buNone/>
            </a:pPr>
            <a:endParaRPr lang="en-US" altLang="en-US" sz="1600"/>
          </a:p>
        </p:txBody>
      </p:sp>
    </p:spTree>
  </p:cSld>
  <p:clrMapOvr>
    <a:masterClrMapping/>
  </p:clrMapOvr>
  <p:transition spd="med" advClick="0" advTm="4000">
    <p:checke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4A490B2-50EF-4C4D-342A-214385CBE9FD}"/>
              </a:ext>
            </a:extLst>
          </p:cNvPr>
          <p:cNvSpPr>
            <a:spLocks noGrp="1"/>
          </p:cNvSpPr>
          <p:nvPr>
            <p:ph type="sldNum" sz="quarter" idx="12"/>
          </p:nvPr>
        </p:nvSpPr>
        <p:spPr/>
        <p:txBody>
          <a:bodyPr/>
          <a:lstStyle/>
          <a:p>
            <a:fld id="{31020A01-FF2F-4C98-8B8B-C1D294B005B7}" type="slidenum">
              <a:rPr lang="ar-SA" altLang="en-US"/>
              <a:pPr/>
              <a:t>9</a:t>
            </a:fld>
            <a:endParaRPr lang="en-GB" altLang="en-US"/>
          </a:p>
        </p:txBody>
      </p:sp>
      <p:sp>
        <p:nvSpPr>
          <p:cNvPr id="30722" name="Rectangle 2">
            <a:extLst>
              <a:ext uri="{FF2B5EF4-FFF2-40B4-BE49-F238E27FC236}">
                <a16:creationId xmlns:a16="http://schemas.microsoft.com/office/drawing/2014/main" id="{5231DA23-EA9F-460C-E172-08B4CFC8E7BD}"/>
              </a:ext>
            </a:extLst>
          </p:cNvPr>
          <p:cNvSpPr>
            <a:spLocks noGrp="1" noChangeArrowheads="1"/>
          </p:cNvSpPr>
          <p:nvPr>
            <p:ph type="title"/>
          </p:nvPr>
        </p:nvSpPr>
        <p:spPr/>
        <p:txBody>
          <a:bodyPr/>
          <a:lstStyle/>
          <a:p>
            <a:r>
              <a:rPr lang="en-US" altLang="en-US"/>
              <a:t>7. The past perfect</a:t>
            </a:r>
          </a:p>
        </p:txBody>
      </p:sp>
      <p:sp>
        <p:nvSpPr>
          <p:cNvPr id="30723" name="Rectangle 3">
            <a:extLst>
              <a:ext uri="{FF2B5EF4-FFF2-40B4-BE49-F238E27FC236}">
                <a16:creationId xmlns:a16="http://schemas.microsoft.com/office/drawing/2014/main" id="{0D2D39EC-95D1-EC1C-77DF-87DFF0AE3191}"/>
              </a:ext>
            </a:extLst>
          </p:cNvPr>
          <p:cNvSpPr>
            <a:spLocks noGrp="1" noChangeArrowheads="1"/>
          </p:cNvSpPr>
          <p:nvPr>
            <p:ph type="body" idx="1"/>
          </p:nvPr>
        </p:nvSpPr>
        <p:spPr/>
        <p:txBody>
          <a:bodyPr/>
          <a:lstStyle/>
          <a:p>
            <a:pPr algn="l" rtl="0">
              <a:buFontTx/>
              <a:buNone/>
            </a:pPr>
            <a:r>
              <a:rPr lang="en-US" altLang="en-US"/>
              <a:t>Is used:</a:t>
            </a:r>
          </a:p>
          <a:p>
            <a:pPr algn="l" rtl="0">
              <a:buFontTx/>
              <a:buNone/>
            </a:pPr>
            <a:r>
              <a:rPr lang="en-US" altLang="en-US" sz="1800"/>
              <a:t>● to show that an activity was completed before another activity or definite time in the past:</a:t>
            </a:r>
          </a:p>
          <a:p>
            <a:pPr algn="l" rtl="0">
              <a:buFontTx/>
              <a:buNone/>
            </a:pPr>
            <a:r>
              <a:rPr lang="en-US" altLang="en-US" sz="1800"/>
              <a:t>23. She had learned English before she came here.</a:t>
            </a:r>
          </a:p>
          <a:p>
            <a:pPr algn="l" rtl="0">
              <a:buFontTx/>
              <a:buNone/>
            </a:pPr>
            <a:endParaRPr lang="en-US" altLang="en-US" sz="1800"/>
          </a:p>
          <a:p>
            <a:pPr algn="l" rtl="0">
              <a:buFontTx/>
              <a:buNone/>
            </a:pPr>
            <a:r>
              <a:rPr lang="en-US" altLang="en-US" sz="1800"/>
              <a:t>● With “before” and “after” either the past perfect  or simple past tense can be used.</a:t>
            </a:r>
          </a:p>
          <a:p>
            <a:pPr algn="l" rtl="0">
              <a:buFontTx/>
              <a:buNone/>
            </a:pPr>
            <a:endParaRPr lang="en-US" altLang="en-US" sz="1800"/>
          </a:p>
        </p:txBody>
      </p:sp>
    </p:spTree>
  </p:cSld>
  <p:clrMapOvr>
    <a:masterClrMapping/>
  </p:clrMapOvr>
  <p:transition spd="med" advClick="0" advTm="4000">
    <p:checker dir="vert"/>
  </p:transition>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Mountain Top</Template>
  <TotalTime>230</TotalTime>
  <Words>1502</Words>
  <Application>Microsoft Office PowerPoint</Application>
  <PresentationFormat>On-screen Show (4:3)</PresentationFormat>
  <Paragraphs>148</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Wingdings</vt:lpstr>
      <vt:lpstr>DropCaps</vt:lpstr>
      <vt:lpstr>Aristocrat</vt:lpstr>
      <vt:lpstr>Mountain Top</vt:lpstr>
      <vt:lpstr>IN THE NAME OF GOD WHO GAVE ME THE POWER</vt:lpstr>
      <vt:lpstr>Verbs</vt:lpstr>
      <vt:lpstr> 1. The Present Continuous Tense</vt:lpstr>
      <vt:lpstr>2. The Simple Present</vt:lpstr>
      <vt:lpstr>3. The Simple Past Tense</vt:lpstr>
      <vt:lpstr>4.The past progressive (continuous) tense</vt:lpstr>
      <vt:lpstr>5. The present perfect</vt:lpstr>
      <vt:lpstr>6.  The present perfect progressive</vt:lpstr>
      <vt:lpstr>7. The past perfect</vt:lpstr>
      <vt:lpstr>8. The past perfect continuous </vt:lpstr>
      <vt:lpstr>9. The simple future</vt:lpstr>
      <vt:lpstr>10. The future progressive</vt:lpstr>
      <vt:lpstr>11. The future perfect</vt:lpstr>
      <vt:lpstr>12. The future perfect progressive</vt:lpstr>
      <vt:lpstr>PowerPoint Presentation</vt:lpstr>
    </vt:vector>
  </TitlesOfParts>
  <Company>sony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Verbs a. Tenses  </dc:title>
  <dc:creator>amir reza</dc:creator>
  <cp:lastModifiedBy>Nayan GRIFFITHS</cp:lastModifiedBy>
  <cp:revision>25</cp:revision>
  <dcterms:created xsi:type="dcterms:W3CDTF">2008-12-04T19:13:45Z</dcterms:created>
  <dcterms:modified xsi:type="dcterms:W3CDTF">2023-03-21T15:31:39Z</dcterms:modified>
</cp:coreProperties>
</file>