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99"/>
    <a:srgbClr val="A50021"/>
    <a:srgbClr val="F0EFE0"/>
    <a:srgbClr val="1F40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>
            <a:extLst>
              <a:ext uri="{FF2B5EF4-FFF2-40B4-BE49-F238E27FC236}">
                <a16:creationId xmlns:a16="http://schemas.microsoft.com/office/drawing/2014/main" id="{2745F968-8B97-428B-EE2D-EF5528004D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endParaRPr lang="en-GB" altLang="en-US"/>
          </a:p>
        </p:txBody>
      </p:sp>
      <p:sp>
        <p:nvSpPr>
          <p:cNvPr id="579587" name="Rectangle 3">
            <a:extLst>
              <a:ext uri="{FF2B5EF4-FFF2-40B4-BE49-F238E27FC236}">
                <a16:creationId xmlns:a16="http://schemas.microsoft.com/office/drawing/2014/main" id="{FE1F0148-AD4E-9583-BFF5-6D89F54D6AB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endParaRPr lang="en-GB" altLang="en-US"/>
          </a:p>
        </p:txBody>
      </p:sp>
      <p:sp>
        <p:nvSpPr>
          <p:cNvPr id="579588" name="Rectangle 4">
            <a:extLst>
              <a:ext uri="{FF2B5EF4-FFF2-40B4-BE49-F238E27FC236}">
                <a16:creationId xmlns:a16="http://schemas.microsoft.com/office/drawing/2014/main" id="{208FFC45-C439-10E2-77C9-2FAD5FEDB95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9589" name="Rectangle 5">
            <a:extLst>
              <a:ext uri="{FF2B5EF4-FFF2-40B4-BE49-F238E27FC236}">
                <a16:creationId xmlns:a16="http://schemas.microsoft.com/office/drawing/2014/main" id="{52A82BC1-9014-3D2F-D5AD-EE8BE0B7D4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79590" name="Rectangle 6">
            <a:extLst>
              <a:ext uri="{FF2B5EF4-FFF2-40B4-BE49-F238E27FC236}">
                <a16:creationId xmlns:a16="http://schemas.microsoft.com/office/drawing/2014/main" id="{C5575322-0885-D91F-9F91-C4AA707E1B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endParaRPr lang="en-GB" altLang="en-US"/>
          </a:p>
        </p:txBody>
      </p:sp>
      <p:sp>
        <p:nvSpPr>
          <p:cNvPr id="579591" name="Rectangle 7">
            <a:extLst>
              <a:ext uri="{FF2B5EF4-FFF2-40B4-BE49-F238E27FC236}">
                <a16:creationId xmlns:a16="http://schemas.microsoft.com/office/drawing/2014/main" id="{53CBA120-7D31-1CCB-6837-3F49D2A63A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913B5980-4457-4062-84B7-D100B5B839E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915000-0D4D-2459-5594-9AE4A82035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9F2862-009F-444C-8150-4AEA77384E5D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80610" name="Rectangle 2">
            <a:extLst>
              <a:ext uri="{FF2B5EF4-FFF2-40B4-BE49-F238E27FC236}">
                <a16:creationId xmlns:a16="http://schemas.microsoft.com/office/drawing/2014/main" id="{CD2BA2FA-5DF8-F249-587C-A3292B66A5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10037BF7-A2C0-ED66-8AD8-0B0DBFBADB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29C974-ADE7-0275-82D9-9F40D03CEE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43D188-490A-4B8F-95F4-5BED5213E2B4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89826" name="Rectangle 2">
            <a:extLst>
              <a:ext uri="{FF2B5EF4-FFF2-40B4-BE49-F238E27FC236}">
                <a16:creationId xmlns:a16="http://schemas.microsoft.com/office/drawing/2014/main" id="{0350D1A4-85D5-0EA3-F1A6-BFB8FD893C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>
            <a:extLst>
              <a:ext uri="{FF2B5EF4-FFF2-40B4-BE49-F238E27FC236}">
                <a16:creationId xmlns:a16="http://schemas.microsoft.com/office/drawing/2014/main" id="{BC21FCA1-F9AD-C52A-286A-9644C38FF1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842798-225A-D029-D5A2-821D64A2D5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78EBE-7F50-499B-9481-EE7F2EF0B29C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590850" name="Rectangle 2">
            <a:extLst>
              <a:ext uri="{FF2B5EF4-FFF2-40B4-BE49-F238E27FC236}">
                <a16:creationId xmlns:a16="http://schemas.microsoft.com/office/drawing/2014/main" id="{F45937B2-D783-66A6-4070-57050CCAE3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>
            <a:extLst>
              <a:ext uri="{FF2B5EF4-FFF2-40B4-BE49-F238E27FC236}">
                <a16:creationId xmlns:a16="http://schemas.microsoft.com/office/drawing/2014/main" id="{D3BCC9F8-2BEF-7A48-1F80-78C15FD88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A9D8D9-DA47-42C4-A375-371341EF87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037CD-18C2-488F-8770-6CEFBB8CDAB0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592898" name="Rectangle 2">
            <a:extLst>
              <a:ext uri="{FF2B5EF4-FFF2-40B4-BE49-F238E27FC236}">
                <a16:creationId xmlns:a16="http://schemas.microsoft.com/office/drawing/2014/main" id="{B011910C-08B8-7A5F-D076-184E730A8F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92899" name="Rectangle 3">
            <a:extLst>
              <a:ext uri="{FF2B5EF4-FFF2-40B4-BE49-F238E27FC236}">
                <a16:creationId xmlns:a16="http://schemas.microsoft.com/office/drawing/2014/main" id="{EC7EF181-6720-0C0E-6C56-6424C834DD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D86CA4-B45C-F63A-DD30-204EB01E7B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D209D4-7F55-4E11-8B00-A0AE3F4069F6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81634" name="Rectangle 2">
            <a:extLst>
              <a:ext uri="{FF2B5EF4-FFF2-40B4-BE49-F238E27FC236}">
                <a16:creationId xmlns:a16="http://schemas.microsoft.com/office/drawing/2014/main" id="{37E100F3-0234-1EC1-AA1E-25F62028E2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>
            <a:extLst>
              <a:ext uri="{FF2B5EF4-FFF2-40B4-BE49-F238E27FC236}">
                <a16:creationId xmlns:a16="http://schemas.microsoft.com/office/drawing/2014/main" id="{44FF09BA-0DA1-08EA-5FB2-8392EFDD6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57E4AA5-72A6-7527-D45B-EE1D1D2ACD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547F65-75E4-4B3C-8800-F98D1A35346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582658" name="Rectangle 2">
            <a:extLst>
              <a:ext uri="{FF2B5EF4-FFF2-40B4-BE49-F238E27FC236}">
                <a16:creationId xmlns:a16="http://schemas.microsoft.com/office/drawing/2014/main" id="{BA31D0EF-57E8-1108-C218-E1767CBE74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2659" name="Rectangle 3">
            <a:extLst>
              <a:ext uri="{FF2B5EF4-FFF2-40B4-BE49-F238E27FC236}">
                <a16:creationId xmlns:a16="http://schemas.microsoft.com/office/drawing/2014/main" id="{04D502D2-8E2B-AB3F-BCAF-CA8BE7260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BC6EF2-DD03-EDAA-93D8-F502F2F3A0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CF25BB-A2FD-474B-8E09-CF9E9E48E44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583682" name="Rectangle 2">
            <a:extLst>
              <a:ext uri="{FF2B5EF4-FFF2-40B4-BE49-F238E27FC236}">
                <a16:creationId xmlns:a16="http://schemas.microsoft.com/office/drawing/2014/main" id="{BA1593F4-E563-215B-9E49-963F144694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>
            <a:extLst>
              <a:ext uri="{FF2B5EF4-FFF2-40B4-BE49-F238E27FC236}">
                <a16:creationId xmlns:a16="http://schemas.microsoft.com/office/drawing/2014/main" id="{C6453D58-1540-F324-AE6E-0C3432A4AB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59627A-980C-928A-07E9-7AA88EFF60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8C4748-C7A4-4214-87FB-CA4CF7976DC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584706" name="Rectangle 2">
            <a:extLst>
              <a:ext uri="{FF2B5EF4-FFF2-40B4-BE49-F238E27FC236}">
                <a16:creationId xmlns:a16="http://schemas.microsoft.com/office/drawing/2014/main" id="{5B0042EA-3122-1AEE-C4F6-D2B5A428CB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>
            <a:extLst>
              <a:ext uri="{FF2B5EF4-FFF2-40B4-BE49-F238E27FC236}">
                <a16:creationId xmlns:a16="http://schemas.microsoft.com/office/drawing/2014/main" id="{B13F03C4-C2AE-BC39-5BDA-64D3DE1ED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CB89CDD-BF19-CA18-3D56-33AA5378F5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22C0D-E0D9-47C7-9388-777CB0DEC769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585730" name="Rectangle 2">
            <a:extLst>
              <a:ext uri="{FF2B5EF4-FFF2-40B4-BE49-F238E27FC236}">
                <a16:creationId xmlns:a16="http://schemas.microsoft.com/office/drawing/2014/main" id="{835BF96F-4EB0-A1F1-83E5-69E2CB0CF9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>
            <a:extLst>
              <a:ext uri="{FF2B5EF4-FFF2-40B4-BE49-F238E27FC236}">
                <a16:creationId xmlns:a16="http://schemas.microsoft.com/office/drawing/2014/main" id="{636EFA46-F934-4E8A-CBA3-3455239FDD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1BF8B4-A25A-2772-9069-97F9E65D08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0D80A8-BD1C-44DA-A383-9F120C22AC3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586754" name="Rectangle 2">
            <a:extLst>
              <a:ext uri="{FF2B5EF4-FFF2-40B4-BE49-F238E27FC236}">
                <a16:creationId xmlns:a16="http://schemas.microsoft.com/office/drawing/2014/main" id="{5FBB5B94-545A-01AC-F181-162A184E41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>
            <a:extLst>
              <a:ext uri="{FF2B5EF4-FFF2-40B4-BE49-F238E27FC236}">
                <a16:creationId xmlns:a16="http://schemas.microsoft.com/office/drawing/2014/main" id="{3800E935-D7B6-B54B-D32C-1AE4F0D8B5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C9CBC1-3DC1-E183-4FF6-5C7B967D9F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924B92-A4D6-4CA0-A856-FD5405D346F3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587778" name="Rectangle 2">
            <a:extLst>
              <a:ext uri="{FF2B5EF4-FFF2-40B4-BE49-F238E27FC236}">
                <a16:creationId xmlns:a16="http://schemas.microsoft.com/office/drawing/2014/main" id="{57C44BBE-6BE0-FEC1-8F59-6ADBF58D72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>
            <a:extLst>
              <a:ext uri="{FF2B5EF4-FFF2-40B4-BE49-F238E27FC236}">
                <a16:creationId xmlns:a16="http://schemas.microsoft.com/office/drawing/2014/main" id="{457515B8-48BC-7A55-7092-0E9FCAAE6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C9859B0-F43C-AE02-6373-CE94AF9695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4F5BF-7D15-4C4D-9385-E348D7B7D52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88802" name="Rectangle 2">
            <a:extLst>
              <a:ext uri="{FF2B5EF4-FFF2-40B4-BE49-F238E27FC236}">
                <a16:creationId xmlns:a16="http://schemas.microsoft.com/office/drawing/2014/main" id="{035748A7-9DA5-A409-7CDF-DA8592680E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id="{85FE5DF7-09D9-DFFD-41F7-1A1EDF844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1" name="Rectangle 3">
            <a:extLst>
              <a:ext uri="{FF2B5EF4-FFF2-40B4-BE49-F238E27FC236}">
                <a16:creationId xmlns:a16="http://schemas.microsoft.com/office/drawing/2014/main" id="{79F3789D-E358-89D0-3098-85714AAA1A27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pic>
        <p:nvPicPr>
          <p:cNvPr id="539655" name="Picture 7">
            <a:extLst>
              <a:ext uri="{FF2B5EF4-FFF2-40B4-BE49-F238E27FC236}">
                <a16:creationId xmlns:a16="http://schemas.microsoft.com/office/drawing/2014/main" id="{CB681949-E3CD-73D5-A999-CB22EE46E1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9667" name="Rectangle 19">
            <a:extLst>
              <a:ext uri="{FF2B5EF4-FFF2-40B4-BE49-F238E27FC236}">
                <a16:creationId xmlns:a16="http://schemas.microsoft.com/office/drawing/2014/main" id="{391B0A8B-B548-C52F-3EC1-34BDC9B5063C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539668" name="Rectangle 20">
            <a:extLst>
              <a:ext uri="{FF2B5EF4-FFF2-40B4-BE49-F238E27FC236}">
                <a16:creationId xmlns:a16="http://schemas.microsoft.com/office/drawing/2014/main" id="{4747207C-50C7-6061-C4AC-BF033A2277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39669" name="Rectangle 21">
            <a:extLst>
              <a:ext uri="{FF2B5EF4-FFF2-40B4-BE49-F238E27FC236}">
                <a16:creationId xmlns:a16="http://schemas.microsoft.com/office/drawing/2014/main" id="{0BD85BC4-6AAF-8B5F-D967-08684767BD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39670" name="Rectangle 22">
            <a:extLst>
              <a:ext uri="{FF2B5EF4-FFF2-40B4-BE49-F238E27FC236}">
                <a16:creationId xmlns:a16="http://schemas.microsoft.com/office/drawing/2014/main" id="{A85DBE7A-EDA7-0D08-E70C-512ABE222F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39671" name="Rectangle 23">
            <a:extLst>
              <a:ext uri="{FF2B5EF4-FFF2-40B4-BE49-F238E27FC236}">
                <a16:creationId xmlns:a16="http://schemas.microsoft.com/office/drawing/2014/main" id="{8C029871-0E31-68E5-4F2F-72E977CDE37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39672" name="Rectangle 24">
            <a:extLst>
              <a:ext uri="{FF2B5EF4-FFF2-40B4-BE49-F238E27FC236}">
                <a16:creationId xmlns:a16="http://schemas.microsoft.com/office/drawing/2014/main" id="{581A8D57-EE8C-AEC1-B9D2-E3B38C0251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A29C5356-8FA4-4C7B-AA46-C53CFBAF6A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2F904-1EC4-4964-0B56-462CDA606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2D7BA7-B40E-17F5-6F68-B1CB1F6FE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F0368-452C-8049-7FEC-A5F833C0F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38B68-AF5F-9488-EA19-297FC2F11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18B33-A557-5040-59E3-A9103AA50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848A4-30B8-47D7-982C-1AB12E983CD3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66148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48C2C-46C4-848B-B267-250F95D70F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DAA402-B90B-6E6C-64C7-2A246AED4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97DD1-F089-AC12-55C0-A92BDC19A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EC726-3DFC-AE1F-F1ED-CD2BD134E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5C6D-5014-0284-0C39-76A3D5FDD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D99FF-8C8A-4E66-8DEE-583E215F8897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2311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825A2-97EA-80DA-05FB-2A6087C58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925CC-8A7D-BA62-E45E-B0EE98CA7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6EF41-26E8-08AD-829E-C08F45D28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B90B3-7212-EF4C-BE59-87674BE14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6C58C-893D-B899-D911-F9C0E77F7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E7240-0FDF-4828-A9BF-0EF1B6D0C8B3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34699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FF70E-9203-89B5-7368-984D1486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629378-4C4F-48FA-E20E-3D2D6F638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48459-14BD-18E0-3E1A-F04506EB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D5A8D-302E-4465-9214-4217D414B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F2D3D-B5FB-1412-1358-9FE85EE2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BF171-87FD-4F55-AAB6-EBD45EB9FC51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7499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E5FC4-B12C-FFFE-BC08-008C24547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5E72-6231-1E05-D826-775EF01FE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AA4A2-AAB9-9958-94CC-F992FDE0B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AA190-F419-B734-2058-000E12217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E75A4-004A-36B1-A244-7613918F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BC751-D7DA-D7C9-2051-20075C0B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A2066-FCB8-4A41-8958-C4E058075258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04373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5ECE6-6569-78DF-DC4F-2F2ACD9E4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DA8683-4F4E-6AE9-15BA-3E57D34ED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787E0-CB7F-4CB0-527A-3F515A8E5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200FF-E9AE-C4FC-C784-AE2510F20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A9E73-D51A-1779-2505-DFA3696D08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CB948-481D-6BC6-84E4-DC409DCFF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A5650A-DABA-6987-08E2-806D09715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DA9C43-C5A7-97F7-5471-CB4218696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BB391-52D3-4F88-A7BF-CE862D803BFF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09509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4110D-1C1A-D263-084F-D45DE1AD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D08C7-E236-7FB3-FF2E-A4591F10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2458-0597-2295-E2FF-639BD272B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A2C270-A53C-4536-583F-C9E31CCF8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43D7E-01B2-4283-951E-60F199B0F71A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64939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C18E9-1233-6B2E-07A0-F341773B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5848F0-C6A8-76A6-4FC9-828C114CB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708E2-B1AB-43BE-C9A3-619116B32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0A659-6D87-4276-BD75-38FA049BDE99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95517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FB29-BEED-2172-A5A9-22A82695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8626C-697B-8273-F398-E9E82D50D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5F9A8-8ECA-E515-A71F-5F129258E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93CE0-9F66-A129-AF46-751844181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12ADF-7816-FC51-578A-504E63056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4CD10-5592-208F-57CD-C7CCB9161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FA5CC-C156-43C4-BA5B-9D8D9253F3DC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36315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B1B3-644E-6F8C-AF7A-1475AA5DF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835EF6-FA7D-F15B-72C2-B72A662BE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4871D-D8D1-0CFC-0F9C-C63B4C339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BEA96-9E9C-7C8A-4CCF-9B3151E3C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DB986-82C1-3342-4D5F-3BACC27AF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A64F-8CD9-BEE7-AEB9-9E0DF783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09A0-62C6-4B24-A66D-1F471CC0931F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06732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49" name="Rectangle 25">
            <a:extLst>
              <a:ext uri="{FF2B5EF4-FFF2-40B4-BE49-F238E27FC236}">
                <a16:creationId xmlns:a16="http://schemas.microsoft.com/office/drawing/2014/main" id="{F661A2D4-10A2-4184-3AAD-0F9D61F12FE7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538650" name="Rectangle 26">
            <a:extLst>
              <a:ext uri="{FF2B5EF4-FFF2-40B4-BE49-F238E27FC236}">
                <a16:creationId xmlns:a16="http://schemas.microsoft.com/office/drawing/2014/main" id="{1AA1859E-17B1-311E-A402-9FBE31B33C7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538651" name="Rectangle 27">
            <a:extLst>
              <a:ext uri="{FF2B5EF4-FFF2-40B4-BE49-F238E27FC236}">
                <a16:creationId xmlns:a16="http://schemas.microsoft.com/office/drawing/2014/main" id="{4BBF0699-FD17-DBC7-FAC6-72D5EB5FB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538652" name="Rectangle 28">
            <a:extLst>
              <a:ext uri="{FF2B5EF4-FFF2-40B4-BE49-F238E27FC236}">
                <a16:creationId xmlns:a16="http://schemas.microsoft.com/office/drawing/2014/main" id="{729F3C94-8A28-FA5B-AFBB-BFCDD4639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538653" name="Rectangle 29">
            <a:extLst>
              <a:ext uri="{FF2B5EF4-FFF2-40B4-BE49-F238E27FC236}">
                <a16:creationId xmlns:a16="http://schemas.microsoft.com/office/drawing/2014/main" id="{9673D076-E3AB-A49D-6FE8-13C765DF0E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38655" name="Rectangle 31">
            <a:extLst>
              <a:ext uri="{FF2B5EF4-FFF2-40B4-BE49-F238E27FC236}">
                <a16:creationId xmlns:a16="http://schemas.microsoft.com/office/drawing/2014/main" id="{91E487EF-9415-E9C2-8898-2C05379292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38656" name="Rectangle 32">
            <a:extLst>
              <a:ext uri="{FF2B5EF4-FFF2-40B4-BE49-F238E27FC236}">
                <a16:creationId xmlns:a16="http://schemas.microsoft.com/office/drawing/2014/main" id="{87344483-4885-F883-4ED9-F8574962FC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pic>
        <p:nvPicPr>
          <p:cNvPr id="538657" name="Picture 33">
            <a:extLst>
              <a:ext uri="{FF2B5EF4-FFF2-40B4-BE49-F238E27FC236}">
                <a16:creationId xmlns:a16="http://schemas.microsoft.com/office/drawing/2014/main" id="{CBBF292C-6DC8-7B4E-89EE-624D35C19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8658" name="Rectangle 34">
            <a:extLst>
              <a:ext uri="{FF2B5EF4-FFF2-40B4-BE49-F238E27FC236}">
                <a16:creationId xmlns:a16="http://schemas.microsoft.com/office/drawing/2014/main" id="{5D610C98-8572-4B14-0858-3CB8BC7C3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altLang="en-US"/>
          </a:p>
        </p:txBody>
      </p:sp>
      <p:sp>
        <p:nvSpPr>
          <p:cNvPr id="538659" name="Rectangle 35">
            <a:extLst>
              <a:ext uri="{FF2B5EF4-FFF2-40B4-BE49-F238E27FC236}">
                <a16:creationId xmlns:a16="http://schemas.microsoft.com/office/drawing/2014/main" id="{296AC881-3FD0-31C0-0189-9BE8C13931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79555273-0D34-44C8-BA2D-1D3BB1D8320B}" type="slidenum">
              <a:rPr lang="en-US" altLang="en-US"/>
              <a:pPr/>
              <a:t>‹#›</a:t>
            </a:fld>
            <a:endParaRPr lang="en-US" altLang="en-US" sz="1400"/>
          </a:p>
        </p:txBody>
      </p:sp>
      <p:sp>
        <p:nvSpPr>
          <p:cNvPr id="538660" name="Rectangle 36">
            <a:extLst>
              <a:ext uri="{FF2B5EF4-FFF2-40B4-BE49-F238E27FC236}">
                <a16:creationId xmlns:a16="http://schemas.microsoft.com/office/drawing/2014/main" id="{22FB509E-8C56-B2B0-6578-BA489B708D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>
            <a:extLst>
              <a:ext uri="{FF2B5EF4-FFF2-40B4-BE49-F238E27FC236}">
                <a16:creationId xmlns:a16="http://schemas.microsoft.com/office/drawing/2014/main" id="{CFF74987-1DEA-3B4D-93A4-102089F1EE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Writing A Good Book Review</a:t>
            </a:r>
          </a:p>
        </p:txBody>
      </p:sp>
      <p:sp>
        <p:nvSpPr>
          <p:cNvPr id="568323" name="Rectangle 3">
            <a:extLst>
              <a:ext uri="{FF2B5EF4-FFF2-40B4-BE49-F238E27FC236}">
                <a16:creationId xmlns:a16="http://schemas.microsoft.com/office/drawing/2014/main" id="{EB1BA8AC-E128-F7BE-B299-FE205B395B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>
            <a:extLst>
              <a:ext uri="{FF2B5EF4-FFF2-40B4-BE49-F238E27FC236}">
                <a16:creationId xmlns:a16="http://schemas.microsoft.com/office/drawing/2014/main" id="{35F171C3-2969-5926-6E7E-3BB0976FC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HOMEWORK-DAY 2</a:t>
            </a:r>
          </a:p>
        </p:txBody>
      </p:sp>
      <p:sp>
        <p:nvSpPr>
          <p:cNvPr id="577539" name="Rectangle 3">
            <a:extLst>
              <a:ext uri="{FF2B5EF4-FFF2-40B4-BE49-F238E27FC236}">
                <a16:creationId xmlns:a16="http://schemas.microsoft.com/office/drawing/2014/main" id="{CB1A893C-0DD1-4CF1-E5A2-EFAF8FCC7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Write a Paragraph 3 &amp; 4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>
            <a:extLst>
              <a:ext uri="{FF2B5EF4-FFF2-40B4-BE49-F238E27FC236}">
                <a16:creationId xmlns:a16="http://schemas.microsoft.com/office/drawing/2014/main" id="{B9F7EB3A-0D8C-039D-84F3-D5A0015E0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PUTTING IT ALL TOGETHER</a:t>
            </a:r>
          </a:p>
        </p:txBody>
      </p:sp>
      <p:sp>
        <p:nvSpPr>
          <p:cNvPr id="578563" name="Rectangle 3">
            <a:extLst>
              <a:ext uri="{FF2B5EF4-FFF2-40B4-BE49-F238E27FC236}">
                <a16:creationId xmlns:a16="http://schemas.microsoft.com/office/drawing/2014/main" id="{8BD2EB4D-1BA4-DCC4-2419-A6C4436C1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Now you have a great report to be proud of that will count for a major part in your grade</a:t>
            </a:r>
          </a:p>
          <a:p>
            <a:r>
              <a:rPr lang="en-US" altLang="en-US"/>
              <a:t>I want this typed neatly in a readable font, size 14 by tomorrow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Text Box 2">
            <a:extLst>
              <a:ext uri="{FF2B5EF4-FFF2-40B4-BE49-F238E27FC236}">
                <a16:creationId xmlns:a16="http://schemas.microsoft.com/office/drawing/2014/main" id="{3AFBCAD9-A742-E0F2-87A5-9D9E73972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>
            <a:extLst>
              <a:ext uri="{FF2B5EF4-FFF2-40B4-BE49-F238E27FC236}">
                <a16:creationId xmlns:a16="http://schemas.microsoft.com/office/drawing/2014/main" id="{F68EBEF5-FB07-F3D9-6602-E04AA82561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Book Review ?</a:t>
            </a:r>
          </a:p>
        </p:txBody>
      </p:sp>
      <p:sp>
        <p:nvSpPr>
          <p:cNvPr id="569347" name="Rectangle 3">
            <a:extLst>
              <a:ext uri="{FF2B5EF4-FFF2-40B4-BE49-F238E27FC236}">
                <a16:creationId xmlns:a16="http://schemas.microsoft.com/office/drawing/2014/main" id="{8964AE0F-7AA6-0E15-E639-668DB677B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written opinion of what you think of a certain book as well as an accompanying summary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>
            <a:extLst>
              <a:ext uri="{FF2B5EF4-FFF2-40B4-BE49-F238E27FC236}">
                <a16:creationId xmlns:a16="http://schemas.microsoft.com/office/drawing/2014/main" id="{D9DFBF03-D9A5-F055-8DE4-13507BCC0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Good Book Review . . . </a:t>
            </a:r>
          </a:p>
        </p:txBody>
      </p:sp>
      <p:sp>
        <p:nvSpPr>
          <p:cNvPr id="570371" name="Rectangle 3">
            <a:extLst>
              <a:ext uri="{FF2B5EF4-FFF2-40B4-BE49-F238E27FC236}">
                <a16:creationId xmlns:a16="http://schemas.microsoft.com/office/drawing/2014/main" id="{F9886CCF-C468-3A77-8719-9E301E507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Gives a statement telling the genre and what types of people would enjoy reading this book.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Gives your personal opinions and thoughts about the book and relates the book to your personal life.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Gives a brief summary of what goes on in the book but not giving a way the final event ( to do this, you usually just say a question such as “Who will win the vigorous battle between ________ and ______?  Read the book to find out !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Leaves the reader in suspense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>
            <a:extLst>
              <a:ext uri="{FF2B5EF4-FFF2-40B4-BE49-F238E27FC236}">
                <a16:creationId xmlns:a16="http://schemas.microsoft.com/office/drawing/2014/main" id="{08987C0B-ACB4-440B-AD68-642C99E04E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Paragraph 1</a:t>
            </a:r>
          </a:p>
        </p:txBody>
      </p:sp>
      <p:sp>
        <p:nvSpPr>
          <p:cNvPr id="571395" name="Rectangle 3">
            <a:extLst>
              <a:ext uri="{FF2B5EF4-FFF2-40B4-BE49-F238E27FC236}">
                <a16:creationId xmlns:a16="http://schemas.microsoft.com/office/drawing/2014/main" id="{141595D6-8820-C959-C87A-0B557E9038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first paragraph follows the title and author.</a:t>
            </a:r>
          </a:p>
          <a:p>
            <a:r>
              <a:rPr lang="en-US" altLang="en-US"/>
              <a:t>In the 1</a:t>
            </a:r>
            <a:r>
              <a:rPr lang="en-US" altLang="en-US" baseline="30000"/>
              <a:t>st</a:t>
            </a:r>
            <a:r>
              <a:rPr lang="en-US" altLang="en-US"/>
              <a:t> paragraph, you will need to include the genre, and what type of people the book is geared towards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>
            <a:extLst>
              <a:ext uri="{FF2B5EF4-FFF2-40B4-BE49-F238E27FC236}">
                <a16:creationId xmlns:a16="http://schemas.microsoft.com/office/drawing/2014/main" id="{DF3F63A6-1D15-3EF1-A921-459DA9BC14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Paragraph 2</a:t>
            </a:r>
          </a:p>
        </p:txBody>
      </p:sp>
      <p:sp>
        <p:nvSpPr>
          <p:cNvPr id="572419" name="Rectangle 3">
            <a:extLst>
              <a:ext uri="{FF2B5EF4-FFF2-40B4-BE49-F238E27FC236}">
                <a16:creationId xmlns:a16="http://schemas.microsoft.com/office/drawing/2014/main" id="{EBE4C8CD-4576-6601-AEF8-331FA67B7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the 2</a:t>
            </a:r>
            <a:r>
              <a:rPr lang="en-US" altLang="en-US" baseline="30000"/>
              <a:t>nd</a:t>
            </a:r>
            <a:r>
              <a:rPr lang="en-US" altLang="en-US"/>
              <a:t> paragraph you want to include your personal opinions about the book and how parts relate to your personal life.</a:t>
            </a:r>
          </a:p>
          <a:p>
            <a:r>
              <a:rPr lang="en-US" altLang="en-US"/>
              <a:t>This paragraph is strictly about you and your thoughts, and enjoyments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>
            <a:extLst>
              <a:ext uri="{FF2B5EF4-FFF2-40B4-BE49-F238E27FC236}">
                <a16:creationId xmlns:a16="http://schemas.microsoft.com/office/drawing/2014/main" id="{5D5E20BD-0E3A-80A2-582B-3A1CC7AB1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HOMEWORK-DAY 1</a:t>
            </a:r>
          </a:p>
        </p:txBody>
      </p:sp>
      <p:sp>
        <p:nvSpPr>
          <p:cNvPr id="573443" name="Rectangle 3">
            <a:extLst>
              <a:ext uri="{FF2B5EF4-FFF2-40B4-BE49-F238E27FC236}">
                <a16:creationId xmlns:a16="http://schemas.microsoft.com/office/drawing/2014/main" id="{1EC429EA-2BC6-EB74-8520-0C10DB91D5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Tonight’s homework is to write the 1</a:t>
            </a:r>
            <a:r>
              <a:rPr lang="en-US" altLang="en-US" baseline="30000"/>
              <a:t>st</a:t>
            </a:r>
            <a:r>
              <a:rPr lang="en-US" altLang="en-US"/>
              <a:t> 2 paragraphs of a book review on the book you will be using for this project.</a:t>
            </a:r>
          </a:p>
          <a:p>
            <a:r>
              <a:rPr lang="en-US" altLang="en-US"/>
              <a:t>At the end of this part of the unit you will put everything together for 1 grade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>
            <a:extLst>
              <a:ext uri="{FF2B5EF4-FFF2-40B4-BE49-F238E27FC236}">
                <a16:creationId xmlns:a16="http://schemas.microsoft.com/office/drawing/2014/main" id="{F487F4F3-30D3-3F57-8FD1-826E6E74A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Paragraph 3</a:t>
            </a:r>
          </a:p>
        </p:txBody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id="{86B1C527-CF14-CF14-84F9-3F2B3668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Your 3</a:t>
            </a:r>
            <a:r>
              <a:rPr lang="en-US" altLang="en-US" baseline="30000"/>
              <a:t>rd</a:t>
            </a:r>
            <a:r>
              <a:rPr lang="en-US" altLang="en-US"/>
              <a:t> paragraph is the longest of all of your paragraphs.</a:t>
            </a:r>
          </a:p>
          <a:p>
            <a:r>
              <a:rPr lang="en-US" altLang="en-US"/>
              <a:t>You will give a descriptive yet brief summary of at least 9 sentences but no more that 15 sentences.</a:t>
            </a:r>
          </a:p>
          <a:p>
            <a:r>
              <a:rPr lang="en-US" altLang="en-US"/>
              <a:t>You must go through phases 1 through 3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(see next slide)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>
            <a:extLst>
              <a:ext uri="{FF2B5EF4-FFF2-40B4-BE49-F238E27FC236}">
                <a16:creationId xmlns:a16="http://schemas.microsoft.com/office/drawing/2014/main" id="{2A301EAC-7816-7955-B8C7-C34641D19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Paragraph 3-PLANNER</a:t>
            </a:r>
          </a:p>
        </p:txBody>
      </p:sp>
      <p:sp>
        <p:nvSpPr>
          <p:cNvPr id="575491" name="Rectangle 3">
            <a:extLst>
              <a:ext uri="{FF2B5EF4-FFF2-40B4-BE49-F238E27FC236}">
                <a16:creationId xmlns:a16="http://schemas.microsoft.com/office/drawing/2014/main" id="{56B9884C-1085-706C-073C-F4D111D74B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your summary, you will need to design a phases planner</a:t>
            </a:r>
          </a:p>
        </p:txBody>
      </p:sp>
      <p:sp>
        <p:nvSpPr>
          <p:cNvPr id="575492" name="AutoShape 4">
            <a:extLst>
              <a:ext uri="{FF2B5EF4-FFF2-40B4-BE49-F238E27FC236}">
                <a16:creationId xmlns:a16="http://schemas.microsoft.com/office/drawing/2014/main" id="{5D8B5F20-4A10-60CA-026C-40FA0AE9A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0"/>
            <a:ext cx="8382000" cy="2667000"/>
          </a:xfrm>
          <a:prstGeom prst="flowChar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5493" name="Text Box 5">
            <a:extLst>
              <a:ext uri="{FF2B5EF4-FFF2-40B4-BE49-F238E27FC236}">
                <a16:creationId xmlns:a16="http://schemas.microsoft.com/office/drawing/2014/main" id="{62774CFA-1DC5-AAB8-C9C6-7734322F9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200400"/>
            <a:ext cx="36576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Phase 1</a:t>
            </a:r>
          </a:p>
          <a:p>
            <a:pPr algn="ctr">
              <a:spcBef>
                <a:spcPct val="50000"/>
              </a:spcBef>
            </a:pPr>
            <a:r>
              <a:rPr lang="en-US" altLang="en-US" sz="1800"/>
              <a:t>Talk about the main events in the 1</a:t>
            </a:r>
            <a:r>
              <a:rPr lang="en-US" altLang="en-US" sz="1800" baseline="30000"/>
              <a:t>st</a:t>
            </a:r>
            <a:r>
              <a:rPr lang="en-US" altLang="en-US" sz="1800"/>
              <a:t> 4</a:t>
            </a:r>
            <a:r>
              <a:rPr lang="en-US" altLang="en-US" sz="1800" baseline="30000"/>
              <a:t>th</a:t>
            </a:r>
            <a:r>
              <a:rPr lang="en-US" altLang="en-US" sz="1800"/>
              <a:t> of your book</a:t>
            </a:r>
          </a:p>
        </p:txBody>
      </p:sp>
      <p:sp>
        <p:nvSpPr>
          <p:cNvPr id="575494" name="Text Box 6">
            <a:extLst>
              <a:ext uri="{FF2B5EF4-FFF2-40B4-BE49-F238E27FC236}">
                <a16:creationId xmlns:a16="http://schemas.microsoft.com/office/drawing/2014/main" id="{9DEAC213-8F3E-E307-E238-B88E067D2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352800"/>
            <a:ext cx="3810000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Phase 2</a:t>
            </a:r>
          </a:p>
          <a:p>
            <a:pPr algn="ctr">
              <a:spcBef>
                <a:spcPct val="50000"/>
              </a:spcBef>
            </a:pPr>
            <a:r>
              <a:rPr lang="en-US" altLang="en-US" sz="1800"/>
              <a:t>Talk about the main events and the problems that occur during the 1</a:t>
            </a:r>
            <a:r>
              <a:rPr lang="en-US" altLang="en-US" sz="1800" baseline="30000"/>
              <a:t>st</a:t>
            </a:r>
            <a:r>
              <a:rPr lang="en-US" altLang="en-US" sz="1800"/>
              <a:t> part of the middle.  Talk about the major problem</a:t>
            </a:r>
          </a:p>
        </p:txBody>
      </p:sp>
      <p:sp>
        <p:nvSpPr>
          <p:cNvPr id="575495" name="Text Box 7">
            <a:extLst>
              <a:ext uri="{FF2B5EF4-FFF2-40B4-BE49-F238E27FC236}">
                <a16:creationId xmlns:a16="http://schemas.microsoft.com/office/drawing/2014/main" id="{38FF5AEF-FC42-3612-9474-6FC70C796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36576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Phase 3</a:t>
            </a:r>
          </a:p>
          <a:p>
            <a:pPr algn="ctr">
              <a:spcBef>
                <a:spcPct val="50000"/>
              </a:spcBef>
            </a:pPr>
            <a:r>
              <a:rPr lang="en-US" altLang="en-US" sz="1800"/>
              <a:t>Talk about the 3nd half of the middle and the steps leading up to the solution</a:t>
            </a:r>
          </a:p>
        </p:txBody>
      </p:sp>
      <p:sp>
        <p:nvSpPr>
          <p:cNvPr id="575496" name="Text Box 8">
            <a:extLst>
              <a:ext uri="{FF2B5EF4-FFF2-40B4-BE49-F238E27FC236}">
                <a16:creationId xmlns:a16="http://schemas.microsoft.com/office/drawing/2014/main" id="{E0F47948-54A0-5C9B-60CE-3F077E6C1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257800"/>
            <a:ext cx="37338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Phase 4</a:t>
            </a:r>
          </a:p>
          <a:p>
            <a:pPr algn="ctr">
              <a:spcBef>
                <a:spcPct val="50000"/>
              </a:spcBef>
            </a:pPr>
            <a:r>
              <a:rPr lang="en-US" altLang="en-US" sz="1800"/>
              <a:t>You don’t talk about this phase in your paragraph 3 but you must still plan it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>
            <a:extLst>
              <a:ext uri="{FF2B5EF4-FFF2-40B4-BE49-F238E27FC236}">
                <a16:creationId xmlns:a16="http://schemas.microsoft.com/office/drawing/2014/main" id="{534D045B-524E-9E0A-5DB0-C4ECA3482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Paragraph 4</a:t>
            </a:r>
          </a:p>
        </p:txBody>
      </p:sp>
      <p:sp>
        <p:nvSpPr>
          <p:cNvPr id="576515" name="Rectangle 3">
            <a:extLst>
              <a:ext uri="{FF2B5EF4-FFF2-40B4-BE49-F238E27FC236}">
                <a16:creationId xmlns:a16="http://schemas.microsoft.com/office/drawing/2014/main" id="{0A6C721F-A642-1F32-BDBC-69BD75A62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This is your last required paragraph</a:t>
            </a:r>
          </a:p>
          <a:p>
            <a:pPr>
              <a:lnSpc>
                <a:spcPct val="90000"/>
              </a:lnSpc>
            </a:pPr>
            <a:r>
              <a:rPr lang="en-US" altLang="en-US"/>
              <a:t>Talk about the following;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Author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Author’s purpose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Awards Book Has Received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Additional Info About The Book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Closing</a:t>
            </a:r>
          </a:p>
          <a:p>
            <a:pPr lvl="3">
              <a:lnSpc>
                <a:spcPct val="90000"/>
              </a:lnSpc>
            </a:pPr>
            <a:endParaRPr lang="en-US" altLang="en-US"/>
          </a:p>
          <a:p>
            <a:pPr lvl="3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REMEMBER-WHAT EVR YOUR WRITE IN THE LAST PARAGRAPH IS WHAT MOST PEOPLE WILL COMMONLY REMEMBER.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23</TotalTime>
  <Words>527</Words>
  <Application>Microsoft Office PowerPoint</Application>
  <PresentationFormat>On-screen Show (4:3)</PresentationFormat>
  <Paragraphs>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Times New Roman</vt:lpstr>
      <vt:lpstr>Wingdings</vt:lpstr>
      <vt:lpstr>Arial Narrow</vt:lpstr>
      <vt:lpstr>Arial</vt:lpstr>
      <vt:lpstr>Nature</vt:lpstr>
      <vt:lpstr>Writing A Good Book Review</vt:lpstr>
      <vt:lpstr>What Is A Book Review ?</vt:lpstr>
      <vt:lpstr>A Good Book Review . . . </vt:lpstr>
      <vt:lpstr>Paragraph 1</vt:lpstr>
      <vt:lpstr>Paragraph 2</vt:lpstr>
      <vt:lpstr>HOMEWORK-DAY 1</vt:lpstr>
      <vt:lpstr>Paragraph 3</vt:lpstr>
      <vt:lpstr>Paragraph 3-PLANNER</vt:lpstr>
      <vt:lpstr>Paragraph 4</vt:lpstr>
      <vt:lpstr>HOMEWORK-DAY 2</vt:lpstr>
      <vt:lpstr>PUTTING IT ALL TOGETHER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Good Book Review</dc:title>
  <dc:creator>Ben Swanson</dc:creator>
  <cp:lastModifiedBy>Nayan GRIFFITHS</cp:lastModifiedBy>
  <cp:revision>2</cp:revision>
  <cp:lastPrinted>1601-01-01T00:00:00Z</cp:lastPrinted>
  <dcterms:created xsi:type="dcterms:W3CDTF">2007-02-25T20:20:03Z</dcterms:created>
  <dcterms:modified xsi:type="dcterms:W3CDTF">2023-03-21T15:32:21Z</dcterms:modified>
</cp:coreProperties>
</file>