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16" d="100"/>
          <a:sy n="116" d="100"/>
        </p:scale>
        <p:origin x="114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6496B1F-74B3-6DE7-4BB5-E7CA419432C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C75D656-608B-3D8A-ADB1-5EFCC62E97B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681ACB30-62E6-07BD-B87E-5F6C92538A35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8860FC77-B63E-7703-E6D5-0BA17CA489F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0B5EEAEC-0D41-C8F0-7FDE-261C7C4A070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506C5D0E-CB74-AEC0-74EB-63DE0AD7AB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4C1AF5-A56A-477B-8678-CAB523345BA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DFCFE6F-56EF-87D4-B08A-1133DFD74B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DA12A8-92B7-497D-8BF8-A0B1E684F71B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CDE1A2E7-3C1C-580A-1E19-3D77B4763DA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A3D0591-6AD6-0216-AE9B-413C94D80E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FC5AB76-AD6F-A3AD-577C-CD2080FF71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35CA98-878D-4AAF-B03B-79961202AC11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18B29DFD-138D-E5F8-83BB-1739DB58510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6910826D-EA76-2E1C-FA9E-559F517398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379A8D6-86F9-E9B1-A8F4-3974823C44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5E745F-EBCF-49C6-9F75-26486565B2D4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2C58CE53-3584-5706-2BCB-A09316444CB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09B07B7D-51F9-95AB-8E3E-38BCC87154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E9269D7-4E0D-037A-0E70-FCD8629B56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6071E9-CDA6-401D-A701-2DA8C3D78647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D188070F-F934-3ACC-74CC-B88AA7C5F77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D6D42523-49B6-6EE1-0230-49DA8986BD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4FCD400-1722-E66F-E790-DDD0BDA910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2D4D9E-B336-48CE-8B0B-44ED84AD48D5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8190D815-84DB-163A-2E69-6F35DBBF52D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87DF20EF-6CDF-1896-833D-B4BF948BB6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B0CAD9E-565D-ACE4-C842-0FA0C54477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1521EA-384C-40A5-8648-FA0429C71BE7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C034AC81-244C-6BCD-F6D8-02D0F41994B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32C5FD49-CCCF-8D44-ABDF-A5D17B2C5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7681254-9584-063E-6F14-84A0C26D31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567FEC-7274-46DA-9C5C-8026BF48DD9E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A5642787-6CA6-5B70-B41F-B9D6E2054C6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5DAA303-ACE5-754C-21CE-E091146825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7516ADA3-786D-8069-4681-EE18782C25B9}"/>
              </a:ext>
            </a:extLst>
          </p:cNvPr>
          <p:cNvGrpSpPr>
            <a:grpSpLocks/>
          </p:cNvGrpSpPr>
          <p:nvPr/>
        </p:nvGrpSpPr>
        <p:grpSpPr bwMode="auto">
          <a:xfrm>
            <a:off x="0" y="-14288"/>
            <a:ext cx="9155113" cy="6884988"/>
            <a:chOff x="0" y="-9"/>
            <a:chExt cx="5767" cy="4337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35D8D276-7488-B1DF-BFB5-A35F4778FEF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632" y="-5"/>
              <a:ext cx="1737" cy="4333"/>
            </a:xfrm>
            <a:custGeom>
              <a:avLst/>
              <a:gdLst>
                <a:gd name="T0" fmla="*/ 494 w 1737"/>
                <a:gd name="T1" fmla="*/ 4309 h 4320"/>
                <a:gd name="T2" fmla="*/ 1737 w 1737"/>
                <a:gd name="T3" fmla="*/ 4320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309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A05B543A-731B-C64C-3821-909F800DD01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-7"/>
              <a:ext cx="1737" cy="4329"/>
            </a:xfrm>
            <a:custGeom>
              <a:avLst/>
              <a:gdLst>
                <a:gd name="T0" fmla="*/ 494 w 1737"/>
                <a:gd name="T1" fmla="*/ 4309 h 4320"/>
                <a:gd name="T2" fmla="*/ 1737 w 1737"/>
                <a:gd name="T3" fmla="*/ 4320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309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1" name="Freeform 5">
              <a:extLst>
                <a:ext uri="{FF2B5EF4-FFF2-40B4-BE49-F238E27FC236}">
                  <a16:creationId xmlns:a16="http://schemas.microsoft.com/office/drawing/2014/main" id="{093B1874-3243-3861-EC39-4BF70842A19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744" y="-4"/>
              <a:ext cx="1739" cy="4330"/>
            </a:xfrm>
            <a:custGeom>
              <a:avLst/>
              <a:gdLst>
                <a:gd name="T0" fmla="*/ 494 w 1739"/>
                <a:gd name="T1" fmla="*/ 4415 h 4420"/>
                <a:gd name="T2" fmla="*/ 1739 w 1739"/>
                <a:gd name="T3" fmla="*/ 4420 h 4420"/>
                <a:gd name="T4" fmla="*/ 524 w 1739"/>
                <a:gd name="T5" fmla="*/ 0 h 4420"/>
                <a:gd name="T6" fmla="*/ 0 w 1739"/>
                <a:gd name="T7" fmla="*/ 7 h 4420"/>
                <a:gd name="T8" fmla="*/ 494 w 1739"/>
                <a:gd name="T9" fmla="*/ 4415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2" name="Freeform 6">
              <a:extLst>
                <a:ext uri="{FF2B5EF4-FFF2-40B4-BE49-F238E27FC236}">
                  <a16:creationId xmlns:a16="http://schemas.microsoft.com/office/drawing/2014/main" id="{57475991-3F10-52F5-251E-DE9C295B984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920" y="-9"/>
              <a:ext cx="2080" cy="4324"/>
            </a:xfrm>
            <a:custGeom>
              <a:avLst/>
              <a:gdLst>
                <a:gd name="T0" fmla="*/ 0 w 2080"/>
                <a:gd name="T1" fmla="*/ 7 h 4338"/>
                <a:gd name="T2" fmla="*/ 1870 w 2080"/>
                <a:gd name="T3" fmla="*/ 4338 h 4338"/>
                <a:gd name="T4" fmla="*/ 2080 w 2080"/>
                <a:gd name="T5" fmla="*/ 4338 h 4338"/>
                <a:gd name="T6" fmla="*/ 1033 w 2080"/>
                <a:gd name="T7" fmla="*/ 0 h 4338"/>
                <a:gd name="T8" fmla="*/ 0 w 2080"/>
                <a:gd name="T9" fmla="*/ 7 h 4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3" name="Freeform 7">
              <a:extLst>
                <a:ext uri="{FF2B5EF4-FFF2-40B4-BE49-F238E27FC236}">
                  <a16:creationId xmlns:a16="http://schemas.microsoft.com/office/drawing/2014/main" id="{3BCEFA1A-A00E-D72C-C303-87F0A41F977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7" y="97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4" name="Freeform 8">
              <a:extLst>
                <a:ext uri="{FF2B5EF4-FFF2-40B4-BE49-F238E27FC236}">
                  <a16:creationId xmlns:a16="http://schemas.microsoft.com/office/drawing/2014/main" id="{09279E36-337E-B3B0-B786-93F2E291F5D8}"/>
                </a:ext>
              </a:extLst>
            </p:cNvPr>
            <p:cNvSpPr>
              <a:spLocks/>
            </p:cNvSpPr>
            <p:nvPr/>
          </p:nvSpPr>
          <p:spPr bwMode="hidden">
            <a:xfrm rot="2702961" flipH="1">
              <a:off x="810" y="766"/>
              <a:ext cx="2544" cy="1008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5" name="Freeform 9">
              <a:extLst>
                <a:ext uri="{FF2B5EF4-FFF2-40B4-BE49-F238E27FC236}">
                  <a16:creationId xmlns:a16="http://schemas.microsoft.com/office/drawing/2014/main" id="{F5167F56-567B-687F-1A38-EB71CC5B922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83" y="49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6" name="Freeform 10">
              <a:extLst>
                <a:ext uri="{FF2B5EF4-FFF2-40B4-BE49-F238E27FC236}">
                  <a16:creationId xmlns:a16="http://schemas.microsoft.com/office/drawing/2014/main" id="{44B35E57-714F-F6AE-3D67-E3F93517A57F}"/>
                </a:ext>
              </a:extLst>
            </p:cNvPr>
            <p:cNvSpPr>
              <a:spLocks/>
            </p:cNvSpPr>
            <p:nvPr/>
          </p:nvSpPr>
          <p:spPr bwMode="hidden">
            <a:xfrm rot="-2895842">
              <a:off x="-984" y="1041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7" name="Freeform 11">
              <a:extLst>
                <a:ext uri="{FF2B5EF4-FFF2-40B4-BE49-F238E27FC236}">
                  <a16:creationId xmlns:a16="http://schemas.microsoft.com/office/drawing/2014/main" id="{8F13FD6B-5D61-8ADE-0053-7108B13D168D}"/>
                </a:ext>
              </a:extLst>
            </p:cNvPr>
            <p:cNvSpPr>
              <a:spLocks/>
            </p:cNvSpPr>
            <p:nvPr/>
          </p:nvSpPr>
          <p:spPr bwMode="hidden">
            <a:xfrm rot="-2305141">
              <a:off x="1331" y="913"/>
              <a:ext cx="3594" cy="1735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8" name="Freeform 12">
              <a:extLst>
                <a:ext uri="{FF2B5EF4-FFF2-40B4-BE49-F238E27FC236}">
                  <a16:creationId xmlns:a16="http://schemas.microsoft.com/office/drawing/2014/main" id="{D49A5D9C-1930-76F3-AB28-A411D8D05130}"/>
                </a:ext>
              </a:extLst>
            </p:cNvPr>
            <p:cNvSpPr>
              <a:spLocks/>
            </p:cNvSpPr>
            <p:nvPr/>
          </p:nvSpPr>
          <p:spPr bwMode="hidden">
            <a:xfrm rot="2084418" flipH="1">
              <a:off x="1859" y="865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9" name="Freeform 13">
              <a:extLst>
                <a:ext uri="{FF2B5EF4-FFF2-40B4-BE49-F238E27FC236}">
                  <a16:creationId xmlns:a16="http://schemas.microsoft.com/office/drawing/2014/main" id="{F79D7428-6927-16E2-AFB3-6198079E990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250" y="-7"/>
              <a:ext cx="1089" cy="2285"/>
            </a:xfrm>
            <a:custGeom>
              <a:avLst/>
              <a:gdLst>
                <a:gd name="T0" fmla="*/ 0 w 1089"/>
                <a:gd name="T1" fmla="*/ 2265 h 2285"/>
                <a:gd name="T2" fmla="*/ 1030 w 1089"/>
                <a:gd name="T3" fmla="*/ 0 h 2285"/>
                <a:gd name="T4" fmla="*/ 1089 w 1089"/>
                <a:gd name="T5" fmla="*/ 0 h 2285"/>
                <a:gd name="T6" fmla="*/ 37 w 1089"/>
                <a:gd name="T7" fmla="*/ 2285 h 2285"/>
                <a:gd name="T8" fmla="*/ 0 w 1089"/>
                <a:gd name="T9" fmla="*/ 2265 h 2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89" h="2285">
                  <a:moveTo>
                    <a:pt x="0" y="2265"/>
                  </a:moveTo>
                  <a:cubicBezTo>
                    <a:pt x="438" y="996"/>
                    <a:pt x="865" y="377"/>
                    <a:pt x="1030" y="0"/>
                  </a:cubicBezTo>
                  <a:cubicBezTo>
                    <a:pt x="1030" y="0"/>
                    <a:pt x="1059" y="0"/>
                    <a:pt x="1089" y="0"/>
                  </a:cubicBezTo>
                  <a:cubicBezTo>
                    <a:pt x="565" y="834"/>
                    <a:pt x="181" y="1853"/>
                    <a:pt x="37" y="2285"/>
                  </a:cubicBezTo>
                  <a:cubicBezTo>
                    <a:pt x="37" y="2285"/>
                    <a:pt x="0" y="2265"/>
                    <a:pt x="0" y="226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0" name="Rectangle 14">
              <a:extLst>
                <a:ext uri="{FF2B5EF4-FFF2-40B4-BE49-F238E27FC236}">
                  <a16:creationId xmlns:a16="http://schemas.microsoft.com/office/drawing/2014/main" id="{1A81B40C-365A-93AB-28AA-9FC9FDC275C3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0" y="2441"/>
              <a:ext cx="5760" cy="43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1" name="Freeform 15">
              <a:extLst>
                <a:ext uri="{FF2B5EF4-FFF2-40B4-BE49-F238E27FC236}">
                  <a16:creationId xmlns:a16="http://schemas.microsoft.com/office/drawing/2014/main" id="{8EED3384-DBC7-E387-9C2C-97017D570F8B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632" y="2487"/>
              <a:ext cx="1737" cy="382"/>
            </a:xfrm>
            <a:custGeom>
              <a:avLst/>
              <a:gdLst>
                <a:gd name="T0" fmla="*/ 494 w 1737"/>
                <a:gd name="T1" fmla="*/ 4309 h 4320"/>
                <a:gd name="T2" fmla="*/ 1737 w 1737"/>
                <a:gd name="T3" fmla="*/ 4320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309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2" name="Freeform 16">
              <a:extLst>
                <a:ext uri="{FF2B5EF4-FFF2-40B4-BE49-F238E27FC236}">
                  <a16:creationId xmlns:a16="http://schemas.microsoft.com/office/drawing/2014/main" id="{71D01DD6-EFB6-C9F2-4025-FF47FA31B5C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0" y="2487"/>
              <a:ext cx="1737" cy="381"/>
            </a:xfrm>
            <a:custGeom>
              <a:avLst/>
              <a:gdLst>
                <a:gd name="T0" fmla="*/ 494 w 1737"/>
                <a:gd name="T1" fmla="*/ 4309 h 4320"/>
                <a:gd name="T2" fmla="*/ 1737 w 1737"/>
                <a:gd name="T3" fmla="*/ 4320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309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3" name="Freeform 17">
              <a:extLst>
                <a:ext uri="{FF2B5EF4-FFF2-40B4-BE49-F238E27FC236}">
                  <a16:creationId xmlns:a16="http://schemas.microsoft.com/office/drawing/2014/main" id="{95A46806-ADFA-4EBB-C221-528C99BF80D0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3744" y="2487"/>
              <a:ext cx="1739" cy="382"/>
            </a:xfrm>
            <a:custGeom>
              <a:avLst/>
              <a:gdLst>
                <a:gd name="T0" fmla="*/ 494 w 1739"/>
                <a:gd name="T1" fmla="*/ 4415 h 4420"/>
                <a:gd name="T2" fmla="*/ 1739 w 1739"/>
                <a:gd name="T3" fmla="*/ 4420 h 4420"/>
                <a:gd name="T4" fmla="*/ 524 w 1739"/>
                <a:gd name="T5" fmla="*/ 0 h 4420"/>
                <a:gd name="T6" fmla="*/ 0 w 1739"/>
                <a:gd name="T7" fmla="*/ 7 h 4420"/>
                <a:gd name="T8" fmla="*/ 494 w 1739"/>
                <a:gd name="T9" fmla="*/ 4415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4" name="Freeform 18">
              <a:extLst>
                <a:ext uri="{FF2B5EF4-FFF2-40B4-BE49-F238E27FC236}">
                  <a16:creationId xmlns:a16="http://schemas.microsoft.com/office/drawing/2014/main" id="{563E6C4E-7C4B-1214-9071-DB3425E57C2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920" y="2487"/>
              <a:ext cx="2080" cy="381"/>
            </a:xfrm>
            <a:custGeom>
              <a:avLst/>
              <a:gdLst>
                <a:gd name="T0" fmla="*/ 0 w 2080"/>
                <a:gd name="T1" fmla="*/ 7 h 4338"/>
                <a:gd name="T2" fmla="*/ 1870 w 2080"/>
                <a:gd name="T3" fmla="*/ 4338 h 4338"/>
                <a:gd name="T4" fmla="*/ 2080 w 2080"/>
                <a:gd name="T5" fmla="*/ 4338 h 4338"/>
                <a:gd name="T6" fmla="*/ 1033 w 2080"/>
                <a:gd name="T7" fmla="*/ 0 h 4338"/>
                <a:gd name="T8" fmla="*/ 0 w 2080"/>
                <a:gd name="T9" fmla="*/ 7 h 4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5" name="Rectangle 19">
              <a:extLst>
                <a:ext uri="{FF2B5EF4-FFF2-40B4-BE49-F238E27FC236}">
                  <a16:creationId xmlns:a16="http://schemas.microsoft.com/office/drawing/2014/main" id="{A31D17B8-2FC0-6DC5-8CF1-FB7AE3D7B960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7" y="2456"/>
              <a:ext cx="5760" cy="43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6" name="Freeform 20">
              <a:extLst>
                <a:ext uri="{FF2B5EF4-FFF2-40B4-BE49-F238E27FC236}">
                  <a16:creationId xmlns:a16="http://schemas.microsoft.com/office/drawing/2014/main" id="{E1D41CD7-864B-BB54-DABD-FE71171CC95D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2583" y="2449"/>
              <a:ext cx="1036" cy="420"/>
            </a:xfrm>
            <a:custGeom>
              <a:avLst/>
              <a:gdLst>
                <a:gd name="T0" fmla="*/ 1027 w 1036"/>
                <a:gd name="T1" fmla="*/ 0 h 420"/>
                <a:gd name="T2" fmla="*/ 0 w 1036"/>
                <a:gd name="T3" fmla="*/ 417 h 420"/>
                <a:gd name="T4" fmla="*/ 24 w 1036"/>
                <a:gd name="T5" fmla="*/ 420 h 420"/>
                <a:gd name="T6" fmla="*/ 1036 w 1036"/>
                <a:gd name="T7" fmla="*/ 16 h 420"/>
                <a:gd name="T8" fmla="*/ 1027 w 1036"/>
                <a:gd name="T9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6" h="420">
                  <a:moveTo>
                    <a:pt x="1027" y="0"/>
                  </a:moveTo>
                  <a:cubicBezTo>
                    <a:pt x="508" y="159"/>
                    <a:pt x="167" y="347"/>
                    <a:pt x="0" y="417"/>
                  </a:cubicBezTo>
                  <a:cubicBezTo>
                    <a:pt x="0" y="417"/>
                    <a:pt x="12" y="418"/>
                    <a:pt x="24" y="420"/>
                  </a:cubicBezTo>
                  <a:cubicBezTo>
                    <a:pt x="237" y="321"/>
                    <a:pt x="708" y="105"/>
                    <a:pt x="1036" y="16"/>
                  </a:cubicBezTo>
                  <a:cubicBezTo>
                    <a:pt x="1036" y="16"/>
                    <a:pt x="1027" y="0"/>
                    <a:pt x="1027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7" name="Freeform 21">
              <a:extLst>
                <a:ext uri="{FF2B5EF4-FFF2-40B4-BE49-F238E27FC236}">
                  <a16:creationId xmlns:a16="http://schemas.microsoft.com/office/drawing/2014/main" id="{6EBAC065-839B-863D-BB1E-A403F81ED01F}"/>
                </a:ext>
              </a:extLst>
            </p:cNvPr>
            <p:cNvSpPr>
              <a:spLocks/>
            </p:cNvSpPr>
            <p:nvPr/>
          </p:nvSpPr>
          <p:spPr bwMode="invGray">
            <a:xfrm rot="18897039" flipH="1">
              <a:off x="1486" y="2417"/>
              <a:ext cx="1060" cy="480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8" name="Freeform 22">
              <a:extLst>
                <a:ext uri="{FF2B5EF4-FFF2-40B4-BE49-F238E27FC236}">
                  <a16:creationId xmlns:a16="http://schemas.microsoft.com/office/drawing/2014/main" id="{AA0CA1AE-58B3-6ED8-8910-7FDF378AEB81}"/>
                </a:ext>
              </a:extLst>
            </p:cNvPr>
            <p:cNvSpPr>
              <a:spLocks/>
            </p:cNvSpPr>
            <p:nvPr/>
          </p:nvSpPr>
          <p:spPr bwMode="invGray">
            <a:xfrm rot="18897039" flipH="1">
              <a:off x="766" y="2417"/>
              <a:ext cx="1060" cy="480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9" name="Freeform 23">
              <a:extLst>
                <a:ext uri="{FF2B5EF4-FFF2-40B4-BE49-F238E27FC236}">
                  <a16:creationId xmlns:a16="http://schemas.microsoft.com/office/drawing/2014/main" id="{C8FEC9D1-7E1A-3A11-E498-516A12E9A771}"/>
                </a:ext>
              </a:extLst>
            </p:cNvPr>
            <p:cNvSpPr>
              <a:spLocks/>
            </p:cNvSpPr>
            <p:nvPr/>
          </p:nvSpPr>
          <p:spPr bwMode="invGray">
            <a:xfrm rot="18897039" flipH="1">
              <a:off x="31" y="2385"/>
              <a:ext cx="1034" cy="487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20" name="Freeform 24">
              <a:extLst>
                <a:ext uri="{FF2B5EF4-FFF2-40B4-BE49-F238E27FC236}">
                  <a16:creationId xmlns:a16="http://schemas.microsoft.com/office/drawing/2014/main" id="{21951F0D-EF6C-10A0-5937-9DC593B178AC}"/>
                </a:ext>
              </a:extLst>
            </p:cNvPr>
            <p:cNvSpPr>
              <a:spLocks/>
            </p:cNvSpPr>
            <p:nvPr/>
          </p:nvSpPr>
          <p:spPr bwMode="invGray">
            <a:xfrm flipH="1" flipV="1">
              <a:off x="576" y="2441"/>
              <a:ext cx="3552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21" name="Freeform 25">
              <a:extLst>
                <a:ext uri="{FF2B5EF4-FFF2-40B4-BE49-F238E27FC236}">
                  <a16:creationId xmlns:a16="http://schemas.microsoft.com/office/drawing/2014/main" id="{9663AFBF-3AC6-46D2-A2CD-90ED432742B3}"/>
                </a:ext>
              </a:extLst>
            </p:cNvPr>
            <p:cNvSpPr>
              <a:spLocks/>
            </p:cNvSpPr>
            <p:nvPr/>
          </p:nvSpPr>
          <p:spPr bwMode="invGray">
            <a:xfrm flipH="1" flipV="1">
              <a:off x="240" y="2441"/>
              <a:ext cx="1536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22" name="Freeform 26">
              <a:extLst>
                <a:ext uri="{FF2B5EF4-FFF2-40B4-BE49-F238E27FC236}">
                  <a16:creationId xmlns:a16="http://schemas.microsoft.com/office/drawing/2014/main" id="{F1D1C998-CB67-E6F6-3E2B-DCE5B0186D1C}"/>
                </a:ext>
              </a:extLst>
            </p:cNvPr>
            <p:cNvSpPr>
              <a:spLocks/>
            </p:cNvSpPr>
            <p:nvPr/>
          </p:nvSpPr>
          <p:spPr bwMode="invGray">
            <a:xfrm flipH="1" flipV="1">
              <a:off x="3036" y="2489"/>
              <a:ext cx="1332" cy="383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23" name="Freeform 27">
              <a:extLst>
                <a:ext uri="{FF2B5EF4-FFF2-40B4-BE49-F238E27FC236}">
                  <a16:creationId xmlns:a16="http://schemas.microsoft.com/office/drawing/2014/main" id="{50FEB997-5C26-6E59-5B9C-7A21F6D7202C}"/>
                </a:ext>
              </a:extLst>
            </p:cNvPr>
            <p:cNvSpPr>
              <a:spLocks/>
            </p:cNvSpPr>
            <p:nvPr/>
          </p:nvSpPr>
          <p:spPr bwMode="invGray">
            <a:xfrm flipH="1" flipV="1">
              <a:off x="3984" y="2441"/>
              <a:ext cx="1536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24" name="Freeform 28">
              <a:extLst>
                <a:ext uri="{FF2B5EF4-FFF2-40B4-BE49-F238E27FC236}">
                  <a16:creationId xmlns:a16="http://schemas.microsoft.com/office/drawing/2014/main" id="{3219B9E3-0FF6-0BDE-3F4C-A6D49E0B146D}"/>
                </a:ext>
              </a:extLst>
            </p:cNvPr>
            <p:cNvSpPr>
              <a:spLocks/>
            </p:cNvSpPr>
            <p:nvPr/>
          </p:nvSpPr>
          <p:spPr bwMode="invGray">
            <a:xfrm flipH="1" flipV="1">
              <a:off x="3456" y="2441"/>
              <a:ext cx="2304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25" name="Rectangle 29">
              <a:extLst>
                <a:ext uri="{FF2B5EF4-FFF2-40B4-BE49-F238E27FC236}">
                  <a16:creationId xmlns:a16="http://schemas.microsoft.com/office/drawing/2014/main" id="{93F6CD4F-AE7C-C61E-5DD7-A9A791D96E4F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0" y="2462"/>
              <a:ext cx="5760" cy="1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26" name="Rectangle 30">
              <a:extLst>
                <a:ext uri="{FF2B5EF4-FFF2-40B4-BE49-F238E27FC236}">
                  <a16:creationId xmlns:a16="http://schemas.microsoft.com/office/drawing/2014/main" id="{4ABB36F6-F617-983B-BDD7-DEDEEC96E84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2880"/>
              <a:ext cx="5760" cy="57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27" name="Rectangle 31">
              <a:extLst>
                <a:ext uri="{FF2B5EF4-FFF2-40B4-BE49-F238E27FC236}">
                  <a16:creationId xmlns:a16="http://schemas.microsoft.com/office/drawing/2014/main" id="{7FAC763C-A90E-F79D-FAB6-2BCE087CB40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3408"/>
              <a:ext cx="5760" cy="9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pic>
          <p:nvPicPr>
            <p:cNvPr id="4128" name="Picture 32">
              <a:extLst>
                <a:ext uri="{FF2B5EF4-FFF2-40B4-BE49-F238E27FC236}">
                  <a16:creationId xmlns:a16="http://schemas.microsoft.com/office/drawing/2014/main" id="{403AE043-2975-BABC-9AD2-CADB70636E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6" y="1650"/>
              <a:ext cx="204" cy="2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129" name="Rectangle 33">
            <a:extLst>
              <a:ext uri="{FF2B5EF4-FFF2-40B4-BE49-F238E27FC236}">
                <a16:creationId xmlns:a16="http://schemas.microsoft.com/office/drawing/2014/main" id="{F170ECED-5009-FA16-F25B-1D295372D22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76400" y="1905000"/>
            <a:ext cx="7239000" cy="1905000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130" name="Rectangle 34">
            <a:extLst>
              <a:ext uri="{FF2B5EF4-FFF2-40B4-BE49-F238E27FC236}">
                <a16:creationId xmlns:a16="http://schemas.microsoft.com/office/drawing/2014/main" id="{1E9F9886-E9AF-C36C-0BDF-BCD7D50903B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76400" y="4572000"/>
            <a:ext cx="6400800" cy="16795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131" name="Rectangle 35">
            <a:extLst>
              <a:ext uri="{FF2B5EF4-FFF2-40B4-BE49-F238E27FC236}">
                <a16:creationId xmlns:a16="http://schemas.microsoft.com/office/drawing/2014/main" id="{AB79D7B6-6C76-C6D0-D5ED-85290522D8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132" name="Rectangle 36">
            <a:extLst>
              <a:ext uri="{FF2B5EF4-FFF2-40B4-BE49-F238E27FC236}">
                <a16:creationId xmlns:a16="http://schemas.microsoft.com/office/drawing/2014/main" id="{15AAEEFA-9422-4CBA-625F-41C6F1CC382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133" name="Rectangle 37">
            <a:extLst>
              <a:ext uri="{FF2B5EF4-FFF2-40B4-BE49-F238E27FC236}">
                <a16:creationId xmlns:a16="http://schemas.microsoft.com/office/drawing/2014/main" id="{EE3B3665-EAF0-1F98-79D5-52EECBFEF4E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1170249-E876-4E57-96CD-21D083457EE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D288E-222C-F7BE-1588-33324F632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B36B5A-921F-91B0-935C-E9A7BBC082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3838D2-2D3D-8F0B-48A2-3B48B07E0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F1AFD-3053-F545-5C00-D52DFE953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15ABE-3895-BC04-23A3-B6B854D79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C42A6A-1EAF-43D5-9668-08A3FD67CF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5178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2112EE-1179-4072-FABA-EAE90A6F58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465138"/>
            <a:ext cx="1943100" cy="56308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E474CC-131D-0341-0809-0AA0E6B08C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465138"/>
            <a:ext cx="5676900" cy="56308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FCA31E-2991-9493-5738-838335F86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D9EA5-43CD-C791-6773-5C2F7BA5C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08B0C-1769-CC9A-A095-D956492EE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F00E0-4742-428B-9A59-2CE476CFE1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9485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A3A59-D60D-40A0-AB14-3FC2936BF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38B5C-B2C4-5821-AA71-071E81F2E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76596-A43B-B916-8681-056DB9E7B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F908B7-245E-246B-BD71-61A4BE799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12F45-A296-3F4B-ADCB-29225193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D23378-B5A5-4D3A-97EB-23E821F7C3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3435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12E28-5F45-6A90-81FF-9930C609E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9432D6-367F-3393-5666-E5B76D559C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4E9D8-BAEA-A6DF-9922-E138EE758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39AF2-DEFB-61BF-0286-94DEDEB0C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8E9E2-C712-4186-346B-87517781E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065BC-2E18-4A6D-A8D4-BD561C79CC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8530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101B3-1F36-7B12-F279-067DD3089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A8845-3079-40B3-0BB5-9AA4B7EB75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1231AA-7F6C-E508-7874-0F2BDDE7E3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950F18-5C95-4D01-50E1-6E108D2F7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EADD2D-06EF-8F87-9A4C-7F46B48C7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D01A58-A7B5-C46D-D0AE-87A6B8271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94BD78-F7C9-4A10-828E-04F86F50BF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5246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3417-D810-931E-3EDB-B04FB806B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853359-C4D3-53E3-F49F-8B526CCC0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C7D76E-8C4E-22EA-B884-C8F34BFFB1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3385EE-04FB-7E70-8E3C-EC0AEF58D1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6AA4C5-C2B0-253E-479E-74CA45C295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CB55A0-3F15-BED3-C484-CE8B1D3B1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194D92-E403-FC92-60CD-DC279EF74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4A18AE-647F-4E79-2B54-6BE5E93ED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03D12D-AB13-4FFC-9726-7EDC27D515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1144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E5ADF-8CAE-F652-05FA-06C9FE622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557521-1F58-E155-6A96-9CC573398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0181C6-85E2-B26C-38F9-B8B931126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FD5E26-FABB-68AE-B7CF-74D1B012C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3A86C6-3F60-4A46-87CB-2F3AFDFE54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0460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5024CA-790B-A1A2-A46B-4D6C16700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D9D26-4784-EFD2-119D-189EC36BE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36A3BD-EC73-73B6-7B96-2D2219B57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12B880-1576-4AD3-A78C-6707F6C302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3698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89915-773A-AA38-4DD2-FD5E9A475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1DF89-D9B8-E74C-7DC5-8646DA8DE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0DDA40-DE8A-F2E1-D389-994FB1A4F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5B163D-1464-3046-AD16-733098B24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A25A49-3452-FAC7-2263-58ADDB814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C5601C-AEB0-198C-4332-3F0437D8B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386EA-8C64-4103-BAEB-6C8C9AE4BF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095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72698-DFBA-8A17-A41D-BE0232A4E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48FE78-9876-75FE-EA1D-41BF5EC36A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6624AC-8F49-5C26-4E5E-5A6008E9A8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2CCBD5-9CDF-88F4-54F5-7A96122F2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B96126-8F56-0812-AB4B-4620BB4FB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9BE6A1-CFFA-C43F-5069-8AB9A0D09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5CA698-D1FB-46E6-9914-3BC7454933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846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>
            <a:extLst>
              <a:ext uri="{FF2B5EF4-FFF2-40B4-BE49-F238E27FC236}">
                <a16:creationId xmlns:a16="http://schemas.microsoft.com/office/drawing/2014/main" id="{7B88275A-A1F1-5635-25FB-3E51CFEE1C5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7405688"/>
            <a:chOff x="0" y="-9"/>
            <a:chExt cx="5760" cy="4665"/>
          </a:xfrm>
        </p:grpSpPr>
        <p:sp>
          <p:nvSpPr>
            <p:cNvPr id="3075" name="Freeform 3">
              <a:extLst>
                <a:ext uri="{FF2B5EF4-FFF2-40B4-BE49-F238E27FC236}">
                  <a16:creationId xmlns:a16="http://schemas.microsoft.com/office/drawing/2014/main" id="{6006F96D-F3DB-B39B-E00E-B302F6B7C6A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632" y="-5"/>
              <a:ext cx="1737" cy="4333"/>
            </a:xfrm>
            <a:custGeom>
              <a:avLst/>
              <a:gdLst>
                <a:gd name="T0" fmla="*/ 494 w 1737"/>
                <a:gd name="T1" fmla="*/ 4309 h 4320"/>
                <a:gd name="T2" fmla="*/ 1737 w 1737"/>
                <a:gd name="T3" fmla="*/ 4320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309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76" name="Freeform 4">
              <a:extLst>
                <a:ext uri="{FF2B5EF4-FFF2-40B4-BE49-F238E27FC236}">
                  <a16:creationId xmlns:a16="http://schemas.microsoft.com/office/drawing/2014/main" id="{CC141A30-5839-E987-8603-887A381F54C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-7"/>
              <a:ext cx="1737" cy="4329"/>
            </a:xfrm>
            <a:custGeom>
              <a:avLst/>
              <a:gdLst>
                <a:gd name="T0" fmla="*/ 494 w 1737"/>
                <a:gd name="T1" fmla="*/ 4309 h 4320"/>
                <a:gd name="T2" fmla="*/ 1737 w 1737"/>
                <a:gd name="T3" fmla="*/ 4320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309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77" name="Freeform 5">
              <a:extLst>
                <a:ext uri="{FF2B5EF4-FFF2-40B4-BE49-F238E27FC236}">
                  <a16:creationId xmlns:a16="http://schemas.microsoft.com/office/drawing/2014/main" id="{39630258-48C2-5FC8-6FF3-46737C402FF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744" y="-4"/>
              <a:ext cx="1739" cy="4330"/>
            </a:xfrm>
            <a:custGeom>
              <a:avLst/>
              <a:gdLst>
                <a:gd name="T0" fmla="*/ 494 w 1739"/>
                <a:gd name="T1" fmla="*/ 4415 h 4420"/>
                <a:gd name="T2" fmla="*/ 1739 w 1739"/>
                <a:gd name="T3" fmla="*/ 4420 h 4420"/>
                <a:gd name="T4" fmla="*/ 524 w 1739"/>
                <a:gd name="T5" fmla="*/ 0 h 4420"/>
                <a:gd name="T6" fmla="*/ 0 w 1739"/>
                <a:gd name="T7" fmla="*/ 7 h 4420"/>
                <a:gd name="T8" fmla="*/ 494 w 1739"/>
                <a:gd name="T9" fmla="*/ 4415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78" name="Freeform 6">
              <a:extLst>
                <a:ext uri="{FF2B5EF4-FFF2-40B4-BE49-F238E27FC236}">
                  <a16:creationId xmlns:a16="http://schemas.microsoft.com/office/drawing/2014/main" id="{2D92E9D8-8A41-0497-BAB4-758EB4558AD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920" y="-9"/>
              <a:ext cx="2080" cy="4324"/>
            </a:xfrm>
            <a:custGeom>
              <a:avLst/>
              <a:gdLst>
                <a:gd name="T0" fmla="*/ 0 w 2080"/>
                <a:gd name="T1" fmla="*/ 7 h 4338"/>
                <a:gd name="T2" fmla="*/ 1870 w 2080"/>
                <a:gd name="T3" fmla="*/ 4338 h 4338"/>
                <a:gd name="T4" fmla="*/ 2080 w 2080"/>
                <a:gd name="T5" fmla="*/ 4338 h 4338"/>
                <a:gd name="T6" fmla="*/ 1033 w 2080"/>
                <a:gd name="T7" fmla="*/ 0 h 4338"/>
                <a:gd name="T8" fmla="*/ 0 w 2080"/>
                <a:gd name="T9" fmla="*/ 7 h 4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79" name="Freeform 7">
              <a:extLst>
                <a:ext uri="{FF2B5EF4-FFF2-40B4-BE49-F238E27FC236}">
                  <a16:creationId xmlns:a16="http://schemas.microsoft.com/office/drawing/2014/main" id="{6BBC2382-D452-347E-AAF9-E915EBA4ABD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7" y="97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0" name="Freeform 8">
              <a:extLst>
                <a:ext uri="{FF2B5EF4-FFF2-40B4-BE49-F238E27FC236}">
                  <a16:creationId xmlns:a16="http://schemas.microsoft.com/office/drawing/2014/main" id="{FAEFDCCD-4148-CF7E-0341-F5FB5502B48A}"/>
                </a:ext>
              </a:extLst>
            </p:cNvPr>
            <p:cNvSpPr>
              <a:spLocks/>
            </p:cNvSpPr>
            <p:nvPr/>
          </p:nvSpPr>
          <p:spPr bwMode="hidden">
            <a:xfrm rot="2702961" flipH="1">
              <a:off x="810" y="766"/>
              <a:ext cx="2544" cy="1008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1" name="Freeform 9">
              <a:extLst>
                <a:ext uri="{FF2B5EF4-FFF2-40B4-BE49-F238E27FC236}">
                  <a16:creationId xmlns:a16="http://schemas.microsoft.com/office/drawing/2014/main" id="{856F3429-088E-19F5-FCD6-070014E9860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83" y="49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2" name="Freeform 10">
              <a:extLst>
                <a:ext uri="{FF2B5EF4-FFF2-40B4-BE49-F238E27FC236}">
                  <a16:creationId xmlns:a16="http://schemas.microsoft.com/office/drawing/2014/main" id="{150C217D-B700-DF82-9DB6-8A541D15516D}"/>
                </a:ext>
              </a:extLst>
            </p:cNvPr>
            <p:cNvSpPr>
              <a:spLocks/>
            </p:cNvSpPr>
            <p:nvPr userDrawn="1"/>
          </p:nvSpPr>
          <p:spPr bwMode="hidden">
            <a:xfrm rot="-2895842">
              <a:off x="-984" y="1041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3" name="Freeform 11">
              <a:extLst>
                <a:ext uri="{FF2B5EF4-FFF2-40B4-BE49-F238E27FC236}">
                  <a16:creationId xmlns:a16="http://schemas.microsoft.com/office/drawing/2014/main" id="{DB61440A-055D-4CD8-D300-D1ECD35AD9C2}"/>
                </a:ext>
              </a:extLst>
            </p:cNvPr>
            <p:cNvSpPr>
              <a:spLocks/>
            </p:cNvSpPr>
            <p:nvPr/>
          </p:nvSpPr>
          <p:spPr bwMode="hidden">
            <a:xfrm rot="-2305141">
              <a:off x="1331" y="913"/>
              <a:ext cx="3594" cy="1735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4" name="Freeform 12">
              <a:extLst>
                <a:ext uri="{FF2B5EF4-FFF2-40B4-BE49-F238E27FC236}">
                  <a16:creationId xmlns:a16="http://schemas.microsoft.com/office/drawing/2014/main" id="{2C050833-3C5A-6334-0298-BBE6FB769898}"/>
                </a:ext>
              </a:extLst>
            </p:cNvPr>
            <p:cNvSpPr>
              <a:spLocks/>
            </p:cNvSpPr>
            <p:nvPr/>
          </p:nvSpPr>
          <p:spPr bwMode="hidden">
            <a:xfrm rot="2084418" flipH="1">
              <a:off x="1859" y="865"/>
              <a:ext cx="3504" cy="1536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5" name="Freeform 13">
              <a:extLst>
                <a:ext uri="{FF2B5EF4-FFF2-40B4-BE49-F238E27FC236}">
                  <a16:creationId xmlns:a16="http://schemas.microsoft.com/office/drawing/2014/main" id="{17833934-0A67-E613-B91A-6E4D1AADD04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250" y="-7"/>
              <a:ext cx="1089" cy="2285"/>
            </a:xfrm>
            <a:custGeom>
              <a:avLst/>
              <a:gdLst>
                <a:gd name="T0" fmla="*/ 0 w 1089"/>
                <a:gd name="T1" fmla="*/ 2265 h 2285"/>
                <a:gd name="T2" fmla="*/ 1030 w 1089"/>
                <a:gd name="T3" fmla="*/ 0 h 2285"/>
                <a:gd name="T4" fmla="*/ 1089 w 1089"/>
                <a:gd name="T5" fmla="*/ 0 h 2285"/>
                <a:gd name="T6" fmla="*/ 37 w 1089"/>
                <a:gd name="T7" fmla="*/ 2285 h 2285"/>
                <a:gd name="T8" fmla="*/ 0 w 1089"/>
                <a:gd name="T9" fmla="*/ 2265 h 2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89" h="2285">
                  <a:moveTo>
                    <a:pt x="0" y="2265"/>
                  </a:moveTo>
                  <a:cubicBezTo>
                    <a:pt x="438" y="996"/>
                    <a:pt x="865" y="377"/>
                    <a:pt x="1030" y="0"/>
                  </a:cubicBezTo>
                  <a:cubicBezTo>
                    <a:pt x="1030" y="0"/>
                    <a:pt x="1059" y="0"/>
                    <a:pt x="1089" y="0"/>
                  </a:cubicBezTo>
                  <a:cubicBezTo>
                    <a:pt x="565" y="834"/>
                    <a:pt x="181" y="1853"/>
                    <a:pt x="37" y="2285"/>
                  </a:cubicBezTo>
                  <a:cubicBezTo>
                    <a:pt x="37" y="2285"/>
                    <a:pt x="0" y="2265"/>
                    <a:pt x="0" y="226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6" name="Rectangle 14">
              <a:extLst>
                <a:ext uri="{FF2B5EF4-FFF2-40B4-BE49-F238E27FC236}">
                  <a16:creationId xmlns:a16="http://schemas.microsoft.com/office/drawing/2014/main" id="{36A1B2B3-0297-55E0-7E23-ADAB1F7C28D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3910"/>
              <a:ext cx="5760" cy="43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Freeform 15">
              <a:extLst>
                <a:ext uri="{FF2B5EF4-FFF2-40B4-BE49-F238E27FC236}">
                  <a16:creationId xmlns:a16="http://schemas.microsoft.com/office/drawing/2014/main" id="{C29BCCAF-1EB0-16EA-3FF1-F99D8BFB439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632" y="3956"/>
              <a:ext cx="1737" cy="382"/>
            </a:xfrm>
            <a:custGeom>
              <a:avLst/>
              <a:gdLst>
                <a:gd name="T0" fmla="*/ 494 w 1737"/>
                <a:gd name="T1" fmla="*/ 4309 h 4320"/>
                <a:gd name="T2" fmla="*/ 1737 w 1737"/>
                <a:gd name="T3" fmla="*/ 4320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309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Freeform 16">
              <a:extLst>
                <a:ext uri="{FF2B5EF4-FFF2-40B4-BE49-F238E27FC236}">
                  <a16:creationId xmlns:a16="http://schemas.microsoft.com/office/drawing/2014/main" id="{5B1537DB-847C-E764-4F13-BE8EDC4A012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56"/>
              <a:ext cx="1737" cy="381"/>
            </a:xfrm>
            <a:custGeom>
              <a:avLst/>
              <a:gdLst>
                <a:gd name="T0" fmla="*/ 494 w 1737"/>
                <a:gd name="T1" fmla="*/ 4309 h 4320"/>
                <a:gd name="T2" fmla="*/ 1737 w 1737"/>
                <a:gd name="T3" fmla="*/ 4320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309 h 4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Freeform 17">
              <a:extLst>
                <a:ext uri="{FF2B5EF4-FFF2-40B4-BE49-F238E27FC236}">
                  <a16:creationId xmlns:a16="http://schemas.microsoft.com/office/drawing/2014/main" id="{B648A3C8-6E74-CC54-A58F-990142C58FC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744" y="3956"/>
              <a:ext cx="1739" cy="382"/>
            </a:xfrm>
            <a:custGeom>
              <a:avLst/>
              <a:gdLst>
                <a:gd name="T0" fmla="*/ 494 w 1739"/>
                <a:gd name="T1" fmla="*/ 4415 h 4420"/>
                <a:gd name="T2" fmla="*/ 1739 w 1739"/>
                <a:gd name="T3" fmla="*/ 4420 h 4420"/>
                <a:gd name="T4" fmla="*/ 524 w 1739"/>
                <a:gd name="T5" fmla="*/ 0 h 4420"/>
                <a:gd name="T6" fmla="*/ 0 w 1739"/>
                <a:gd name="T7" fmla="*/ 7 h 4420"/>
                <a:gd name="T8" fmla="*/ 494 w 1739"/>
                <a:gd name="T9" fmla="*/ 4415 h 4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Freeform 18">
              <a:extLst>
                <a:ext uri="{FF2B5EF4-FFF2-40B4-BE49-F238E27FC236}">
                  <a16:creationId xmlns:a16="http://schemas.microsoft.com/office/drawing/2014/main" id="{50AD68E5-B943-883D-1E10-231A9F0102D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920" y="3956"/>
              <a:ext cx="2080" cy="381"/>
            </a:xfrm>
            <a:custGeom>
              <a:avLst/>
              <a:gdLst>
                <a:gd name="T0" fmla="*/ 0 w 2080"/>
                <a:gd name="T1" fmla="*/ 7 h 4338"/>
                <a:gd name="T2" fmla="*/ 1870 w 2080"/>
                <a:gd name="T3" fmla="*/ 4338 h 4338"/>
                <a:gd name="T4" fmla="*/ 2080 w 2080"/>
                <a:gd name="T5" fmla="*/ 4338 h 4338"/>
                <a:gd name="T6" fmla="*/ 1033 w 2080"/>
                <a:gd name="T7" fmla="*/ 0 h 4338"/>
                <a:gd name="T8" fmla="*/ 0 w 2080"/>
                <a:gd name="T9" fmla="*/ 7 h 4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Rectangle 19">
              <a:extLst>
                <a:ext uri="{FF2B5EF4-FFF2-40B4-BE49-F238E27FC236}">
                  <a16:creationId xmlns:a16="http://schemas.microsoft.com/office/drawing/2014/main" id="{9476E6D2-A5E0-C373-384B-7106DE18E42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3905"/>
              <a:ext cx="5760" cy="43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Freeform 20">
              <a:extLst>
                <a:ext uri="{FF2B5EF4-FFF2-40B4-BE49-F238E27FC236}">
                  <a16:creationId xmlns:a16="http://schemas.microsoft.com/office/drawing/2014/main" id="{BC464B02-32E4-E9E3-DAC6-BA8B1589962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583" y="3918"/>
              <a:ext cx="1036" cy="420"/>
            </a:xfrm>
            <a:custGeom>
              <a:avLst/>
              <a:gdLst>
                <a:gd name="T0" fmla="*/ 1027 w 1036"/>
                <a:gd name="T1" fmla="*/ 0 h 420"/>
                <a:gd name="T2" fmla="*/ 0 w 1036"/>
                <a:gd name="T3" fmla="*/ 417 h 420"/>
                <a:gd name="T4" fmla="*/ 24 w 1036"/>
                <a:gd name="T5" fmla="*/ 420 h 420"/>
                <a:gd name="T6" fmla="*/ 1036 w 1036"/>
                <a:gd name="T7" fmla="*/ 16 h 420"/>
                <a:gd name="T8" fmla="*/ 1027 w 1036"/>
                <a:gd name="T9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6" h="420">
                  <a:moveTo>
                    <a:pt x="1027" y="0"/>
                  </a:moveTo>
                  <a:cubicBezTo>
                    <a:pt x="508" y="159"/>
                    <a:pt x="167" y="347"/>
                    <a:pt x="0" y="417"/>
                  </a:cubicBezTo>
                  <a:cubicBezTo>
                    <a:pt x="0" y="417"/>
                    <a:pt x="12" y="418"/>
                    <a:pt x="24" y="420"/>
                  </a:cubicBezTo>
                  <a:cubicBezTo>
                    <a:pt x="237" y="321"/>
                    <a:pt x="708" y="105"/>
                    <a:pt x="1036" y="16"/>
                  </a:cubicBezTo>
                  <a:cubicBezTo>
                    <a:pt x="1036" y="16"/>
                    <a:pt x="1027" y="0"/>
                    <a:pt x="1027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Freeform 21">
              <a:extLst>
                <a:ext uri="{FF2B5EF4-FFF2-40B4-BE49-F238E27FC236}">
                  <a16:creationId xmlns:a16="http://schemas.microsoft.com/office/drawing/2014/main" id="{CB8B9013-C1EF-12AF-5CD0-B974727B04A5}"/>
                </a:ext>
              </a:extLst>
            </p:cNvPr>
            <p:cNvSpPr>
              <a:spLocks/>
            </p:cNvSpPr>
            <p:nvPr/>
          </p:nvSpPr>
          <p:spPr bwMode="hidden">
            <a:xfrm rot="18897039" flipH="1">
              <a:off x="1486" y="3886"/>
              <a:ext cx="1060" cy="480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Freeform 22">
              <a:extLst>
                <a:ext uri="{FF2B5EF4-FFF2-40B4-BE49-F238E27FC236}">
                  <a16:creationId xmlns:a16="http://schemas.microsoft.com/office/drawing/2014/main" id="{892707B2-6DDC-229F-8D50-DD561E6E5440}"/>
                </a:ext>
              </a:extLst>
            </p:cNvPr>
            <p:cNvSpPr>
              <a:spLocks/>
            </p:cNvSpPr>
            <p:nvPr/>
          </p:nvSpPr>
          <p:spPr bwMode="hidden">
            <a:xfrm rot="18897039" flipH="1">
              <a:off x="766" y="3886"/>
              <a:ext cx="1060" cy="480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Freeform 23">
              <a:extLst>
                <a:ext uri="{FF2B5EF4-FFF2-40B4-BE49-F238E27FC236}">
                  <a16:creationId xmlns:a16="http://schemas.microsoft.com/office/drawing/2014/main" id="{01DCA80F-766E-EB61-43A0-B11F432FE89C}"/>
                </a:ext>
              </a:extLst>
            </p:cNvPr>
            <p:cNvSpPr>
              <a:spLocks/>
            </p:cNvSpPr>
            <p:nvPr/>
          </p:nvSpPr>
          <p:spPr bwMode="hidden">
            <a:xfrm rot="18897039" flipH="1">
              <a:off x="31" y="3854"/>
              <a:ext cx="1034" cy="487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Freeform 24">
              <a:extLst>
                <a:ext uri="{FF2B5EF4-FFF2-40B4-BE49-F238E27FC236}">
                  <a16:creationId xmlns:a16="http://schemas.microsoft.com/office/drawing/2014/main" id="{79D60F18-E13F-7EEE-45BE-73680ED486F4}"/>
                </a:ext>
              </a:extLst>
            </p:cNvPr>
            <p:cNvSpPr>
              <a:spLocks/>
            </p:cNvSpPr>
            <p:nvPr/>
          </p:nvSpPr>
          <p:spPr bwMode="hidden">
            <a:xfrm flipH="1" flipV="1">
              <a:off x="576" y="3910"/>
              <a:ext cx="3552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Freeform 25">
              <a:extLst>
                <a:ext uri="{FF2B5EF4-FFF2-40B4-BE49-F238E27FC236}">
                  <a16:creationId xmlns:a16="http://schemas.microsoft.com/office/drawing/2014/main" id="{20F2A2FC-DE05-2B94-10AE-093E1078BCE4}"/>
                </a:ext>
              </a:extLst>
            </p:cNvPr>
            <p:cNvSpPr>
              <a:spLocks/>
            </p:cNvSpPr>
            <p:nvPr/>
          </p:nvSpPr>
          <p:spPr bwMode="hidden">
            <a:xfrm flipH="1" flipV="1">
              <a:off x="240" y="3910"/>
              <a:ext cx="1536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Freeform 26">
              <a:extLst>
                <a:ext uri="{FF2B5EF4-FFF2-40B4-BE49-F238E27FC236}">
                  <a16:creationId xmlns:a16="http://schemas.microsoft.com/office/drawing/2014/main" id="{98807F73-B4B5-8FF1-0166-EE3C1BA410FE}"/>
                </a:ext>
              </a:extLst>
            </p:cNvPr>
            <p:cNvSpPr>
              <a:spLocks/>
            </p:cNvSpPr>
            <p:nvPr/>
          </p:nvSpPr>
          <p:spPr bwMode="hidden">
            <a:xfrm flipH="1" flipV="1">
              <a:off x="3036" y="3958"/>
              <a:ext cx="1332" cy="383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9" name="Freeform 27">
              <a:extLst>
                <a:ext uri="{FF2B5EF4-FFF2-40B4-BE49-F238E27FC236}">
                  <a16:creationId xmlns:a16="http://schemas.microsoft.com/office/drawing/2014/main" id="{C7321A66-90EC-78DE-D98C-F7D86A4B6EAC}"/>
                </a:ext>
              </a:extLst>
            </p:cNvPr>
            <p:cNvSpPr>
              <a:spLocks/>
            </p:cNvSpPr>
            <p:nvPr/>
          </p:nvSpPr>
          <p:spPr bwMode="hidden">
            <a:xfrm flipH="1" flipV="1">
              <a:off x="3984" y="3910"/>
              <a:ext cx="1536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00" name="Freeform 28">
              <a:extLst>
                <a:ext uri="{FF2B5EF4-FFF2-40B4-BE49-F238E27FC236}">
                  <a16:creationId xmlns:a16="http://schemas.microsoft.com/office/drawing/2014/main" id="{B2572DDB-D625-4884-B705-95C97EB1110D}"/>
                </a:ext>
              </a:extLst>
            </p:cNvPr>
            <p:cNvSpPr>
              <a:spLocks/>
            </p:cNvSpPr>
            <p:nvPr/>
          </p:nvSpPr>
          <p:spPr bwMode="hidden">
            <a:xfrm flipH="1" flipV="1">
              <a:off x="3456" y="3910"/>
              <a:ext cx="2304" cy="432"/>
            </a:xfrm>
            <a:custGeom>
              <a:avLst/>
              <a:gdLst>
                <a:gd name="T0" fmla="*/ 0 w 4763"/>
                <a:gd name="T1" fmla="*/ 1778 h 1845"/>
                <a:gd name="T2" fmla="*/ 4742 w 4763"/>
                <a:gd name="T3" fmla="*/ 0 h 1845"/>
                <a:gd name="T4" fmla="*/ 4763 w 4763"/>
                <a:gd name="T5" fmla="*/ 42 h 1845"/>
                <a:gd name="T6" fmla="*/ 20 w 4763"/>
                <a:gd name="T7" fmla="*/ 1845 h 1845"/>
                <a:gd name="T8" fmla="*/ 0 w 4763"/>
                <a:gd name="T9" fmla="*/ 1778 h 1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01" name="Rectangle 29">
              <a:extLst>
                <a:ext uri="{FF2B5EF4-FFF2-40B4-BE49-F238E27FC236}">
                  <a16:creationId xmlns:a16="http://schemas.microsoft.com/office/drawing/2014/main" id="{0CC895FD-145D-AF29-D750-651456DBB29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3931"/>
              <a:ext cx="5760" cy="1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102" name="Rectangle 30">
            <a:extLst>
              <a:ext uri="{FF2B5EF4-FFF2-40B4-BE49-F238E27FC236}">
                <a16:creationId xmlns:a16="http://schemas.microsoft.com/office/drawing/2014/main" id="{7D22DCE7-9E1B-3997-A61F-564FA8E43E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5138"/>
            <a:ext cx="77724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103" name="Rectangle 31">
            <a:extLst>
              <a:ext uri="{FF2B5EF4-FFF2-40B4-BE49-F238E27FC236}">
                <a16:creationId xmlns:a16="http://schemas.microsoft.com/office/drawing/2014/main" id="{21A0BD48-2480-1975-B2DE-9266AFA509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104" name="Rectangle 32">
            <a:extLst>
              <a:ext uri="{FF2B5EF4-FFF2-40B4-BE49-F238E27FC236}">
                <a16:creationId xmlns:a16="http://schemas.microsoft.com/office/drawing/2014/main" id="{F81E4B9F-F680-789F-35BD-49FE35C3C02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2788" y="631348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3105" name="Rectangle 33">
            <a:extLst>
              <a:ext uri="{FF2B5EF4-FFF2-40B4-BE49-F238E27FC236}">
                <a16:creationId xmlns:a16="http://schemas.microsoft.com/office/drawing/2014/main" id="{473ACACB-59F1-CA22-E56D-59E4A5E48DA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51188" y="631348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3106" name="Rectangle 34">
            <a:extLst>
              <a:ext uri="{FF2B5EF4-FFF2-40B4-BE49-F238E27FC236}">
                <a16:creationId xmlns:a16="http://schemas.microsoft.com/office/drawing/2014/main" id="{9430910D-DADE-FCBC-E73A-B01242A6DEF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0188" y="631348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2F9C0619-7938-4E80-8EAE-C002C8B06EE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anose="020B0A040201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85000"/>
        <a:buBlip>
          <a:blip r:embed="rId13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3272E24-9576-D43D-2381-E1968ED7960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Writing A Good Essay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2CC98AF2-9C15-3690-D044-33C505840A2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2130D2A-E06D-4ED4-04CE-06C8505575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r>
              <a:rPr lang="en-US" altLang="en-US"/>
              <a:t>A Good Essay . . .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590C256E-4C10-EB2D-9A99-3B47D1E12F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Has a Beginning, Middle and End.</a:t>
            </a:r>
          </a:p>
          <a:p>
            <a:r>
              <a:rPr lang="en-US" altLang="en-US"/>
              <a:t>Uses Paragraphs</a:t>
            </a:r>
          </a:p>
          <a:p>
            <a:r>
              <a:rPr lang="en-US" altLang="en-US"/>
              <a:t>Can be Clearly Understood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FD22692C-FF3E-C781-559A-2C18628ED7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r>
              <a:rPr lang="en-US" altLang="en-US"/>
              <a:t>An Essay Is . . .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71EC034-309F-BF7D-5C5D-8FFD1AD8C3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 written speech, used to talk about a given topic.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67DED11-05CE-6BE5-D04B-149675D5AD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r>
              <a:rPr lang="en-US" altLang="en-US"/>
              <a:t>The Beginning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C3A8E695-8A21-4962-077C-F959674339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Has 3 Sentences</a:t>
            </a:r>
          </a:p>
          <a:p>
            <a:r>
              <a:rPr lang="en-US" altLang="en-US"/>
              <a:t>S1-Intro and a main overview of the main, and primary topic.</a:t>
            </a:r>
          </a:p>
          <a:p>
            <a:r>
              <a:rPr lang="en-US" altLang="en-US"/>
              <a:t>S2-Thesis Statement (a statement that proves a point)</a:t>
            </a:r>
          </a:p>
          <a:p>
            <a:r>
              <a:rPr lang="en-US" altLang="en-US"/>
              <a:t>S3-Lead or conversion to start you body section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5B8E9D8F-1554-84B6-97AB-39F01053A9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r>
              <a:rPr lang="en-US" altLang="en-US"/>
              <a:t>The Body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7C85ED09-4F1E-B2EE-A905-0FF05143B8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Body is the main section of the essay.</a:t>
            </a:r>
          </a:p>
          <a:p>
            <a:r>
              <a:rPr lang="en-US" altLang="en-US"/>
              <a:t>Can be put into 1 or many paragraphs.</a:t>
            </a:r>
          </a:p>
          <a:p>
            <a:r>
              <a:rPr lang="en-US" altLang="en-US"/>
              <a:t>Talks about the subjects main points.</a:t>
            </a:r>
          </a:p>
          <a:p>
            <a:r>
              <a:rPr lang="en-US" altLang="en-US"/>
              <a:t>Each paragraph is a different sub-topic</a:t>
            </a:r>
          </a:p>
          <a:p>
            <a:r>
              <a:rPr lang="en-US" altLang="en-US"/>
              <a:t>Gives all info. being presented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F87E2D2-F477-6229-6565-8A709738C4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r>
              <a:rPr lang="en-US" altLang="en-US"/>
              <a:t>The End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4DE6286-799F-846E-BB00-DC4C37D236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Your ending paragraph sums up the entire essay.</a:t>
            </a:r>
          </a:p>
          <a:p>
            <a:r>
              <a:rPr lang="en-US" altLang="en-US" sz="2800"/>
              <a:t>In Your Ending . . .</a:t>
            </a:r>
          </a:p>
          <a:p>
            <a:pPr lvl="1"/>
            <a:r>
              <a:rPr lang="en-US" altLang="en-US" sz="2400"/>
              <a:t>Restate your topic</a:t>
            </a:r>
          </a:p>
          <a:p>
            <a:pPr lvl="1"/>
            <a:r>
              <a:rPr lang="en-US" altLang="en-US" sz="2400"/>
              <a:t>Restate you Thesis Statement</a:t>
            </a:r>
          </a:p>
          <a:p>
            <a:pPr lvl="1"/>
            <a:r>
              <a:rPr lang="en-US" altLang="en-US" sz="2400"/>
              <a:t>Briefly touch on every topic in your essay in the last sentence</a:t>
            </a:r>
          </a:p>
          <a:p>
            <a:pPr lvl="1"/>
            <a:r>
              <a:rPr lang="en-US" altLang="en-US" sz="2400"/>
              <a:t>In most essays, the Ending paragraph is what people remember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>
            <a:extLst>
              <a:ext uri="{FF2B5EF4-FFF2-40B4-BE49-F238E27FC236}">
                <a16:creationId xmlns:a16="http://schemas.microsoft.com/office/drawing/2014/main" id="{A7CE5F15-9CC0-2ACA-2DFA-BA6669D5F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Network Blitz">
  <a:themeElements>
    <a:clrScheme name="Network Blitz 1">
      <a:dk1>
        <a:srgbClr val="000044"/>
      </a:dk1>
      <a:lt1>
        <a:srgbClr val="FFFFFF"/>
      </a:lt1>
      <a:dk2>
        <a:srgbClr val="000066"/>
      </a:dk2>
      <a:lt2>
        <a:srgbClr val="FFCC00"/>
      </a:lt2>
      <a:accent1>
        <a:srgbClr val="9CE157"/>
      </a:accent1>
      <a:accent2>
        <a:srgbClr val="2663A0"/>
      </a:accent2>
      <a:accent3>
        <a:srgbClr val="AAAAB8"/>
      </a:accent3>
      <a:accent4>
        <a:srgbClr val="DADADA"/>
      </a:accent4>
      <a:accent5>
        <a:srgbClr val="CBEEB4"/>
      </a:accent5>
      <a:accent6>
        <a:srgbClr val="215991"/>
      </a:accent6>
      <a:hlink>
        <a:srgbClr val="F98D43"/>
      </a:hlink>
      <a:folHlink>
        <a:srgbClr val="CC3300"/>
      </a:folHlink>
    </a:clrScheme>
    <a:fontScheme name="Network Blitz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Network Blitz 1">
        <a:dk1>
          <a:srgbClr val="000044"/>
        </a:dk1>
        <a:lt1>
          <a:srgbClr val="FFFFFF"/>
        </a:lt1>
        <a:dk2>
          <a:srgbClr val="000066"/>
        </a:dk2>
        <a:lt2>
          <a:srgbClr val="FFCC00"/>
        </a:lt2>
        <a:accent1>
          <a:srgbClr val="9CE157"/>
        </a:accent1>
        <a:accent2>
          <a:srgbClr val="2663A0"/>
        </a:accent2>
        <a:accent3>
          <a:srgbClr val="AAAAB8"/>
        </a:accent3>
        <a:accent4>
          <a:srgbClr val="DADADA"/>
        </a:accent4>
        <a:accent5>
          <a:srgbClr val="CBEEB4"/>
        </a:accent5>
        <a:accent6>
          <a:srgbClr val="215991"/>
        </a:accent6>
        <a:hlink>
          <a:srgbClr val="F98D4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Blitz 2">
        <a:dk1>
          <a:srgbClr val="000066"/>
        </a:dk1>
        <a:lt1>
          <a:srgbClr val="9CC2E8"/>
        </a:lt1>
        <a:dk2>
          <a:srgbClr val="4D4D4D"/>
        </a:dk2>
        <a:lt2>
          <a:srgbClr val="7DAFE1"/>
        </a:lt2>
        <a:accent1>
          <a:srgbClr val="26D2E4"/>
        </a:accent1>
        <a:accent2>
          <a:srgbClr val="D0E2F4"/>
        </a:accent2>
        <a:accent3>
          <a:srgbClr val="CBDDF2"/>
        </a:accent3>
        <a:accent4>
          <a:srgbClr val="000056"/>
        </a:accent4>
        <a:accent5>
          <a:srgbClr val="ACE5EF"/>
        </a:accent5>
        <a:accent6>
          <a:srgbClr val="BCCDDD"/>
        </a:accent6>
        <a:hlink>
          <a:srgbClr val="0033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Blitz 3">
        <a:dk1>
          <a:srgbClr val="000000"/>
        </a:dk1>
        <a:lt1>
          <a:srgbClr val="EAEAEA"/>
        </a:lt1>
        <a:dk2>
          <a:srgbClr val="333333"/>
        </a:dk2>
        <a:lt2>
          <a:srgbClr val="DDDDDD"/>
        </a:lt2>
        <a:accent1>
          <a:srgbClr val="C0C0C0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DCDCDC"/>
        </a:accent5>
        <a:accent6>
          <a:srgbClr val="E7E7E7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Blitz 4">
        <a:dk1>
          <a:srgbClr val="002E2D"/>
        </a:dk1>
        <a:lt1>
          <a:srgbClr val="FFFFFF"/>
        </a:lt1>
        <a:dk2>
          <a:srgbClr val="005250"/>
        </a:dk2>
        <a:lt2>
          <a:srgbClr val="FFCC00"/>
        </a:lt2>
        <a:accent1>
          <a:srgbClr val="9CE157"/>
        </a:accent1>
        <a:accent2>
          <a:srgbClr val="00817E"/>
        </a:accent2>
        <a:accent3>
          <a:srgbClr val="AAB3B3"/>
        </a:accent3>
        <a:accent4>
          <a:srgbClr val="DADADA"/>
        </a:accent4>
        <a:accent5>
          <a:srgbClr val="CBEEB4"/>
        </a:accent5>
        <a:accent6>
          <a:srgbClr val="007472"/>
        </a:accent6>
        <a:hlink>
          <a:srgbClr val="FFFF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Blitz 5">
        <a:dk1>
          <a:srgbClr val="291A4C"/>
        </a:dk1>
        <a:lt1>
          <a:srgbClr val="FFFFFF"/>
        </a:lt1>
        <a:dk2>
          <a:srgbClr val="3B256B"/>
        </a:dk2>
        <a:lt2>
          <a:srgbClr val="FFCC00"/>
        </a:lt2>
        <a:accent1>
          <a:srgbClr val="6EBFCA"/>
        </a:accent1>
        <a:accent2>
          <a:srgbClr val="56369C"/>
        </a:accent2>
        <a:accent3>
          <a:srgbClr val="AFACBA"/>
        </a:accent3>
        <a:accent4>
          <a:srgbClr val="DADADA"/>
        </a:accent4>
        <a:accent5>
          <a:srgbClr val="BADCE1"/>
        </a:accent5>
        <a:accent6>
          <a:srgbClr val="4D308D"/>
        </a:accent6>
        <a:hlink>
          <a:srgbClr val="CCCCFF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Blitz 6">
        <a:dk1>
          <a:srgbClr val="511D30"/>
        </a:dk1>
        <a:lt1>
          <a:srgbClr val="FFFFFF"/>
        </a:lt1>
        <a:dk2>
          <a:srgbClr val="6D2740"/>
        </a:dk2>
        <a:lt2>
          <a:srgbClr val="FDD409"/>
        </a:lt2>
        <a:accent1>
          <a:srgbClr val="FDB83B"/>
        </a:accent1>
        <a:accent2>
          <a:srgbClr val="9D395D"/>
        </a:accent2>
        <a:accent3>
          <a:srgbClr val="BAACAF"/>
        </a:accent3>
        <a:accent4>
          <a:srgbClr val="DADADA"/>
        </a:accent4>
        <a:accent5>
          <a:srgbClr val="FED8AF"/>
        </a:accent5>
        <a:accent6>
          <a:srgbClr val="8E3353"/>
        </a:accent6>
        <a:hlink>
          <a:srgbClr val="FF99CC"/>
        </a:hlink>
        <a:folHlink>
          <a:srgbClr val="D6009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Designs\Network Blitz.pot</Template>
  <TotalTime>8</TotalTime>
  <Words>224</Words>
  <Application>Microsoft Office PowerPoint</Application>
  <PresentationFormat>On-screen Show (4:3)</PresentationFormat>
  <Paragraphs>38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Times New Roman</vt:lpstr>
      <vt:lpstr>Arial Black</vt:lpstr>
      <vt:lpstr>Arial</vt:lpstr>
      <vt:lpstr>Wingdings</vt:lpstr>
      <vt:lpstr>Network Blitz</vt:lpstr>
      <vt:lpstr>Writing A Good Essay</vt:lpstr>
      <vt:lpstr>A Good Essay . . .</vt:lpstr>
      <vt:lpstr>An Essay Is . . .</vt:lpstr>
      <vt:lpstr>The Beginning</vt:lpstr>
      <vt:lpstr>The Body</vt:lpstr>
      <vt:lpstr>The End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A Good Essay</dc:title>
  <dc:creator>Ben Swanson</dc:creator>
  <cp:lastModifiedBy>Nayan GRIFFITHS</cp:lastModifiedBy>
  <cp:revision>2</cp:revision>
  <dcterms:created xsi:type="dcterms:W3CDTF">2007-02-15T21:07:12Z</dcterms:created>
  <dcterms:modified xsi:type="dcterms:W3CDTF">2023-03-21T15:32:15Z</dcterms:modified>
</cp:coreProperties>
</file>