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4"/>
  </p:notesMasterIdLst>
  <p:handoutMasterIdLst>
    <p:handoutMasterId r:id="rId25"/>
  </p:handoutMasterIdLst>
  <p:sldIdLst>
    <p:sldId id="264" r:id="rId2"/>
    <p:sldId id="273" r:id="rId3"/>
    <p:sldId id="256" r:id="rId4"/>
    <p:sldId id="265" r:id="rId5"/>
    <p:sldId id="266" r:id="rId6"/>
    <p:sldId id="267" r:id="rId7"/>
    <p:sldId id="281" r:id="rId8"/>
    <p:sldId id="282" r:id="rId9"/>
    <p:sldId id="268" r:id="rId10"/>
    <p:sldId id="274" r:id="rId11"/>
    <p:sldId id="276" r:id="rId12"/>
    <p:sldId id="279" r:id="rId13"/>
    <p:sldId id="277" r:id="rId14"/>
    <p:sldId id="270" r:id="rId15"/>
    <p:sldId id="280" r:id="rId16"/>
    <p:sldId id="257" r:id="rId17"/>
    <p:sldId id="258" r:id="rId18"/>
    <p:sldId id="262" r:id="rId19"/>
    <p:sldId id="263" r:id="rId20"/>
    <p:sldId id="271" r:id="rId21"/>
    <p:sldId id="283" r:id="rId22"/>
    <p:sldId id="284" r:id="rId23"/>
  </p:sldIdLst>
  <p:sldSz cx="9144000" cy="6858000" type="screen4x3"/>
  <p:notesSz cx="6858000" cy="9083675"/>
  <p:defaultTextStyle>
    <a:defPPr>
      <a:defRPr lang="en-US"/>
    </a:defPPr>
    <a:lvl1pPr algn="ctr" rtl="0" eaLnBrk="0" fontAlgn="base" hangingPunct="0">
      <a:spcBef>
        <a:spcPct val="0"/>
      </a:spcBef>
      <a:spcAft>
        <a:spcPct val="0"/>
      </a:spcAft>
      <a:defRPr kumimoji="1" sz="4400" kern="1200">
        <a:solidFill>
          <a:schemeClr val="tx1"/>
        </a:solidFill>
        <a:latin typeface="Times New Roman" panose="02020603050405020304" pitchFamily="18" charset="0"/>
        <a:ea typeface="+mn-ea"/>
        <a:cs typeface="+mn-cs"/>
      </a:defRPr>
    </a:lvl1pPr>
    <a:lvl2pPr marL="457200" algn="ctr" rtl="0" eaLnBrk="0" fontAlgn="base" hangingPunct="0">
      <a:spcBef>
        <a:spcPct val="0"/>
      </a:spcBef>
      <a:spcAft>
        <a:spcPct val="0"/>
      </a:spcAft>
      <a:defRPr kumimoji="1" sz="4400" kern="1200">
        <a:solidFill>
          <a:schemeClr val="tx1"/>
        </a:solidFill>
        <a:latin typeface="Times New Roman" panose="02020603050405020304" pitchFamily="18" charset="0"/>
        <a:ea typeface="+mn-ea"/>
        <a:cs typeface="+mn-cs"/>
      </a:defRPr>
    </a:lvl2pPr>
    <a:lvl3pPr marL="914400" algn="ctr" rtl="0" eaLnBrk="0" fontAlgn="base" hangingPunct="0">
      <a:spcBef>
        <a:spcPct val="0"/>
      </a:spcBef>
      <a:spcAft>
        <a:spcPct val="0"/>
      </a:spcAft>
      <a:defRPr kumimoji="1" sz="4400" kern="1200">
        <a:solidFill>
          <a:schemeClr val="tx1"/>
        </a:solidFill>
        <a:latin typeface="Times New Roman" panose="02020603050405020304" pitchFamily="18" charset="0"/>
        <a:ea typeface="+mn-ea"/>
        <a:cs typeface="+mn-cs"/>
      </a:defRPr>
    </a:lvl3pPr>
    <a:lvl4pPr marL="1371600" algn="ctr" rtl="0" eaLnBrk="0" fontAlgn="base" hangingPunct="0">
      <a:spcBef>
        <a:spcPct val="0"/>
      </a:spcBef>
      <a:spcAft>
        <a:spcPct val="0"/>
      </a:spcAft>
      <a:defRPr kumimoji="1" sz="4400" kern="1200">
        <a:solidFill>
          <a:schemeClr val="tx1"/>
        </a:solidFill>
        <a:latin typeface="Times New Roman" panose="02020603050405020304" pitchFamily="18" charset="0"/>
        <a:ea typeface="+mn-ea"/>
        <a:cs typeface="+mn-cs"/>
      </a:defRPr>
    </a:lvl4pPr>
    <a:lvl5pPr marL="1828800" algn="ctr" rtl="0" eaLnBrk="0" fontAlgn="base" hangingPunct="0">
      <a:spcBef>
        <a:spcPct val="0"/>
      </a:spcBef>
      <a:spcAft>
        <a:spcPct val="0"/>
      </a:spcAft>
      <a:defRPr kumimoji="1" sz="4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4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4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4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4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9DB"/>
    <a:srgbClr val="A3C6ED"/>
    <a:srgbClr val="FF6699"/>
    <a:srgbClr val="990099"/>
    <a:srgbClr val="6699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582" autoAdjust="0"/>
    <p:restoredTop sz="96479" autoAdjust="0"/>
  </p:normalViewPr>
  <p:slideViewPr>
    <p:cSldViewPr>
      <p:cViewPr varScale="1">
        <p:scale>
          <a:sx n="116" d="100"/>
          <a:sy n="116" d="100"/>
        </p:scale>
        <p:origin x="84" y="5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ECF0B9C-FAB1-5875-8C4E-B2DF2E569DAA}"/>
              </a:ext>
            </a:extLst>
          </p:cNvPr>
          <p:cNvSpPr>
            <a:spLocks noGrp="1" noChangeArrowheads="1"/>
          </p:cNvSpPr>
          <p:nvPr>
            <p:ph type="hdr" sz="quarte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lvl1pPr>
          </a:lstStyle>
          <a:p>
            <a:endParaRPr lang="en-US" altLang="en-US"/>
          </a:p>
        </p:txBody>
      </p:sp>
      <p:sp>
        <p:nvSpPr>
          <p:cNvPr id="31747" name="Rectangle 3">
            <a:extLst>
              <a:ext uri="{FF2B5EF4-FFF2-40B4-BE49-F238E27FC236}">
                <a16:creationId xmlns:a16="http://schemas.microsoft.com/office/drawing/2014/main" id="{8627B258-E691-6B17-DDA9-4C3BF74C86EE}"/>
              </a:ext>
            </a:extLst>
          </p:cNvPr>
          <p:cNvSpPr>
            <a:spLocks noGrp="1" noChangeArrowheads="1"/>
          </p:cNvSpPr>
          <p:nvPr>
            <p:ph type="dt" sz="quarter" idx="1"/>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endParaRPr lang="en-US" altLang="en-US"/>
          </a:p>
        </p:txBody>
      </p:sp>
      <p:sp>
        <p:nvSpPr>
          <p:cNvPr id="31748" name="Rectangle 4">
            <a:extLst>
              <a:ext uri="{FF2B5EF4-FFF2-40B4-BE49-F238E27FC236}">
                <a16:creationId xmlns:a16="http://schemas.microsoft.com/office/drawing/2014/main" id="{920FBE55-BC41-85D6-1C2A-5AC8E2B1B166}"/>
              </a:ext>
            </a:extLst>
          </p:cNvPr>
          <p:cNvSpPr>
            <a:spLocks noGrp="1" noChangeArrowheads="1"/>
          </p:cNvSpPr>
          <p:nvPr>
            <p:ph type="ftr" sz="quarter" idx="2"/>
          </p:nvPr>
        </p:nvSpPr>
        <p:spPr bwMode="auto">
          <a:xfrm>
            <a:off x="0" y="86296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lvl1pPr>
          </a:lstStyle>
          <a:p>
            <a:endParaRPr lang="en-US" altLang="en-US"/>
          </a:p>
        </p:txBody>
      </p:sp>
      <p:sp>
        <p:nvSpPr>
          <p:cNvPr id="31749" name="Rectangle 5">
            <a:extLst>
              <a:ext uri="{FF2B5EF4-FFF2-40B4-BE49-F238E27FC236}">
                <a16:creationId xmlns:a16="http://schemas.microsoft.com/office/drawing/2014/main" id="{1AF110FF-4239-DBB6-1B08-4E527C8F2DD6}"/>
              </a:ext>
            </a:extLst>
          </p:cNvPr>
          <p:cNvSpPr>
            <a:spLocks noGrp="1" noChangeArrowheads="1"/>
          </p:cNvSpPr>
          <p:nvPr>
            <p:ph type="sldNum" sz="quarter" idx="3"/>
          </p:nvPr>
        </p:nvSpPr>
        <p:spPr bwMode="auto">
          <a:xfrm>
            <a:off x="3886200" y="86296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lvl1pPr>
          </a:lstStyle>
          <a:p>
            <a:fld id="{5D29F332-9FF7-4A56-9E3D-AB09747F2E4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5D7DF96E-DB60-ACC0-C819-869408948FBF}"/>
              </a:ext>
            </a:extLst>
          </p:cNvPr>
          <p:cNvSpPr>
            <a:spLocks noGrp="1" noChangeArrowheads="1"/>
          </p:cNvSpPr>
          <p:nvPr>
            <p:ph type="hdr" sz="quarte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lvl1pPr>
          </a:lstStyle>
          <a:p>
            <a:endParaRPr lang="en-GB" altLang="en-US"/>
          </a:p>
        </p:txBody>
      </p:sp>
      <p:sp>
        <p:nvSpPr>
          <p:cNvPr id="40963" name="Rectangle 3">
            <a:extLst>
              <a:ext uri="{FF2B5EF4-FFF2-40B4-BE49-F238E27FC236}">
                <a16:creationId xmlns:a16="http://schemas.microsoft.com/office/drawing/2014/main" id="{1673A9F2-D1F2-CFE3-F45C-F8B3C03A43B0}"/>
              </a:ext>
            </a:extLst>
          </p:cNvPr>
          <p:cNvSpPr>
            <a:spLocks noGrp="1" noChangeArrowheads="1"/>
          </p:cNvSpPr>
          <p:nvPr>
            <p:ph type="dt" idx="1"/>
          </p:nvPr>
        </p:nvSpPr>
        <p:spPr bwMode="auto">
          <a:xfrm>
            <a:off x="3884613"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endParaRPr lang="en-GB" altLang="en-US"/>
          </a:p>
        </p:txBody>
      </p:sp>
      <p:sp>
        <p:nvSpPr>
          <p:cNvPr id="40964" name="Rectangle 4">
            <a:extLst>
              <a:ext uri="{FF2B5EF4-FFF2-40B4-BE49-F238E27FC236}">
                <a16:creationId xmlns:a16="http://schemas.microsoft.com/office/drawing/2014/main" id="{F7636D59-538A-21B3-6EF3-332BFE798381}"/>
              </a:ext>
            </a:extLst>
          </p:cNvPr>
          <p:cNvSpPr>
            <a:spLocks noRot="1" noChangeArrowheads="1" noTextEdit="1"/>
          </p:cNvSpPr>
          <p:nvPr>
            <p:ph type="sldImg" idx="2"/>
          </p:nvPr>
        </p:nvSpPr>
        <p:spPr bwMode="auto">
          <a:xfrm>
            <a:off x="1157288" y="681038"/>
            <a:ext cx="4543425" cy="34067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a:extLst>
              <a:ext uri="{FF2B5EF4-FFF2-40B4-BE49-F238E27FC236}">
                <a16:creationId xmlns:a16="http://schemas.microsoft.com/office/drawing/2014/main" id="{050189D5-2840-68DF-D9A7-ED8A67573D2B}"/>
              </a:ext>
            </a:extLst>
          </p:cNvPr>
          <p:cNvSpPr>
            <a:spLocks noGrp="1" noChangeArrowheads="1"/>
          </p:cNvSpPr>
          <p:nvPr>
            <p:ph type="body" sz="quarter" idx="3"/>
          </p:nvPr>
        </p:nvSpPr>
        <p:spPr bwMode="auto">
          <a:xfrm>
            <a:off x="685800" y="4314825"/>
            <a:ext cx="5486400" cy="408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0966" name="Rectangle 6">
            <a:extLst>
              <a:ext uri="{FF2B5EF4-FFF2-40B4-BE49-F238E27FC236}">
                <a16:creationId xmlns:a16="http://schemas.microsoft.com/office/drawing/2014/main" id="{686C2FF9-F674-87EE-D38D-AEBD38688804}"/>
              </a:ext>
            </a:extLst>
          </p:cNvPr>
          <p:cNvSpPr>
            <a:spLocks noGrp="1" noChangeArrowheads="1"/>
          </p:cNvSpPr>
          <p:nvPr>
            <p:ph type="ftr" sz="quarter" idx="4"/>
          </p:nvPr>
        </p:nvSpPr>
        <p:spPr bwMode="auto">
          <a:xfrm>
            <a:off x="0"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lvl1pPr>
          </a:lstStyle>
          <a:p>
            <a:endParaRPr lang="en-GB" altLang="en-US"/>
          </a:p>
        </p:txBody>
      </p:sp>
      <p:sp>
        <p:nvSpPr>
          <p:cNvPr id="40967" name="Rectangle 7">
            <a:extLst>
              <a:ext uri="{FF2B5EF4-FFF2-40B4-BE49-F238E27FC236}">
                <a16:creationId xmlns:a16="http://schemas.microsoft.com/office/drawing/2014/main" id="{4CECF2C4-170B-2E0B-CAA5-5444B5C75F1B}"/>
              </a:ext>
            </a:extLst>
          </p:cNvPr>
          <p:cNvSpPr>
            <a:spLocks noGrp="1" noChangeArrowheads="1"/>
          </p:cNvSpPr>
          <p:nvPr>
            <p:ph type="sldNum" sz="quarter" idx="5"/>
          </p:nvPr>
        </p:nvSpPr>
        <p:spPr bwMode="auto">
          <a:xfrm>
            <a:off x="3884613"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lvl1pPr>
          </a:lstStyle>
          <a:p>
            <a:fld id="{66D07D3D-98C9-4ED1-92B6-871D89400814}"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8D2A8E-12F5-8F1F-B0BD-E7E43067ED5F}"/>
              </a:ext>
            </a:extLst>
          </p:cNvPr>
          <p:cNvSpPr>
            <a:spLocks noGrp="1" noChangeArrowheads="1"/>
          </p:cNvSpPr>
          <p:nvPr>
            <p:ph type="sldNum" sz="quarter" idx="5"/>
          </p:nvPr>
        </p:nvSpPr>
        <p:spPr>
          <a:ln/>
        </p:spPr>
        <p:txBody>
          <a:bodyPr/>
          <a:lstStyle/>
          <a:p>
            <a:fld id="{8DC23001-3FCA-45B2-8360-F107E4924AFF}" type="slidenum">
              <a:rPr lang="en-GB" altLang="en-US"/>
              <a:pPr/>
              <a:t>1</a:t>
            </a:fld>
            <a:endParaRPr lang="en-GB" altLang="en-US"/>
          </a:p>
        </p:txBody>
      </p:sp>
      <p:sp>
        <p:nvSpPr>
          <p:cNvPr id="41986" name="Rectangle 2">
            <a:extLst>
              <a:ext uri="{FF2B5EF4-FFF2-40B4-BE49-F238E27FC236}">
                <a16:creationId xmlns:a16="http://schemas.microsoft.com/office/drawing/2014/main" id="{4A67ADEB-A2CB-D0D0-114E-2AC4EBA8EC9E}"/>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5B1109A4-60CF-BBD2-72B3-775FCE35C49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D504B31-8FEE-16CD-F061-F60430800154}"/>
              </a:ext>
            </a:extLst>
          </p:cNvPr>
          <p:cNvSpPr>
            <a:spLocks noGrp="1" noChangeArrowheads="1"/>
          </p:cNvSpPr>
          <p:nvPr>
            <p:ph type="sldNum" sz="quarter" idx="5"/>
          </p:nvPr>
        </p:nvSpPr>
        <p:spPr>
          <a:ln/>
        </p:spPr>
        <p:txBody>
          <a:bodyPr/>
          <a:lstStyle/>
          <a:p>
            <a:fld id="{D2B75E40-608C-4208-A30F-61514463120C}" type="slidenum">
              <a:rPr lang="en-GB" altLang="en-US"/>
              <a:pPr/>
              <a:t>10</a:t>
            </a:fld>
            <a:endParaRPr lang="en-GB" altLang="en-US"/>
          </a:p>
        </p:txBody>
      </p:sp>
      <p:sp>
        <p:nvSpPr>
          <p:cNvPr id="51202" name="Rectangle 2">
            <a:extLst>
              <a:ext uri="{FF2B5EF4-FFF2-40B4-BE49-F238E27FC236}">
                <a16:creationId xmlns:a16="http://schemas.microsoft.com/office/drawing/2014/main" id="{FC191B35-F404-9F00-E042-D47E8A69270A}"/>
              </a:ext>
            </a:extLst>
          </p:cNvPr>
          <p:cNvSpPr>
            <a:spLocks noRot="1" noChangeArrowheads="1" noTextEdit="1"/>
          </p:cNvSpPr>
          <p:nvPr>
            <p:ph type="sldImg"/>
          </p:nvPr>
        </p:nvSpPr>
        <p:spPr>
          <a:ln/>
        </p:spPr>
      </p:sp>
      <p:sp>
        <p:nvSpPr>
          <p:cNvPr id="51203" name="Rectangle 3">
            <a:extLst>
              <a:ext uri="{FF2B5EF4-FFF2-40B4-BE49-F238E27FC236}">
                <a16:creationId xmlns:a16="http://schemas.microsoft.com/office/drawing/2014/main" id="{0EF8259D-BB9C-B0E1-A581-D633FCA1664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DA0C92-C92E-7721-C605-6EE7671E3C22}"/>
              </a:ext>
            </a:extLst>
          </p:cNvPr>
          <p:cNvSpPr>
            <a:spLocks noGrp="1" noChangeArrowheads="1"/>
          </p:cNvSpPr>
          <p:nvPr>
            <p:ph type="sldNum" sz="quarter" idx="5"/>
          </p:nvPr>
        </p:nvSpPr>
        <p:spPr>
          <a:ln/>
        </p:spPr>
        <p:txBody>
          <a:bodyPr/>
          <a:lstStyle/>
          <a:p>
            <a:fld id="{FA2B12E6-BB90-4250-9526-80E811772196}" type="slidenum">
              <a:rPr lang="en-GB" altLang="en-US"/>
              <a:pPr/>
              <a:t>11</a:t>
            </a:fld>
            <a:endParaRPr lang="en-GB" altLang="en-US"/>
          </a:p>
        </p:txBody>
      </p:sp>
      <p:sp>
        <p:nvSpPr>
          <p:cNvPr id="52226" name="Rectangle 2">
            <a:extLst>
              <a:ext uri="{FF2B5EF4-FFF2-40B4-BE49-F238E27FC236}">
                <a16:creationId xmlns:a16="http://schemas.microsoft.com/office/drawing/2014/main" id="{0416EE8B-F770-9E38-1002-91E5BAEA79E4}"/>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FD10922F-22A5-A7FC-6A35-FDB85207D5B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FBC0CD-1EF5-3E8E-9373-A4125626458F}"/>
              </a:ext>
            </a:extLst>
          </p:cNvPr>
          <p:cNvSpPr>
            <a:spLocks noGrp="1" noChangeArrowheads="1"/>
          </p:cNvSpPr>
          <p:nvPr>
            <p:ph type="sldNum" sz="quarter" idx="5"/>
          </p:nvPr>
        </p:nvSpPr>
        <p:spPr>
          <a:ln/>
        </p:spPr>
        <p:txBody>
          <a:bodyPr/>
          <a:lstStyle/>
          <a:p>
            <a:fld id="{5730A218-9CAD-465A-9F65-CCABEB3AE405}" type="slidenum">
              <a:rPr lang="en-GB" altLang="en-US"/>
              <a:pPr/>
              <a:t>12</a:t>
            </a:fld>
            <a:endParaRPr lang="en-GB" altLang="en-US"/>
          </a:p>
        </p:txBody>
      </p:sp>
      <p:sp>
        <p:nvSpPr>
          <p:cNvPr id="53250" name="Rectangle 2">
            <a:extLst>
              <a:ext uri="{FF2B5EF4-FFF2-40B4-BE49-F238E27FC236}">
                <a16:creationId xmlns:a16="http://schemas.microsoft.com/office/drawing/2014/main" id="{720F0168-12CB-8C0F-A9CB-5BA5AB781674}"/>
              </a:ext>
            </a:extLst>
          </p:cNvPr>
          <p:cNvSpPr>
            <a:spLocks noRot="1" noChangeArrowheads="1" noTextEdit="1"/>
          </p:cNvSpPr>
          <p:nvPr>
            <p:ph type="sldImg"/>
          </p:nvPr>
        </p:nvSpPr>
        <p:spPr>
          <a:ln/>
        </p:spPr>
      </p:sp>
      <p:sp>
        <p:nvSpPr>
          <p:cNvPr id="53251" name="Rectangle 3">
            <a:extLst>
              <a:ext uri="{FF2B5EF4-FFF2-40B4-BE49-F238E27FC236}">
                <a16:creationId xmlns:a16="http://schemas.microsoft.com/office/drawing/2014/main" id="{55FD4E46-6613-033E-B342-DD9D9C8D708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A9DEB8-CD99-8786-B6D6-8D1A608912A2}"/>
              </a:ext>
            </a:extLst>
          </p:cNvPr>
          <p:cNvSpPr>
            <a:spLocks noGrp="1" noChangeArrowheads="1"/>
          </p:cNvSpPr>
          <p:nvPr>
            <p:ph type="sldNum" sz="quarter" idx="5"/>
          </p:nvPr>
        </p:nvSpPr>
        <p:spPr>
          <a:ln/>
        </p:spPr>
        <p:txBody>
          <a:bodyPr/>
          <a:lstStyle/>
          <a:p>
            <a:fld id="{173F53E1-554A-41DA-82E5-F9B7E9B57F55}" type="slidenum">
              <a:rPr lang="en-GB" altLang="en-US"/>
              <a:pPr/>
              <a:t>13</a:t>
            </a:fld>
            <a:endParaRPr lang="en-GB" altLang="en-US"/>
          </a:p>
        </p:txBody>
      </p:sp>
      <p:sp>
        <p:nvSpPr>
          <p:cNvPr id="54274" name="Rectangle 2">
            <a:extLst>
              <a:ext uri="{FF2B5EF4-FFF2-40B4-BE49-F238E27FC236}">
                <a16:creationId xmlns:a16="http://schemas.microsoft.com/office/drawing/2014/main" id="{F53C7A54-A973-AD5B-4940-6A92193B7DD5}"/>
              </a:ext>
            </a:extLst>
          </p:cNvPr>
          <p:cNvSpPr>
            <a:spLocks noRot="1" noChangeArrowheads="1" noTextEdit="1"/>
          </p:cNvSpPr>
          <p:nvPr>
            <p:ph type="sldImg"/>
          </p:nvPr>
        </p:nvSpPr>
        <p:spPr>
          <a:ln/>
        </p:spPr>
      </p:sp>
      <p:sp>
        <p:nvSpPr>
          <p:cNvPr id="54275" name="Rectangle 3">
            <a:extLst>
              <a:ext uri="{FF2B5EF4-FFF2-40B4-BE49-F238E27FC236}">
                <a16:creationId xmlns:a16="http://schemas.microsoft.com/office/drawing/2014/main" id="{F0E945D7-D99D-EFA7-6BEE-4CAFC591712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143BB65-91AC-E90F-E478-261DADA4C743}"/>
              </a:ext>
            </a:extLst>
          </p:cNvPr>
          <p:cNvSpPr>
            <a:spLocks noGrp="1" noChangeArrowheads="1"/>
          </p:cNvSpPr>
          <p:nvPr>
            <p:ph type="sldNum" sz="quarter" idx="5"/>
          </p:nvPr>
        </p:nvSpPr>
        <p:spPr>
          <a:ln/>
        </p:spPr>
        <p:txBody>
          <a:bodyPr/>
          <a:lstStyle/>
          <a:p>
            <a:fld id="{8F9CE197-14FA-43EE-8B72-B72D94210A8D}" type="slidenum">
              <a:rPr lang="en-GB" altLang="en-US"/>
              <a:pPr/>
              <a:t>14</a:t>
            </a:fld>
            <a:endParaRPr lang="en-GB" altLang="en-US"/>
          </a:p>
        </p:txBody>
      </p:sp>
      <p:sp>
        <p:nvSpPr>
          <p:cNvPr id="55298" name="Rectangle 2">
            <a:extLst>
              <a:ext uri="{FF2B5EF4-FFF2-40B4-BE49-F238E27FC236}">
                <a16:creationId xmlns:a16="http://schemas.microsoft.com/office/drawing/2014/main" id="{1D5AAD21-3E15-3B0D-95BF-3D9D7FA2D69C}"/>
              </a:ext>
            </a:extLst>
          </p:cNvPr>
          <p:cNvSpPr>
            <a:spLocks noRot="1" noChangeArrowheads="1" noTextEdit="1"/>
          </p:cNvSpPr>
          <p:nvPr>
            <p:ph type="sldImg"/>
          </p:nvPr>
        </p:nvSpPr>
        <p:spPr>
          <a:ln/>
        </p:spPr>
      </p:sp>
      <p:sp>
        <p:nvSpPr>
          <p:cNvPr id="55299" name="Rectangle 3">
            <a:extLst>
              <a:ext uri="{FF2B5EF4-FFF2-40B4-BE49-F238E27FC236}">
                <a16:creationId xmlns:a16="http://schemas.microsoft.com/office/drawing/2014/main" id="{4F09AD52-4914-1F0B-6869-58A00E3C901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7CD6D75-7C78-57C0-A885-3790894A764A}"/>
              </a:ext>
            </a:extLst>
          </p:cNvPr>
          <p:cNvSpPr>
            <a:spLocks noGrp="1" noChangeArrowheads="1"/>
          </p:cNvSpPr>
          <p:nvPr>
            <p:ph type="sldNum" sz="quarter" idx="5"/>
          </p:nvPr>
        </p:nvSpPr>
        <p:spPr>
          <a:ln/>
        </p:spPr>
        <p:txBody>
          <a:bodyPr/>
          <a:lstStyle/>
          <a:p>
            <a:fld id="{C08B7EED-03B9-4087-9F9B-6FEB5B33951D}" type="slidenum">
              <a:rPr lang="en-GB" altLang="en-US"/>
              <a:pPr/>
              <a:t>15</a:t>
            </a:fld>
            <a:endParaRPr lang="en-GB" altLang="en-US"/>
          </a:p>
        </p:txBody>
      </p:sp>
      <p:sp>
        <p:nvSpPr>
          <p:cNvPr id="56322" name="Rectangle 2">
            <a:extLst>
              <a:ext uri="{FF2B5EF4-FFF2-40B4-BE49-F238E27FC236}">
                <a16:creationId xmlns:a16="http://schemas.microsoft.com/office/drawing/2014/main" id="{53E6DC0A-7613-62BA-45E9-A1D9683AA0CA}"/>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42CDEC10-BE29-AA2C-2FF0-339CA652904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B5090D-DE5D-C8C7-0B1C-3B5CC809B553}"/>
              </a:ext>
            </a:extLst>
          </p:cNvPr>
          <p:cNvSpPr>
            <a:spLocks noGrp="1" noChangeArrowheads="1"/>
          </p:cNvSpPr>
          <p:nvPr>
            <p:ph type="sldNum" sz="quarter" idx="5"/>
          </p:nvPr>
        </p:nvSpPr>
        <p:spPr>
          <a:ln/>
        </p:spPr>
        <p:txBody>
          <a:bodyPr/>
          <a:lstStyle/>
          <a:p>
            <a:fld id="{9796E4A4-EBC2-49F6-BD73-AF7116DED36C}" type="slidenum">
              <a:rPr lang="en-GB" altLang="en-US"/>
              <a:pPr/>
              <a:t>16</a:t>
            </a:fld>
            <a:endParaRPr lang="en-GB" altLang="en-US"/>
          </a:p>
        </p:txBody>
      </p:sp>
      <p:sp>
        <p:nvSpPr>
          <p:cNvPr id="57346" name="Rectangle 2">
            <a:extLst>
              <a:ext uri="{FF2B5EF4-FFF2-40B4-BE49-F238E27FC236}">
                <a16:creationId xmlns:a16="http://schemas.microsoft.com/office/drawing/2014/main" id="{B1796B03-C3E1-CCA6-2421-DA51D11C7DCE}"/>
              </a:ext>
            </a:extLst>
          </p:cNvPr>
          <p:cNvSpPr>
            <a:spLocks noRot="1" noChangeArrowheads="1" noTextEdit="1"/>
          </p:cNvSpPr>
          <p:nvPr>
            <p:ph type="sldImg"/>
          </p:nvPr>
        </p:nvSpPr>
        <p:spPr>
          <a:ln/>
        </p:spPr>
      </p:sp>
      <p:sp>
        <p:nvSpPr>
          <p:cNvPr id="57347" name="Rectangle 3">
            <a:extLst>
              <a:ext uri="{FF2B5EF4-FFF2-40B4-BE49-F238E27FC236}">
                <a16:creationId xmlns:a16="http://schemas.microsoft.com/office/drawing/2014/main" id="{92D0C67C-CC17-0B61-3CDA-2A68B8D0591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F19E21-4822-00C6-8203-5BAEE091A690}"/>
              </a:ext>
            </a:extLst>
          </p:cNvPr>
          <p:cNvSpPr>
            <a:spLocks noGrp="1" noChangeArrowheads="1"/>
          </p:cNvSpPr>
          <p:nvPr>
            <p:ph type="sldNum" sz="quarter" idx="5"/>
          </p:nvPr>
        </p:nvSpPr>
        <p:spPr>
          <a:ln/>
        </p:spPr>
        <p:txBody>
          <a:bodyPr/>
          <a:lstStyle/>
          <a:p>
            <a:fld id="{6F822699-527F-421A-80C9-BABF2E3DA954}" type="slidenum">
              <a:rPr lang="en-GB" altLang="en-US"/>
              <a:pPr/>
              <a:t>17</a:t>
            </a:fld>
            <a:endParaRPr lang="en-GB" altLang="en-US"/>
          </a:p>
        </p:txBody>
      </p:sp>
      <p:sp>
        <p:nvSpPr>
          <p:cNvPr id="58370" name="Rectangle 2">
            <a:extLst>
              <a:ext uri="{FF2B5EF4-FFF2-40B4-BE49-F238E27FC236}">
                <a16:creationId xmlns:a16="http://schemas.microsoft.com/office/drawing/2014/main" id="{2A241ADF-C379-5928-0CB4-EACD18255215}"/>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0C83013D-AD40-3306-4EEF-A65F17E5270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063505-2FA3-D578-62C7-CCE374544093}"/>
              </a:ext>
            </a:extLst>
          </p:cNvPr>
          <p:cNvSpPr>
            <a:spLocks noGrp="1" noChangeArrowheads="1"/>
          </p:cNvSpPr>
          <p:nvPr>
            <p:ph type="sldNum" sz="quarter" idx="5"/>
          </p:nvPr>
        </p:nvSpPr>
        <p:spPr>
          <a:ln/>
        </p:spPr>
        <p:txBody>
          <a:bodyPr/>
          <a:lstStyle/>
          <a:p>
            <a:fld id="{73AEE4E2-7C88-43BC-879F-87C296998576}" type="slidenum">
              <a:rPr lang="en-GB" altLang="en-US"/>
              <a:pPr/>
              <a:t>18</a:t>
            </a:fld>
            <a:endParaRPr lang="en-GB" altLang="en-US"/>
          </a:p>
        </p:txBody>
      </p:sp>
      <p:sp>
        <p:nvSpPr>
          <p:cNvPr id="59394" name="Rectangle 2">
            <a:extLst>
              <a:ext uri="{FF2B5EF4-FFF2-40B4-BE49-F238E27FC236}">
                <a16:creationId xmlns:a16="http://schemas.microsoft.com/office/drawing/2014/main" id="{D533039A-5516-95A9-DA71-D88F15EBEBF8}"/>
              </a:ext>
            </a:extLst>
          </p:cNvPr>
          <p:cNvSpPr>
            <a:spLocks noRot="1" noChangeArrowheads="1" noTextEdit="1"/>
          </p:cNvSpPr>
          <p:nvPr>
            <p:ph type="sldImg"/>
          </p:nvPr>
        </p:nvSpPr>
        <p:spPr>
          <a:ln/>
        </p:spPr>
      </p:sp>
      <p:sp>
        <p:nvSpPr>
          <p:cNvPr id="59395" name="Rectangle 3">
            <a:extLst>
              <a:ext uri="{FF2B5EF4-FFF2-40B4-BE49-F238E27FC236}">
                <a16:creationId xmlns:a16="http://schemas.microsoft.com/office/drawing/2014/main" id="{D120275F-FC8C-8DDD-07DB-D4D3B07D576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03088FA-4428-C08C-3C0E-4EE769D96276}"/>
              </a:ext>
            </a:extLst>
          </p:cNvPr>
          <p:cNvSpPr>
            <a:spLocks noGrp="1" noChangeArrowheads="1"/>
          </p:cNvSpPr>
          <p:nvPr>
            <p:ph type="sldNum" sz="quarter" idx="5"/>
          </p:nvPr>
        </p:nvSpPr>
        <p:spPr>
          <a:ln/>
        </p:spPr>
        <p:txBody>
          <a:bodyPr/>
          <a:lstStyle/>
          <a:p>
            <a:fld id="{000076F1-D20A-453C-8691-4514D3A4D798}" type="slidenum">
              <a:rPr lang="en-GB" altLang="en-US"/>
              <a:pPr/>
              <a:t>19</a:t>
            </a:fld>
            <a:endParaRPr lang="en-GB" altLang="en-US"/>
          </a:p>
        </p:txBody>
      </p:sp>
      <p:sp>
        <p:nvSpPr>
          <p:cNvPr id="60418" name="Rectangle 2">
            <a:extLst>
              <a:ext uri="{FF2B5EF4-FFF2-40B4-BE49-F238E27FC236}">
                <a16:creationId xmlns:a16="http://schemas.microsoft.com/office/drawing/2014/main" id="{7C1DE04B-B81E-771E-15FB-85EB3A50417E}"/>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94D455D4-772D-5704-E7CA-21A7FE814F2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28AF9F-7A29-35CA-941D-0B6B8FFB7C74}"/>
              </a:ext>
            </a:extLst>
          </p:cNvPr>
          <p:cNvSpPr>
            <a:spLocks noGrp="1" noChangeArrowheads="1"/>
          </p:cNvSpPr>
          <p:nvPr>
            <p:ph type="sldNum" sz="quarter" idx="5"/>
          </p:nvPr>
        </p:nvSpPr>
        <p:spPr>
          <a:ln/>
        </p:spPr>
        <p:txBody>
          <a:bodyPr/>
          <a:lstStyle/>
          <a:p>
            <a:fld id="{59EA889A-30FA-4747-B7DF-BA75E6C02367}" type="slidenum">
              <a:rPr lang="en-GB" altLang="en-US"/>
              <a:pPr/>
              <a:t>2</a:t>
            </a:fld>
            <a:endParaRPr lang="en-GB" altLang="en-US"/>
          </a:p>
        </p:txBody>
      </p:sp>
      <p:sp>
        <p:nvSpPr>
          <p:cNvPr id="43010" name="Rectangle 2">
            <a:extLst>
              <a:ext uri="{FF2B5EF4-FFF2-40B4-BE49-F238E27FC236}">
                <a16:creationId xmlns:a16="http://schemas.microsoft.com/office/drawing/2014/main" id="{D27CFE62-E9F9-FEDC-2E5F-7D998431F879}"/>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84E33355-A987-66A9-0FB8-463CC2BCB03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D931C8-44D7-451F-0AD8-6B2CB466055A}"/>
              </a:ext>
            </a:extLst>
          </p:cNvPr>
          <p:cNvSpPr>
            <a:spLocks noGrp="1" noChangeArrowheads="1"/>
          </p:cNvSpPr>
          <p:nvPr>
            <p:ph type="sldNum" sz="quarter" idx="5"/>
          </p:nvPr>
        </p:nvSpPr>
        <p:spPr>
          <a:ln/>
        </p:spPr>
        <p:txBody>
          <a:bodyPr/>
          <a:lstStyle/>
          <a:p>
            <a:fld id="{DA685A65-F429-4F72-9EC8-725BBC537E8B}" type="slidenum">
              <a:rPr lang="en-GB" altLang="en-US"/>
              <a:pPr/>
              <a:t>20</a:t>
            </a:fld>
            <a:endParaRPr lang="en-GB" altLang="en-US"/>
          </a:p>
        </p:txBody>
      </p:sp>
      <p:sp>
        <p:nvSpPr>
          <p:cNvPr id="61442" name="Rectangle 2">
            <a:extLst>
              <a:ext uri="{FF2B5EF4-FFF2-40B4-BE49-F238E27FC236}">
                <a16:creationId xmlns:a16="http://schemas.microsoft.com/office/drawing/2014/main" id="{C4E48284-D433-E0F1-BB50-080EA2E4DA7A}"/>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0EFE6BF5-B28F-593A-253F-13E7586264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AEA865-6EA6-E746-5DA4-91E9806DF80E}"/>
              </a:ext>
            </a:extLst>
          </p:cNvPr>
          <p:cNvSpPr>
            <a:spLocks noGrp="1" noChangeArrowheads="1"/>
          </p:cNvSpPr>
          <p:nvPr>
            <p:ph type="sldNum" sz="quarter" idx="5"/>
          </p:nvPr>
        </p:nvSpPr>
        <p:spPr>
          <a:ln/>
        </p:spPr>
        <p:txBody>
          <a:bodyPr/>
          <a:lstStyle/>
          <a:p>
            <a:fld id="{B3328CCC-0864-46D5-A23B-BE2A57913631}" type="slidenum">
              <a:rPr lang="en-GB" altLang="en-US"/>
              <a:pPr/>
              <a:t>21</a:t>
            </a:fld>
            <a:endParaRPr lang="en-GB" altLang="en-US"/>
          </a:p>
        </p:txBody>
      </p:sp>
      <p:sp>
        <p:nvSpPr>
          <p:cNvPr id="62466" name="Rectangle 2">
            <a:extLst>
              <a:ext uri="{FF2B5EF4-FFF2-40B4-BE49-F238E27FC236}">
                <a16:creationId xmlns:a16="http://schemas.microsoft.com/office/drawing/2014/main" id="{4A699528-F4D8-77B9-215E-A843FA1CC9C1}"/>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0CCB6FC9-2C5B-242C-CFCF-30EBA8D316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101CCD-1BAD-57DC-E864-EF32F9ACABF7}"/>
              </a:ext>
            </a:extLst>
          </p:cNvPr>
          <p:cNvSpPr>
            <a:spLocks noGrp="1" noChangeArrowheads="1"/>
          </p:cNvSpPr>
          <p:nvPr>
            <p:ph type="sldNum" sz="quarter" idx="5"/>
          </p:nvPr>
        </p:nvSpPr>
        <p:spPr>
          <a:ln/>
        </p:spPr>
        <p:txBody>
          <a:bodyPr/>
          <a:lstStyle/>
          <a:p>
            <a:fld id="{02453F2F-2828-4060-8573-D3AB05AA8E3C}" type="slidenum">
              <a:rPr lang="en-GB" altLang="en-US"/>
              <a:pPr/>
              <a:t>22</a:t>
            </a:fld>
            <a:endParaRPr lang="en-GB" altLang="en-US"/>
          </a:p>
        </p:txBody>
      </p:sp>
      <p:sp>
        <p:nvSpPr>
          <p:cNvPr id="64514" name="Rectangle 2">
            <a:extLst>
              <a:ext uri="{FF2B5EF4-FFF2-40B4-BE49-F238E27FC236}">
                <a16:creationId xmlns:a16="http://schemas.microsoft.com/office/drawing/2014/main" id="{AB9BD831-1EC1-DA98-A605-29516F5F9ECB}"/>
              </a:ext>
            </a:extLst>
          </p:cNvPr>
          <p:cNvSpPr>
            <a:spLocks noRot="1" noChangeArrowheads="1" noTextEdit="1"/>
          </p:cNvSpPr>
          <p:nvPr>
            <p:ph type="sldImg"/>
          </p:nvPr>
        </p:nvSpPr>
        <p:spPr>
          <a:xfrm>
            <a:off x="1160463" y="681038"/>
            <a:ext cx="4541837" cy="3406775"/>
          </a:xfrm>
          <a:ln/>
        </p:spPr>
      </p:sp>
      <p:sp>
        <p:nvSpPr>
          <p:cNvPr id="64515" name="Rectangle 3">
            <a:extLst>
              <a:ext uri="{FF2B5EF4-FFF2-40B4-BE49-F238E27FC236}">
                <a16:creationId xmlns:a16="http://schemas.microsoft.com/office/drawing/2014/main" id="{DFC26598-2D94-D5FB-F616-5475BCE1A018}"/>
              </a:ext>
            </a:extLst>
          </p:cNvPr>
          <p:cNvSpPr>
            <a:spLocks noGrp="1" noChangeArrowheads="1"/>
          </p:cNvSpPr>
          <p:nvPr>
            <p:ph type="body" idx="1"/>
          </p:nvPr>
        </p:nvSpPr>
        <p:spPr>
          <a:xfrm>
            <a:off x="914400" y="4314825"/>
            <a:ext cx="5029200" cy="4087813"/>
          </a:xfrm>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1D13813-5770-F49B-9BB9-0EF83EC30B82}"/>
              </a:ext>
            </a:extLst>
          </p:cNvPr>
          <p:cNvSpPr>
            <a:spLocks noGrp="1" noChangeArrowheads="1"/>
          </p:cNvSpPr>
          <p:nvPr>
            <p:ph type="sldNum" sz="quarter" idx="5"/>
          </p:nvPr>
        </p:nvSpPr>
        <p:spPr>
          <a:ln/>
        </p:spPr>
        <p:txBody>
          <a:bodyPr/>
          <a:lstStyle/>
          <a:p>
            <a:fld id="{2F22BDE1-1658-4BB1-A99A-2ADCAC41E414}" type="slidenum">
              <a:rPr lang="en-GB" altLang="en-US"/>
              <a:pPr/>
              <a:t>3</a:t>
            </a:fld>
            <a:endParaRPr lang="en-GB" altLang="en-US"/>
          </a:p>
        </p:txBody>
      </p:sp>
      <p:sp>
        <p:nvSpPr>
          <p:cNvPr id="44034" name="Rectangle 2">
            <a:extLst>
              <a:ext uri="{FF2B5EF4-FFF2-40B4-BE49-F238E27FC236}">
                <a16:creationId xmlns:a16="http://schemas.microsoft.com/office/drawing/2014/main" id="{663ED84B-4AA7-5B81-02A3-07544694CD6C}"/>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F4E23FB6-1627-93BF-7DA2-A868C65A199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FCE1C6B-2B2D-4939-6367-59FC376D36D8}"/>
              </a:ext>
            </a:extLst>
          </p:cNvPr>
          <p:cNvSpPr>
            <a:spLocks noGrp="1" noChangeArrowheads="1"/>
          </p:cNvSpPr>
          <p:nvPr>
            <p:ph type="sldNum" sz="quarter" idx="5"/>
          </p:nvPr>
        </p:nvSpPr>
        <p:spPr>
          <a:ln/>
        </p:spPr>
        <p:txBody>
          <a:bodyPr/>
          <a:lstStyle/>
          <a:p>
            <a:fld id="{CD8513F5-3B67-47AB-884B-84ABC0B596FD}" type="slidenum">
              <a:rPr lang="en-GB" altLang="en-US"/>
              <a:pPr/>
              <a:t>4</a:t>
            </a:fld>
            <a:endParaRPr lang="en-GB" altLang="en-US"/>
          </a:p>
        </p:txBody>
      </p:sp>
      <p:sp>
        <p:nvSpPr>
          <p:cNvPr id="45058" name="Rectangle 2">
            <a:extLst>
              <a:ext uri="{FF2B5EF4-FFF2-40B4-BE49-F238E27FC236}">
                <a16:creationId xmlns:a16="http://schemas.microsoft.com/office/drawing/2014/main" id="{C772419D-950F-A6D9-3BAB-B3FBDBE2E31B}"/>
              </a:ext>
            </a:extLst>
          </p:cNvPr>
          <p:cNvSpPr>
            <a:spLocks noRot="1" noChangeArrowheads="1" noTextEdit="1"/>
          </p:cNvSpPr>
          <p:nvPr>
            <p:ph type="sldImg"/>
          </p:nvPr>
        </p:nvSpPr>
        <p:spPr>
          <a:ln/>
        </p:spPr>
      </p:sp>
      <p:sp>
        <p:nvSpPr>
          <p:cNvPr id="45059" name="Rectangle 3">
            <a:extLst>
              <a:ext uri="{FF2B5EF4-FFF2-40B4-BE49-F238E27FC236}">
                <a16:creationId xmlns:a16="http://schemas.microsoft.com/office/drawing/2014/main" id="{C9A1E882-4562-EEB4-3EA8-F46FDFE8B9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92A0E3C-AE87-51BE-2BA8-796B88A1A540}"/>
              </a:ext>
            </a:extLst>
          </p:cNvPr>
          <p:cNvSpPr>
            <a:spLocks noGrp="1" noChangeArrowheads="1"/>
          </p:cNvSpPr>
          <p:nvPr>
            <p:ph type="sldNum" sz="quarter" idx="5"/>
          </p:nvPr>
        </p:nvSpPr>
        <p:spPr>
          <a:ln/>
        </p:spPr>
        <p:txBody>
          <a:bodyPr/>
          <a:lstStyle/>
          <a:p>
            <a:fld id="{AF932F83-3445-4B06-A02F-95667C3D4369}" type="slidenum">
              <a:rPr lang="en-GB" altLang="en-US"/>
              <a:pPr/>
              <a:t>5</a:t>
            </a:fld>
            <a:endParaRPr lang="en-GB" altLang="en-US"/>
          </a:p>
        </p:txBody>
      </p:sp>
      <p:sp>
        <p:nvSpPr>
          <p:cNvPr id="46082" name="Rectangle 2">
            <a:extLst>
              <a:ext uri="{FF2B5EF4-FFF2-40B4-BE49-F238E27FC236}">
                <a16:creationId xmlns:a16="http://schemas.microsoft.com/office/drawing/2014/main" id="{C40D3A52-9828-3D4D-F40B-CCD95864CD9D}"/>
              </a:ext>
            </a:extLst>
          </p:cNvPr>
          <p:cNvSpPr>
            <a:spLocks noRot="1" noChangeArrowheads="1" noTextEdit="1"/>
          </p:cNvSpPr>
          <p:nvPr>
            <p:ph type="sldImg"/>
          </p:nvPr>
        </p:nvSpPr>
        <p:spPr>
          <a:ln/>
        </p:spPr>
      </p:sp>
      <p:sp>
        <p:nvSpPr>
          <p:cNvPr id="46083" name="Rectangle 3">
            <a:extLst>
              <a:ext uri="{FF2B5EF4-FFF2-40B4-BE49-F238E27FC236}">
                <a16:creationId xmlns:a16="http://schemas.microsoft.com/office/drawing/2014/main" id="{F0BD9B31-DAFB-B4F2-7B81-3F897D3D929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C0EE4C-C2F2-A1DB-C874-392553D6E3BB}"/>
              </a:ext>
            </a:extLst>
          </p:cNvPr>
          <p:cNvSpPr>
            <a:spLocks noGrp="1" noChangeArrowheads="1"/>
          </p:cNvSpPr>
          <p:nvPr>
            <p:ph type="sldNum" sz="quarter" idx="5"/>
          </p:nvPr>
        </p:nvSpPr>
        <p:spPr>
          <a:ln/>
        </p:spPr>
        <p:txBody>
          <a:bodyPr/>
          <a:lstStyle/>
          <a:p>
            <a:fld id="{8EEADDF0-51B1-4FFE-92E1-99D01AD4E7D3}" type="slidenum">
              <a:rPr lang="en-GB" altLang="en-US"/>
              <a:pPr/>
              <a:t>6</a:t>
            </a:fld>
            <a:endParaRPr lang="en-GB" altLang="en-US"/>
          </a:p>
        </p:txBody>
      </p:sp>
      <p:sp>
        <p:nvSpPr>
          <p:cNvPr id="47106" name="Rectangle 2">
            <a:extLst>
              <a:ext uri="{FF2B5EF4-FFF2-40B4-BE49-F238E27FC236}">
                <a16:creationId xmlns:a16="http://schemas.microsoft.com/office/drawing/2014/main" id="{F1E2274C-E494-BFEB-A1DE-CFDC5D70029B}"/>
              </a:ext>
            </a:extLst>
          </p:cNvPr>
          <p:cNvSpPr>
            <a:spLocks noRot="1" noChangeArrowheads="1" noTextEdit="1"/>
          </p:cNvSpPr>
          <p:nvPr>
            <p:ph type="sldImg"/>
          </p:nvPr>
        </p:nvSpPr>
        <p:spPr>
          <a:ln/>
        </p:spPr>
      </p:sp>
      <p:sp>
        <p:nvSpPr>
          <p:cNvPr id="47107" name="Rectangle 3">
            <a:extLst>
              <a:ext uri="{FF2B5EF4-FFF2-40B4-BE49-F238E27FC236}">
                <a16:creationId xmlns:a16="http://schemas.microsoft.com/office/drawing/2014/main" id="{09E65806-345F-844C-A674-7C11697110A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8B60096-A6A6-099E-33C8-C2C66A9E0D33}"/>
              </a:ext>
            </a:extLst>
          </p:cNvPr>
          <p:cNvSpPr>
            <a:spLocks noGrp="1" noChangeArrowheads="1"/>
          </p:cNvSpPr>
          <p:nvPr>
            <p:ph type="sldNum" sz="quarter" idx="5"/>
          </p:nvPr>
        </p:nvSpPr>
        <p:spPr>
          <a:ln/>
        </p:spPr>
        <p:txBody>
          <a:bodyPr/>
          <a:lstStyle/>
          <a:p>
            <a:fld id="{53A9FBA1-2D19-46CA-A84A-E3AC816F00DA}" type="slidenum">
              <a:rPr lang="en-GB" altLang="en-US"/>
              <a:pPr/>
              <a:t>7</a:t>
            </a:fld>
            <a:endParaRPr lang="en-GB" altLang="en-US"/>
          </a:p>
        </p:txBody>
      </p:sp>
      <p:sp>
        <p:nvSpPr>
          <p:cNvPr id="48130" name="Rectangle 2">
            <a:extLst>
              <a:ext uri="{FF2B5EF4-FFF2-40B4-BE49-F238E27FC236}">
                <a16:creationId xmlns:a16="http://schemas.microsoft.com/office/drawing/2014/main" id="{6369817D-F555-709D-EB2A-6657B042DABA}"/>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8B639548-879A-157C-84B2-B9AF71E601A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8305546-0372-3677-D43A-5C059D5C4555}"/>
              </a:ext>
            </a:extLst>
          </p:cNvPr>
          <p:cNvSpPr>
            <a:spLocks noGrp="1" noChangeArrowheads="1"/>
          </p:cNvSpPr>
          <p:nvPr>
            <p:ph type="sldNum" sz="quarter" idx="5"/>
          </p:nvPr>
        </p:nvSpPr>
        <p:spPr>
          <a:ln/>
        </p:spPr>
        <p:txBody>
          <a:bodyPr/>
          <a:lstStyle/>
          <a:p>
            <a:fld id="{1A0227C2-AD82-4F19-8504-9BA1F98F3E08}" type="slidenum">
              <a:rPr lang="en-GB" altLang="en-US"/>
              <a:pPr/>
              <a:t>8</a:t>
            </a:fld>
            <a:endParaRPr lang="en-GB" altLang="en-US"/>
          </a:p>
        </p:txBody>
      </p:sp>
      <p:sp>
        <p:nvSpPr>
          <p:cNvPr id="49154" name="Rectangle 2">
            <a:extLst>
              <a:ext uri="{FF2B5EF4-FFF2-40B4-BE49-F238E27FC236}">
                <a16:creationId xmlns:a16="http://schemas.microsoft.com/office/drawing/2014/main" id="{8FBAF30A-2159-03B1-9587-044BED379A31}"/>
              </a:ext>
            </a:extLst>
          </p:cNvPr>
          <p:cNvSpPr>
            <a:spLocks noRot="1" noChangeArrowheads="1" noTextEdit="1"/>
          </p:cNvSpPr>
          <p:nvPr>
            <p:ph type="sldImg"/>
          </p:nvPr>
        </p:nvSpPr>
        <p:spPr>
          <a:ln/>
        </p:spPr>
      </p:sp>
      <p:sp>
        <p:nvSpPr>
          <p:cNvPr id="49155" name="Rectangle 3">
            <a:extLst>
              <a:ext uri="{FF2B5EF4-FFF2-40B4-BE49-F238E27FC236}">
                <a16:creationId xmlns:a16="http://schemas.microsoft.com/office/drawing/2014/main" id="{463E2E99-ABD1-B725-74D2-1AD554DCE6E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B0B833-4EA1-2450-9A4C-AA35E162B564}"/>
              </a:ext>
            </a:extLst>
          </p:cNvPr>
          <p:cNvSpPr>
            <a:spLocks noGrp="1" noChangeArrowheads="1"/>
          </p:cNvSpPr>
          <p:nvPr>
            <p:ph type="sldNum" sz="quarter" idx="5"/>
          </p:nvPr>
        </p:nvSpPr>
        <p:spPr>
          <a:ln/>
        </p:spPr>
        <p:txBody>
          <a:bodyPr/>
          <a:lstStyle/>
          <a:p>
            <a:fld id="{B4E4BA68-7393-47AF-B105-D3477A846E74}" type="slidenum">
              <a:rPr lang="en-GB" altLang="en-US"/>
              <a:pPr/>
              <a:t>9</a:t>
            </a:fld>
            <a:endParaRPr lang="en-GB" altLang="en-US"/>
          </a:p>
        </p:txBody>
      </p:sp>
      <p:sp>
        <p:nvSpPr>
          <p:cNvPr id="50178" name="Rectangle 2">
            <a:extLst>
              <a:ext uri="{FF2B5EF4-FFF2-40B4-BE49-F238E27FC236}">
                <a16:creationId xmlns:a16="http://schemas.microsoft.com/office/drawing/2014/main" id="{6B491E83-11A6-294D-0C88-6E2BF2461E3C}"/>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2592CD70-2994-E3F4-6894-8AFE6AC526AD}"/>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5A84A09-2E7B-8CA4-7465-75D41D8876E1}"/>
              </a:ext>
            </a:extLst>
          </p:cNvPr>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GB"/>
          </a:p>
        </p:txBody>
      </p:sp>
      <p:sp>
        <p:nvSpPr>
          <p:cNvPr id="12291" name="Freeform 3">
            <a:extLst>
              <a:ext uri="{FF2B5EF4-FFF2-40B4-BE49-F238E27FC236}">
                <a16:creationId xmlns:a16="http://schemas.microsoft.com/office/drawing/2014/main" id="{AED7441B-5487-086F-7681-2967FCD168A5}"/>
              </a:ext>
            </a:extLst>
          </p:cNvPr>
          <p:cNvSpPr>
            <a:spLocks/>
          </p:cNvSpPr>
          <p:nvPr/>
        </p:nvSpPr>
        <p:spPr bwMode="invGray">
          <a:xfrm>
            <a:off x="0" y="0"/>
            <a:ext cx="9144000" cy="2133600"/>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2292" name="Freeform 4">
            <a:extLst>
              <a:ext uri="{FF2B5EF4-FFF2-40B4-BE49-F238E27FC236}">
                <a16:creationId xmlns:a16="http://schemas.microsoft.com/office/drawing/2014/main" id="{5406D530-B245-3833-0CA2-426809847DAC}"/>
              </a:ext>
            </a:extLst>
          </p:cNvPr>
          <p:cNvSpPr>
            <a:spLocks/>
          </p:cNvSpPr>
          <p:nvPr/>
        </p:nvSpPr>
        <p:spPr bwMode="invGray">
          <a:xfrm>
            <a:off x="0" y="1163638"/>
            <a:ext cx="9144000" cy="5694362"/>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3" name="Freeform 5">
            <a:extLst>
              <a:ext uri="{FF2B5EF4-FFF2-40B4-BE49-F238E27FC236}">
                <a16:creationId xmlns:a16="http://schemas.microsoft.com/office/drawing/2014/main" id="{8D71D393-F7DF-88C8-FD99-8C3ECD90C303}"/>
              </a:ext>
            </a:extLst>
          </p:cNvPr>
          <p:cNvSpPr>
            <a:spLocks/>
          </p:cNvSpPr>
          <p:nvPr/>
        </p:nvSpPr>
        <p:spPr bwMode="invGray">
          <a:xfrm>
            <a:off x="0" y="292100"/>
            <a:ext cx="9144000" cy="854075"/>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2294" name="Freeform 6">
            <a:extLst>
              <a:ext uri="{FF2B5EF4-FFF2-40B4-BE49-F238E27FC236}">
                <a16:creationId xmlns:a16="http://schemas.microsoft.com/office/drawing/2014/main" id="{EEC25DC3-6CB7-ED0B-44B6-B435A60D11E9}"/>
              </a:ext>
            </a:extLst>
          </p:cNvPr>
          <p:cNvSpPr>
            <a:spLocks/>
          </p:cNvSpPr>
          <p:nvPr/>
        </p:nvSpPr>
        <p:spPr bwMode="hidden">
          <a:xfrm>
            <a:off x="0" y="2405063"/>
            <a:ext cx="9144000" cy="1069975"/>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5" name="Freeform 7">
            <a:extLst>
              <a:ext uri="{FF2B5EF4-FFF2-40B4-BE49-F238E27FC236}">
                <a16:creationId xmlns:a16="http://schemas.microsoft.com/office/drawing/2014/main" id="{E014E7B5-3F0A-87BF-0410-5BF7A3D85003}"/>
              </a:ext>
            </a:extLst>
          </p:cNvPr>
          <p:cNvSpPr>
            <a:spLocks/>
          </p:cNvSpPr>
          <p:nvPr/>
        </p:nvSpPr>
        <p:spPr bwMode="white">
          <a:xfrm>
            <a:off x="2476500" y="1522413"/>
            <a:ext cx="6667500" cy="5335587"/>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2296" name="Freeform 8">
            <a:extLst>
              <a:ext uri="{FF2B5EF4-FFF2-40B4-BE49-F238E27FC236}">
                <a16:creationId xmlns:a16="http://schemas.microsoft.com/office/drawing/2014/main" id="{4F0ACDD8-602A-80D4-16B3-346F48D7FB04}"/>
              </a:ext>
            </a:extLst>
          </p:cNvPr>
          <p:cNvSpPr>
            <a:spLocks/>
          </p:cNvSpPr>
          <p:nvPr/>
        </p:nvSpPr>
        <p:spPr bwMode="invGray">
          <a:xfrm>
            <a:off x="0" y="3443288"/>
            <a:ext cx="9144000" cy="3055937"/>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7" name="Freeform 9">
            <a:extLst>
              <a:ext uri="{FF2B5EF4-FFF2-40B4-BE49-F238E27FC236}">
                <a16:creationId xmlns:a16="http://schemas.microsoft.com/office/drawing/2014/main" id="{8CB35654-A332-966F-63D7-2C9E78F67522}"/>
              </a:ext>
            </a:extLst>
          </p:cNvPr>
          <p:cNvSpPr>
            <a:spLocks/>
          </p:cNvSpPr>
          <p:nvPr/>
        </p:nvSpPr>
        <p:spPr bwMode="white">
          <a:xfrm>
            <a:off x="0" y="3552825"/>
            <a:ext cx="6237288" cy="336550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2298" name="Rectangle 10">
            <a:extLst>
              <a:ext uri="{FF2B5EF4-FFF2-40B4-BE49-F238E27FC236}">
                <a16:creationId xmlns:a16="http://schemas.microsoft.com/office/drawing/2014/main" id="{8B0A6AFD-3686-CB8D-29D3-9943E1CFF438}"/>
              </a:ext>
            </a:extLst>
          </p:cNvPr>
          <p:cNvSpPr>
            <a:spLocks noGrp="1" noChangeArrowheads="1"/>
          </p:cNvSpPr>
          <p:nvPr>
            <p:ph type="ctrTitle"/>
          </p:nvPr>
        </p:nvSpPr>
        <p:spPr>
          <a:xfrm>
            <a:off x="685800" y="2286000"/>
            <a:ext cx="7772400" cy="1143000"/>
          </a:xfrm>
        </p:spPr>
        <p:txBody>
          <a:bodyPr/>
          <a:lstStyle>
            <a:lvl1pPr>
              <a:defRPr/>
            </a:lvl1pPr>
          </a:lstStyle>
          <a:p>
            <a:pPr lvl="0"/>
            <a:r>
              <a:rPr lang="en-US" altLang="en-US" noProof="0"/>
              <a:t>Click to edit Master title style</a:t>
            </a:r>
          </a:p>
        </p:txBody>
      </p:sp>
      <p:sp>
        <p:nvSpPr>
          <p:cNvPr id="12299" name="Rectangle 11">
            <a:extLst>
              <a:ext uri="{FF2B5EF4-FFF2-40B4-BE49-F238E27FC236}">
                <a16:creationId xmlns:a16="http://schemas.microsoft.com/office/drawing/2014/main" id="{72BD9975-4319-EBE7-A13D-768FD4B5FBD9}"/>
              </a:ext>
            </a:extLst>
          </p:cNvPr>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a:t>Click to edit Master subtitle style</a:t>
            </a:r>
          </a:p>
        </p:txBody>
      </p:sp>
      <p:sp>
        <p:nvSpPr>
          <p:cNvPr id="12300" name="Rectangle 12">
            <a:extLst>
              <a:ext uri="{FF2B5EF4-FFF2-40B4-BE49-F238E27FC236}">
                <a16:creationId xmlns:a16="http://schemas.microsoft.com/office/drawing/2014/main" id="{A5148FB2-030C-6A2A-1E7A-17CE7D32F36B}"/>
              </a:ext>
            </a:extLst>
          </p:cNvPr>
          <p:cNvSpPr>
            <a:spLocks noGrp="1" noChangeArrowheads="1"/>
          </p:cNvSpPr>
          <p:nvPr>
            <p:ph type="dt" sz="half" idx="2"/>
          </p:nvPr>
        </p:nvSpPr>
        <p:spPr/>
        <p:txBody>
          <a:bodyPr/>
          <a:lstStyle>
            <a:lvl1pPr>
              <a:defRPr>
                <a:solidFill>
                  <a:srgbClr val="FFFFCC"/>
                </a:solidFill>
              </a:defRPr>
            </a:lvl1pPr>
          </a:lstStyle>
          <a:p>
            <a:endParaRPr lang="en-US" altLang="en-US"/>
          </a:p>
        </p:txBody>
      </p:sp>
      <p:sp>
        <p:nvSpPr>
          <p:cNvPr id="12301" name="Rectangle 13">
            <a:extLst>
              <a:ext uri="{FF2B5EF4-FFF2-40B4-BE49-F238E27FC236}">
                <a16:creationId xmlns:a16="http://schemas.microsoft.com/office/drawing/2014/main" id="{CFFAB138-B930-98BE-176B-3FB9DC172009}"/>
              </a:ext>
            </a:extLst>
          </p:cNvPr>
          <p:cNvSpPr>
            <a:spLocks noGrp="1" noChangeArrowheads="1"/>
          </p:cNvSpPr>
          <p:nvPr>
            <p:ph type="ftr" sz="quarter" idx="3"/>
          </p:nvPr>
        </p:nvSpPr>
        <p:spPr/>
        <p:txBody>
          <a:bodyPr/>
          <a:lstStyle>
            <a:lvl1pPr>
              <a:defRPr>
                <a:solidFill>
                  <a:srgbClr val="FFFFCC"/>
                </a:solidFill>
              </a:defRPr>
            </a:lvl1pPr>
          </a:lstStyle>
          <a:p>
            <a:endParaRPr lang="en-US" altLang="en-US"/>
          </a:p>
        </p:txBody>
      </p:sp>
      <p:sp>
        <p:nvSpPr>
          <p:cNvPr id="12302" name="Rectangle 14">
            <a:extLst>
              <a:ext uri="{FF2B5EF4-FFF2-40B4-BE49-F238E27FC236}">
                <a16:creationId xmlns:a16="http://schemas.microsoft.com/office/drawing/2014/main" id="{71B056BB-11E0-E926-A4C7-546F95460897}"/>
              </a:ext>
            </a:extLst>
          </p:cNvPr>
          <p:cNvSpPr>
            <a:spLocks noGrp="1" noChangeArrowheads="1"/>
          </p:cNvSpPr>
          <p:nvPr>
            <p:ph type="sldNum" sz="quarter" idx="4"/>
          </p:nvPr>
        </p:nvSpPr>
        <p:spPr/>
        <p:txBody>
          <a:bodyPr/>
          <a:lstStyle>
            <a:lvl1pPr>
              <a:defRPr>
                <a:solidFill>
                  <a:srgbClr val="FFFFCC"/>
                </a:solidFill>
              </a:defRPr>
            </a:lvl1pPr>
          </a:lstStyle>
          <a:p>
            <a:fld id="{7A0999B3-EBB1-4E7E-9EB4-C1A431F0FA6A}" type="slidenum">
              <a:rPr lang="en-US" altLang="en-US"/>
              <a:pPr/>
              <a:t>‹#›</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100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0" fill="hold"/>
                                        <p:tgtEl>
                                          <p:spTgt spid="12290"/>
                                        </p:tgtEl>
                                        <p:attrNameLst>
                                          <p:attrName>ppt_x</p:attrName>
                                        </p:attrNameLst>
                                      </p:cBhvr>
                                      <p:tavLst>
                                        <p:tav tm="0">
                                          <p:val>
                                            <p:strVal val="0-#ppt_w/2"/>
                                          </p:val>
                                        </p:tav>
                                        <p:tav tm="100000">
                                          <p:val>
                                            <p:strVal val="#ppt_x"/>
                                          </p:val>
                                        </p:tav>
                                      </p:tavLst>
                                    </p:anim>
                                    <p:anim calcmode="lin" valueType="num">
                                      <p:cBhvr additive="base">
                                        <p:cTn id="8" dur="5000" fill="hold"/>
                                        <p:tgtEl>
                                          <p:spTgt spid="122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64F18-6E51-AED9-578C-6EAACBD4A18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553458-C105-830B-A410-615314F727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AF474E-296D-BA5C-B61E-62A9EFD49CB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0BBADD0-DA44-E68D-3969-1ED12A3D247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A26265B-90A9-4158-1096-66B5F8BCA022}"/>
              </a:ext>
            </a:extLst>
          </p:cNvPr>
          <p:cNvSpPr>
            <a:spLocks noGrp="1"/>
          </p:cNvSpPr>
          <p:nvPr>
            <p:ph type="sldNum" sz="quarter" idx="12"/>
          </p:nvPr>
        </p:nvSpPr>
        <p:spPr/>
        <p:txBody>
          <a:bodyPr/>
          <a:lstStyle>
            <a:lvl1pPr>
              <a:defRPr/>
            </a:lvl1pPr>
          </a:lstStyle>
          <a:p>
            <a:fld id="{07B7F6E7-C869-4DA0-816B-40BC8FAD6CA8}" type="slidenum">
              <a:rPr lang="en-US" altLang="en-US"/>
              <a:pPr/>
              <a:t>‹#›</a:t>
            </a:fld>
            <a:endParaRPr lang="en-US" altLang="en-US"/>
          </a:p>
        </p:txBody>
      </p:sp>
    </p:spTree>
    <p:extLst>
      <p:ext uri="{BB962C8B-B14F-4D97-AF65-F5344CB8AC3E}">
        <p14:creationId xmlns:p14="http://schemas.microsoft.com/office/powerpoint/2010/main" val="715182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AF6EA4-C972-816C-9356-E9CB0262D59D}"/>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A6E278-0063-C2AD-CCED-CC54AE47050B}"/>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65BDD9-9CC4-0CDA-0B26-1FF95DDFAAD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8F44FF1-975B-A94F-EC54-612437AA104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D132280-680D-ECD2-8229-49DE23C507F1}"/>
              </a:ext>
            </a:extLst>
          </p:cNvPr>
          <p:cNvSpPr>
            <a:spLocks noGrp="1"/>
          </p:cNvSpPr>
          <p:nvPr>
            <p:ph type="sldNum" sz="quarter" idx="12"/>
          </p:nvPr>
        </p:nvSpPr>
        <p:spPr/>
        <p:txBody>
          <a:bodyPr/>
          <a:lstStyle>
            <a:lvl1pPr>
              <a:defRPr/>
            </a:lvl1pPr>
          </a:lstStyle>
          <a:p>
            <a:fld id="{430C60B4-851F-4D4E-A172-A579A146E0AF}" type="slidenum">
              <a:rPr lang="en-US" altLang="en-US"/>
              <a:pPr/>
              <a:t>‹#›</a:t>
            </a:fld>
            <a:endParaRPr lang="en-US" altLang="en-US"/>
          </a:p>
        </p:txBody>
      </p:sp>
    </p:spTree>
    <p:extLst>
      <p:ext uri="{BB962C8B-B14F-4D97-AF65-F5344CB8AC3E}">
        <p14:creationId xmlns:p14="http://schemas.microsoft.com/office/powerpoint/2010/main" val="2713276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86012-ABBF-19D5-891F-D375D18E3D02}"/>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Online Image Placeholder 2">
            <a:extLst>
              <a:ext uri="{FF2B5EF4-FFF2-40B4-BE49-F238E27FC236}">
                <a16:creationId xmlns:a16="http://schemas.microsoft.com/office/drawing/2014/main" id="{50D2AD70-EBC0-1B6D-539B-B9BAC35F46FD}"/>
              </a:ext>
            </a:extLst>
          </p:cNvPr>
          <p:cNvSpPr>
            <a:spLocks noGrp="1"/>
          </p:cNvSpPr>
          <p:nvPr>
            <p:ph type="clipArt" sz="half" idx="1"/>
          </p:nvPr>
        </p:nvSpPr>
        <p:spPr>
          <a:xfrm>
            <a:off x="685800" y="1981200"/>
            <a:ext cx="3810000" cy="4114800"/>
          </a:xfrm>
        </p:spPr>
        <p:txBody>
          <a:bodyPr/>
          <a:lstStyle/>
          <a:p>
            <a:endParaRPr lang="en-GB"/>
          </a:p>
        </p:txBody>
      </p:sp>
      <p:sp>
        <p:nvSpPr>
          <p:cNvPr id="4" name="Text Placeholder 3">
            <a:extLst>
              <a:ext uri="{FF2B5EF4-FFF2-40B4-BE49-F238E27FC236}">
                <a16:creationId xmlns:a16="http://schemas.microsoft.com/office/drawing/2014/main" id="{3C1A80D4-A8D1-CA91-F706-FDD5A8A305DA}"/>
              </a:ext>
            </a:extLst>
          </p:cNvPr>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B3D151-1CF6-C5ED-2B00-56BBD26B343F}"/>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96863BE-7EFD-7BDF-0161-4DCDF6401F84}"/>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9C4B9CC-33D1-933A-4E16-5C5EC28D5047}"/>
              </a:ext>
            </a:extLst>
          </p:cNvPr>
          <p:cNvSpPr>
            <a:spLocks noGrp="1"/>
          </p:cNvSpPr>
          <p:nvPr>
            <p:ph type="sldNum" sz="quarter" idx="12"/>
          </p:nvPr>
        </p:nvSpPr>
        <p:spPr>
          <a:xfrm>
            <a:off x="6553200" y="6248400"/>
            <a:ext cx="1905000" cy="457200"/>
          </a:xfrm>
        </p:spPr>
        <p:txBody>
          <a:bodyPr/>
          <a:lstStyle>
            <a:lvl1pPr>
              <a:defRPr/>
            </a:lvl1pPr>
          </a:lstStyle>
          <a:p>
            <a:fld id="{5699B7BC-4B8C-400A-AC99-6AA8295F5E68}" type="slidenum">
              <a:rPr lang="en-US" altLang="en-US"/>
              <a:pPr/>
              <a:t>‹#›</a:t>
            </a:fld>
            <a:endParaRPr lang="en-US" altLang="en-US"/>
          </a:p>
        </p:txBody>
      </p:sp>
    </p:spTree>
    <p:extLst>
      <p:ext uri="{BB962C8B-B14F-4D97-AF65-F5344CB8AC3E}">
        <p14:creationId xmlns:p14="http://schemas.microsoft.com/office/powerpoint/2010/main" val="3291102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FA524-D1D3-98FB-DCC9-2AED03446FCE}"/>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EE1CC3-8533-1D94-6C3C-08A87D1346C6}"/>
              </a:ext>
            </a:extLst>
          </p:cNvPr>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E9FFBD-F7F3-80F6-A2E0-1932D6A9D183}"/>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2E7EE4-80E9-5C7D-F71E-39808D40D39D}"/>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2DF5635-CF14-B020-0537-4D62EA7CE8F7}"/>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9FA4A5B-DD06-6895-029D-5EF10E272CBE}"/>
              </a:ext>
            </a:extLst>
          </p:cNvPr>
          <p:cNvSpPr>
            <a:spLocks noGrp="1"/>
          </p:cNvSpPr>
          <p:nvPr>
            <p:ph type="sldNum" sz="quarter" idx="12"/>
          </p:nvPr>
        </p:nvSpPr>
        <p:spPr>
          <a:xfrm>
            <a:off x="6553200" y="6248400"/>
            <a:ext cx="1905000" cy="457200"/>
          </a:xfrm>
        </p:spPr>
        <p:txBody>
          <a:bodyPr/>
          <a:lstStyle>
            <a:lvl1pPr>
              <a:defRPr/>
            </a:lvl1pPr>
          </a:lstStyle>
          <a:p>
            <a:fld id="{F6AC23AB-B618-4241-A14D-58E4556EDB7B}" type="slidenum">
              <a:rPr lang="en-US" altLang="en-US"/>
              <a:pPr/>
              <a:t>‹#›</a:t>
            </a:fld>
            <a:endParaRPr lang="en-US" altLang="en-US"/>
          </a:p>
        </p:txBody>
      </p:sp>
    </p:spTree>
    <p:extLst>
      <p:ext uri="{BB962C8B-B14F-4D97-AF65-F5344CB8AC3E}">
        <p14:creationId xmlns:p14="http://schemas.microsoft.com/office/powerpoint/2010/main" val="10602064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8CF92-7F8A-B2CE-F67E-63EE5132B41E}"/>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85F86D-4CF4-ABEB-3D6A-9254E38C597D}"/>
              </a:ext>
            </a:extLst>
          </p:cNvPr>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Online Image Placeholder 3">
            <a:extLst>
              <a:ext uri="{FF2B5EF4-FFF2-40B4-BE49-F238E27FC236}">
                <a16:creationId xmlns:a16="http://schemas.microsoft.com/office/drawing/2014/main" id="{EA8ACB0D-0627-D2C0-0049-2DC175900A66}"/>
              </a:ext>
            </a:extLst>
          </p:cNvPr>
          <p:cNvSpPr>
            <a:spLocks noGrp="1"/>
          </p:cNvSpPr>
          <p:nvPr>
            <p:ph type="clipArt" sz="half" idx="2"/>
          </p:nvPr>
        </p:nvSpPr>
        <p:spPr>
          <a:xfrm>
            <a:off x="4648200" y="1981200"/>
            <a:ext cx="3810000" cy="4114800"/>
          </a:xfrm>
        </p:spPr>
        <p:txBody>
          <a:bodyPr/>
          <a:lstStyle/>
          <a:p>
            <a:endParaRPr lang="en-GB"/>
          </a:p>
        </p:txBody>
      </p:sp>
      <p:sp>
        <p:nvSpPr>
          <p:cNvPr id="5" name="Date Placeholder 4">
            <a:extLst>
              <a:ext uri="{FF2B5EF4-FFF2-40B4-BE49-F238E27FC236}">
                <a16:creationId xmlns:a16="http://schemas.microsoft.com/office/drawing/2014/main" id="{C0893F50-A6F0-7B78-F57D-C363AA5C3634}"/>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7D105C6-D351-23F6-7485-30057DA2CDF5}"/>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D10B4B4-C212-C91E-F6E4-C6732D68EFB2}"/>
              </a:ext>
            </a:extLst>
          </p:cNvPr>
          <p:cNvSpPr>
            <a:spLocks noGrp="1"/>
          </p:cNvSpPr>
          <p:nvPr>
            <p:ph type="sldNum" sz="quarter" idx="12"/>
          </p:nvPr>
        </p:nvSpPr>
        <p:spPr>
          <a:xfrm>
            <a:off x="6553200" y="6248400"/>
            <a:ext cx="1905000" cy="457200"/>
          </a:xfrm>
        </p:spPr>
        <p:txBody>
          <a:bodyPr/>
          <a:lstStyle>
            <a:lvl1pPr>
              <a:defRPr/>
            </a:lvl1pPr>
          </a:lstStyle>
          <a:p>
            <a:fld id="{4487563A-B0DF-48A4-9A2F-42D1877EECA1}" type="slidenum">
              <a:rPr lang="en-US" altLang="en-US"/>
              <a:pPr/>
              <a:t>‹#›</a:t>
            </a:fld>
            <a:endParaRPr lang="en-US" altLang="en-US"/>
          </a:p>
        </p:txBody>
      </p:sp>
    </p:spTree>
    <p:extLst>
      <p:ext uri="{BB962C8B-B14F-4D97-AF65-F5344CB8AC3E}">
        <p14:creationId xmlns:p14="http://schemas.microsoft.com/office/powerpoint/2010/main" val="152210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D354BE-E7E8-9D1B-B5A3-560FE732D028}"/>
              </a:ext>
            </a:extLst>
          </p:cNvPr>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Date Placeholder 2">
            <a:extLst>
              <a:ext uri="{FF2B5EF4-FFF2-40B4-BE49-F238E27FC236}">
                <a16:creationId xmlns:a16="http://schemas.microsoft.com/office/drawing/2014/main" id="{AA8E78D3-9865-129E-F000-7461DADC7A49}"/>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F0E883F-C3BF-B4D7-B974-192AD8425825}"/>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649F750-63A0-D11F-FA36-781379EA0F0D}"/>
              </a:ext>
            </a:extLst>
          </p:cNvPr>
          <p:cNvSpPr>
            <a:spLocks noGrp="1"/>
          </p:cNvSpPr>
          <p:nvPr>
            <p:ph type="sldNum" sz="quarter" idx="12"/>
          </p:nvPr>
        </p:nvSpPr>
        <p:spPr>
          <a:xfrm>
            <a:off x="6553200" y="6248400"/>
            <a:ext cx="1905000" cy="457200"/>
          </a:xfrm>
        </p:spPr>
        <p:txBody>
          <a:bodyPr/>
          <a:lstStyle>
            <a:lvl1pPr>
              <a:defRPr/>
            </a:lvl1pPr>
          </a:lstStyle>
          <a:p>
            <a:fld id="{34AA44C2-0CAF-403C-8EFF-3C6625D231D2}" type="slidenum">
              <a:rPr lang="en-US" altLang="en-US"/>
              <a:pPr/>
              <a:t>‹#›</a:t>
            </a:fld>
            <a:endParaRPr lang="en-US" altLang="en-US"/>
          </a:p>
        </p:txBody>
      </p:sp>
    </p:spTree>
    <p:extLst>
      <p:ext uri="{BB962C8B-B14F-4D97-AF65-F5344CB8AC3E}">
        <p14:creationId xmlns:p14="http://schemas.microsoft.com/office/powerpoint/2010/main" val="2946363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4A11F-4704-256B-C5E4-5CFCB59CC2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517220-4DF8-D480-F78D-BFBAE621D5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F269DE-A6D1-EAD7-F0AF-8C38566C797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3E9706C-F48D-108E-2109-6DA33B521E1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4097F1D-168A-11D9-7EFE-FCF3C4E1B60B}"/>
              </a:ext>
            </a:extLst>
          </p:cNvPr>
          <p:cNvSpPr>
            <a:spLocks noGrp="1"/>
          </p:cNvSpPr>
          <p:nvPr>
            <p:ph type="sldNum" sz="quarter" idx="12"/>
          </p:nvPr>
        </p:nvSpPr>
        <p:spPr/>
        <p:txBody>
          <a:bodyPr/>
          <a:lstStyle>
            <a:lvl1pPr>
              <a:defRPr/>
            </a:lvl1pPr>
          </a:lstStyle>
          <a:p>
            <a:fld id="{470B5087-5ED2-4F6B-8525-C41A6543E0A2}" type="slidenum">
              <a:rPr lang="en-US" altLang="en-US"/>
              <a:pPr/>
              <a:t>‹#›</a:t>
            </a:fld>
            <a:endParaRPr lang="en-US" altLang="en-US"/>
          </a:p>
        </p:txBody>
      </p:sp>
    </p:spTree>
    <p:extLst>
      <p:ext uri="{BB962C8B-B14F-4D97-AF65-F5344CB8AC3E}">
        <p14:creationId xmlns:p14="http://schemas.microsoft.com/office/powerpoint/2010/main" val="278658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566B0-1603-3134-D999-36626FC49E4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2FF3D2D-ED01-3B76-8EA8-1999533CB41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3FC4ED5-84B1-02C4-A55A-5C8DF9EAC1E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D39433-3684-A98F-B0F8-B9BADE280DF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81B8469-4F70-D157-8EBA-DFB33949EA9E}"/>
              </a:ext>
            </a:extLst>
          </p:cNvPr>
          <p:cNvSpPr>
            <a:spLocks noGrp="1"/>
          </p:cNvSpPr>
          <p:nvPr>
            <p:ph type="sldNum" sz="quarter" idx="12"/>
          </p:nvPr>
        </p:nvSpPr>
        <p:spPr/>
        <p:txBody>
          <a:bodyPr/>
          <a:lstStyle>
            <a:lvl1pPr>
              <a:defRPr/>
            </a:lvl1pPr>
          </a:lstStyle>
          <a:p>
            <a:fld id="{A1B60DBF-9643-4799-9AD3-CFF3AFFC43AB}" type="slidenum">
              <a:rPr lang="en-US" altLang="en-US"/>
              <a:pPr/>
              <a:t>‹#›</a:t>
            </a:fld>
            <a:endParaRPr lang="en-US" altLang="en-US"/>
          </a:p>
        </p:txBody>
      </p:sp>
    </p:spTree>
    <p:extLst>
      <p:ext uri="{BB962C8B-B14F-4D97-AF65-F5344CB8AC3E}">
        <p14:creationId xmlns:p14="http://schemas.microsoft.com/office/powerpoint/2010/main" val="4155703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04411-52CB-3F09-1620-D3A07628F2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C704118-9BC1-E4D8-EDD5-F5C5DF2DE223}"/>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B58B1F-9C3A-EAE0-CEB1-D04FC05EB86A}"/>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5F5DAEE-3B4D-C450-79B2-AA9432C9B57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8AB149B-FEB5-ED95-AECB-ACB6C80F5A8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3E225F9-A473-A31D-1A22-6136DC08DF76}"/>
              </a:ext>
            </a:extLst>
          </p:cNvPr>
          <p:cNvSpPr>
            <a:spLocks noGrp="1"/>
          </p:cNvSpPr>
          <p:nvPr>
            <p:ph type="sldNum" sz="quarter" idx="12"/>
          </p:nvPr>
        </p:nvSpPr>
        <p:spPr/>
        <p:txBody>
          <a:bodyPr/>
          <a:lstStyle>
            <a:lvl1pPr>
              <a:defRPr/>
            </a:lvl1pPr>
          </a:lstStyle>
          <a:p>
            <a:fld id="{471E2B95-68E3-42BB-A127-D1F72B0ADF42}" type="slidenum">
              <a:rPr lang="en-US" altLang="en-US"/>
              <a:pPr/>
              <a:t>‹#›</a:t>
            </a:fld>
            <a:endParaRPr lang="en-US" altLang="en-US"/>
          </a:p>
        </p:txBody>
      </p:sp>
    </p:spTree>
    <p:extLst>
      <p:ext uri="{BB962C8B-B14F-4D97-AF65-F5344CB8AC3E}">
        <p14:creationId xmlns:p14="http://schemas.microsoft.com/office/powerpoint/2010/main" val="217823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B4A38-CF3F-4CD9-1286-FADBB6365866}"/>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6E4FE8-2651-033D-18C5-F882BAA9F16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213598-F049-DF45-F214-48081C6FDCA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F81D228-C7F3-E2CC-F135-A86027446E4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65890E-7346-0E31-1267-4726AE0AB9A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D3D0C2-853D-9212-A50C-482217FE7EE7}"/>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7EFCE552-FA83-A6B4-8BDC-722A62EB757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6F176FC-3684-8025-2E23-B2A29826A976}"/>
              </a:ext>
            </a:extLst>
          </p:cNvPr>
          <p:cNvSpPr>
            <a:spLocks noGrp="1"/>
          </p:cNvSpPr>
          <p:nvPr>
            <p:ph type="sldNum" sz="quarter" idx="12"/>
          </p:nvPr>
        </p:nvSpPr>
        <p:spPr/>
        <p:txBody>
          <a:bodyPr/>
          <a:lstStyle>
            <a:lvl1pPr>
              <a:defRPr/>
            </a:lvl1pPr>
          </a:lstStyle>
          <a:p>
            <a:fld id="{E28C73DA-4B99-4D87-9195-FC3561A29687}" type="slidenum">
              <a:rPr lang="en-US" altLang="en-US"/>
              <a:pPr/>
              <a:t>‹#›</a:t>
            </a:fld>
            <a:endParaRPr lang="en-US" altLang="en-US"/>
          </a:p>
        </p:txBody>
      </p:sp>
    </p:spTree>
    <p:extLst>
      <p:ext uri="{BB962C8B-B14F-4D97-AF65-F5344CB8AC3E}">
        <p14:creationId xmlns:p14="http://schemas.microsoft.com/office/powerpoint/2010/main" val="3774811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38DAE-8CC3-8625-B9B3-8A84C50F532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26EE2C8-CB43-D1FE-30B1-54982B8CA6D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887373FF-5A54-D9F3-062F-F15AA9C4931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5E8FE54C-7C3B-4D25-D0EF-3B57BDBC35B4}"/>
              </a:ext>
            </a:extLst>
          </p:cNvPr>
          <p:cNvSpPr>
            <a:spLocks noGrp="1"/>
          </p:cNvSpPr>
          <p:nvPr>
            <p:ph type="sldNum" sz="quarter" idx="12"/>
          </p:nvPr>
        </p:nvSpPr>
        <p:spPr/>
        <p:txBody>
          <a:bodyPr/>
          <a:lstStyle>
            <a:lvl1pPr>
              <a:defRPr/>
            </a:lvl1pPr>
          </a:lstStyle>
          <a:p>
            <a:fld id="{7A6319ED-FC40-4DC2-81CD-21125D7B2024}" type="slidenum">
              <a:rPr lang="en-US" altLang="en-US"/>
              <a:pPr/>
              <a:t>‹#›</a:t>
            </a:fld>
            <a:endParaRPr lang="en-US" altLang="en-US"/>
          </a:p>
        </p:txBody>
      </p:sp>
    </p:spTree>
    <p:extLst>
      <p:ext uri="{BB962C8B-B14F-4D97-AF65-F5344CB8AC3E}">
        <p14:creationId xmlns:p14="http://schemas.microsoft.com/office/powerpoint/2010/main" val="352956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94027E-49D9-374A-951E-A0C7182FD461}"/>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D72FC975-9467-332D-05A6-56B6A9D1CD88}"/>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10D089D-9224-6CDA-B339-C1CAD8D33C87}"/>
              </a:ext>
            </a:extLst>
          </p:cNvPr>
          <p:cNvSpPr>
            <a:spLocks noGrp="1"/>
          </p:cNvSpPr>
          <p:nvPr>
            <p:ph type="sldNum" sz="quarter" idx="12"/>
          </p:nvPr>
        </p:nvSpPr>
        <p:spPr/>
        <p:txBody>
          <a:bodyPr/>
          <a:lstStyle>
            <a:lvl1pPr>
              <a:defRPr/>
            </a:lvl1pPr>
          </a:lstStyle>
          <a:p>
            <a:fld id="{9296F084-3754-4118-8E4E-D7B1BB00209E}" type="slidenum">
              <a:rPr lang="en-US" altLang="en-US"/>
              <a:pPr/>
              <a:t>‹#›</a:t>
            </a:fld>
            <a:endParaRPr lang="en-US" altLang="en-US"/>
          </a:p>
        </p:txBody>
      </p:sp>
    </p:spTree>
    <p:extLst>
      <p:ext uri="{BB962C8B-B14F-4D97-AF65-F5344CB8AC3E}">
        <p14:creationId xmlns:p14="http://schemas.microsoft.com/office/powerpoint/2010/main" val="428474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3E15-27BF-0909-8169-BF6595D16AE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09C133B-99DE-2152-A64C-4DF618C7258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B91B22-72CF-F03B-6E9A-6CB308B9EA1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75E2BE-0807-04D3-AC30-36BE376429D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9119D86-4132-5C75-DFDB-9A05C2D39D4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C980AF3-A579-32AD-A0C7-E0D48A4A10A5}"/>
              </a:ext>
            </a:extLst>
          </p:cNvPr>
          <p:cNvSpPr>
            <a:spLocks noGrp="1"/>
          </p:cNvSpPr>
          <p:nvPr>
            <p:ph type="sldNum" sz="quarter" idx="12"/>
          </p:nvPr>
        </p:nvSpPr>
        <p:spPr/>
        <p:txBody>
          <a:bodyPr/>
          <a:lstStyle>
            <a:lvl1pPr>
              <a:defRPr/>
            </a:lvl1pPr>
          </a:lstStyle>
          <a:p>
            <a:fld id="{79865B4F-8785-4BEB-B28F-FD423E1DF7B7}" type="slidenum">
              <a:rPr lang="en-US" altLang="en-US"/>
              <a:pPr/>
              <a:t>‹#›</a:t>
            </a:fld>
            <a:endParaRPr lang="en-US" altLang="en-US"/>
          </a:p>
        </p:txBody>
      </p:sp>
    </p:spTree>
    <p:extLst>
      <p:ext uri="{BB962C8B-B14F-4D97-AF65-F5344CB8AC3E}">
        <p14:creationId xmlns:p14="http://schemas.microsoft.com/office/powerpoint/2010/main" val="4107716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85385-D3FB-2893-24BB-B5A63BAE338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E1F25B-922E-6EF2-64D0-04EDD244EFA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BC6ABA4-0DB5-34D7-E8BE-1117719C43B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112C8C-F605-FE13-899F-44B98DC40F9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F48D0E4-03FB-B91E-3D5D-AB1F4FB1F18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7E925E5-4F95-111B-1F3E-88A9325FB9B2}"/>
              </a:ext>
            </a:extLst>
          </p:cNvPr>
          <p:cNvSpPr>
            <a:spLocks noGrp="1"/>
          </p:cNvSpPr>
          <p:nvPr>
            <p:ph type="sldNum" sz="quarter" idx="12"/>
          </p:nvPr>
        </p:nvSpPr>
        <p:spPr/>
        <p:txBody>
          <a:bodyPr/>
          <a:lstStyle>
            <a:lvl1pPr>
              <a:defRPr/>
            </a:lvl1pPr>
          </a:lstStyle>
          <a:p>
            <a:fld id="{8AE8BB6F-E38E-4C1E-AC3C-80F3AE191AA5}" type="slidenum">
              <a:rPr lang="en-US" altLang="en-US"/>
              <a:pPr/>
              <a:t>‹#›</a:t>
            </a:fld>
            <a:endParaRPr lang="en-US" altLang="en-US"/>
          </a:p>
        </p:txBody>
      </p:sp>
    </p:spTree>
    <p:extLst>
      <p:ext uri="{BB962C8B-B14F-4D97-AF65-F5344CB8AC3E}">
        <p14:creationId xmlns:p14="http://schemas.microsoft.com/office/powerpoint/2010/main" val="150567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D61D6E7-C272-63C9-F4CC-797A57930EB5}"/>
              </a:ext>
            </a:extLst>
          </p:cNvPr>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GB"/>
          </a:p>
        </p:txBody>
      </p:sp>
      <p:sp>
        <p:nvSpPr>
          <p:cNvPr id="11267" name="Freeform 3">
            <a:extLst>
              <a:ext uri="{FF2B5EF4-FFF2-40B4-BE49-F238E27FC236}">
                <a16:creationId xmlns:a16="http://schemas.microsoft.com/office/drawing/2014/main" id="{061FFBF0-54EA-06F0-6B4D-7E33708F2D2F}"/>
              </a:ext>
            </a:extLst>
          </p:cNvPr>
          <p:cNvSpPr>
            <a:spLocks/>
          </p:cNvSpPr>
          <p:nvPr/>
        </p:nvSpPr>
        <p:spPr bwMode="invGray">
          <a:xfrm>
            <a:off x="0" y="0"/>
            <a:ext cx="9144000" cy="2133600"/>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1268" name="Freeform 4">
            <a:extLst>
              <a:ext uri="{FF2B5EF4-FFF2-40B4-BE49-F238E27FC236}">
                <a16:creationId xmlns:a16="http://schemas.microsoft.com/office/drawing/2014/main" id="{211C4DD0-B605-BA85-A2E8-9343C894C394}"/>
              </a:ext>
            </a:extLst>
          </p:cNvPr>
          <p:cNvSpPr>
            <a:spLocks/>
          </p:cNvSpPr>
          <p:nvPr/>
        </p:nvSpPr>
        <p:spPr bwMode="invGray">
          <a:xfrm>
            <a:off x="0" y="1163638"/>
            <a:ext cx="9144000" cy="5694362"/>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1269" name="Freeform 5">
            <a:extLst>
              <a:ext uri="{FF2B5EF4-FFF2-40B4-BE49-F238E27FC236}">
                <a16:creationId xmlns:a16="http://schemas.microsoft.com/office/drawing/2014/main" id="{20B28D99-8DD4-40D5-D16C-5EB16D5991BF}"/>
              </a:ext>
            </a:extLst>
          </p:cNvPr>
          <p:cNvSpPr>
            <a:spLocks/>
          </p:cNvSpPr>
          <p:nvPr/>
        </p:nvSpPr>
        <p:spPr bwMode="invGray">
          <a:xfrm>
            <a:off x="0" y="292100"/>
            <a:ext cx="9144000" cy="854075"/>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1270" name="Freeform 6">
            <a:extLst>
              <a:ext uri="{FF2B5EF4-FFF2-40B4-BE49-F238E27FC236}">
                <a16:creationId xmlns:a16="http://schemas.microsoft.com/office/drawing/2014/main" id="{FAD814DA-CA72-9EE6-B116-12B2F22F371B}"/>
              </a:ext>
            </a:extLst>
          </p:cNvPr>
          <p:cNvSpPr>
            <a:spLocks/>
          </p:cNvSpPr>
          <p:nvPr/>
        </p:nvSpPr>
        <p:spPr bwMode="invGray">
          <a:xfrm>
            <a:off x="0" y="2405063"/>
            <a:ext cx="9144000" cy="1069975"/>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1271" name="Freeform 7">
            <a:extLst>
              <a:ext uri="{FF2B5EF4-FFF2-40B4-BE49-F238E27FC236}">
                <a16:creationId xmlns:a16="http://schemas.microsoft.com/office/drawing/2014/main" id="{E128C6A9-A689-A03A-472B-928E8037512C}"/>
              </a:ext>
            </a:extLst>
          </p:cNvPr>
          <p:cNvSpPr>
            <a:spLocks/>
          </p:cNvSpPr>
          <p:nvPr/>
        </p:nvSpPr>
        <p:spPr bwMode="white">
          <a:xfrm>
            <a:off x="2476500" y="1522413"/>
            <a:ext cx="6667500" cy="5335587"/>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11272" name="Freeform 8">
            <a:extLst>
              <a:ext uri="{FF2B5EF4-FFF2-40B4-BE49-F238E27FC236}">
                <a16:creationId xmlns:a16="http://schemas.microsoft.com/office/drawing/2014/main" id="{3FC12351-863B-B4AA-D043-CAD41507B469}"/>
              </a:ext>
            </a:extLst>
          </p:cNvPr>
          <p:cNvSpPr>
            <a:spLocks/>
          </p:cNvSpPr>
          <p:nvPr/>
        </p:nvSpPr>
        <p:spPr bwMode="white">
          <a:xfrm>
            <a:off x="0" y="3443288"/>
            <a:ext cx="9144000" cy="3055937"/>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1273" name="Freeform 9">
            <a:extLst>
              <a:ext uri="{FF2B5EF4-FFF2-40B4-BE49-F238E27FC236}">
                <a16:creationId xmlns:a16="http://schemas.microsoft.com/office/drawing/2014/main" id="{871D7C8C-4A6D-9B10-D3D6-DC4E443B7690}"/>
              </a:ext>
            </a:extLst>
          </p:cNvPr>
          <p:cNvSpPr>
            <a:spLocks/>
          </p:cNvSpPr>
          <p:nvPr/>
        </p:nvSpPr>
        <p:spPr bwMode="white">
          <a:xfrm>
            <a:off x="0" y="3552825"/>
            <a:ext cx="6237288" cy="336550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11274" name="Rectangle 10">
            <a:extLst>
              <a:ext uri="{FF2B5EF4-FFF2-40B4-BE49-F238E27FC236}">
                <a16:creationId xmlns:a16="http://schemas.microsoft.com/office/drawing/2014/main" id="{C31E6DFD-B939-5A80-75EC-1D2CCE0772F1}"/>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275" name="Rectangle 11">
            <a:extLst>
              <a:ext uri="{FF2B5EF4-FFF2-40B4-BE49-F238E27FC236}">
                <a16:creationId xmlns:a16="http://schemas.microsoft.com/office/drawing/2014/main" id="{B9CB7452-BBC9-7AE6-756D-BD605282650B}"/>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		</a:t>
            </a:r>
          </a:p>
          <a:p>
            <a:pPr lvl="3"/>
            <a:r>
              <a:rPr lang="en-US" altLang="en-US"/>
              <a:t>Fourth level</a:t>
            </a:r>
          </a:p>
          <a:p>
            <a:pPr lvl="4"/>
            <a:r>
              <a:rPr lang="en-US" altLang="en-US"/>
              <a:t>Fifth level</a:t>
            </a:r>
          </a:p>
        </p:txBody>
      </p:sp>
      <p:sp>
        <p:nvSpPr>
          <p:cNvPr id="11276" name="Rectangle 12">
            <a:extLst>
              <a:ext uri="{FF2B5EF4-FFF2-40B4-BE49-F238E27FC236}">
                <a16:creationId xmlns:a16="http://schemas.microsoft.com/office/drawing/2014/main" id="{A53398AE-049B-4E0C-A0C4-0B96B2F11A90}"/>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spcBef>
                <a:spcPct val="50000"/>
              </a:spcBef>
              <a:defRPr kumimoji="0" sz="1400"/>
            </a:lvl1pPr>
          </a:lstStyle>
          <a:p>
            <a:endParaRPr lang="en-US" altLang="en-US"/>
          </a:p>
        </p:txBody>
      </p:sp>
      <p:sp>
        <p:nvSpPr>
          <p:cNvPr id="11277" name="Rectangle 13">
            <a:extLst>
              <a:ext uri="{FF2B5EF4-FFF2-40B4-BE49-F238E27FC236}">
                <a16:creationId xmlns:a16="http://schemas.microsoft.com/office/drawing/2014/main" id="{C7FB6DA4-BBFC-C291-D888-D27A6B522E79}"/>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kumimoji="0" sz="1400"/>
            </a:lvl1pPr>
          </a:lstStyle>
          <a:p>
            <a:endParaRPr lang="en-US" altLang="en-US"/>
          </a:p>
        </p:txBody>
      </p:sp>
      <p:sp>
        <p:nvSpPr>
          <p:cNvPr id="11278" name="Rectangle 14">
            <a:extLst>
              <a:ext uri="{FF2B5EF4-FFF2-40B4-BE49-F238E27FC236}">
                <a16:creationId xmlns:a16="http://schemas.microsoft.com/office/drawing/2014/main" id="{865378EE-866D-8CDE-35FD-B0E5C7262743}"/>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kumimoji="0" sz="1400"/>
            </a:lvl1pPr>
          </a:lstStyle>
          <a:p>
            <a:fld id="{D7A3D886-2C03-45F4-9007-70D2732E50BD}"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100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0" fill="hold"/>
                                        <p:tgtEl>
                                          <p:spTgt spid="11266"/>
                                        </p:tgtEl>
                                        <p:attrNameLst>
                                          <p:attrName>ppt_x</p:attrName>
                                        </p:attrNameLst>
                                      </p:cBhvr>
                                      <p:tavLst>
                                        <p:tav tm="0">
                                          <p:val>
                                            <p:strVal val="0-#ppt_w/2"/>
                                          </p:val>
                                        </p:tav>
                                        <p:tav tm="100000">
                                          <p:val>
                                            <p:strVal val="#ppt_x"/>
                                          </p:val>
                                        </p:tav>
                                      </p:tavLst>
                                    </p:anim>
                                    <p:anim calcmode="lin" valueType="num">
                                      <p:cBhvr additive="base">
                                        <p:cTn id="8" dur="5000" fill="hold"/>
                                        <p:tgtEl>
                                          <p:spTgt spid="112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kumimoji="1"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kumimoji="1"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kumimoji="1"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kumimoji="1"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21.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57833E2C-8378-A1D2-7F4C-06DCDB4AA746}"/>
              </a:ext>
            </a:extLst>
          </p:cNvPr>
          <p:cNvSpPr txBox="1">
            <a:spLocks noChangeArrowheads="1"/>
          </p:cNvSpPr>
          <p:nvPr/>
        </p:nvSpPr>
        <p:spPr bwMode="auto">
          <a:xfrm>
            <a:off x="685800" y="0"/>
            <a:ext cx="8458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endParaRPr kumimoji="0" lang="en-US" altLang="en-US" sz="3600">
              <a:latin typeface="Tabitha" pitchFamily="2" charset="0"/>
            </a:endParaRPr>
          </a:p>
          <a:p>
            <a:pPr>
              <a:spcBef>
                <a:spcPct val="50000"/>
              </a:spcBef>
            </a:pPr>
            <a:r>
              <a:rPr kumimoji="0" lang="en-US" altLang="en-US" sz="1800"/>
              <a:t> </a:t>
            </a:r>
          </a:p>
        </p:txBody>
      </p:sp>
      <p:sp>
        <p:nvSpPr>
          <p:cNvPr id="10244" name="Rectangle 4">
            <a:extLst>
              <a:ext uri="{FF2B5EF4-FFF2-40B4-BE49-F238E27FC236}">
                <a16:creationId xmlns:a16="http://schemas.microsoft.com/office/drawing/2014/main" id="{DD549098-187B-F203-43EF-1E5663D1FB44}"/>
              </a:ext>
            </a:extLst>
          </p:cNvPr>
          <p:cNvSpPr>
            <a:spLocks noGrp="1" noChangeArrowheads="1"/>
          </p:cNvSpPr>
          <p:nvPr>
            <p:ph type="title" idx="4294967295"/>
          </p:nvPr>
        </p:nvSpPr>
        <p:spPr>
          <a:xfrm>
            <a:off x="838200" y="4114800"/>
            <a:ext cx="7772400" cy="1143000"/>
          </a:xfrm>
        </p:spPr>
        <p:txBody>
          <a:bodyPr/>
          <a:lstStyle/>
          <a:p>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br>
              <a:rPr kumimoji="0" lang="en-US" altLang="en-US" sz="1800">
                <a:solidFill>
                  <a:schemeClr val="tx1"/>
                </a:solidFill>
              </a:rPr>
            </a:br>
            <a:r>
              <a:rPr kumimoji="0" lang="en-US" altLang="en-US" sz="1800">
                <a:solidFill>
                  <a:schemeClr val="tx1"/>
                </a:solidFill>
              </a:rPr>
              <a:t>Tricia Cooney </a:t>
            </a:r>
            <a:br>
              <a:rPr kumimoji="0" lang="en-US" altLang="en-US" sz="1800">
                <a:solidFill>
                  <a:schemeClr val="tx1"/>
                </a:solidFill>
              </a:rPr>
            </a:br>
            <a:r>
              <a:rPr kumimoji="0" lang="en-US" altLang="en-US" sz="1800">
                <a:solidFill>
                  <a:schemeClr val="tx1"/>
                </a:solidFill>
              </a:rPr>
              <a:t>Stolen and tinkered with  from:</a:t>
            </a:r>
            <a:br>
              <a:rPr kumimoji="0" lang="en-US" altLang="en-US" sz="1800">
                <a:solidFill>
                  <a:schemeClr val="tx1"/>
                </a:solidFill>
              </a:rPr>
            </a:br>
            <a:r>
              <a:rPr kumimoji="0" lang="en-US" altLang="en-US" sz="1800">
                <a:solidFill>
                  <a:schemeClr val="tx1"/>
                </a:solidFill>
              </a:rPr>
              <a:t>Miranda Wilson at Graves County High School</a:t>
            </a:r>
            <a:br>
              <a:rPr kumimoji="0" lang="en-US" altLang="en-US" sz="1800">
                <a:solidFill>
                  <a:schemeClr val="tx1"/>
                </a:solidFill>
              </a:rPr>
            </a:br>
            <a:r>
              <a:rPr kumimoji="0" lang="en-US" altLang="en-US" sz="1800">
                <a:solidFill>
                  <a:schemeClr val="tx1"/>
                </a:solidFill>
              </a:rPr>
              <a:t> adapted from The Place and Face of Poetry www.csmonitor.com/atcsmonitor/specials/poetry/p-pteach</a:t>
            </a:r>
            <a:br>
              <a:rPr kumimoji="0" lang="en-US" altLang="en-US" sz="1800">
                <a:solidFill>
                  <a:schemeClr val="tx1"/>
                </a:solidFill>
              </a:rPr>
            </a:br>
            <a:endParaRPr kumimoji="0" lang="en-US" altLang="en-US" sz="1800">
              <a:solidFill>
                <a:schemeClr val="tx1"/>
              </a:solidFill>
            </a:endParaRPr>
          </a:p>
        </p:txBody>
      </p:sp>
      <p:sp>
        <p:nvSpPr>
          <p:cNvPr id="10245" name="Text Box 5">
            <a:extLst>
              <a:ext uri="{FF2B5EF4-FFF2-40B4-BE49-F238E27FC236}">
                <a16:creationId xmlns:a16="http://schemas.microsoft.com/office/drawing/2014/main" id="{301F8257-53D8-6C3A-CA9C-9E06D714F1ED}"/>
              </a:ext>
            </a:extLst>
          </p:cNvPr>
          <p:cNvSpPr txBox="1">
            <a:spLocks noChangeArrowheads="1"/>
          </p:cNvSpPr>
          <p:nvPr/>
        </p:nvSpPr>
        <p:spPr bwMode="auto">
          <a:xfrm>
            <a:off x="1905000" y="228600"/>
            <a:ext cx="55626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tLang="en-US" sz="7200">
                <a:latin typeface="Storybook" pitchFamily="2" charset="0"/>
              </a:rPr>
              <a:t>Poetry</a:t>
            </a:r>
          </a:p>
        </p:txBody>
      </p:sp>
      <p:pic>
        <p:nvPicPr>
          <p:cNvPr id="10246" name="Picture 6">
            <a:extLst>
              <a:ext uri="{FF2B5EF4-FFF2-40B4-BE49-F238E27FC236}">
                <a16:creationId xmlns:a16="http://schemas.microsoft.com/office/drawing/2014/main" id="{DF7B4A0C-1C11-D590-2963-CCA48578C6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524000"/>
            <a:ext cx="3190875" cy="3252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0733181-6BE3-9E49-19D8-3BFC92F8DD62}"/>
              </a:ext>
            </a:extLst>
          </p:cNvPr>
          <p:cNvSpPr>
            <a:spLocks noGrp="1" noChangeArrowheads="1"/>
          </p:cNvSpPr>
          <p:nvPr>
            <p:ph type="title"/>
          </p:nvPr>
        </p:nvSpPr>
        <p:spPr>
          <a:xfrm>
            <a:off x="609600" y="0"/>
            <a:ext cx="7772400" cy="1143000"/>
          </a:xfrm>
        </p:spPr>
        <p:txBody>
          <a:bodyPr/>
          <a:lstStyle/>
          <a:p>
            <a:r>
              <a:rPr lang="en-US" altLang="en-US" b="1">
                <a:solidFill>
                  <a:schemeClr val="tx1"/>
                </a:solidFill>
              </a:rPr>
              <a:t>Activity:</a:t>
            </a:r>
          </a:p>
        </p:txBody>
      </p:sp>
      <p:sp>
        <p:nvSpPr>
          <p:cNvPr id="23555" name="Rectangle 3">
            <a:extLst>
              <a:ext uri="{FF2B5EF4-FFF2-40B4-BE49-F238E27FC236}">
                <a16:creationId xmlns:a16="http://schemas.microsoft.com/office/drawing/2014/main" id="{CF90B6D0-70C7-44EC-B377-6CEA75E5D7F9}"/>
              </a:ext>
            </a:extLst>
          </p:cNvPr>
          <p:cNvSpPr>
            <a:spLocks noGrp="1" noChangeArrowheads="1"/>
          </p:cNvSpPr>
          <p:nvPr>
            <p:ph type="body" idx="1"/>
          </p:nvPr>
        </p:nvSpPr>
        <p:spPr>
          <a:xfrm>
            <a:off x="762000" y="762000"/>
            <a:ext cx="7772400" cy="4114800"/>
          </a:xfrm>
        </p:spPr>
        <p:txBody>
          <a:bodyPr/>
          <a:lstStyle/>
          <a:p>
            <a:pPr>
              <a:lnSpc>
                <a:spcPct val="90000"/>
              </a:lnSpc>
              <a:spcBef>
                <a:spcPct val="50000"/>
              </a:spcBef>
              <a:buFontTx/>
              <a:buNone/>
            </a:pPr>
            <a:r>
              <a:rPr kumimoji="0" lang="en-US" altLang="en-US" sz="4000" b="1"/>
              <a:t>Think about an animal, object, or place that says something about you.  For example: someone who is quiet and shy may say “I’m a soft babbling brook.” Or someone who is outgoing and loud may say, “I’m thunder before a rainstorm.”</a:t>
            </a:r>
          </a:p>
          <a:p>
            <a:pPr>
              <a:lnSpc>
                <a:spcPct val="90000"/>
              </a:lnSpc>
              <a:spcBef>
                <a:spcPct val="50000"/>
              </a:spcBef>
              <a:buFontTx/>
              <a:buNone/>
            </a:pPr>
            <a:r>
              <a:rPr kumimoji="0" lang="en-US" altLang="en-US" sz="4000"/>
              <a:t>Avoid colorless statements like: “I smile a lot.”</a:t>
            </a:r>
          </a:p>
          <a:p>
            <a:pPr>
              <a:lnSpc>
                <a:spcPct val="90000"/>
              </a:lnSpc>
            </a:pPr>
            <a:endParaRPr lang="en-US"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33E0B3AC-929F-F993-0AAF-44D1096464FA}"/>
              </a:ext>
            </a:extLst>
          </p:cNvPr>
          <p:cNvSpPr>
            <a:spLocks noGrp="1" noChangeArrowheads="1"/>
          </p:cNvSpPr>
          <p:nvPr>
            <p:ph type="body" idx="1"/>
          </p:nvPr>
        </p:nvSpPr>
        <p:spPr>
          <a:xfrm>
            <a:off x="685800" y="381000"/>
            <a:ext cx="7772400" cy="5181600"/>
          </a:xfrm>
        </p:spPr>
        <p:txBody>
          <a:bodyPr/>
          <a:lstStyle/>
          <a:p>
            <a:pPr>
              <a:lnSpc>
                <a:spcPct val="90000"/>
              </a:lnSpc>
              <a:spcBef>
                <a:spcPct val="50000"/>
              </a:spcBef>
              <a:buFontTx/>
              <a:buNone/>
            </a:pPr>
            <a:r>
              <a:rPr kumimoji="0" lang="en-US" altLang="en-US" sz="4000"/>
              <a:t>You have just described something you know better than anything in a new way.  </a:t>
            </a:r>
          </a:p>
          <a:p>
            <a:pPr>
              <a:lnSpc>
                <a:spcPct val="90000"/>
              </a:lnSpc>
              <a:spcBef>
                <a:spcPct val="50000"/>
              </a:spcBef>
              <a:buFontTx/>
              <a:buNone/>
            </a:pPr>
            <a:r>
              <a:rPr kumimoji="0" lang="en-US" altLang="en-US" sz="4000"/>
              <a:t>Now let’s practice making more magic.</a:t>
            </a:r>
          </a:p>
          <a:p>
            <a:pPr>
              <a:lnSpc>
                <a:spcPct val="90000"/>
              </a:lnSpc>
              <a:spcBef>
                <a:spcPct val="50000"/>
              </a:spcBef>
              <a:buFontTx/>
              <a:buNone/>
            </a:pPr>
            <a:r>
              <a:rPr kumimoji="0" lang="en-US" altLang="en-US" sz="4000">
                <a:latin typeface="Tristan" pitchFamily="2" charset="0"/>
              </a:rPr>
              <a:t>Question</a:t>
            </a:r>
            <a:r>
              <a:rPr kumimoji="0" lang="en-US" altLang="en-US" sz="4000"/>
              <a:t>- What does </a:t>
            </a:r>
            <a:r>
              <a:rPr kumimoji="0" lang="en-US" altLang="en-US" sz="4000">
                <a:latin typeface="Tristan" pitchFamily="2" charset="0"/>
              </a:rPr>
              <a:t>snow</a:t>
            </a:r>
            <a:r>
              <a:rPr kumimoji="0" lang="en-US" altLang="en-US" sz="4000"/>
              <a:t> look like?</a:t>
            </a:r>
          </a:p>
          <a:p>
            <a:pPr>
              <a:lnSpc>
                <a:spcPct val="90000"/>
              </a:lnSpc>
              <a:spcBef>
                <a:spcPct val="50000"/>
              </a:spcBef>
              <a:buFontTx/>
              <a:buNone/>
            </a:pPr>
            <a:r>
              <a:rPr kumimoji="0" lang="en-US" altLang="en-US" sz="3600"/>
              <a:t>Example: powdered sugar or confetti.</a:t>
            </a:r>
            <a:endParaRPr lang="en-US"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38F304B1-5C55-BF6E-6964-33B8DABC9D22}"/>
              </a:ext>
            </a:extLst>
          </p:cNvPr>
          <p:cNvSpPr>
            <a:spLocks noGrp="1" noChangeArrowheads="1"/>
          </p:cNvSpPr>
          <p:nvPr>
            <p:ph type="body" sz="half" idx="1"/>
          </p:nvPr>
        </p:nvSpPr>
        <p:spPr>
          <a:xfrm>
            <a:off x="685800" y="609600"/>
            <a:ext cx="7696200" cy="4114800"/>
          </a:xfrm>
        </p:spPr>
        <p:txBody>
          <a:bodyPr/>
          <a:lstStyle/>
          <a:p>
            <a:pPr>
              <a:spcBef>
                <a:spcPct val="50000"/>
              </a:spcBef>
              <a:buFontTx/>
              <a:buNone/>
            </a:pPr>
            <a:r>
              <a:rPr kumimoji="0" lang="en-US" altLang="en-US" sz="4000">
                <a:latin typeface="Tristan" pitchFamily="2" charset="0"/>
              </a:rPr>
              <a:t>Question</a:t>
            </a:r>
            <a:r>
              <a:rPr kumimoji="0" lang="en-US" altLang="en-US" sz="4000"/>
              <a:t>- </a:t>
            </a:r>
          </a:p>
          <a:p>
            <a:pPr>
              <a:spcBef>
                <a:spcPct val="50000"/>
              </a:spcBef>
              <a:buFontTx/>
              <a:buNone/>
            </a:pPr>
            <a:endParaRPr kumimoji="0" lang="en-US" altLang="en-US" sz="4000"/>
          </a:p>
          <a:p>
            <a:pPr algn="ctr">
              <a:spcBef>
                <a:spcPct val="50000"/>
              </a:spcBef>
              <a:buFontTx/>
              <a:buNone/>
            </a:pPr>
            <a:r>
              <a:rPr kumimoji="0" lang="en-US" altLang="en-US" sz="4400"/>
              <a:t>What does a </a:t>
            </a:r>
            <a:r>
              <a:rPr kumimoji="0" lang="en-US" altLang="en-US" sz="4400">
                <a:latin typeface="Tristan" pitchFamily="2" charset="0"/>
              </a:rPr>
              <a:t>bicycle wheel</a:t>
            </a:r>
            <a:r>
              <a:rPr kumimoji="0" lang="en-US" altLang="en-US" sz="4400"/>
              <a:t> look like?  </a:t>
            </a:r>
          </a:p>
        </p:txBody>
      </p:sp>
      <p:pic>
        <p:nvPicPr>
          <p:cNvPr id="28676" name="Picture 4">
            <a:extLst>
              <a:ext uri="{FF2B5EF4-FFF2-40B4-BE49-F238E27FC236}">
                <a16:creationId xmlns:a16="http://schemas.microsoft.com/office/drawing/2014/main" id="{A9003B44-36F1-BB35-92BA-962FF36FFC78}"/>
              </a:ext>
            </a:extLst>
          </p:cNvPr>
          <p:cNvPicPr>
            <a:picLocks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477000" y="4346575"/>
            <a:ext cx="2667000" cy="2511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anim calcmode="lin" valueType="num">
                                      <p:cBhvr additive="base">
                                        <p:cTn id="7" dur="500" fill="hold"/>
                                        <p:tgtEl>
                                          <p:spTgt spid="28676"/>
                                        </p:tgtEl>
                                        <p:attrNameLst>
                                          <p:attrName>ppt_x</p:attrName>
                                        </p:attrNameLst>
                                      </p:cBhvr>
                                      <p:tavLst>
                                        <p:tav tm="0">
                                          <p:val>
                                            <p:strVal val="1+#ppt_w/2"/>
                                          </p:val>
                                        </p:tav>
                                        <p:tav tm="100000">
                                          <p:val>
                                            <p:strVal val="#ppt_x"/>
                                          </p:val>
                                        </p:tav>
                                      </p:tavLst>
                                    </p:anim>
                                    <p:anim calcmode="lin" valueType="num">
                                      <p:cBhvr additive="base">
                                        <p:cTn id="8" dur="500" fill="hold"/>
                                        <p:tgtEl>
                                          <p:spTgt spid="2867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6353DF84-5470-CC0B-1D74-33645345B1CD}"/>
              </a:ext>
            </a:extLst>
          </p:cNvPr>
          <p:cNvSpPr>
            <a:spLocks noGrp="1" noChangeArrowheads="1"/>
          </p:cNvSpPr>
          <p:nvPr>
            <p:ph type="body" idx="1"/>
          </p:nvPr>
        </p:nvSpPr>
        <p:spPr>
          <a:xfrm>
            <a:off x="685800" y="228600"/>
            <a:ext cx="7772400" cy="4114800"/>
          </a:xfrm>
        </p:spPr>
        <p:txBody>
          <a:bodyPr/>
          <a:lstStyle/>
          <a:p>
            <a:pPr>
              <a:lnSpc>
                <a:spcPct val="90000"/>
              </a:lnSpc>
              <a:spcBef>
                <a:spcPct val="50000"/>
              </a:spcBef>
              <a:buFontTx/>
              <a:buNone/>
            </a:pPr>
            <a:r>
              <a:rPr kumimoji="0" lang="en-US" altLang="en-US" sz="3600" b="1"/>
              <a:t>We are going to create a group poem.  Would you rather write it about snow or a bicycle wheel?</a:t>
            </a:r>
          </a:p>
          <a:p>
            <a:pPr>
              <a:lnSpc>
                <a:spcPct val="90000"/>
              </a:lnSpc>
              <a:spcBef>
                <a:spcPct val="50000"/>
              </a:spcBef>
              <a:buFontTx/>
              <a:buNone/>
            </a:pPr>
            <a:r>
              <a:rPr kumimoji="0" lang="en-US" altLang="en-US" sz="3600" b="1"/>
              <a:t>Someone come up with a first line and then another volunteer will add the second line and so on.  Each line must relate to the one in front of it, and words that we already came up with should be used.</a:t>
            </a:r>
          </a:p>
          <a:p>
            <a:pPr>
              <a:lnSpc>
                <a:spcPct val="90000"/>
              </a:lnSpc>
              <a:spcBef>
                <a:spcPct val="50000"/>
              </a:spcBef>
              <a:buFontTx/>
              <a:buNone/>
            </a:pPr>
            <a:r>
              <a:rPr kumimoji="0" lang="en-US" altLang="en-US" sz="3600" b="1"/>
              <a:t>After the poem is finished, what do we want to change to make it better?</a:t>
            </a:r>
          </a:p>
          <a:p>
            <a:pPr>
              <a:lnSpc>
                <a:spcPct val="90000"/>
              </a:lnSpc>
            </a:pPr>
            <a:endParaRPr lang="en-US" altLang="en-US" sz="36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C20A0A71-DB92-DED8-C1A8-BBB71BC0DDD8}"/>
              </a:ext>
            </a:extLst>
          </p:cNvPr>
          <p:cNvSpPr txBox="1">
            <a:spLocks noChangeArrowheads="1"/>
          </p:cNvSpPr>
          <p:nvPr/>
        </p:nvSpPr>
        <p:spPr bwMode="auto">
          <a:xfrm>
            <a:off x="609600" y="0"/>
            <a:ext cx="8077200" cy="645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tLang="en-US">
                <a:latin typeface="Tristan" pitchFamily="2" charset="0"/>
              </a:rPr>
              <a:t>Word Strings</a:t>
            </a:r>
            <a:endParaRPr kumimoji="0" lang="en-US" altLang="en-US"/>
          </a:p>
          <a:p>
            <a:pPr algn="l">
              <a:spcBef>
                <a:spcPct val="50000"/>
              </a:spcBef>
            </a:pPr>
            <a:r>
              <a:rPr kumimoji="0" lang="en-US" altLang="en-US"/>
              <a:t>String together 10 words that sound good together.  Make a coherent sentence but join the words in unusual ways.  Focus on creating energy, momentum, and unique statements.  Create a nice, natural music-like quality with your words.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21AE277-BC67-958E-0345-C3109CC04169}"/>
              </a:ext>
            </a:extLst>
          </p:cNvPr>
          <p:cNvSpPr>
            <a:spLocks noGrp="1" noChangeArrowheads="1"/>
          </p:cNvSpPr>
          <p:nvPr>
            <p:ph type="title"/>
          </p:nvPr>
        </p:nvSpPr>
        <p:spPr>
          <a:xfrm>
            <a:off x="685800" y="0"/>
            <a:ext cx="7772400" cy="1143000"/>
          </a:xfrm>
        </p:spPr>
        <p:txBody>
          <a:bodyPr/>
          <a:lstStyle/>
          <a:p>
            <a:r>
              <a:rPr lang="en-US" altLang="en-US"/>
              <a:t>Examples</a:t>
            </a:r>
          </a:p>
        </p:txBody>
      </p:sp>
      <p:sp>
        <p:nvSpPr>
          <p:cNvPr id="29699" name="Rectangle 3">
            <a:extLst>
              <a:ext uri="{FF2B5EF4-FFF2-40B4-BE49-F238E27FC236}">
                <a16:creationId xmlns:a16="http://schemas.microsoft.com/office/drawing/2014/main" id="{8C42127D-18F8-DFD2-1EB0-007D80123C64}"/>
              </a:ext>
            </a:extLst>
          </p:cNvPr>
          <p:cNvSpPr>
            <a:spLocks noGrp="1" noChangeArrowheads="1"/>
          </p:cNvSpPr>
          <p:nvPr>
            <p:ph type="body" idx="1"/>
          </p:nvPr>
        </p:nvSpPr>
        <p:spPr>
          <a:xfrm>
            <a:off x="685800" y="1066800"/>
            <a:ext cx="7772400" cy="5410200"/>
          </a:xfrm>
        </p:spPr>
        <p:txBody>
          <a:bodyPr/>
          <a:lstStyle/>
          <a:p>
            <a:pPr>
              <a:spcBef>
                <a:spcPct val="50000"/>
              </a:spcBef>
              <a:buFontTx/>
              <a:buNone/>
            </a:pPr>
            <a:r>
              <a:rPr kumimoji="0" lang="en-US" altLang="en-US" sz="2000"/>
              <a:t>Stars    city    bike    bus    smoke    tail    fly    window    please    street         money         paper      comet        erase       believe        available</a:t>
            </a:r>
          </a:p>
          <a:p>
            <a:pPr>
              <a:spcBef>
                <a:spcPct val="50000"/>
              </a:spcBef>
              <a:buFontTx/>
              <a:buNone/>
            </a:pPr>
            <a:r>
              <a:rPr kumimoji="0" lang="en-US" altLang="en-US" sz="2000"/>
              <a:t>tiny  go  sorry  night  train  whistle  love  adios  animal  goddess  chocolate</a:t>
            </a:r>
          </a:p>
          <a:p>
            <a:pPr>
              <a:spcBef>
                <a:spcPct val="50000"/>
              </a:spcBef>
              <a:buFontTx/>
              <a:buNone/>
            </a:pPr>
            <a:r>
              <a:rPr kumimoji="0" lang="en-US" altLang="en-US" sz="2000"/>
              <a:t>fierce  red  engine  you  use  easy  tear  true  water  blow  smell  man  chant</a:t>
            </a:r>
          </a:p>
          <a:p>
            <a:pPr>
              <a:spcBef>
                <a:spcPct val="50000"/>
              </a:spcBef>
              <a:buFontTx/>
              <a:buNone/>
            </a:pPr>
            <a:r>
              <a:rPr kumimoji="0" lang="en-US" altLang="en-US" sz="2000"/>
              <a:t>bed  could  who  not  -ing  shine  little  moon  wax  fluff  visions  stare</a:t>
            </a:r>
          </a:p>
          <a:p>
            <a:pPr>
              <a:spcBef>
                <a:spcPct val="50000"/>
              </a:spcBef>
              <a:buFontTx/>
              <a:buNone/>
            </a:pPr>
            <a:r>
              <a:rPr kumimoji="0" lang="en-US" altLang="en-US" sz="2000"/>
              <a:t>cold  old  always  why  garden  blue  boy  girl  cry  white  black  friend</a:t>
            </a:r>
          </a:p>
          <a:p>
            <a:pPr>
              <a:spcBef>
                <a:spcPct val="50000"/>
              </a:spcBef>
              <a:buFontTx/>
              <a:buNone/>
            </a:pPr>
            <a:r>
              <a:rPr kumimoji="0" lang="en-US" altLang="en-US" sz="2000"/>
              <a:t>behind  garden  trudge  through  am  is  my  power  shadow  worship</a:t>
            </a:r>
          </a:p>
          <a:p>
            <a:pPr>
              <a:spcBef>
                <a:spcPct val="50000"/>
              </a:spcBef>
              <a:buFontTx/>
              <a:buNone/>
            </a:pPr>
            <a:r>
              <a:rPr kumimoji="0" lang="en-US" altLang="en-US" sz="2000"/>
              <a:t>sausage  arm  incubate  TV  diamond  asparagus  suit  cool  tongue</a:t>
            </a:r>
          </a:p>
          <a:p>
            <a:pPr>
              <a:spcBef>
                <a:spcPct val="50000"/>
              </a:spcBef>
              <a:buFontTx/>
              <a:buNone/>
            </a:pPr>
            <a:r>
              <a:rPr kumimoji="0" lang="en-US" altLang="en-US" sz="2000"/>
              <a:t>music  fiddle  time  boil  dress  drool  juice  knife  sweat  egg  raw  house</a:t>
            </a:r>
          </a:p>
          <a:p>
            <a:pPr>
              <a:spcBef>
                <a:spcPct val="50000"/>
              </a:spcBef>
              <a:buFontTx/>
              <a:buNone/>
            </a:pPr>
            <a:r>
              <a:rPr kumimoji="0" lang="en-US" altLang="en-US" sz="2000"/>
              <a:t> -ous          peach                       honey                      blue               bitter</a:t>
            </a:r>
          </a:p>
          <a:p>
            <a:endParaRPr lang="en-US" alt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0A5E54B-D43D-EEE6-12A7-946D63110478}"/>
              </a:ext>
            </a:extLst>
          </p:cNvPr>
          <p:cNvSpPr>
            <a:spLocks noGrp="1" noChangeArrowheads="1"/>
          </p:cNvSpPr>
          <p:nvPr>
            <p:ph type="title"/>
          </p:nvPr>
        </p:nvSpPr>
        <p:spPr>
          <a:xfrm>
            <a:off x="685800" y="228600"/>
            <a:ext cx="7772400" cy="1143000"/>
          </a:xfrm>
          <a:noFill/>
          <a:ln/>
          <a:extLst>
            <a:ext uri="{91240B29-F687-4F45-9708-019B960494DF}">
              <a14:hiddenLine xmlns:a14="http://schemas.microsoft.com/office/drawing/2010/main" w="9525">
                <a:solidFill>
                  <a:schemeClr val="accent1"/>
                </a:solidFill>
                <a:miter lim="800000"/>
                <a:headEnd/>
                <a:tailEnd/>
              </a14:hiddenLine>
            </a:ext>
          </a:extLst>
        </p:spPr>
        <p:txBody>
          <a:bodyPr/>
          <a:lstStyle/>
          <a:p>
            <a:r>
              <a:rPr lang="en-US" altLang="en-US">
                <a:solidFill>
                  <a:srgbClr val="6699FF"/>
                </a:solidFill>
              </a:rPr>
              <a:t>Writing a poem involves...</a:t>
            </a:r>
            <a:endParaRPr lang="en-US" altLang="en-US"/>
          </a:p>
        </p:txBody>
      </p:sp>
      <p:sp>
        <p:nvSpPr>
          <p:cNvPr id="3075" name="Rectangle 3">
            <a:extLst>
              <a:ext uri="{FF2B5EF4-FFF2-40B4-BE49-F238E27FC236}">
                <a16:creationId xmlns:a16="http://schemas.microsoft.com/office/drawing/2014/main" id="{86C5FF10-7E86-D7B9-5D7B-34863DCDC8E8}"/>
              </a:ext>
            </a:extLst>
          </p:cNvPr>
          <p:cNvSpPr>
            <a:spLocks noGrp="1" noChangeArrowheads="1"/>
          </p:cNvSpPr>
          <p:nvPr>
            <p:ph type="body" sz="half" idx="1"/>
          </p:nvPr>
        </p:nvSpPr>
        <p:spPr>
          <a:xfrm>
            <a:off x="609600" y="2438400"/>
            <a:ext cx="3810000" cy="4114800"/>
          </a:xfrm>
          <a:noFill/>
        </p:spPr>
        <p:txBody>
          <a:bodyPr/>
          <a:lstStyle/>
          <a:p>
            <a:r>
              <a:rPr lang="en-US" altLang="en-US" b="1">
                <a:solidFill>
                  <a:srgbClr val="33CC33"/>
                </a:solidFill>
              </a:rPr>
              <a:t>A careful choice and crafting of language</a:t>
            </a:r>
            <a:endParaRPr lang="en-US" altLang="en-US" b="1"/>
          </a:p>
        </p:txBody>
      </p:sp>
      <p:sp>
        <p:nvSpPr>
          <p:cNvPr id="3077" name="WordArt 5">
            <a:extLst>
              <a:ext uri="{FF2B5EF4-FFF2-40B4-BE49-F238E27FC236}">
                <a16:creationId xmlns:a16="http://schemas.microsoft.com/office/drawing/2014/main" id="{13FDA5C0-FC0A-568D-1B99-96E19B24F946}"/>
              </a:ext>
            </a:extLst>
          </p:cNvPr>
          <p:cNvSpPr>
            <a:spLocks noChangeArrowheads="1" noChangeShapeType="1" noTextEdit="1"/>
          </p:cNvSpPr>
          <p:nvPr/>
        </p:nvSpPr>
        <p:spPr bwMode="auto">
          <a:xfrm>
            <a:off x="381000" y="4267200"/>
            <a:ext cx="3124200" cy="9810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en-GB" sz="3600" kern="10">
                <a:solidFill>
                  <a:srgbClr val="336699"/>
                </a:solidFill>
                <a:effectLst>
                  <a:outerShdw dist="45791" dir="2021404" algn="ctr" rotWithShape="0">
                    <a:srgbClr val="C0C0C0"/>
                  </a:outerShdw>
                </a:effectLst>
                <a:cs typeface="Times New Roman" panose="02020603050405020304" pitchFamily="18" charset="0"/>
              </a:rPr>
              <a:t>Reading a poem:</a:t>
            </a:r>
          </a:p>
        </p:txBody>
      </p:sp>
      <p:sp>
        <p:nvSpPr>
          <p:cNvPr id="3079" name="Text Box 7">
            <a:extLst>
              <a:ext uri="{FF2B5EF4-FFF2-40B4-BE49-F238E27FC236}">
                <a16:creationId xmlns:a16="http://schemas.microsoft.com/office/drawing/2014/main" id="{3428FB9A-CB4A-8FAC-105D-F9ED6BBC6EEF}"/>
              </a:ext>
            </a:extLst>
          </p:cNvPr>
          <p:cNvSpPr txBox="1">
            <a:spLocks noChangeArrowheads="1"/>
          </p:cNvSpPr>
          <p:nvPr/>
        </p:nvSpPr>
        <p:spPr bwMode="auto">
          <a:xfrm>
            <a:off x="457200" y="5118100"/>
            <a:ext cx="3810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3CC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2800"/>
              <a:t>  </a:t>
            </a:r>
            <a:r>
              <a:rPr kumimoji="0" lang="en-US" altLang="en-US" sz="3600" b="1">
                <a:solidFill>
                  <a:srgbClr val="33CC33"/>
                </a:solidFill>
              </a:rPr>
              <a:t>An experience that involves all the senses</a:t>
            </a:r>
            <a:r>
              <a:rPr kumimoji="0" lang="en-US" altLang="en-US" sz="3600" b="1">
                <a:solidFill>
                  <a:schemeClr val="accent2"/>
                </a:solidFill>
              </a:rPr>
              <a:t>.</a:t>
            </a:r>
            <a:endParaRPr kumimoji="0" lang="en-US" altLang="en-US" sz="3600" b="1"/>
          </a:p>
        </p:txBody>
      </p:sp>
      <p:pic>
        <p:nvPicPr>
          <p:cNvPr id="3081" name="Picture 9">
            <a:extLst>
              <a:ext uri="{FF2B5EF4-FFF2-40B4-BE49-F238E27FC236}">
                <a16:creationId xmlns:a16="http://schemas.microsoft.com/office/drawing/2014/main" id="{3563EE36-DBF4-C315-E5CD-C384AFDC2954}"/>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667000"/>
            <a:ext cx="4276725" cy="2851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101" name="Text Box 5">
            <a:extLst>
              <a:ext uri="{FF2B5EF4-FFF2-40B4-BE49-F238E27FC236}">
                <a16:creationId xmlns:a16="http://schemas.microsoft.com/office/drawing/2014/main" id="{AE5168E7-8ECE-93F5-3363-11CC14961D08}"/>
              </a:ext>
            </a:extLst>
          </p:cNvPr>
          <p:cNvSpPr txBox="1">
            <a:spLocks noChangeArrowheads="1"/>
          </p:cNvSpPr>
          <p:nvPr/>
        </p:nvSpPr>
        <p:spPr bwMode="auto">
          <a:xfrm>
            <a:off x="1371600" y="457200"/>
            <a:ext cx="6324600" cy="585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3600" b="1">
                <a:latin typeface="Signboard" pitchFamily="2" charset="0"/>
              </a:rPr>
              <a:t>Form</a:t>
            </a:r>
          </a:p>
          <a:p>
            <a:pPr algn="l">
              <a:spcBef>
                <a:spcPct val="50000"/>
              </a:spcBef>
            </a:pPr>
            <a:endParaRPr kumimoji="0" lang="en-US" altLang="en-US" sz="3600" b="1">
              <a:latin typeface="Signboard" pitchFamily="2" charset="0"/>
            </a:endParaRPr>
          </a:p>
          <a:p>
            <a:pPr algn="l">
              <a:spcBef>
                <a:spcPct val="50000"/>
              </a:spcBef>
            </a:pPr>
            <a:r>
              <a:rPr kumimoji="0" lang="en-US" altLang="en-US" sz="3600"/>
              <a:t>the form of a poem is the physical</a:t>
            </a:r>
          </a:p>
          <a:p>
            <a:pPr algn="l">
              <a:spcBef>
                <a:spcPct val="50000"/>
              </a:spcBef>
            </a:pPr>
            <a:r>
              <a:rPr kumimoji="0" lang="en-US" altLang="en-US" sz="3600"/>
              <a:t>           arrangement </a:t>
            </a:r>
          </a:p>
          <a:p>
            <a:pPr algn="l">
              <a:spcBef>
                <a:spcPct val="50000"/>
              </a:spcBef>
            </a:pPr>
            <a:r>
              <a:rPr kumimoji="0" lang="en-US" altLang="en-US" sz="3600"/>
              <a:t>                          of   the words</a:t>
            </a:r>
          </a:p>
          <a:p>
            <a:pPr algn="l">
              <a:spcBef>
                <a:spcPct val="50000"/>
              </a:spcBef>
            </a:pPr>
            <a:r>
              <a:rPr kumimoji="0" lang="en-US" altLang="en-US" sz="3600"/>
              <a:t>                                       on the                                      page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iterate type="wd">
                                    <p:tmPct val="100000"/>
                                  </p:iterate>
                                  <p:childTnLst>
                                    <p:set>
                                      <p:cBhvr>
                                        <p:cTn id="6" dur="1" fill="hold">
                                          <p:stCondLst>
                                            <p:cond delay="0"/>
                                          </p:stCondLst>
                                        </p:cTn>
                                        <p:tgtEl>
                                          <p:spTgt spid="4101"/>
                                        </p:tgtEl>
                                        <p:attrNameLst>
                                          <p:attrName>style.visibility</p:attrName>
                                        </p:attrNameLst>
                                      </p:cBhvr>
                                      <p:to>
                                        <p:strVal val="visible"/>
                                      </p:to>
                                    </p:set>
                                    <p:anim calcmode="lin" valueType="num">
                                      <p:cBhvr additive="base">
                                        <p:cTn id="7" dur="300" fill="hold"/>
                                        <p:tgtEl>
                                          <p:spTgt spid="4101"/>
                                        </p:tgtEl>
                                        <p:attrNameLst>
                                          <p:attrName>ppt_x</p:attrName>
                                        </p:attrNameLst>
                                      </p:cBhvr>
                                      <p:tavLst>
                                        <p:tav tm="0">
                                          <p:val>
                                            <p:strVal val="#ppt_x"/>
                                          </p:val>
                                        </p:tav>
                                        <p:tav tm="100000">
                                          <p:val>
                                            <p:strVal val="#ppt_x"/>
                                          </p:val>
                                        </p:tav>
                                      </p:tavLst>
                                    </p:anim>
                                    <p:anim calcmode="lin" valueType="num">
                                      <p:cBhvr additive="base">
                                        <p:cTn id="8" dur="300" fill="hold"/>
                                        <p:tgtEl>
                                          <p:spTgt spid="410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F8237E6-1C4C-C015-12C2-7FA90BBC6C9E}"/>
              </a:ext>
            </a:extLst>
          </p:cNvPr>
          <p:cNvSpPr>
            <a:spLocks noGrp="1" noChangeArrowheads="1"/>
          </p:cNvSpPr>
          <p:nvPr>
            <p:ph type="title"/>
          </p:nvPr>
        </p:nvSpPr>
        <p:spPr>
          <a:xfrm>
            <a:off x="685800" y="228600"/>
            <a:ext cx="7772400" cy="1143000"/>
          </a:xfrm>
          <a:noFill/>
          <a:ln/>
          <a:extLst>
            <a:ext uri="{91240B29-F687-4F45-9708-019B960494DF}">
              <a14:hiddenLine xmlns:a14="http://schemas.microsoft.com/office/drawing/2010/main" w="9525">
                <a:solidFill>
                  <a:srgbClr val="990099"/>
                </a:solidFill>
                <a:miter lim="800000"/>
                <a:headEnd/>
                <a:tailEnd/>
              </a14:hiddenLine>
            </a:ext>
          </a:extLst>
        </p:spPr>
        <p:txBody>
          <a:bodyPr/>
          <a:lstStyle/>
          <a:p>
            <a:r>
              <a:rPr lang="en-US" altLang="en-US"/>
              <a:t>Now it’s your turn to put your words together and make a poem</a:t>
            </a:r>
          </a:p>
        </p:txBody>
      </p:sp>
      <p:sp>
        <p:nvSpPr>
          <p:cNvPr id="8196" name="Text Box 4">
            <a:extLst>
              <a:ext uri="{FF2B5EF4-FFF2-40B4-BE49-F238E27FC236}">
                <a16:creationId xmlns:a16="http://schemas.microsoft.com/office/drawing/2014/main" id="{53A1D669-948D-4188-F628-591EAC02DB0F}"/>
              </a:ext>
            </a:extLst>
          </p:cNvPr>
          <p:cNvSpPr txBox="1">
            <a:spLocks noChangeArrowheads="1"/>
          </p:cNvSpPr>
          <p:nvPr/>
        </p:nvSpPr>
        <p:spPr bwMode="auto">
          <a:xfrm>
            <a:off x="228600" y="4876800"/>
            <a:ext cx="8915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66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tLang="en-US"/>
              <a:t>     Choose a childhood memory/experience to write about.</a:t>
            </a:r>
          </a:p>
        </p:txBody>
      </p:sp>
      <p:pic>
        <p:nvPicPr>
          <p:cNvPr id="8197" name="Picture 5">
            <a:extLst>
              <a:ext uri="{FF2B5EF4-FFF2-40B4-BE49-F238E27FC236}">
                <a16:creationId xmlns:a16="http://schemas.microsoft.com/office/drawing/2014/main" id="{40106112-FE8A-ABF4-6670-362386B7B1C6}"/>
              </a:ext>
            </a:extLst>
          </p:cNvPr>
          <p:cNvPicPr>
            <a:picLocks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1905000" y="1676400"/>
            <a:ext cx="4476750" cy="3028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slide(fromLeft)">
                                      <p:cBhvr>
                                        <p:cTn id="7" dur="500"/>
                                        <p:tgtEl>
                                          <p:spTgt spid="8197"/>
                                        </p:tgtEl>
                                      </p:cBhvr>
                                    </p:animEffect>
                                  </p:childTnLst>
                                  <p:subTnLst>
                                    <p:audio>
                                      <p:cMediaNode>
                                        <p:cTn display="0" masterRel="sameClick">
                                          <p:stCondLst>
                                            <p:cond evt="begin" delay="0">
                                              <p:tn val="5"/>
                                            </p:cond>
                                          </p:stCondLst>
                                          <p:endCondLst>
                                            <p:cond evt="onStopAudio" delay="0">
                                              <p:tgtEl>
                                                <p:sldTgt/>
                                              </p:tgtEl>
                                            </p:cond>
                                          </p:endCondLst>
                                        </p:cTn>
                                        <p:tgtEl>
                                          <p:sndTgt r:embed="rId3" name="polic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a:extLst>
              <a:ext uri="{FF2B5EF4-FFF2-40B4-BE49-F238E27FC236}">
                <a16:creationId xmlns:a16="http://schemas.microsoft.com/office/drawing/2014/main" id="{3517427B-0F38-E303-4A49-8D0FEB89F288}"/>
              </a:ext>
            </a:extLst>
          </p:cNvPr>
          <p:cNvSpPr txBox="1">
            <a:spLocks noChangeArrowheads="1"/>
          </p:cNvSpPr>
          <p:nvPr/>
        </p:nvSpPr>
        <p:spPr bwMode="auto">
          <a:xfrm>
            <a:off x="304800" y="1574800"/>
            <a:ext cx="8839200"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2400"/>
              <a:t>:</a:t>
            </a:r>
            <a:r>
              <a:rPr kumimoji="0" lang="en-US" altLang="en-US" sz="4000"/>
              <a:t>- Choose a form and words carefully</a:t>
            </a:r>
          </a:p>
          <a:p>
            <a:pPr algn="l">
              <a:spcBef>
                <a:spcPct val="50000"/>
              </a:spcBef>
            </a:pPr>
            <a:r>
              <a:rPr kumimoji="0" lang="en-US" altLang="en-US" sz="4000"/>
              <a:t>- Do not forsake rhyme for meaning</a:t>
            </a:r>
          </a:p>
          <a:p>
            <a:pPr algn="l">
              <a:spcBef>
                <a:spcPct val="50000"/>
              </a:spcBef>
            </a:pPr>
            <a:r>
              <a:rPr kumimoji="0" lang="en-US" altLang="en-US" sz="4000"/>
              <a:t>- Use rich figurative language</a:t>
            </a:r>
          </a:p>
          <a:p>
            <a:pPr algn="l">
              <a:spcBef>
                <a:spcPct val="50000"/>
              </a:spcBef>
            </a:pPr>
            <a:r>
              <a:rPr kumimoji="0" lang="en-US" altLang="en-US" sz="4000"/>
              <a:t>- Use sensory details,</a:t>
            </a:r>
          </a:p>
          <a:p>
            <a:pPr algn="l">
              <a:spcBef>
                <a:spcPct val="50000"/>
              </a:spcBef>
            </a:pPr>
            <a:r>
              <a:rPr kumimoji="0" lang="en-US" altLang="en-US" sz="4000"/>
              <a:t>appealing to sight, sound, touch</a:t>
            </a:r>
          </a:p>
          <a:p>
            <a:pPr algn="l">
              <a:spcBef>
                <a:spcPct val="50000"/>
              </a:spcBef>
            </a:pPr>
            <a:r>
              <a:rPr kumimoji="0" lang="en-US" altLang="en-US" sz="4000"/>
              <a:t>smell</a:t>
            </a:r>
            <a:endParaRPr kumimoji="0" lang="en-US" altLang="en-US" sz="2400"/>
          </a:p>
        </p:txBody>
      </p:sp>
      <p:sp>
        <p:nvSpPr>
          <p:cNvPr id="9221" name="WordArt 5">
            <a:extLst>
              <a:ext uri="{FF2B5EF4-FFF2-40B4-BE49-F238E27FC236}">
                <a16:creationId xmlns:a16="http://schemas.microsoft.com/office/drawing/2014/main" id="{DC922EF7-7A96-B929-8536-FAFEEF13956F}"/>
              </a:ext>
            </a:extLst>
          </p:cNvPr>
          <p:cNvSpPr>
            <a:spLocks noChangeArrowheads="1" noChangeShapeType="1" noTextEdit="1"/>
          </p:cNvSpPr>
          <p:nvPr/>
        </p:nvSpPr>
        <p:spPr bwMode="auto">
          <a:xfrm>
            <a:off x="457200" y="228600"/>
            <a:ext cx="3352800" cy="1219200"/>
          </a:xfrm>
          <a:prstGeom prst="rect">
            <a:avLst/>
          </a:prstGeom>
        </p:spPr>
        <p:txBody>
          <a:bodyPr wrap="none" fromWordArt="1">
            <a:prstTxWarp prst="textPlain">
              <a:avLst>
                <a:gd name="adj" fmla="val 50000"/>
              </a:avLst>
            </a:prstTxWarp>
          </a:bodyPr>
          <a:lstStyle/>
          <a:p>
            <a:r>
              <a:rPr lang="en-GB" sz="18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panose="020B0A04020102020204" pitchFamily="34" charset="0"/>
              </a:rPr>
              <a:t>Remember to:</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FEF94EFB-EBC9-60B9-D1C5-616118B92787}"/>
              </a:ext>
            </a:extLst>
          </p:cNvPr>
          <p:cNvSpPr>
            <a:spLocks noGrp="1" noChangeArrowheads="1"/>
          </p:cNvSpPr>
          <p:nvPr>
            <p:ph type="body" idx="1"/>
          </p:nvPr>
        </p:nvSpPr>
        <p:spPr>
          <a:xfrm>
            <a:off x="609600" y="1219200"/>
            <a:ext cx="8077200" cy="4114800"/>
          </a:xfrm>
        </p:spPr>
        <p:txBody>
          <a:bodyPr/>
          <a:lstStyle/>
          <a:p>
            <a:pPr algn="ctr">
              <a:lnSpc>
                <a:spcPct val="90000"/>
              </a:lnSpc>
              <a:spcBef>
                <a:spcPct val="50000"/>
              </a:spcBef>
              <a:buFontTx/>
              <a:buNone/>
            </a:pPr>
            <a:r>
              <a:rPr kumimoji="0" lang="en-US" altLang="en-US" sz="3600">
                <a:latin typeface="Ravie" panose="04040805050809020602" pitchFamily="82" charset="0"/>
              </a:rPr>
              <a:t>What is poetry?</a:t>
            </a:r>
          </a:p>
          <a:p>
            <a:pPr>
              <a:lnSpc>
                <a:spcPct val="90000"/>
              </a:lnSpc>
              <a:spcBef>
                <a:spcPct val="50000"/>
              </a:spcBef>
              <a:buFontTx/>
              <a:buNone/>
            </a:pPr>
            <a:endParaRPr kumimoji="0" lang="en-US" altLang="en-US" sz="3600">
              <a:latin typeface="Ravie" panose="04040805050809020602" pitchFamily="82" charset="0"/>
            </a:endParaRPr>
          </a:p>
          <a:p>
            <a:pPr>
              <a:lnSpc>
                <a:spcPct val="90000"/>
              </a:lnSpc>
              <a:spcBef>
                <a:spcPct val="50000"/>
              </a:spcBef>
              <a:buFontTx/>
              <a:buNone/>
            </a:pPr>
            <a:endParaRPr kumimoji="0" lang="en-US" altLang="en-US" sz="3600">
              <a:latin typeface="Ravie" panose="04040805050809020602" pitchFamily="82" charset="0"/>
            </a:endParaRPr>
          </a:p>
          <a:p>
            <a:pPr>
              <a:lnSpc>
                <a:spcPct val="90000"/>
              </a:lnSpc>
              <a:spcBef>
                <a:spcPct val="50000"/>
              </a:spcBef>
              <a:buFontTx/>
              <a:buNone/>
            </a:pPr>
            <a:r>
              <a:rPr kumimoji="0" lang="en-US" altLang="en-US" sz="3600">
                <a:latin typeface="Ravie" panose="04040805050809020602" pitchFamily="82" charset="0"/>
              </a:rPr>
              <a:t>What were your past experiences with poetry?</a:t>
            </a:r>
          </a:p>
          <a:p>
            <a:pPr>
              <a:lnSpc>
                <a:spcPct val="90000"/>
              </a:lnSpc>
              <a:spcBef>
                <a:spcPct val="50000"/>
              </a:spcBef>
              <a:buFontTx/>
              <a:buNone/>
            </a:pPr>
            <a:r>
              <a:rPr kumimoji="0" lang="en-US" altLang="en-US" sz="3600">
                <a:latin typeface="Ravie" panose="04040805050809020602" pitchFamily="82" charset="0"/>
              </a:rPr>
              <a:t>       </a:t>
            </a:r>
          </a:p>
          <a:p>
            <a:pPr>
              <a:lnSpc>
                <a:spcPct val="90000"/>
              </a:lnSpc>
              <a:spcBef>
                <a:spcPct val="50000"/>
              </a:spcBef>
              <a:buFontTx/>
              <a:buNone/>
            </a:pPr>
            <a:endParaRPr kumimoji="0" lang="en-US" altLang="en-US" sz="3600">
              <a:latin typeface="Ravie" panose="04040805050809020602" pitchFamily="82" charset="0"/>
            </a:endParaRPr>
          </a:p>
          <a:p>
            <a:pPr>
              <a:lnSpc>
                <a:spcPct val="90000"/>
              </a:lnSpc>
            </a:pPr>
            <a:endParaRPr lang="en-US" altLang="en-US" sz="3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12A9996A-0002-6980-B763-93D102EC215C}"/>
              </a:ext>
            </a:extLst>
          </p:cNvPr>
          <p:cNvSpPr txBox="1">
            <a:spLocks noChangeArrowheads="1"/>
          </p:cNvSpPr>
          <p:nvPr/>
        </p:nvSpPr>
        <p:spPr bwMode="auto">
          <a:xfrm>
            <a:off x="609600" y="10668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endParaRPr kumimoji="0" lang="en-GB" altLang="en-US" sz="2400"/>
          </a:p>
        </p:txBody>
      </p:sp>
      <p:sp>
        <p:nvSpPr>
          <p:cNvPr id="20483" name="Text Box 3">
            <a:extLst>
              <a:ext uri="{FF2B5EF4-FFF2-40B4-BE49-F238E27FC236}">
                <a16:creationId xmlns:a16="http://schemas.microsoft.com/office/drawing/2014/main" id="{994B1107-CC9B-9CA2-FC10-6C937468D8A5}"/>
              </a:ext>
            </a:extLst>
          </p:cNvPr>
          <p:cNvSpPr txBox="1">
            <a:spLocks noChangeArrowheads="1"/>
          </p:cNvSpPr>
          <p:nvPr/>
        </p:nvSpPr>
        <p:spPr bwMode="auto">
          <a:xfrm>
            <a:off x="0" y="0"/>
            <a:ext cx="9144000" cy="5973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tLang="en-US" sz="2000" b="1"/>
              <a:t>The Piano </a:t>
            </a:r>
          </a:p>
          <a:p>
            <a:pPr>
              <a:spcBef>
                <a:spcPct val="50000"/>
              </a:spcBef>
            </a:pPr>
            <a:r>
              <a:rPr kumimoji="0" lang="en-US" altLang="en-US" sz="2000" b="1"/>
              <a:t>by D.H. Lawrence</a:t>
            </a:r>
          </a:p>
          <a:p>
            <a:pPr algn="l">
              <a:spcBef>
                <a:spcPct val="50000"/>
              </a:spcBef>
            </a:pPr>
            <a:r>
              <a:rPr kumimoji="0" lang="en-US" altLang="en-US" sz="2000" b="1"/>
              <a:t>Softly, in the dusk, a woman singing to me;</a:t>
            </a:r>
          </a:p>
          <a:p>
            <a:pPr algn="l">
              <a:spcBef>
                <a:spcPct val="50000"/>
              </a:spcBef>
            </a:pPr>
            <a:r>
              <a:rPr kumimoji="0" lang="en-US" altLang="en-US" sz="2000" b="1"/>
              <a:t>   Taking me back down the vista of years, till I see</a:t>
            </a:r>
          </a:p>
          <a:p>
            <a:pPr algn="l">
              <a:spcBef>
                <a:spcPct val="50000"/>
              </a:spcBef>
            </a:pPr>
            <a:r>
              <a:rPr kumimoji="0" lang="en-US" altLang="en-US" sz="2000" b="1"/>
              <a:t>A child sitting under the piano, in the boom of the tingling strings</a:t>
            </a:r>
          </a:p>
          <a:p>
            <a:pPr algn="l">
              <a:spcBef>
                <a:spcPct val="50000"/>
              </a:spcBef>
            </a:pPr>
            <a:r>
              <a:rPr kumimoji="0" lang="en-US" altLang="en-US" sz="2000" b="1"/>
              <a:t>And pressing the small, poised feet of a mother who   smiles as she sings.</a:t>
            </a:r>
          </a:p>
          <a:p>
            <a:pPr algn="l">
              <a:spcBef>
                <a:spcPct val="50000"/>
              </a:spcBef>
            </a:pPr>
            <a:endParaRPr kumimoji="0" lang="en-US" altLang="en-US" sz="2000" b="1"/>
          </a:p>
          <a:p>
            <a:pPr algn="l">
              <a:spcBef>
                <a:spcPct val="50000"/>
              </a:spcBef>
            </a:pPr>
            <a:r>
              <a:rPr kumimoji="0" lang="en-US" altLang="en-US" sz="2000" b="1"/>
              <a:t>In spite of myself, the insidious mastery of song</a:t>
            </a:r>
          </a:p>
          <a:p>
            <a:pPr algn="l">
              <a:spcBef>
                <a:spcPct val="50000"/>
              </a:spcBef>
            </a:pPr>
            <a:r>
              <a:rPr kumimoji="0" lang="en-US" altLang="en-US" sz="2000" b="1"/>
              <a:t>Betrays me back, till the heart of me weeps to belong</a:t>
            </a:r>
          </a:p>
          <a:p>
            <a:pPr algn="l">
              <a:spcBef>
                <a:spcPct val="50000"/>
              </a:spcBef>
            </a:pPr>
            <a:r>
              <a:rPr kumimoji="0" lang="en-US" altLang="en-US" sz="2000" b="1"/>
              <a:t>To the old Sunday evenings at home, with winter outside</a:t>
            </a:r>
          </a:p>
          <a:p>
            <a:pPr algn="l">
              <a:spcBef>
                <a:spcPct val="50000"/>
              </a:spcBef>
            </a:pPr>
            <a:r>
              <a:rPr kumimoji="0" lang="en-US" altLang="en-US" sz="2000" b="1"/>
              <a:t>And hymns in the cozy parlour, the tinkling piano </a:t>
            </a:r>
          </a:p>
          <a:p>
            <a:pPr algn="l">
              <a:spcBef>
                <a:spcPct val="50000"/>
              </a:spcBef>
            </a:pPr>
            <a:r>
              <a:rPr kumimoji="0" lang="en-US" altLang="en-US" sz="2000" b="1"/>
              <a:t>our guide.</a:t>
            </a:r>
          </a:p>
          <a:p>
            <a:pPr algn="l">
              <a:spcBef>
                <a:spcPct val="50000"/>
              </a:spcBef>
            </a:pPr>
            <a:endParaRPr kumimoji="0" lang="en-US" altLang="en-US" sz="2400" b="1"/>
          </a:p>
        </p:txBody>
      </p:sp>
      <p:graphicFrame>
        <p:nvGraphicFramePr>
          <p:cNvPr id="20485" name="Rectangle 5">
            <a:extLst>
              <a:ext uri="{FF2B5EF4-FFF2-40B4-BE49-F238E27FC236}">
                <a16:creationId xmlns:a16="http://schemas.microsoft.com/office/drawing/2014/main" id="{BC469AD0-A00E-501B-8669-4E8DB0850509}"/>
              </a:ext>
            </a:extLst>
          </p:cNvPr>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name="Clip" r:id="rId3" imgW="0" imgH="0" progId="MS_ClipArt_Gallery.5">
                  <p:embed/>
                </p:oleObj>
              </mc:Choice>
              <mc:Fallback>
                <p:oleObj name="Clip" r:id="rId3" imgW="0" imgH="0" progId="MS_ClipArt_Gallery.5">
                  <p:embed/>
                  <p:pic>
                    <p:nvPicPr>
                      <p:cNvPr id="0" name="Rectangle 5"/>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0487" name="Picture 7">
            <a:extLst>
              <a:ext uri="{FF2B5EF4-FFF2-40B4-BE49-F238E27FC236}">
                <a16:creationId xmlns:a16="http://schemas.microsoft.com/office/drawing/2014/main" id="{9C5C9A27-57F1-02DE-20D0-C5244F6926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4591050"/>
            <a:ext cx="3048000" cy="2266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a:extLst>
              <a:ext uri="{FF2B5EF4-FFF2-40B4-BE49-F238E27FC236}">
                <a16:creationId xmlns:a16="http://schemas.microsoft.com/office/drawing/2014/main" id="{3C35AFF4-0E1E-4B21-B84C-849858922104}"/>
              </a:ext>
            </a:extLst>
          </p:cNvPr>
          <p:cNvPicPr>
            <a:picLocks noChangeAspect="1" noChangeArrowheads="1"/>
          </p:cNvPicPr>
          <p:nvPr>
            <p:ph/>
          </p:nvPr>
        </p:nvPicPr>
        <p:blipFill>
          <a:blip r:embed="rId4">
            <a:extLst>
              <a:ext uri="{28A0092B-C50C-407E-A947-70E740481C1C}">
                <a14:useLocalDpi xmlns:a14="http://schemas.microsoft.com/office/drawing/2010/main" val="0"/>
              </a:ext>
            </a:extLst>
          </a:blip>
          <a:srcRect/>
          <a:stretch>
            <a:fillRect/>
          </a:stretch>
        </p:blipFill>
        <p:spPr>
          <a:xfrm>
            <a:off x="1371600" y="533400"/>
            <a:ext cx="6362700" cy="50895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89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thatsa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a:extLst>
              <a:ext uri="{FF2B5EF4-FFF2-40B4-BE49-F238E27FC236}">
                <a16:creationId xmlns:a16="http://schemas.microsoft.com/office/drawing/2014/main" id="{E0EC67CD-F890-9398-2F14-D15955895913}"/>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kumimoji="0" lang="en-GB" altLang="en-US" sz="2400">
                <a:latin typeface="Arial" panose="020B0604020202020204" pitchFamily="34" charset="0"/>
                <a:cs typeface="Arial" panose="020B0604020202020204" pitchFamily="34" charset="0"/>
              </a:rPr>
              <a:t>This powerpoint was kindly donated to </a:t>
            </a:r>
            <a:r>
              <a:rPr kumimoji="0" lang="en-GB" altLang="en-US" sz="2400">
                <a:latin typeface="Arial" panose="020B0604020202020204" pitchFamily="34" charset="0"/>
                <a:cs typeface="Arial" panose="020B0604020202020204" pitchFamily="34" charset="0"/>
                <a:hlinkClick r:id="rId3"/>
              </a:rPr>
              <a:t>www.worldofteaching.com</a:t>
            </a:r>
            <a:endParaRPr kumimoji="0" lang="en-GB" altLang="en-US" sz="2400">
              <a:latin typeface="Arial" panose="020B0604020202020204" pitchFamily="34" charset="0"/>
              <a:cs typeface="Arial" panose="020B0604020202020204" pitchFamily="34" charset="0"/>
            </a:endParaRPr>
          </a:p>
          <a:p>
            <a:pPr algn="l" eaLnBrk="1" hangingPunct="1"/>
            <a:endParaRPr kumimoji="0" lang="en-GB" altLang="en-US" sz="2400">
              <a:latin typeface="Arial" panose="020B0604020202020204" pitchFamily="34" charset="0"/>
              <a:cs typeface="Arial" panose="020B0604020202020204" pitchFamily="34" charset="0"/>
            </a:endParaRPr>
          </a:p>
          <a:p>
            <a:pPr algn="l" eaLnBrk="1" hangingPunct="1"/>
            <a:endParaRPr kumimoji="0" lang="en-GB" altLang="en-US" sz="2400">
              <a:latin typeface="Arial" panose="020B0604020202020204" pitchFamily="34" charset="0"/>
              <a:cs typeface="Arial" panose="020B0604020202020204" pitchFamily="34" charset="0"/>
            </a:endParaRPr>
          </a:p>
          <a:p>
            <a:pPr algn="l" eaLnBrk="1" hangingPunct="1"/>
            <a:endParaRPr kumimoji="0" lang="en-GB" altLang="en-US" sz="2400">
              <a:latin typeface="Arial" panose="020B0604020202020204" pitchFamily="34" charset="0"/>
              <a:cs typeface="Arial" panose="020B0604020202020204" pitchFamily="34" charset="0"/>
            </a:endParaRPr>
          </a:p>
          <a:p>
            <a:pPr algn="l" eaLnBrk="1" hangingPunct="1"/>
            <a:endParaRPr kumimoji="0" lang="en-GB" altLang="en-US" sz="2400">
              <a:latin typeface="Arial" panose="020B0604020202020204" pitchFamily="34" charset="0"/>
              <a:cs typeface="Arial" panose="020B0604020202020204" pitchFamily="34" charset="0"/>
            </a:endParaRPr>
          </a:p>
          <a:p>
            <a:pPr algn="l" eaLnBrk="1" hangingPunct="1"/>
            <a:r>
              <a:rPr kumimoji="0" lang="en-GB" altLang="en-US" sz="2400">
                <a:latin typeface="Arial" panose="020B0604020202020204" pitchFamily="34" charset="0"/>
                <a:cs typeface="Arial" panose="020B0604020202020204" pitchFamily="34" charset="0"/>
                <a:hlinkClick r:id="rId3"/>
              </a:rPr>
              <a:t>http://www.worldofteaching.com</a:t>
            </a:r>
            <a:r>
              <a:rPr kumimoji="0"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kumimoji="0" lang="en-US" altLang="en-US" sz="2400">
              <a:latin typeface="Arial" panose="020B0604020202020204" pitchFamily="34" charset="0"/>
              <a:cs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1"/>
            </a:gs>
            <a:gs pos="100000">
              <a:srgbClr val="FF6699"/>
            </a:gs>
          </a:gsLst>
          <a:lin ang="5400000" scaled="1"/>
        </a:gradFill>
        <a:effectLst/>
      </p:bgPr>
    </p:bg>
    <p:spTree>
      <p:nvGrpSpPr>
        <p:cNvPr id="1" name=""/>
        <p:cNvGrpSpPr/>
        <p:nvPr/>
      </p:nvGrpSpPr>
      <p:grpSpPr>
        <a:xfrm>
          <a:off x="0" y="0"/>
          <a:ext cx="0" cy="0"/>
          <a:chOff x="0" y="0"/>
          <a:chExt cx="0" cy="0"/>
        </a:xfrm>
      </p:grpSpPr>
      <p:sp>
        <p:nvSpPr>
          <p:cNvPr id="2054" name="Text Box 6">
            <a:extLst>
              <a:ext uri="{FF2B5EF4-FFF2-40B4-BE49-F238E27FC236}">
                <a16:creationId xmlns:a16="http://schemas.microsoft.com/office/drawing/2014/main" id="{62385895-2FBF-7AE7-21EC-1018E9C61FDA}"/>
              </a:ext>
            </a:extLst>
          </p:cNvPr>
          <p:cNvSpPr txBox="1">
            <a:spLocks noChangeArrowheads="1"/>
          </p:cNvSpPr>
          <p:nvPr/>
        </p:nvSpPr>
        <p:spPr bwMode="auto">
          <a:xfrm>
            <a:off x="3124200" y="1981200"/>
            <a:ext cx="6019800" cy="418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20000"/>
              </a:spcBef>
            </a:pPr>
            <a:r>
              <a:rPr lang="en-US" altLang="en-US" sz="5400">
                <a:latin typeface="Ravie" panose="04040805050809020602" pitchFamily="82" charset="0"/>
              </a:rPr>
              <a:t>Prose is walking, Poetry is dancing.</a:t>
            </a:r>
          </a:p>
          <a:p>
            <a:pPr algn="l">
              <a:spcBef>
                <a:spcPct val="20000"/>
              </a:spcBef>
            </a:pPr>
            <a:r>
              <a:rPr lang="en-US" altLang="en-US">
                <a:latin typeface="Ravie" panose="04040805050809020602" pitchFamily="82" charset="0"/>
              </a:rPr>
              <a:t>      - </a:t>
            </a:r>
            <a:r>
              <a:rPr lang="en-US" altLang="en-US" sz="2400">
                <a:latin typeface="Ravie" panose="04040805050809020602" pitchFamily="82" charset="0"/>
              </a:rPr>
              <a:t>Paul Valery</a:t>
            </a:r>
          </a:p>
        </p:txBody>
      </p:sp>
      <p:pic>
        <p:nvPicPr>
          <p:cNvPr id="2056" name="Picture 8">
            <a:extLst>
              <a:ext uri="{FF2B5EF4-FFF2-40B4-BE49-F238E27FC236}">
                <a16:creationId xmlns:a16="http://schemas.microsoft.com/office/drawing/2014/main" id="{6DFAF8A9-15B6-27BE-ECD2-E1439BA9F223}"/>
              </a:ext>
            </a:extLst>
          </p:cNvPr>
          <p:cNvPicPr>
            <a:picLocks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609600" y="2590800"/>
            <a:ext cx="2325688" cy="3500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anim calcmode="lin" valueType="num">
                                      <p:cBhvr additive="base">
                                        <p:cTn id="7" dur="500" fill="hold"/>
                                        <p:tgtEl>
                                          <p:spTgt spid="2056"/>
                                        </p:tgtEl>
                                        <p:attrNameLst>
                                          <p:attrName>ppt_x</p:attrName>
                                        </p:attrNameLst>
                                      </p:cBhvr>
                                      <p:tavLst>
                                        <p:tav tm="0">
                                          <p:val>
                                            <p:strVal val="#ppt_x"/>
                                          </p:val>
                                        </p:tav>
                                        <p:tav tm="100000">
                                          <p:val>
                                            <p:strVal val="#ppt_x"/>
                                          </p:val>
                                        </p:tav>
                                      </p:tavLst>
                                    </p:anim>
                                    <p:anim calcmode="lin" valueType="num">
                                      <p:cBhvr additive="base">
                                        <p:cTn id="8" dur="500" fill="hold"/>
                                        <p:tgtEl>
                                          <p:spTgt spid="205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bo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F1C0E495-3FB5-52D8-21C6-8DC089EDF09A}"/>
              </a:ext>
            </a:extLst>
          </p:cNvPr>
          <p:cNvSpPr txBox="1">
            <a:spLocks noChangeArrowheads="1"/>
          </p:cNvSpPr>
          <p:nvPr/>
        </p:nvSpPr>
        <p:spPr bwMode="auto">
          <a:xfrm>
            <a:off x="228600" y="0"/>
            <a:ext cx="7696200" cy="612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4000">
                <a:latin typeface="Unicorn" pitchFamily="2" charset="0"/>
              </a:rPr>
              <a:t>Poetry is not:</a:t>
            </a:r>
            <a:endParaRPr kumimoji="0" lang="en-US" altLang="en-US" sz="2400"/>
          </a:p>
          <a:p>
            <a:pPr algn="l">
              <a:spcBef>
                <a:spcPct val="50000"/>
              </a:spcBef>
            </a:pPr>
            <a:endParaRPr kumimoji="0" lang="en-US" altLang="en-US" sz="2400"/>
          </a:p>
          <a:p>
            <a:pPr algn="l">
              <a:spcBef>
                <a:spcPct val="50000"/>
              </a:spcBef>
            </a:pPr>
            <a:r>
              <a:rPr kumimoji="0" lang="en-US" altLang="en-US" sz="2400"/>
              <a:t>- </a:t>
            </a:r>
            <a:r>
              <a:rPr kumimoji="0" lang="en-US" altLang="en-US" sz="4000"/>
              <a:t>Prose chopped up into lines</a:t>
            </a:r>
          </a:p>
          <a:p>
            <a:pPr algn="l">
              <a:spcBef>
                <a:spcPct val="50000"/>
              </a:spcBef>
            </a:pPr>
            <a:r>
              <a:rPr kumimoji="0" lang="en-US" altLang="en-US" sz="4000"/>
              <a:t>- Sweet, fluffy descriptions</a:t>
            </a:r>
          </a:p>
          <a:p>
            <a:pPr algn="l">
              <a:spcBef>
                <a:spcPct val="50000"/>
              </a:spcBef>
            </a:pPr>
            <a:r>
              <a:rPr kumimoji="0" lang="en-US" altLang="en-US" sz="4000"/>
              <a:t>- Aphorisms that end in rhymes</a:t>
            </a:r>
          </a:p>
          <a:p>
            <a:pPr algn="l">
              <a:spcBef>
                <a:spcPct val="50000"/>
              </a:spcBef>
            </a:pPr>
            <a:r>
              <a:rPr kumimoji="0" lang="en-US" altLang="en-US" sz="4000"/>
              <a:t>- Grand, stuffy language that sounds like something from the 16th century</a:t>
            </a:r>
          </a:p>
        </p:txBody>
      </p:sp>
      <p:pic>
        <p:nvPicPr>
          <p:cNvPr id="13319" name="Picture 7">
            <a:extLst>
              <a:ext uri="{FF2B5EF4-FFF2-40B4-BE49-F238E27FC236}">
                <a16:creationId xmlns:a16="http://schemas.microsoft.com/office/drawing/2014/main" id="{B86F966B-97AF-6EB1-4945-CA051E455E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414338"/>
            <a:ext cx="1600200" cy="14906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59871BDF-C35D-D399-2DBD-B9F3725DECF2}"/>
              </a:ext>
            </a:extLst>
          </p:cNvPr>
          <p:cNvSpPr txBox="1">
            <a:spLocks noChangeArrowheads="1"/>
          </p:cNvSpPr>
          <p:nvPr/>
        </p:nvSpPr>
        <p:spPr bwMode="auto">
          <a:xfrm>
            <a:off x="0" y="0"/>
            <a:ext cx="9144000" cy="344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tLang="en-US"/>
              <a:t>Poetry is language that’s alive.</a:t>
            </a:r>
          </a:p>
          <a:p>
            <a:pPr>
              <a:spcBef>
                <a:spcPct val="50000"/>
              </a:spcBef>
            </a:pPr>
            <a:r>
              <a:rPr kumimoji="0" lang="en-US" altLang="en-US"/>
              <a:t>What are the 3 most important ingredients in a poem?</a:t>
            </a:r>
          </a:p>
          <a:p>
            <a:pPr algn="l">
              <a:spcBef>
                <a:spcPct val="50000"/>
              </a:spcBef>
            </a:pPr>
            <a:endParaRPr kumimoji="0" lang="en-US" altLang="en-US"/>
          </a:p>
        </p:txBody>
      </p:sp>
      <p:sp>
        <p:nvSpPr>
          <p:cNvPr id="14340" name="Text Box 4">
            <a:extLst>
              <a:ext uri="{FF2B5EF4-FFF2-40B4-BE49-F238E27FC236}">
                <a16:creationId xmlns:a16="http://schemas.microsoft.com/office/drawing/2014/main" id="{A3952CF9-76DB-A86A-2F19-65C825E0625B}"/>
              </a:ext>
            </a:extLst>
          </p:cNvPr>
          <p:cNvSpPr txBox="1">
            <a:spLocks noChangeArrowheads="1"/>
          </p:cNvSpPr>
          <p:nvPr/>
        </p:nvSpPr>
        <p:spPr bwMode="auto">
          <a:xfrm>
            <a:off x="914400" y="2667000"/>
            <a:ext cx="7010400"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a:t>MUSIC</a:t>
            </a:r>
          </a:p>
          <a:p>
            <a:pPr algn="l">
              <a:spcBef>
                <a:spcPct val="50000"/>
              </a:spcBef>
            </a:pPr>
            <a:r>
              <a:rPr kumimoji="0" lang="en-US" altLang="en-US"/>
              <a:t>EMOTION</a:t>
            </a:r>
          </a:p>
          <a:p>
            <a:pPr algn="l">
              <a:spcBef>
                <a:spcPct val="50000"/>
              </a:spcBef>
            </a:pPr>
            <a:r>
              <a:rPr kumimoji="0" lang="en-US" altLang="en-US"/>
              <a:t>MAGIC</a:t>
            </a:r>
          </a:p>
        </p:txBody>
      </p:sp>
      <p:sp>
        <p:nvSpPr>
          <p:cNvPr id="14341" name="Text Box 5">
            <a:extLst>
              <a:ext uri="{FF2B5EF4-FFF2-40B4-BE49-F238E27FC236}">
                <a16:creationId xmlns:a16="http://schemas.microsoft.com/office/drawing/2014/main" id="{C2049196-9495-B215-125D-4C7FED3B9046}"/>
              </a:ext>
            </a:extLst>
          </p:cNvPr>
          <p:cNvSpPr txBox="1">
            <a:spLocks noChangeArrowheads="1"/>
          </p:cNvSpPr>
          <p:nvPr/>
        </p:nvSpPr>
        <p:spPr bwMode="auto">
          <a:xfrm>
            <a:off x="0" y="563880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3600"/>
              <a:t>Question- Do you have music in you?</a:t>
            </a:r>
          </a:p>
        </p:txBody>
      </p:sp>
      <p:graphicFrame>
        <p:nvGraphicFramePr>
          <p:cNvPr id="14346" name="Object 10">
            <a:extLst>
              <a:ext uri="{FF2B5EF4-FFF2-40B4-BE49-F238E27FC236}">
                <a16:creationId xmlns:a16="http://schemas.microsoft.com/office/drawing/2014/main" id="{687664E3-05F3-DB8C-EDE0-CC3EC1CECC59}"/>
              </a:ext>
            </a:extLst>
          </p:cNvPr>
          <p:cNvGraphicFramePr>
            <a:graphicFrameLocks noChangeAspect="1"/>
          </p:cNvGraphicFramePr>
          <p:nvPr/>
        </p:nvGraphicFramePr>
        <p:xfrm>
          <a:off x="5257800" y="2971800"/>
          <a:ext cx="2144713" cy="2325688"/>
        </p:xfrm>
        <a:graphic>
          <a:graphicData uri="http://schemas.openxmlformats.org/presentationml/2006/ole">
            <mc:AlternateContent xmlns:mc="http://schemas.openxmlformats.org/markup-compatibility/2006">
              <mc:Choice xmlns:v="urn:schemas-microsoft-com:vml" Requires="v">
                <p:oleObj name="Clip" r:id="rId3" imgW="4430160" imgH="3468960" progId="MS_ClipArt_Gallery.5">
                  <p:embed/>
                </p:oleObj>
              </mc:Choice>
              <mc:Fallback>
                <p:oleObj name="Clip" r:id="rId3" imgW="4430160" imgH="3468960" progId="MS_ClipArt_Gallery.5">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2971800"/>
                        <a:ext cx="2144713" cy="2325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nodeType="afterEffect">
                                  <p:stCondLst>
                                    <p:cond delay="800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0-#ppt_w/2"/>
                                          </p:val>
                                        </p:tav>
                                        <p:tav tm="100000">
                                          <p:val>
                                            <p:strVal val="#ppt_x"/>
                                          </p:val>
                                        </p:tav>
                                      </p:tavLst>
                                    </p:anim>
                                    <p:anim calcmode="lin" valueType="num">
                                      <p:cBhvr additive="base">
                                        <p:cTn id="8" dur="500" fill="hold"/>
                                        <p:tgtEl>
                                          <p:spTgt spid="1434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8E1063E6-FD07-F5E5-BD11-AF5316576AF0}"/>
              </a:ext>
            </a:extLst>
          </p:cNvPr>
          <p:cNvSpPr txBox="1">
            <a:spLocks noChangeArrowheads="1"/>
          </p:cNvSpPr>
          <p:nvPr/>
        </p:nvSpPr>
        <p:spPr bwMode="auto">
          <a:xfrm>
            <a:off x="304800" y="762000"/>
            <a:ext cx="8534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4000" b="1">
                <a:latin typeface="Arial Rounded MT Bold" panose="020F0704030504030204" pitchFamily="34" charset="0"/>
              </a:rPr>
              <a:t>Music</a:t>
            </a:r>
            <a:r>
              <a:rPr kumimoji="0" lang="en-US" altLang="en-US" sz="4000">
                <a:latin typeface="Arial Rounded MT Bold" panose="020F0704030504030204" pitchFamily="34" charset="0"/>
              </a:rPr>
              <a:t> is about rhythm and the way sounds rub together.  We’ve all appreciated that, beginning at a very 	early age.  Did you ever bang 			  pots and pans together or 				babble and mix up 						different sounds?</a:t>
            </a:r>
          </a:p>
        </p:txBody>
      </p:sp>
      <p:pic>
        <p:nvPicPr>
          <p:cNvPr id="15365" name="Picture 5">
            <a:extLst>
              <a:ext uri="{FF2B5EF4-FFF2-40B4-BE49-F238E27FC236}">
                <a16:creationId xmlns:a16="http://schemas.microsoft.com/office/drawing/2014/main" id="{0E66F4A5-B163-E4F9-B410-D43AD83257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533775"/>
            <a:ext cx="2330450" cy="3324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anim calcmode="lin" valueType="num">
                                      <p:cBhvr additive="base">
                                        <p:cTn id="7" dur="500" fill="hold"/>
                                        <p:tgtEl>
                                          <p:spTgt spid="15365"/>
                                        </p:tgtEl>
                                        <p:attrNameLst>
                                          <p:attrName>ppt_x</p:attrName>
                                        </p:attrNameLst>
                                      </p:cBhvr>
                                      <p:tavLst>
                                        <p:tav tm="0">
                                          <p:val>
                                            <p:strVal val="0-#ppt_w/2"/>
                                          </p:val>
                                        </p:tav>
                                        <p:tav tm="100000">
                                          <p:val>
                                            <p:strVal val="#ppt_x"/>
                                          </p:val>
                                        </p:tav>
                                      </p:tavLst>
                                    </p:anim>
                                    <p:anim calcmode="lin" valueType="num">
                                      <p:cBhvr additive="base">
                                        <p:cTn id="8" dur="500" fill="hold"/>
                                        <p:tgtEl>
                                          <p:spTgt spid="1536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anvi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CB716D69-A2A3-9A33-D94F-48F4B12FF49C}"/>
              </a:ext>
            </a:extLst>
          </p:cNvPr>
          <p:cNvSpPr>
            <a:spLocks noGrp="1" noChangeArrowheads="1"/>
          </p:cNvSpPr>
          <p:nvPr>
            <p:ph type="body" sz="half" idx="1"/>
          </p:nvPr>
        </p:nvSpPr>
        <p:spPr>
          <a:xfrm>
            <a:off x="381000" y="990600"/>
            <a:ext cx="8534400" cy="5257800"/>
          </a:xfrm>
        </p:spPr>
        <p:txBody>
          <a:bodyPr/>
          <a:lstStyle/>
          <a:p>
            <a:pPr>
              <a:lnSpc>
                <a:spcPct val="90000"/>
              </a:lnSpc>
              <a:buFontTx/>
              <a:buNone/>
            </a:pPr>
            <a:r>
              <a:rPr kumimoji="0" lang="en-US" altLang="en-US" sz="3600">
                <a:latin typeface="Arial Rounded MT Bold" panose="020F0704030504030204" pitchFamily="34" charset="0"/>
              </a:rPr>
              <a:t>Everyone has </a:t>
            </a:r>
            <a:r>
              <a:rPr kumimoji="0" lang="en-US" altLang="en-US" sz="3600" b="1">
                <a:latin typeface="Arial Rounded MT Bold" panose="020F0704030504030204" pitchFamily="34" charset="0"/>
              </a:rPr>
              <a:t>emotions</a:t>
            </a:r>
            <a:r>
              <a:rPr kumimoji="0" lang="en-US" altLang="en-US" sz="3600">
                <a:latin typeface="Arial Rounded MT Bold" panose="020F0704030504030204" pitchFamily="34" charset="0"/>
              </a:rPr>
              <a:t>.  Just think of how many emotions you have felt today.  Now imagine all the emotions you have ever experienced in your life.  Tap into one of these feelings and 	make the reader feel what you felt, 			experience that same emotion.</a:t>
            </a:r>
          </a:p>
        </p:txBody>
      </p:sp>
      <p:pic>
        <p:nvPicPr>
          <p:cNvPr id="32772" name="Picture 4">
            <a:extLst>
              <a:ext uri="{FF2B5EF4-FFF2-40B4-BE49-F238E27FC236}">
                <a16:creationId xmlns:a16="http://schemas.microsoft.com/office/drawing/2014/main" id="{CEB5BC7D-661D-CEE6-4E50-D0ADFDE9C9A9}"/>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28600" y="3962400"/>
            <a:ext cx="1812925" cy="2705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a:extLst>
              <a:ext uri="{FF2B5EF4-FFF2-40B4-BE49-F238E27FC236}">
                <a16:creationId xmlns:a16="http://schemas.microsoft.com/office/drawing/2014/main" id="{FCB70B67-14DB-70F5-C5E0-D937E8034D2F}"/>
              </a:ext>
            </a:extLst>
          </p:cNvPr>
          <p:cNvSpPr>
            <a:spLocks noGrp="1" noChangeArrowheads="1"/>
          </p:cNvSpPr>
          <p:nvPr>
            <p:ph type="body" sz="half" idx="1"/>
          </p:nvPr>
        </p:nvSpPr>
        <p:spPr>
          <a:xfrm>
            <a:off x="609600" y="762000"/>
            <a:ext cx="7315200" cy="4953000"/>
          </a:xfrm>
        </p:spPr>
        <p:txBody>
          <a:bodyPr/>
          <a:lstStyle/>
          <a:p>
            <a:r>
              <a:rPr kumimoji="0" lang="en-US" altLang="en-US" sz="4400" b="1">
                <a:latin typeface="Arial Rounded MT Bold" panose="020F0704030504030204" pitchFamily="34" charset="0"/>
              </a:rPr>
              <a:t>Magic</a:t>
            </a:r>
            <a:r>
              <a:rPr kumimoji="0" lang="en-US" altLang="en-US" sz="4400">
                <a:latin typeface="Arial Rounded MT Bold" panose="020F0704030504030204" pitchFamily="34" charset="0"/>
              </a:rPr>
              <a:t>- not hocus pocus, abra-cadabra magic, but the ability to see things around you in a whole new way.</a:t>
            </a:r>
          </a:p>
          <a:p>
            <a:endParaRPr lang="en-US" altLang="en-US" sz="4400">
              <a:latin typeface="Arial Rounded MT Bold" panose="020F0704030504030204" pitchFamily="34" charset="0"/>
            </a:endParaRPr>
          </a:p>
          <a:p>
            <a:pPr>
              <a:buFontTx/>
              <a:buNone/>
            </a:pPr>
            <a:endParaRPr lang="en-US" altLang="en-US" sz="3600"/>
          </a:p>
        </p:txBody>
      </p:sp>
      <p:pic>
        <p:nvPicPr>
          <p:cNvPr id="33796" name="Picture 4">
            <a:extLst>
              <a:ext uri="{FF2B5EF4-FFF2-40B4-BE49-F238E27FC236}">
                <a16:creationId xmlns:a16="http://schemas.microsoft.com/office/drawing/2014/main" id="{108881F8-23A4-1834-D8D6-C5FD6176AFEE}"/>
              </a:ext>
            </a:extLst>
          </p:cNvPr>
          <p:cNvPicPr>
            <a:picLocks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4724400" y="3657600"/>
            <a:ext cx="3505200" cy="2981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33796"/>
                                        </p:tgtEl>
                                        <p:attrNameLst>
                                          <p:attrName>style.visibility</p:attrName>
                                        </p:attrNameLst>
                                      </p:cBhvr>
                                      <p:to>
                                        <p:strVal val="visible"/>
                                      </p:to>
                                    </p:set>
                                    <p:anim calcmode="lin" valueType="num">
                                      <p:cBhvr additive="base">
                                        <p:cTn id="7" dur="500" fill="hold"/>
                                        <p:tgtEl>
                                          <p:spTgt spid="33796"/>
                                        </p:tgtEl>
                                        <p:attrNameLst>
                                          <p:attrName>ppt_x</p:attrName>
                                        </p:attrNameLst>
                                      </p:cBhvr>
                                      <p:tavLst>
                                        <p:tav tm="0">
                                          <p:val>
                                            <p:strVal val="1+#ppt_w/2"/>
                                          </p:val>
                                        </p:tav>
                                        <p:tav tm="100000">
                                          <p:val>
                                            <p:strVal val="#ppt_x"/>
                                          </p:val>
                                        </p:tav>
                                      </p:tavLst>
                                    </p:anim>
                                    <p:anim calcmode="lin" valueType="num">
                                      <p:cBhvr additive="base">
                                        <p:cTn id="8" dur="500" fill="hold"/>
                                        <p:tgtEl>
                                          <p:spTgt spid="3379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7E6A3144-6274-1635-0D30-B5364B2D4311}"/>
              </a:ext>
            </a:extLst>
          </p:cNvPr>
          <p:cNvSpPr txBox="1">
            <a:spLocks noChangeArrowheads="1"/>
          </p:cNvSpPr>
          <p:nvPr/>
        </p:nvSpPr>
        <p:spPr bwMode="auto">
          <a:xfrm>
            <a:off x="2209800" y="0"/>
            <a:ext cx="6934200" cy="682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ltLang="en-US" sz="4000">
                <a:solidFill>
                  <a:srgbClr val="33CC33"/>
                </a:solidFill>
              </a:rPr>
              <a:t>Young people are good at this type of magic.  </a:t>
            </a:r>
          </a:p>
          <a:p>
            <a:pPr algn="l">
              <a:spcBef>
                <a:spcPct val="50000"/>
              </a:spcBef>
            </a:pPr>
            <a:r>
              <a:rPr kumimoji="0" lang="en-US" altLang="en-US" sz="4000">
                <a:solidFill>
                  <a:srgbClr val="33CC33"/>
                </a:solidFill>
              </a:rPr>
              <a:t>For example, seeing the desks in a room as rows of corn or walking on a tiled floor as stepping on the tops of large buildings.</a:t>
            </a:r>
          </a:p>
          <a:p>
            <a:pPr algn="l">
              <a:spcBef>
                <a:spcPct val="50000"/>
              </a:spcBef>
            </a:pPr>
            <a:r>
              <a:rPr kumimoji="0" lang="en-US" altLang="en-US" sz="4000" b="1">
                <a:solidFill>
                  <a:srgbClr val="33CC33"/>
                </a:solidFill>
              </a:rPr>
              <a:t>Children have this ability.  So do poets!</a:t>
            </a:r>
          </a:p>
          <a:p>
            <a:pPr algn="l">
              <a:spcBef>
                <a:spcPct val="50000"/>
              </a:spcBef>
            </a:pPr>
            <a:endParaRPr kumimoji="0" lang="en-US" altLang="en-US" sz="2800">
              <a:solidFill>
                <a:schemeClr val="bg2"/>
              </a:solidFill>
            </a:endParaRPr>
          </a:p>
        </p:txBody>
      </p:sp>
      <p:pic>
        <p:nvPicPr>
          <p:cNvPr id="16391" name="Picture 7">
            <a:extLst>
              <a:ext uri="{FF2B5EF4-FFF2-40B4-BE49-F238E27FC236}">
                <a16:creationId xmlns:a16="http://schemas.microsoft.com/office/drawing/2014/main" id="{C209D5B5-668C-B2A2-D179-1F749E97D8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0"/>
            <a:ext cx="2133600" cy="2109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RIBBONS">
  <a:themeElements>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RIBBON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en-US" sz="4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en-US" sz="4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3">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4">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
      <a:clrScheme name="RIBBONS 5">
        <a:dk1>
          <a:srgbClr val="663300"/>
        </a:dk1>
        <a:lt1>
          <a:srgbClr val="FFFFFF"/>
        </a:lt1>
        <a:dk2>
          <a:srgbClr val="000000"/>
        </a:dk2>
        <a:lt2>
          <a:srgbClr val="FFFF99"/>
        </a:lt2>
        <a:accent1>
          <a:srgbClr val="FFCC66"/>
        </a:accent1>
        <a:accent2>
          <a:srgbClr val="FFFFCC"/>
        </a:accent2>
        <a:accent3>
          <a:srgbClr val="FFFFFF"/>
        </a:accent3>
        <a:accent4>
          <a:srgbClr val="562A00"/>
        </a:accent4>
        <a:accent5>
          <a:srgbClr val="FFE2B8"/>
        </a:accent5>
        <a:accent6>
          <a:srgbClr val="E7E7B9"/>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6">
        <a:dk1>
          <a:srgbClr val="000000"/>
        </a:dk1>
        <a:lt1>
          <a:srgbClr val="FFFFFF"/>
        </a:lt1>
        <a:dk2>
          <a:srgbClr val="000000"/>
        </a:dk2>
        <a:lt2>
          <a:srgbClr val="C0C0C0"/>
        </a:lt2>
        <a:accent1>
          <a:srgbClr val="CBCBCB"/>
        </a:accent1>
        <a:accent2>
          <a:srgbClr val="EAEAEA"/>
        </a:accent2>
        <a:accent3>
          <a:srgbClr val="FFFFFF"/>
        </a:accent3>
        <a:accent4>
          <a:srgbClr val="000000"/>
        </a:accent4>
        <a:accent5>
          <a:srgbClr val="E2E2E2"/>
        </a:accent5>
        <a:accent6>
          <a:srgbClr val="D4D4D4"/>
        </a:accent6>
        <a:hlink>
          <a:srgbClr val="4D4D4D"/>
        </a:hlink>
        <a:folHlink>
          <a:srgbClr val="86868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314</TotalTime>
  <Words>939</Words>
  <Application>Microsoft Office PowerPoint</Application>
  <PresentationFormat>On-screen Show (4:3)</PresentationFormat>
  <Paragraphs>113</Paragraphs>
  <Slides>22</Slides>
  <Notes>22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3" baseType="lpstr">
      <vt:lpstr>Times New Roman</vt:lpstr>
      <vt:lpstr>Tabitha</vt:lpstr>
      <vt:lpstr>Storybook</vt:lpstr>
      <vt:lpstr>Ravie</vt:lpstr>
      <vt:lpstr>Unicorn</vt:lpstr>
      <vt:lpstr>Arial Rounded MT Bold</vt:lpstr>
      <vt:lpstr>Tristan</vt:lpstr>
      <vt:lpstr>Signboard</vt:lpstr>
      <vt:lpstr>Arial</vt:lpstr>
      <vt:lpstr>RIBBONS</vt:lpstr>
      <vt:lpstr>Microsoft Clip Gallery</vt:lpstr>
      <vt:lpstr>         Tricia Cooney  Stolen and tinkered with  from: Miranda Wilson at Graves County High School  adapted from The Place and Face of Poetry www.csmonitor.com/atcsmonitor/specials/poetry/p-pteach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vt:lpstr>
      <vt:lpstr>PowerPoint Presentation</vt:lpstr>
      <vt:lpstr>PowerPoint Presentation</vt:lpstr>
      <vt:lpstr>PowerPoint Presentation</vt:lpstr>
      <vt:lpstr>PowerPoint Presentation</vt:lpstr>
      <vt:lpstr>Examples</vt:lpstr>
      <vt:lpstr>Writing a poem involves...</vt:lpstr>
      <vt:lpstr>PowerPoint Presentation</vt:lpstr>
      <vt:lpstr>Now it’s your turn to put your words together and make a poem</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poetry</dc:title>
  <dc:creator>bryan wilson</dc:creator>
  <cp:lastModifiedBy>Nayan GRIFFITHS</cp:lastModifiedBy>
  <cp:revision>12</cp:revision>
  <dcterms:created xsi:type="dcterms:W3CDTF">2002-09-10T00:18:36Z</dcterms:created>
  <dcterms:modified xsi:type="dcterms:W3CDTF">2023-03-21T15:32:05Z</dcterms:modified>
</cp:coreProperties>
</file>