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55"/>
  </p:notesMasterIdLst>
  <p:sldIdLst>
    <p:sldId id="256" r:id="rId2"/>
    <p:sldId id="263" r:id="rId3"/>
    <p:sldId id="279" r:id="rId4"/>
    <p:sldId id="299" r:id="rId5"/>
    <p:sldId id="258" r:id="rId6"/>
    <p:sldId id="264" r:id="rId7"/>
    <p:sldId id="300" r:id="rId8"/>
    <p:sldId id="280" r:id="rId9"/>
    <p:sldId id="281" r:id="rId10"/>
    <p:sldId id="265" r:id="rId11"/>
    <p:sldId id="266" r:id="rId12"/>
    <p:sldId id="305" r:id="rId13"/>
    <p:sldId id="269" r:id="rId14"/>
    <p:sldId id="282" r:id="rId15"/>
    <p:sldId id="267" r:id="rId16"/>
    <p:sldId id="289" r:id="rId17"/>
    <p:sldId id="290" r:id="rId18"/>
    <p:sldId id="301" r:id="rId19"/>
    <p:sldId id="268" r:id="rId20"/>
    <p:sldId id="291" r:id="rId21"/>
    <p:sldId id="283" r:id="rId22"/>
    <p:sldId id="302" r:id="rId23"/>
    <p:sldId id="284" r:id="rId24"/>
    <p:sldId id="303" r:id="rId25"/>
    <p:sldId id="270" r:id="rId26"/>
    <p:sldId id="292" r:id="rId27"/>
    <p:sldId id="271" r:id="rId28"/>
    <p:sldId id="272" r:id="rId29"/>
    <p:sldId id="285" r:id="rId30"/>
    <p:sldId id="286" r:id="rId31"/>
    <p:sldId id="304" r:id="rId32"/>
    <p:sldId id="287" r:id="rId33"/>
    <p:sldId id="288" r:id="rId34"/>
    <p:sldId id="273" r:id="rId35"/>
    <p:sldId id="274" r:id="rId36"/>
    <p:sldId id="275" r:id="rId37"/>
    <p:sldId id="276" r:id="rId38"/>
    <p:sldId id="277" r:id="rId39"/>
    <p:sldId id="261" r:id="rId40"/>
    <p:sldId id="293" r:id="rId41"/>
    <p:sldId id="294" r:id="rId42"/>
    <p:sldId id="295" r:id="rId43"/>
    <p:sldId id="296" r:id="rId44"/>
    <p:sldId id="297" r:id="rId45"/>
    <p:sldId id="298" r:id="rId46"/>
    <p:sldId id="306" r:id="rId47"/>
    <p:sldId id="307" r:id="rId48"/>
    <p:sldId id="308" r:id="rId49"/>
    <p:sldId id="309" r:id="rId50"/>
    <p:sldId id="310" r:id="rId51"/>
    <p:sldId id="311" r:id="rId52"/>
    <p:sldId id="312" r:id="rId53"/>
    <p:sldId id="313" r:id="rId5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AEC2B3-4DC0-0093-52FD-333B0D52F20F}"/>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5123" name="Rectangle 3">
            <a:extLst>
              <a:ext uri="{FF2B5EF4-FFF2-40B4-BE49-F238E27FC236}">
                <a16:creationId xmlns:a16="http://schemas.microsoft.com/office/drawing/2014/main" id="{D48E0890-CE61-7B48-4825-8F6EB9C4FE46}"/>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en-US"/>
          </a:p>
        </p:txBody>
      </p:sp>
      <p:sp>
        <p:nvSpPr>
          <p:cNvPr id="5124" name="Rectangle 4">
            <a:extLst>
              <a:ext uri="{FF2B5EF4-FFF2-40B4-BE49-F238E27FC236}">
                <a16:creationId xmlns:a16="http://schemas.microsoft.com/office/drawing/2014/main" id="{C2B7E0BD-C258-80F3-D384-790F75B0E4E3}"/>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8B55C506-1CC3-307B-8516-7F3318544988}"/>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6" name="Rectangle 6">
            <a:extLst>
              <a:ext uri="{FF2B5EF4-FFF2-40B4-BE49-F238E27FC236}">
                <a16:creationId xmlns:a16="http://schemas.microsoft.com/office/drawing/2014/main" id="{2AB31AF3-EB6F-045A-EDD7-42D3E7CBAB8F}"/>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5127" name="Rectangle 7">
            <a:extLst>
              <a:ext uri="{FF2B5EF4-FFF2-40B4-BE49-F238E27FC236}">
                <a16:creationId xmlns:a16="http://schemas.microsoft.com/office/drawing/2014/main" id="{2D3148AD-0905-4C80-5696-EADC0E638D08}"/>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7D0FB994-F272-43EA-B830-963DC3C3218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073790B-3E7F-3C20-5852-4A4EB85462FB}"/>
              </a:ext>
            </a:extLst>
          </p:cNvPr>
          <p:cNvSpPr>
            <a:spLocks noGrp="1" noChangeArrowheads="1"/>
          </p:cNvSpPr>
          <p:nvPr>
            <p:ph type="sldNum" sz="quarter" idx="5"/>
          </p:nvPr>
        </p:nvSpPr>
        <p:spPr>
          <a:ln/>
        </p:spPr>
        <p:txBody>
          <a:bodyPr/>
          <a:lstStyle/>
          <a:p>
            <a:fld id="{D3D6C193-7AEC-4725-8B92-61B987E03BC0}" type="slidenum">
              <a:rPr lang="en-US" altLang="en-US"/>
              <a:pPr/>
              <a:t>1</a:t>
            </a:fld>
            <a:endParaRPr lang="en-US" altLang="en-US"/>
          </a:p>
        </p:txBody>
      </p:sp>
      <p:sp>
        <p:nvSpPr>
          <p:cNvPr id="70658" name="Rectangle 2">
            <a:extLst>
              <a:ext uri="{FF2B5EF4-FFF2-40B4-BE49-F238E27FC236}">
                <a16:creationId xmlns:a16="http://schemas.microsoft.com/office/drawing/2014/main" id="{6B6E5ECA-8BC0-5AF7-FE53-A1F202BA4A88}"/>
              </a:ext>
            </a:extLst>
          </p:cNvPr>
          <p:cNvSpPr>
            <a:spLocks noRot="1" noChangeArrowheads="1" noTextEdit="1"/>
          </p:cNvSpPr>
          <p:nvPr>
            <p:ph type="sldImg"/>
          </p:nvPr>
        </p:nvSpPr>
        <p:spPr>
          <a:ln/>
        </p:spPr>
      </p:sp>
      <p:sp>
        <p:nvSpPr>
          <p:cNvPr id="70659" name="Rectangle 3">
            <a:extLst>
              <a:ext uri="{FF2B5EF4-FFF2-40B4-BE49-F238E27FC236}">
                <a16:creationId xmlns:a16="http://schemas.microsoft.com/office/drawing/2014/main" id="{3582544D-049C-ABEC-DFF2-77B4A0CBC67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7D7CC27-9566-0347-6DC0-B98A49798126}"/>
              </a:ext>
            </a:extLst>
          </p:cNvPr>
          <p:cNvSpPr>
            <a:spLocks noGrp="1" noChangeArrowheads="1"/>
          </p:cNvSpPr>
          <p:nvPr>
            <p:ph type="sldNum" sz="quarter" idx="5"/>
          </p:nvPr>
        </p:nvSpPr>
        <p:spPr>
          <a:ln/>
        </p:spPr>
        <p:txBody>
          <a:bodyPr/>
          <a:lstStyle/>
          <a:p>
            <a:fld id="{80EEC02F-0FC3-4B40-95B7-10BE59EA61D3}" type="slidenum">
              <a:rPr lang="en-US" altLang="en-US"/>
              <a:pPr/>
              <a:t>10</a:t>
            </a:fld>
            <a:endParaRPr lang="en-US" altLang="en-US"/>
          </a:p>
        </p:txBody>
      </p:sp>
      <p:sp>
        <p:nvSpPr>
          <p:cNvPr id="78850" name="Rectangle 2">
            <a:extLst>
              <a:ext uri="{FF2B5EF4-FFF2-40B4-BE49-F238E27FC236}">
                <a16:creationId xmlns:a16="http://schemas.microsoft.com/office/drawing/2014/main" id="{799F6759-7D89-89FB-9C7C-FF90839520CF}"/>
              </a:ext>
            </a:extLst>
          </p:cNvPr>
          <p:cNvSpPr>
            <a:spLocks noRot="1" noChangeArrowheads="1" noTextEdit="1"/>
          </p:cNvSpPr>
          <p:nvPr>
            <p:ph type="sldImg"/>
          </p:nvPr>
        </p:nvSpPr>
        <p:spPr>
          <a:ln/>
        </p:spPr>
      </p:sp>
      <p:sp>
        <p:nvSpPr>
          <p:cNvPr id="78851" name="Rectangle 3">
            <a:extLst>
              <a:ext uri="{FF2B5EF4-FFF2-40B4-BE49-F238E27FC236}">
                <a16:creationId xmlns:a16="http://schemas.microsoft.com/office/drawing/2014/main" id="{1697FE45-8660-D79F-F66E-C17946C392B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1ADBC50-F6F0-CD6A-69F0-5F47C5F280C0}"/>
              </a:ext>
            </a:extLst>
          </p:cNvPr>
          <p:cNvSpPr>
            <a:spLocks noGrp="1" noChangeArrowheads="1"/>
          </p:cNvSpPr>
          <p:nvPr>
            <p:ph type="sldNum" sz="quarter" idx="5"/>
          </p:nvPr>
        </p:nvSpPr>
        <p:spPr>
          <a:ln/>
        </p:spPr>
        <p:txBody>
          <a:bodyPr/>
          <a:lstStyle/>
          <a:p>
            <a:fld id="{25091D06-39B8-40C8-A580-8C19CD119F8A}" type="slidenum">
              <a:rPr lang="en-US" altLang="en-US"/>
              <a:pPr/>
              <a:t>11</a:t>
            </a:fld>
            <a:endParaRPr lang="en-US" altLang="en-US"/>
          </a:p>
        </p:txBody>
      </p:sp>
      <p:sp>
        <p:nvSpPr>
          <p:cNvPr id="79874" name="Rectangle 2">
            <a:extLst>
              <a:ext uri="{FF2B5EF4-FFF2-40B4-BE49-F238E27FC236}">
                <a16:creationId xmlns:a16="http://schemas.microsoft.com/office/drawing/2014/main" id="{19D1CD25-E0AC-C150-B660-17162E72934F}"/>
              </a:ext>
            </a:extLst>
          </p:cNvPr>
          <p:cNvSpPr>
            <a:spLocks noRot="1" noChangeArrowheads="1" noTextEdit="1"/>
          </p:cNvSpPr>
          <p:nvPr>
            <p:ph type="sldImg"/>
          </p:nvPr>
        </p:nvSpPr>
        <p:spPr>
          <a:ln/>
        </p:spPr>
      </p:sp>
      <p:sp>
        <p:nvSpPr>
          <p:cNvPr id="79875" name="Rectangle 3">
            <a:extLst>
              <a:ext uri="{FF2B5EF4-FFF2-40B4-BE49-F238E27FC236}">
                <a16:creationId xmlns:a16="http://schemas.microsoft.com/office/drawing/2014/main" id="{7F628E0D-8A92-2739-577B-F93127DC261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9CD6A64-23DE-9095-8B3A-88C6DEC1CE6B}"/>
              </a:ext>
            </a:extLst>
          </p:cNvPr>
          <p:cNvSpPr>
            <a:spLocks noGrp="1" noChangeArrowheads="1"/>
          </p:cNvSpPr>
          <p:nvPr>
            <p:ph type="sldNum" sz="quarter" idx="5"/>
          </p:nvPr>
        </p:nvSpPr>
        <p:spPr>
          <a:ln/>
        </p:spPr>
        <p:txBody>
          <a:bodyPr/>
          <a:lstStyle/>
          <a:p>
            <a:fld id="{91BCEF1B-F213-4A64-8AC1-DB26FFE4B7F4}" type="slidenum">
              <a:rPr lang="en-US" altLang="en-US"/>
              <a:pPr/>
              <a:t>12</a:t>
            </a:fld>
            <a:endParaRPr lang="en-US" altLang="en-US"/>
          </a:p>
        </p:txBody>
      </p:sp>
      <p:sp>
        <p:nvSpPr>
          <p:cNvPr id="80898" name="Rectangle 2">
            <a:extLst>
              <a:ext uri="{FF2B5EF4-FFF2-40B4-BE49-F238E27FC236}">
                <a16:creationId xmlns:a16="http://schemas.microsoft.com/office/drawing/2014/main" id="{D269A273-6F91-4325-397B-C3E9A3C3B8B3}"/>
              </a:ext>
            </a:extLst>
          </p:cNvPr>
          <p:cNvSpPr>
            <a:spLocks noRot="1" noChangeArrowheads="1" noTextEdit="1"/>
          </p:cNvSpPr>
          <p:nvPr>
            <p:ph type="sldImg"/>
          </p:nvPr>
        </p:nvSpPr>
        <p:spPr>
          <a:ln/>
        </p:spPr>
      </p:sp>
      <p:sp>
        <p:nvSpPr>
          <p:cNvPr id="80899" name="Rectangle 3">
            <a:extLst>
              <a:ext uri="{FF2B5EF4-FFF2-40B4-BE49-F238E27FC236}">
                <a16:creationId xmlns:a16="http://schemas.microsoft.com/office/drawing/2014/main" id="{DF6F8B25-1892-352B-9B5A-392142E676C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099EC69-B2B3-904D-EDD4-5A86905A516A}"/>
              </a:ext>
            </a:extLst>
          </p:cNvPr>
          <p:cNvSpPr>
            <a:spLocks noGrp="1" noChangeArrowheads="1"/>
          </p:cNvSpPr>
          <p:nvPr>
            <p:ph type="sldNum" sz="quarter" idx="5"/>
          </p:nvPr>
        </p:nvSpPr>
        <p:spPr>
          <a:ln/>
        </p:spPr>
        <p:txBody>
          <a:bodyPr/>
          <a:lstStyle/>
          <a:p>
            <a:fld id="{3E82A9F7-DF00-424E-9045-42EB12A46619}" type="slidenum">
              <a:rPr lang="en-US" altLang="en-US"/>
              <a:pPr/>
              <a:t>13</a:t>
            </a:fld>
            <a:endParaRPr lang="en-US" altLang="en-US"/>
          </a:p>
        </p:txBody>
      </p:sp>
      <p:sp>
        <p:nvSpPr>
          <p:cNvPr id="81922" name="Rectangle 2">
            <a:extLst>
              <a:ext uri="{FF2B5EF4-FFF2-40B4-BE49-F238E27FC236}">
                <a16:creationId xmlns:a16="http://schemas.microsoft.com/office/drawing/2014/main" id="{3BE54050-0EF3-66E2-6CA3-4583A4F2F770}"/>
              </a:ext>
            </a:extLst>
          </p:cNvPr>
          <p:cNvSpPr>
            <a:spLocks noRot="1" noChangeArrowheads="1" noTextEdit="1"/>
          </p:cNvSpPr>
          <p:nvPr>
            <p:ph type="sldImg"/>
          </p:nvPr>
        </p:nvSpPr>
        <p:spPr>
          <a:ln/>
        </p:spPr>
      </p:sp>
      <p:sp>
        <p:nvSpPr>
          <p:cNvPr id="81923" name="Rectangle 3">
            <a:extLst>
              <a:ext uri="{FF2B5EF4-FFF2-40B4-BE49-F238E27FC236}">
                <a16:creationId xmlns:a16="http://schemas.microsoft.com/office/drawing/2014/main" id="{E00C6F70-6F9B-0298-A083-CD4A4F7CE0D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4CF8415-C0FB-2509-9BC2-D80F1760A9AA}"/>
              </a:ext>
            </a:extLst>
          </p:cNvPr>
          <p:cNvSpPr>
            <a:spLocks noGrp="1" noChangeArrowheads="1"/>
          </p:cNvSpPr>
          <p:nvPr>
            <p:ph type="sldNum" sz="quarter" idx="5"/>
          </p:nvPr>
        </p:nvSpPr>
        <p:spPr>
          <a:ln/>
        </p:spPr>
        <p:txBody>
          <a:bodyPr/>
          <a:lstStyle/>
          <a:p>
            <a:fld id="{AAD17759-12C2-46E0-9B81-6517474EB59F}" type="slidenum">
              <a:rPr lang="en-US" altLang="en-US"/>
              <a:pPr/>
              <a:t>14</a:t>
            </a:fld>
            <a:endParaRPr lang="en-US" altLang="en-US"/>
          </a:p>
        </p:txBody>
      </p:sp>
      <p:sp>
        <p:nvSpPr>
          <p:cNvPr id="82946" name="Rectangle 2">
            <a:extLst>
              <a:ext uri="{FF2B5EF4-FFF2-40B4-BE49-F238E27FC236}">
                <a16:creationId xmlns:a16="http://schemas.microsoft.com/office/drawing/2014/main" id="{7055FDED-86E8-129E-BBAD-26AC3E6E5048}"/>
              </a:ext>
            </a:extLst>
          </p:cNvPr>
          <p:cNvSpPr>
            <a:spLocks noRot="1" noChangeArrowheads="1" noTextEdit="1"/>
          </p:cNvSpPr>
          <p:nvPr>
            <p:ph type="sldImg"/>
          </p:nvPr>
        </p:nvSpPr>
        <p:spPr>
          <a:ln/>
        </p:spPr>
      </p:sp>
      <p:sp>
        <p:nvSpPr>
          <p:cNvPr id="82947" name="Rectangle 3">
            <a:extLst>
              <a:ext uri="{FF2B5EF4-FFF2-40B4-BE49-F238E27FC236}">
                <a16:creationId xmlns:a16="http://schemas.microsoft.com/office/drawing/2014/main" id="{F001882C-9B48-B17C-7044-1D6BBE17803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7420712-65B2-E28B-A38C-85F3AF8138F7}"/>
              </a:ext>
            </a:extLst>
          </p:cNvPr>
          <p:cNvSpPr>
            <a:spLocks noGrp="1" noChangeArrowheads="1"/>
          </p:cNvSpPr>
          <p:nvPr>
            <p:ph type="sldNum" sz="quarter" idx="5"/>
          </p:nvPr>
        </p:nvSpPr>
        <p:spPr>
          <a:ln/>
        </p:spPr>
        <p:txBody>
          <a:bodyPr/>
          <a:lstStyle/>
          <a:p>
            <a:fld id="{579C50AC-8904-4A7A-9EE0-A079458E79C9}" type="slidenum">
              <a:rPr lang="en-US" altLang="en-US"/>
              <a:pPr/>
              <a:t>15</a:t>
            </a:fld>
            <a:endParaRPr lang="en-US" altLang="en-US"/>
          </a:p>
        </p:txBody>
      </p:sp>
      <p:sp>
        <p:nvSpPr>
          <p:cNvPr id="83970" name="Rectangle 2">
            <a:extLst>
              <a:ext uri="{FF2B5EF4-FFF2-40B4-BE49-F238E27FC236}">
                <a16:creationId xmlns:a16="http://schemas.microsoft.com/office/drawing/2014/main" id="{B8A7F757-0BFB-A4B7-D782-D9AB9865C550}"/>
              </a:ext>
            </a:extLst>
          </p:cNvPr>
          <p:cNvSpPr>
            <a:spLocks noRot="1" noChangeArrowheads="1" noTextEdit="1"/>
          </p:cNvSpPr>
          <p:nvPr>
            <p:ph type="sldImg"/>
          </p:nvPr>
        </p:nvSpPr>
        <p:spPr>
          <a:ln/>
        </p:spPr>
      </p:sp>
      <p:sp>
        <p:nvSpPr>
          <p:cNvPr id="83971" name="Rectangle 3">
            <a:extLst>
              <a:ext uri="{FF2B5EF4-FFF2-40B4-BE49-F238E27FC236}">
                <a16:creationId xmlns:a16="http://schemas.microsoft.com/office/drawing/2014/main" id="{7B0F25F6-5D32-7762-3CD5-09C0CE0DD1C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CB12C57-887A-7CBE-E33F-2E08DDD24B9E}"/>
              </a:ext>
            </a:extLst>
          </p:cNvPr>
          <p:cNvSpPr>
            <a:spLocks noGrp="1" noChangeArrowheads="1"/>
          </p:cNvSpPr>
          <p:nvPr>
            <p:ph type="sldNum" sz="quarter" idx="5"/>
          </p:nvPr>
        </p:nvSpPr>
        <p:spPr>
          <a:ln/>
        </p:spPr>
        <p:txBody>
          <a:bodyPr/>
          <a:lstStyle/>
          <a:p>
            <a:fld id="{AC21700F-EB2E-439A-B5EE-4A37D46276CB}" type="slidenum">
              <a:rPr lang="en-US" altLang="en-US"/>
              <a:pPr/>
              <a:t>16</a:t>
            </a:fld>
            <a:endParaRPr lang="en-US" altLang="en-US"/>
          </a:p>
        </p:txBody>
      </p:sp>
      <p:sp>
        <p:nvSpPr>
          <p:cNvPr id="84994" name="Rectangle 2">
            <a:extLst>
              <a:ext uri="{FF2B5EF4-FFF2-40B4-BE49-F238E27FC236}">
                <a16:creationId xmlns:a16="http://schemas.microsoft.com/office/drawing/2014/main" id="{531A6220-0DCF-CCCC-8E29-BD23A6B42150}"/>
              </a:ext>
            </a:extLst>
          </p:cNvPr>
          <p:cNvSpPr>
            <a:spLocks noRot="1" noChangeArrowheads="1" noTextEdit="1"/>
          </p:cNvSpPr>
          <p:nvPr>
            <p:ph type="sldImg"/>
          </p:nvPr>
        </p:nvSpPr>
        <p:spPr>
          <a:ln/>
        </p:spPr>
      </p:sp>
      <p:sp>
        <p:nvSpPr>
          <p:cNvPr id="84995" name="Rectangle 3">
            <a:extLst>
              <a:ext uri="{FF2B5EF4-FFF2-40B4-BE49-F238E27FC236}">
                <a16:creationId xmlns:a16="http://schemas.microsoft.com/office/drawing/2014/main" id="{B4E8993B-DB87-744A-C094-3CD449D15DB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29A5973-A1B2-13DD-FDF9-DB6706771F65}"/>
              </a:ext>
            </a:extLst>
          </p:cNvPr>
          <p:cNvSpPr>
            <a:spLocks noGrp="1" noChangeArrowheads="1"/>
          </p:cNvSpPr>
          <p:nvPr>
            <p:ph type="sldNum" sz="quarter" idx="5"/>
          </p:nvPr>
        </p:nvSpPr>
        <p:spPr>
          <a:ln/>
        </p:spPr>
        <p:txBody>
          <a:bodyPr/>
          <a:lstStyle/>
          <a:p>
            <a:fld id="{0FEF84F5-9E0D-4EE3-820E-3BE0D0FB1DEB}" type="slidenum">
              <a:rPr lang="en-US" altLang="en-US"/>
              <a:pPr/>
              <a:t>17</a:t>
            </a:fld>
            <a:endParaRPr lang="en-US" altLang="en-US"/>
          </a:p>
        </p:txBody>
      </p:sp>
      <p:sp>
        <p:nvSpPr>
          <p:cNvPr id="86018" name="Rectangle 2">
            <a:extLst>
              <a:ext uri="{FF2B5EF4-FFF2-40B4-BE49-F238E27FC236}">
                <a16:creationId xmlns:a16="http://schemas.microsoft.com/office/drawing/2014/main" id="{324EC493-A4A3-1358-15DC-DF88BDC6D75C}"/>
              </a:ext>
            </a:extLst>
          </p:cNvPr>
          <p:cNvSpPr>
            <a:spLocks noRot="1" noChangeArrowheads="1" noTextEdit="1"/>
          </p:cNvSpPr>
          <p:nvPr>
            <p:ph type="sldImg"/>
          </p:nvPr>
        </p:nvSpPr>
        <p:spPr>
          <a:ln/>
        </p:spPr>
      </p:sp>
      <p:sp>
        <p:nvSpPr>
          <p:cNvPr id="86019" name="Rectangle 3">
            <a:extLst>
              <a:ext uri="{FF2B5EF4-FFF2-40B4-BE49-F238E27FC236}">
                <a16:creationId xmlns:a16="http://schemas.microsoft.com/office/drawing/2014/main" id="{CE16BED2-2DEC-00BC-A092-9A084340E3C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5045B94-5B27-7BE2-8773-AE1F13AF1ACC}"/>
              </a:ext>
            </a:extLst>
          </p:cNvPr>
          <p:cNvSpPr>
            <a:spLocks noGrp="1" noChangeArrowheads="1"/>
          </p:cNvSpPr>
          <p:nvPr>
            <p:ph type="sldNum" sz="quarter" idx="5"/>
          </p:nvPr>
        </p:nvSpPr>
        <p:spPr>
          <a:ln/>
        </p:spPr>
        <p:txBody>
          <a:bodyPr/>
          <a:lstStyle/>
          <a:p>
            <a:fld id="{3937DFF7-0172-47D2-A2D9-1A3C696E52E5}" type="slidenum">
              <a:rPr lang="en-US" altLang="en-US"/>
              <a:pPr/>
              <a:t>18</a:t>
            </a:fld>
            <a:endParaRPr lang="en-US" altLang="en-US"/>
          </a:p>
        </p:txBody>
      </p:sp>
      <p:sp>
        <p:nvSpPr>
          <p:cNvPr id="87042" name="Rectangle 2">
            <a:extLst>
              <a:ext uri="{FF2B5EF4-FFF2-40B4-BE49-F238E27FC236}">
                <a16:creationId xmlns:a16="http://schemas.microsoft.com/office/drawing/2014/main" id="{711F0D43-6C9C-2F61-EEDB-34D8BBACE146}"/>
              </a:ext>
            </a:extLst>
          </p:cNvPr>
          <p:cNvSpPr>
            <a:spLocks noRot="1" noChangeArrowheads="1" noTextEdit="1"/>
          </p:cNvSpPr>
          <p:nvPr>
            <p:ph type="sldImg"/>
          </p:nvPr>
        </p:nvSpPr>
        <p:spPr>
          <a:ln/>
        </p:spPr>
      </p:sp>
      <p:sp>
        <p:nvSpPr>
          <p:cNvPr id="87043" name="Rectangle 3">
            <a:extLst>
              <a:ext uri="{FF2B5EF4-FFF2-40B4-BE49-F238E27FC236}">
                <a16:creationId xmlns:a16="http://schemas.microsoft.com/office/drawing/2014/main" id="{497F98FA-CD29-4D49-7BB0-B3994D00C8E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E09C3A-343A-A6D1-AE86-2C7B91B6FFFA}"/>
              </a:ext>
            </a:extLst>
          </p:cNvPr>
          <p:cNvSpPr>
            <a:spLocks noGrp="1" noChangeArrowheads="1"/>
          </p:cNvSpPr>
          <p:nvPr>
            <p:ph type="sldNum" sz="quarter" idx="5"/>
          </p:nvPr>
        </p:nvSpPr>
        <p:spPr>
          <a:ln/>
        </p:spPr>
        <p:txBody>
          <a:bodyPr/>
          <a:lstStyle/>
          <a:p>
            <a:fld id="{53B2F4B2-89E9-46D1-8D0B-46BFDD193DFF}" type="slidenum">
              <a:rPr lang="en-US" altLang="en-US"/>
              <a:pPr/>
              <a:t>19</a:t>
            </a:fld>
            <a:endParaRPr lang="en-US" altLang="en-US"/>
          </a:p>
        </p:txBody>
      </p:sp>
      <p:sp>
        <p:nvSpPr>
          <p:cNvPr id="88066" name="Rectangle 2">
            <a:extLst>
              <a:ext uri="{FF2B5EF4-FFF2-40B4-BE49-F238E27FC236}">
                <a16:creationId xmlns:a16="http://schemas.microsoft.com/office/drawing/2014/main" id="{BF410BF6-57F8-BEDC-E707-565E051BC345}"/>
              </a:ext>
            </a:extLst>
          </p:cNvPr>
          <p:cNvSpPr>
            <a:spLocks noRot="1" noChangeArrowheads="1" noTextEdit="1"/>
          </p:cNvSpPr>
          <p:nvPr>
            <p:ph type="sldImg"/>
          </p:nvPr>
        </p:nvSpPr>
        <p:spPr>
          <a:ln/>
        </p:spPr>
      </p:sp>
      <p:sp>
        <p:nvSpPr>
          <p:cNvPr id="88067" name="Rectangle 3">
            <a:extLst>
              <a:ext uri="{FF2B5EF4-FFF2-40B4-BE49-F238E27FC236}">
                <a16:creationId xmlns:a16="http://schemas.microsoft.com/office/drawing/2014/main" id="{9A0D7614-C6E8-E86A-6A04-874C70AE244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A84098D-DCD9-ACDE-DECC-BC50DBFADC24}"/>
              </a:ext>
            </a:extLst>
          </p:cNvPr>
          <p:cNvSpPr>
            <a:spLocks noGrp="1" noChangeArrowheads="1"/>
          </p:cNvSpPr>
          <p:nvPr>
            <p:ph type="sldNum" sz="quarter" idx="5"/>
          </p:nvPr>
        </p:nvSpPr>
        <p:spPr>
          <a:ln/>
        </p:spPr>
        <p:txBody>
          <a:bodyPr/>
          <a:lstStyle/>
          <a:p>
            <a:fld id="{3C380759-BA26-4A15-B32A-22A2814879A6}" type="slidenum">
              <a:rPr lang="en-US" altLang="en-US"/>
              <a:pPr/>
              <a:t>2</a:t>
            </a:fld>
            <a:endParaRPr lang="en-US" altLang="en-US"/>
          </a:p>
        </p:txBody>
      </p:sp>
      <p:sp>
        <p:nvSpPr>
          <p:cNvPr id="71682" name="Rectangle 2">
            <a:extLst>
              <a:ext uri="{FF2B5EF4-FFF2-40B4-BE49-F238E27FC236}">
                <a16:creationId xmlns:a16="http://schemas.microsoft.com/office/drawing/2014/main" id="{C1A4685D-58DF-237C-28B9-A7AED4940B94}"/>
              </a:ext>
            </a:extLst>
          </p:cNvPr>
          <p:cNvSpPr>
            <a:spLocks noRot="1" noChangeArrowheads="1" noTextEdit="1"/>
          </p:cNvSpPr>
          <p:nvPr>
            <p:ph type="sldImg"/>
          </p:nvPr>
        </p:nvSpPr>
        <p:spPr>
          <a:ln/>
        </p:spPr>
      </p:sp>
      <p:sp>
        <p:nvSpPr>
          <p:cNvPr id="71683" name="Rectangle 3">
            <a:extLst>
              <a:ext uri="{FF2B5EF4-FFF2-40B4-BE49-F238E27FC236}">
                <a16:creationId xmlns:a16="http://schemas.microsoft.com/office/drawing/2014/main" id="{417890BD-F7F3-76AA-5AD1-DDA9715DD3C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EA186A6-1592-9FD6-23E6-A9920352DC45}"/>
              </a:ext>
            </a:extLst>
          </p:cNvPr>
          <p:cNvSpPr>
            <a:spLocks noGrp="1" noChangeArrowheads="1"/>
          </p:cNvSpPr>
          <p:nvPr>
            <p:ph type="sldNum" sz="quarter" idx="5"/>
          </p:nvPr>
        </p:nvSpPr>
        <p:spPr>
          <a:ln/>
        </p:spPr>
        <p:txBody>
          <a:bodyPr/>
          <a:lstStyle/>
          <a:p>
            <a:fld id="{FA470363-7CC7-4FF0-9B69-4F0207C20351}" type="slidenum">
              <a:rPr lang="en-US" altLang="en-US"/>
              <a:pPr/>
              <a:t>20</a:t>
            </a:fld>
            <a:endParaRPr lang="en-US" altLang="en-US"/>
          </a:p>
        </p:txBody>
      </p:sp>
      <p:sp>
        <p:nvSpPr>
          <p:cNvPr id="89090" name="Rectangle 2">
            <a:extLst>
              <a:ext uri="{FF2B5EF4-FFF2-40B4-BE49-F238E27FC236}">
                <a16:creationId xmlns:a16="http://schemas.microsoft.com/office/drawing/2014/main" id="{973B8E87-5CC0-AA88-AAFA-19953ED27EC3}"/>
              </a:ext>
            </a:extLst>
          </p:cNvPr>
          <p:cNvSpPr>
            <a:spLocks noRot="1" noChangeArrowheads="1" noTextEdit="1"/>
          </p:cNvSpPr>
          <p:nvPr>
            <p:ph type="sldImg"/>
          </p:nvPr>
        </p:nvSpPr>
        <p:spPr>
          <a:ln/>
        </p:spPr>
      </p:sp>
      <p:sp>
        <p:nvSpPr>
          <p:cNvPr id="89091" name="Rectangle 3">
            <a:extLst>
              <a:ext uri="{FF2B5EF4-FFF2-40B4-BE49-F238E27FC236}">
                <a16:creationId xmlns:a16="http://schemas.microsoft.com/office/drawing/2014/main" id="{CD79E3CF-5965-73DC-03E5-EA8E1051FBB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BDAF23F-EBE2-95C0-C5AC-3B4A2D8157A2}"/>
              </a:ext>
            </a:extLst>
          </p:cNvPr>
          <p:cNvSpPr>
            <a:spLocks noGrp="1" noChangeArrowheads="1"/>
          </p:cNvSpPr>
          <p:nvPr>
            <p:ph type="sldNum" sz="quarter" idx="5"/>
          </p:nvPr>
        </p:nvSpPr>
        <p:spPr>
          <a:ln/>
        </p:spPr>
        <p:txBody>
          <a:bodyPr/>
          <a:lstStyle/>
          <a:p>
            <a:fld id="{3946B923-1F9F-4A63-8689-E010543FD046}" type="slidenum">
              <a:rPr lang="en-US" altLang="en-US"/>
              <a:pPr/>
              <a:t>21</a:t>
            </a:fld>
            <a:endParaRPr lang="en-US" altLang="en-US"/>
          </a:p>
        </p:txBody>
      </p:sp>
      <p:sp>
        <p:nvSpPr>
          <p:cNvPr id="90114" name="Rectangle 2">
            <a:extLst>
              <a:ext uri="{FF2B5EF4-FFF2-40B4-BE49-F238E27FC236}">
                <a16:creationId xmlns:a16="http://schemas.microsoft.com/office/drawing/2014/main" id="{E74E8FB4-9E4C-B7DC-B167-30161AC3100B}"/>
              </a:ext>
            </a:extLst>
          </p:cNvPr>
          <p:cNvSpPr>
            <a:spLocks noRot="1" noChangeArrowheads="1" noTextEdit="1"/>
          </p:cNvSpPr>
          <p:nvPr>
            <p:ph type="sldImg"/>
          </p:nvPr>
        </p:nvSpPr>
        <p:spPr>
          <a:ln/>
        </p:spPr>
      </p:sp>
      <p:sp>
        <p:nvSpPr>
          <p:cNvPr id="90115" name="Rectangle 3">
            <a:extLst>
              <a:ext uri="{FF2B5EF4-FFF2-40B4-BE49-F238E27FC236}">
                <a16:creationId xmlns:a16="http://schemas.microsoft.com/office/drawing/2014/main" id="{9BA1631A-384C-FE84-BBA4-F1A0C069BA0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E596FD6-24BE-46E3-6067-5E996D984371}"/>
              </a:ext>
            </a:extLst>
          </p:cNvPr>
          <p:cNvSpPr>
            <a:spLocks noGrp="1" noChangeArrowheads="1"/>
          </p:cNvSpPr>
          <p:nvPr>
            <p:ph type="sldNum" sz="quarter" idx="5"/>
          </p:nvPr>
        </p:nvSpPr>
        <p:spPr>
          <a:ln/>
        </p:spPr>
        <p:txBody>
          <a:bodyPr/>
          <a:lstStyle/>
          <a:p>
            <a:fld id="{66A95159-F4C1-44A6-AEB0-6C1C6EDCFB0B}" type="slidenum">
              <a:rPr lang="en-US" altLang="en-US"/>
              <a:pPr/>
              <a:t>22</a:t>
            </a:fld>
            <a:endParaRPr lang="en-US" altLang="en-US"/>
          </a:p>
        </p:txBody>
      </p:sp>
      <p:sp>
        <p:nvSpPr>
          <p:cNvPr id="91138" name="Rectangle 2">
            <a:extLst>
              <a:ext uri="{FF2B5EF4-FFF2-40B4-BE49-F238E27FC236}">
                <a16:creationId xmlns:a16="http://schemas.microsoft.com/office/drawing/2014/main" id="{DEB32F5D-67BE-1913-13A4-C074FE03B5B2}"/>
              </a:ext>
            </a:extLst>
          </p:cNvPr>
          <p:cNvSpPr>
            <a:spLocks noRot="1" noChangeArrowheads="1" noTextEdit="1"/>
          </p:cNvSpPr>
          <p:nvPr>
            <p:ph type="sldImg"/>
          </p:nvPr>
        </p:nvSpPr>
        <p:spPr>
          <a:ln/>
        </p:spPr>
      </p:sp>
      <p:sp>
        <p:nvSpPr>
          <p:cNvPr id="91139" name="Rectangle 3">
            <a:extLst>
              <a:ext uri="{FF2B5EF4-FFF2-40B4-BE49-F238E27FC236}">
                <a16:creationId xmlns:a16="http://schemas.microsoft.com/office/drawing/2014/main" id="{B59D1864-851B-873D-688F-6FD285C2D6A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5517370-0FE8-100F-D5B9-8EF9A6ECED6C}"/>
              </a:ext>
            </a:extLst>
          </p:cNvPr>
          <p:cNvSpPr>
            <a:spLocks noGrp="1" noChangeArrowheads="1"/>
          </p:cNvSpPr>
          <p:nvPr>
            <p:ph type="sldNum" sz="quarter" idx="5"/>
          </p:nvPr>
        </p:nvSpPr>
        <p:spPr>
          <a:ln/>
        </p:spPr>
        <p:txBody>
          <a:bodyPr/>
          <a:lstStyle/>
          <a:p>
            <a:fld id="{54C78243-0F5C-4C05-BDD4-5E58280BB2E0}" type="slidenum">
              <a:rPr lang="en-US" altLang="en-US"/>
              <a:pPr/>
              <a:t>23</a:t>
            </a:fld>
            <a:endParaRPr lang="en-US" altLang="en-US"/>
          </a:p>
        </p:txBody>
      </p:sp>
      <p:sp>
        <p:nvSpPr>
          <p:cNvPr id="92162" name="Rectangle 2">
            <a:extLst>
              <a:ext uri="{FF2B5EF4-FFF2-40B4-BE49-F238E27FC236}">
                <a16:creationId xmlns:a16="http://schemas.microsoft.com/office/drawing/2014/main" id="{053B41A2-0B26-3589-073E-FEFD412B36D9}"/>
              </a:ext>
            </a:extLst>
          </p:cNvPr>
          <p:cNvSpPr>
            <a:spLocks noRot="1" noChangeArrowheads="1" noTextEdit="1"/>
          </p:cNvSpPr>
          <p:nvPr>
            <p:ph type="sldImg"/>
          </p:nvPr>
        </p:nvSpPr>
        <p:spPr>
          <a:ln/>
        </p:spPr>
      </p:sp>
      <p:sp>
        <p:nvSpPr>
          <p:cNvPr id="92163" name="Rectangle 3">
            <a:extLst>
              <a:ext uri="{FF2B5EF4-FFF2-40B4-BE49-F238E27FC236}">
                <a16:creationId xmlns:a16="http://schemas.microsoft.com/office/drawing/2014/main" id="{C70D4A52-922D-D705-1042-48183569412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2C2B80E-69B4-7478-E8BE-6FB5189D8B19}"/>
              </a:ext>
            </a:extLst>
          </p:cNvPr>
          <p:cNvSpPr>
            <a:spLocks noGrp="1" noChangeArrowheads="1"/>
          </p:cNvSpPr>
          <p:nvPr>
            <p:ph type="sldNum" sz="quarter" idx="5"/>
          </p:nvPr>
        </p:nvSpPr>
        <p:spPr>
          <a:ln/>
        </p:spPr>
        <p:txBody>
          <a:bodyPr/>
          <a:lstStyle/>
          <a:p>
            <a:fld id="{22C03247-3ACC-40D4-AE49-53BB9EED914C}" type="slidenum">
              <a:rPr lang="en-US" altLang="en-US"/>
              <a:pPr/>
              <a:t>24</a:t>
            </a:fld>
            <a:endParaRPr lang="en-US" altLang="en-US"/>
          </a:p>
        </p:txBody>
      </p:sp>
      <p:sp>
        <p:nvSpPr>
          <p:cNvPr id="93186" name="Rectangle 2">
            <a:extLst>
              <a:ext uri="{FF2B5EF4-FFF2-40B4-BE49-F238E27FC236}">
                <a16:creationId xmlns:a16="http://schemas.microsoft.com/office/drawing/2014/main" id="{66A093A6-9ACC-2598-67D8-B87BBD01ECAB}"/>
              </a:ext>
            </a:extLst>
          </p:cNvPr>
          <p:cNvSpPr>
            <a:spLocks noRot="1" noChangeArrowheads="1" noTextEdit="1"/>
          </p:cNvSpPr>
          <p:nvPr>
            <p:ph type="sldImg"/>
          </p:nvPr>
        </p:nvSpPr>
        <p:spPr>
          <a:ln/>
        </p:spPr>
      </p:sp>
      <p:sp>
        <p:nvSpPr>
          <p:cNvPr id="93187" name="Rectangle 3">
            <a:extLst>
              <a:ext uri="{FF2B5EF4-FFF2-40B4-BE49-F238E27FC236}">
                <a16:creationId xmlns:a16="http://schemas.microsoft.com/office/drawing/2014/main" id="{9D9A661C-FFD3-C370-0607-B261A0FF0FB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7BFABA5-0A32-54C0-177E-6BA8FFCE38FA}"/>
              </a:ext>
            </a:extLst>
          </p:cNvPr>
          <p:cNvSpPr>
            <a:spLocks noGrp="1" noChangeArrowheads="1"/>
          </p:cNvSpPr>
          <p:nvPr>
            <p:ph type="sldNum" sz="quarter" idx="5"/>
          </p:nvPr>
        </p:nvSpPr>
        <p:spPr>
          <a:ln/>
        </p:spPr>
        <p:txBody>
          <a:bodyPr/>
          <a:lstStyle/>
          <a:p>
            <a:fld id="{DF830232-1C57-4830-8DBF-EA5B7F27CC5F}" type="slidenum">
              <a:rPr lang="en-US" altLang="en-US"/>
              <a:pPr/>
              <a:t>25</a:t>
            </a:fld>
            <a:endParaRPr lang="en-US" altLang="en-US"/>
          </a:p>
        </p:txBody>
      </p:sp>
      <p:sp>
        <p:nvSpPr>
          <p:cNvPr id="94210" name="Rectangle 2">
            <a:extLst>
              <a:ext uri="{FF2B5EF4-FFF2-40B4-BE49-F238E27FC236}">
                <a16:creationId xmlns:a16="http://schemas.microsoft.com/office/drawing/2014/main" id="{E4A947B4-5344-9DFA-14CD-27AA2342AD33}"/>
              </a:ext>
            </a:extLst>
          </p:cNvPr>
          <p:cNvSpPr>
            <a:spLocks noRot="1" noChangeArrowheads="1" noTextEdit="1"/>
          </p:cNvSpPr>
          <p:nvPr>
            <p:ph type="sldImg"/>
          </p:nvPr>
        </p:nvSpPr>
        <p:spPr>
          <a:ln/>
        </p:spPr>
      </p:sp>
      <p:sp>
        <p:nvSpPr>
          <p:cNvPr id="94211" name="Rectangle 3">
            <a:extLst>
              <a:ext uri="{FF2B5EF4-FFF2-40B4-BE49-F238E27FC236}">
                <a16:creationId xmlns:a16="http://schemas.microsoft.com/office/drawing/2014/main" id="{34B46D92-12AD-A4D9-F2C4-2CBB8AC8089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0A733B4-6594-6EDC-37DC-018C87B69DC9}"/>
              </a:ext>
            </a:extLst>
          </p:cNvPr>
          <p:cNvSpPr>
            <a:spLocks noGrp="1" noChangeArrowheads="1"/>
          </p:cNvSpPr>
          <p:nvPr>
            <p:ph type="sldNum" sz="quarter" idx="5"/>
          </p:nvPr>
        </p:nvSpPr>
        <p:spPr>
          <a:ln/>
        </p:spPr>
        <p:txBody>
          <a:bodyPr/>
          <a:lstStyle/>
          <a:p>
            <a:fld id="{160927F2-3CC9-4576-AEC3-345B7B7D06CF}" type="slidenum">
              <a:rPr lang="en-US" altLang="en-US"/>
              <a:pPr/>
              <a:t>26</a:t>
            </a:fld>
            <a:endParaRPr lang="en-US" altLang="en-US"/>
          </a:p>
        </p:txBody>
      </p:sp>
      <p:sp>
        <p:nvSpPr>
          <p:cNvPr id="95234" name="Rectangle 2">
            <a:extLst>
              <a:ext uri="{FF2B5EF4-FFF2-40B4-BE49-F238E27FC236}">
                <a16:creationId xmlns:a16="http://schemas.microsoft.com/office/drawing/2014/main" id="{63664573-4974-D664-729F-26B5EA68D147}"/>
              </a:ext>
            </a:extLst>
          </p:cNvPr>
          <p:cNvSpPr>
            <a:spLocks noRot="1" noChangeArrowheads="1" noTextEdit="1"/>
          </p:cNvSpPr>
          <p:nvPr>
            <p:ph type="sldImg"/>
          </p:nvPr>
        </p:nvSpPr>
        <p:spPr>
          <a:ln/>
        </p:spPr>
      </p:sp>
      <p:sp>
        <p:nvSpPr>
          <p:cNvPr id="95235" name="Rectangle 3">
            <a:extLst>
              <a:ext uri="{FF2B5EF4-FFF2-40B4-BE49-F238E27FC236}">
                <a16:creationId xmlns:a16="http://schemas.microsoft.com/office/drawing/2014/main" id="{037A7A76-A62A-9730-4EC1-C1D71A2D738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CAF772F-785A-2F41-D467-572DC88D2537}"/>
              </a:ext>
            </a:extLst>
          </p:cNvPr>
          <p:cNvSpPr>
            <a:spLocks noGrp="1" noChangeArrowheads="1"/>
          </p:cNvSpPr>
          <p:nvPr>
            <p:ph type="sldNum" sz="quarter" idx="5"/>
          </p:nvPr>
        </p:nvSpPr>
        <p:spPr>
          <a:ln/>
        </p:spPr>
        <p:txBody>
          <a:bodyPr/>
          <a:lstStyle/>
          <a:p>
            <a:fld id="{98CF5C62-1C80-47FC-AD83-894B23577477}" type="slidenum">
              <a:rPr lang="en-US" altLang="en-US"/>
              <a:pPr/>
              <a:t>27</a:t>
            </a:fld>
            <a:endParaRPr lang="en-US" altLang="en-US"/>
          </a:p>
        </p:txBody>
      </p:sp>
      <p:sp>
        <p:nvSpPr>
          <p:cNvPr id="96258" name="Rectangle 2">
            <a:extLst>
              <a:ext uri="{FF2B5EF4-FFF2-40B4-BE49-F238E27FC236}">
                <a16:creationId xmlns:a16="http://schemas.microsoft.com/office/drawing/2014/main" id="{18EFD45B-F680-249D-A4F2-2D543101876A}"/>
              </a:ext>
            </a:extLst>
          </p:cNvPr>
          <p:cNvSpPr>
            <a:spLocks noRot="1" noChangeArrowheads="1" noTextEdit="1"/>
          </p:cNvSpPr>
          <p:nvPr>
            <p:ph type="sldImg"/>
          </p:nvPr>
        </p:nvSpPr>
        <p:spPr>
          <a:ln/>
        </p:spPr>
      </p:sp>
      <p:sp>
        <p:nvSpPr>
          <p:cNvPr id="96259" name="Rectangle 3">
            <a:extLst>
              <a:ext uri="{FF2B5EF4-FFF2-40B4-BE49-F238E27FC236}">
                <a16:creationId xmlns:a16="http://schemas.microsoft.com/office/drawing/2014/main" id="{B2A4FBC9-86FC-12DD-43F9-40A8EBDAD70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C4C7952-AFC0-DA6E-7CB9-5EAF88B197D8}"/>
              </a:ext>
            </a:extLst>
          </p:cNvPr>
          <p:cNvSpPr>
            <a:spLocks noGrp="1" noChangeArrowheads="1"/>
          </p:cNvSpPr>
          <p:nvPr>
            <p:ph type="sldNum" sz="quarter" idx="5"/>
          </p:nvPr>
        </p:nvSpPr>
        <p:spPr>
          <a:ln/>
        </p:spPr>
        <p:txBody>
          <a:bodyPr/>
          <a:lstStyle/>
          <a:p>
            <a:fld id="{531CE382-280A-40FB-BF4B-481B2BC0A8FD}" type="slidenum">
              <a:rPr lang="en-US" altLang="en-US"/>
              <a:pPr/>
              <a:t>28</a:t>
            </a:fld>
            <a:endParaRPr lang="en-US" altLang="en-US"/>
          </a:p>
        </p:txBody>
      </p:sp>
      <p:sp>
        <p:nvSpPr>
          <p:cNvPr id="97282" name="Rectangle 2">
            <a:extLst>
              <a:ext uri="{FF2B5EF4-FFF2-40B4-BE49-F238E27FC236}">
                <a16:creationId xmlns:a16="http://schemas.microsoft.com/office/drawing/2014/main" id="{1B6001C2-BDF7-045D-41FA-670D3E4AE811}"/>
              </a:ext>
            </a:extLst>
          </p:cNvPr>
          <p:cNvSpPr>
            <a:spLocks noRot="1" noChangeArrowheads="1" noTextEdit="1"/>
          </p:cNvSpPr>
          <p:nvPr>
            <p:ph type="sldImg"/>
          </p:nvPr>
        </p:nvSpPr>
        <p:spPr>
          <a:ln/>
        </p:spPr>
      </p:sp>
      <p:sp>
        <p:nvSpPr>
          <p:cNvPr id="97283" name="Rectangle 3">
            <a:extLst>
              <a:ext uri="{FF2B5EF4-FFF2-40B4-BE49-F238E27FC236}">
                <a16:creationId xmlns:a16="http://schemas.microsoft.com/office/drawing/2014/main" id="{78F861B1-B48C-752C-E4F0-6A3D3109814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6C371AF-E37B-85E9-3EFC-384639AD614D}"/>
              </a:ext>
            </a:extLst>
          </p:cNvPr>
          <p:cNvSpPr>
            <a:spLocks noGrp="1" noChangeArrowheads="1"/>
          </p:cNvSpPr>
          <p:nvPr>
            <p:ph type="sldNum" sz="quarter" idx="5"/>
          </p:nvPr>
        </p:nvSpPr>
        <p:spPr>
          <a:ln/>
        </p:spPr>
        <p:txBody>
          <a:bodyPr/>
          <a:lstStyle/>
          <a:p>
            <a:fld id="{04357550-C0F5-4F15-AE6A-5941AC3A9221}" type="slidenum">
              <a:rPr lang="en-US" altLang="en-US"/>
              <a:pPr/>
              <a:t>29</a:t>
            </a:fld>
            <a:endParaRPr lang="en-US" altLang="en-US"/>
          </a:p>
        </p:txBody>
      </p:sp>
      <p:sp>
        <p:nvSpPr>
          <p:cNvPr id="98306" name="Rectangle 2">
            <a:extLst>
              <a:ext uri="{FF2B5EF4-FFF2-40B4-BE49-F238E27FC236}">
                <a16:creationId xmlns:a16="http://schemas.microsoft.com/office/drawing/2014/main" id="{FD2BA46C-CC99-52F7-3CAF-F719F89849AC}"/>
              </a:ext>
            </a:extLst>
          </p:cNvPr>
          <p:cNvSpPr>
            <a:spLocks noRot="1" noChangeArrowheads="1" noTextEdit="1"/>
          </p:cNvSpPr>
          <p:nvPr>
            <p:ph type="sldImg"/>
          </p:nvPr>
        </p:nvSpPr>
        <p:spPr>
          <a:ln/>
        </p:spPr>
      </p:sp>
      <p:sp>
        <p:nvSpPr>
          <p:cNvPr id="98307" name="Rectangle 3">
            <a:extLst>
              <a:ext uri="{FF2B5EF4-FFF2-40B4-BE49-F238E27FC236}">
                <a16:creationId xmlns:a16="http://schemas.microsoft.com/office/drawing/2014/main" id="{D20EC6A5-26AB-E055-A615-DA6A771BB37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262578D-08FA-8BF8-0CB7-24C44D3604AC}"/>
              </a:ext>
            </a:extLst>
          </p:cNvPr>
          <p:cNvSpPr>
            <a:spLocks noGrp="1" noChangeArrowheads="1"/>
          </p:cNvSpPr>
          <p:nvPr>
            <p:ph type="sldNum" sz="quarter" idx="5"/>
          </p:nvPr>
        </p:nvSpPr>
        <p:spPr>
          <a:ln/>
        </p:spPr>
        <p:txBody>
          <a:bodyPr/>
          <a:lstStyle/>
          <a:p>
            <a:fld id="{7CC5132D-CBA6-4993-AC70-CA8E7A23FCD7}" type="slidenum">
              <a:rPr lang="en-US" altLang="en-US"/>
              <a:pPr/>
              <a:t>3</a:t>
            </a:fld>
            <a:endParaRPr lang="en-US" altLang="en-US"/>
          </a:p>
        </p:txBody>
      </p:sp>
      <p:sp>
        <p:nvSpPr>
          <p:cNvPr id="72706" name="Rectangle 2">
            <a:extLst>
              <a:ext uri="{FF2B5EF4-FFF2-40B4-BE49-F238E27FC236}">
                <a16:creationId xmlns:a16="http://schemas.microsoft.com/office/drawing/2014/main" id="{C5FE5641-843D-E3D5-C491-ADA263845E88}"/>
              </a:ext>
            </a:extLst>
          </p:cNvPr>
          <p:cNvSpPr>
            <a:spLocks noRot="1" noChangeArrowheads="1" noTextEdit="1"/>
          </p:cNvSpPr>
          <p:nvPr>
            <p:ph type="sldImg"/>
          </p:nvPr>
        </p:nvSpPr>
        <p:spPr>
          <a:ln/>
        </p:spPr>
      </p:sp>
      <p:sp>
        <p:nvSpPr>
          <p:cNvPr id="72707" name="Rectangle 3">
            <a:extLst>
              <a:ext uri="{FF2B5EF4-FFF2-40B4-BE49-F238E27FC236}">
                <a16:creationId xmlns:a16="http://schemas.microsoft.com/office/drawing/2014/main" id="{FC346C4E-3DBE-FB97-5013-027900196F5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B8B2A42-FFE5-95AA-9962-53BE51E875E2}"/>
              </a:ext>
            </a:extLst>
          </p:cNvPr>
          <p:cNvSpPr>
            <a:spLocks noGrp="1" noChangeArrowheads="1"/>
          </p:cNvSpPr>
          <p:nvPr>
            <p:ph type="sldNum" sz="quarter" idx="5"/>
          </p:nvPr>
        </p:nvSpPr>
        <p:spPr>
          <a:ln/>
        </p:spPr>
        <p:txBody>
          <a:bodyPr/>
          <a:lstStyle/>
          <a:p>
            <a:fld id="{7FF57F48-3369-4254-89C2-CAB40CF40DAE}" type="slidenum">
              <a:rPr lang="en-US" altLang="en-US"/>
              <a:pPr/>
              <a:t>30</a:t>
            </a:fld>
            <a:endParaRPr lang="en-US" altLang="en-US"/>
          </a:p>
        </p:txBody>
      </p:sp>
      <p:sp>
        <p:nvSpPr>
          <p:cNvPr id="99330" name="Rectangle 2">
            <a:extLst>
              <a:ext uri="{FF2B5EF4-FFF2-40B4-BE49-F238E27FC236}">
                <a16:creationId xmlns:a16="http://schemas.microsoft.com/office/drawing/2014/main" id="{E4BE886E-0071-D54F-A21D-0646168B8B3B}"/>
              </a:ext>
            </a:extLst>
          </p:cNvPr>
          <p:cNvSpPr>
            <a:spLocks noRot="1" noChangeArrowheads="1" noTextEdit="1"/>
          </p:cNvSpPr>
          <p:nvPr>
            <p:ph type="sldImg"/>
          </p:nvPr>
        </p:nvSpPr>
        <p:spPr>
          <a:ln/>
        </p:spPr>
      </p:sp>
      <p:sp>
        <p:nvSpPr>
          <p:cNvPr id="99331" name="Rectangle 3">
            <a:extLst>
              <a:ext uri="{FF2B5EF4-FFF2-40B4-BE49-F238E27FC236}">
                <a16:creationId xmlns:a16="http://schemas.microsoft.com/office/drawing/2014/main" id="{B5EAE206-A725-78A3-C77D-58438A33761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B271A50-5202-0FC1-4020-9AF4A5F55E6E}"/>
              </a:ext>
            </a:extLst>
          </p:cNvPr>
          <p:cNvSpPr>
            <a:spLocks noGrp="1" noChangeArrowheads="1"/>
          </p:cNvSpPr>
          <p:nvPr>
            <p:ph type="sldNum" sz="quarter" idx="5"/>
          </p:nvPr>
        </p:nvSpPr>
        <p:spPr>
          <a:ln/>
        </p:spPr>
        <p:txBody>
          <a:bodyPr/>
          <a:lstStyle/>
          <a:p>
            <a:fld id="{04716960-2008-49C0-B31D-BA04A27D43AF}" type="slidenum">
              <a:rPr lang="en-US" altLang="en-US"/>
              <a:pPr/>
              <a:t>31</a:t>
            </a:fld>
            <a:endParaRPr lang="en-US" altLang="en-US"/>
          </a:p>
        </p:txBody>
      </p:sp>
      <p:sp>
        <p:nvSpPr>
          <p:cNvPr id="100354" name="Rectangle 2">
            <a:extLst>
              <a:ext uri="{FF2B5EF4-FFF2-40B4-BE49-F238E27FC236}">
                <a16:creationId xmlns:a16="http://schemas.microsoft.com/office/drawing/2014/main" id="{2995BCD0-3C34-0A5A-6844-971A794C619A}"/>
              </a:ext>
            </a:extLst>
          </p:cNvPr>
          <p:cNvSpPr>
            <a:spLocks noRot="1" noChangeArrowheads="1" noTextEdit="1"/>
          </p:cNvSpPr>
          <p:nvPr>
            <p:ph type="sldImg"/>
          </p:nvPr>
        </p:nvSpPr>
        <p:spPr>
          <a:ln/>
        </p:spPr>
      </p:sp>
      <p:sp>
        <p:nvSpPr>
          <p:cNvPr id="100355" name="Rectangle 3">
            <a:extLst>
              <a:ext uri="{FF2B5EF4-FFF2-40B4-BE49-F238E27FC236}">
                <a16:creationId xmlns:a16="http://schemas.microsoft.com/office/drawing/2014/main" id="{8F54F3ED-7A5B-1E2D-058E-584A256F79A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22EE72D-D843-51EA-601F-36DA84BC3045}"/>
              </a:ext>
            </a:extLst>
          </p:cNvPr>
          <p:cNvSpPr>
            <a:spLocks noGrp="1" noChangeArrowheads="1"/>
          </p:cNvSpPr>
          <p:nvPr>
            <p:ph type="sldNum" sz="quarter" idx="5"/>
          </p:nvPr>
        </p:nvSpPr>
        <p:spPr>
          <a:ln/>
        </p:spPr>
        <p:txBody>
          <a:bodyPr/>
          <a:lstStyle/>
          <a:p>
            <a:fld id="{184853D0-1D4F-42B8-9E7B-9CEFB2EB5A42}" type="slidenum">
              <a:rPr lang="en-US" altLang="en-US"/>
              <a:pPr/>
              <a:t>32</a:t>
            </a:fld>
            <a:endParaRPr lang="en-US" altLang="en-US"/>
          </a:p>
        </p:txBody>
      </p:sp>
      <p:sp>
        <p:nvSpPr>
          <p:cNvPr id="101378" name="Rectangle 2">
            <a:extLst>
              <a:ext uri="{FF2B5EF4-FFF2-40B4-BE49-F238E27FC236}">
                <a16:creationId xmlns:a16="http://schemas.microsoft.com/office/drawing/2014/main" id="{B9FE0118-CF1C-97CA-38A7-43E6B0A48F28}"/>
              </a:ext>
            </a:extLst>
          </p:cNvPr>
          <p:cNvSpPr>
            <a:spLocks noRot="1" noChangeArrowheads="1" noTextEdit="1"/>
          </p:cNvSpPr>
          <p:nvPr>
            <p:ph type="sldImg"/>
          </p:nvPr>
        </p:nvSpPr>
        <p:spPr>
          <a:ln/>
        </p:spPr>
      </p:sp>
      <p:sp>
        <p:nvSpPr>
          <p:cNvPr id="101379" name="Rectangle 3">
            <a:extLst>
              <a:ext uri="{FF2B5EF4-FFF2-40B4-BE49-F238E27FC236}">
                <a16:creationId xmlns:a16="http://schemas.microsoft.com/office/drawing/2014/main" id="{C599023D-C848-1E05-E20E-18FD0989E9F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E16EB92-5D55-56B0-C310-DF5B9BF8A88B}"/>
              </a:ext>
            </a:extLst>
          </p:cNvPr>
          <p:cNvSpPr>
            <a:spLocks noGrp="1" noChangeArrowheads="1"/>
          </p:cNvSpPr>
          <p:nvPr>
            <p:ph type="sldNum" sz="quarter" idx="5"/>
          </p:nvPr>
        </p:nvSpPr>
        <p:spPr>
          <a:ln/>
        </p:spPr>
        <p:txBody>
          <a:bodyPr/>
          <a:lstStyle/>
          <a:p>
            <a:fld id="{932782B2-C9A0-43E1-B908-8FF93B654302}" type="slidenum">
              <a:rPr lang="en-US" altLang="en-US"/>
              <a:pPr/>
              <a:t>33</a:t>
            </a:fld>
            <a:endParaRPr lang="en-US" altLang="en-US"/>
          </a:p>
        </p:txBody>
      </p:sp>
      <p:sp>
        <p:nvSpPr>
          <p:cNvPr id="102402" name="Rectangle 2">
            <a:extLst>
              <a:ext uri="{FF2B5EF4-FFF2-40B4-BE49-F238E27FC236}">
                <a16:creationId xmlns:a16="http://schemas.microsoft.com/office/drawing/2014/main" id="{07B3B1EE-F246-1EC7-2092-05D8F496CEA5}"/>
              </a:ext>
            </a:extLst>
          </p:cNvPr>
          <p:cNvSpPr>
            <a:spLocks noRot="1" noChangeArrowheads="1" noTextEdit="1"/>
          </p:cNvSpPr>
          <p:nvPr>
            <p:ph type="sldImg"/>
          </p:nvPr>
        </p:nvSpPr>
        <p:spPr>
          <a:ln/>
        </p:spPr>
      </p:sp>
      <p:sp>
        <p:nvSpPr>
          <p:cNvPr id="102403" name="Rectangle 3">
            <a:extLst>
              <a:ext uri="{FF2B5EF4-FFF2-40B4-BE49-F238E27FC236}">
                <a16:creationId xmlns:a16="http://schemas.microsoft.com/office/drawing/2014/main" id="{0F4A6418-A5AB-58F3-0916-2C2408E60E3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4CB7BAB-A898-4D13-CC39-73471E525833}"/>
              </a:ext>
            </a:extLst>
          </p:cNvPr>
          <p:cNvSpPr>
            <a:spLocks noGrp="1" noChangeArrowheads="1"/>
          </p:cNvSpPr>
          <p:nvPr>
            <p:ph type="sldNum" sz="quarter" idx="5"/>
          </p:nvPr>
        </p:nvSpPr>
        <p:spPr>
          <a:ln/>
        </p:spPr>
        <p:txBody>
          <a:bodyPr/>
          <a:lstStyle/>
          <a:p>
            <a:fld id="{228F9D2B-A939-4D27-87C8-8569413991FC}" type="slidenum">
              <a:rPr lang="en-US" altLang="en-US"/>
              <a:pPr/>
              <a:t>34</a:t>
            </a:fld>
            <a:endParaRPr lang="en-US" altLang="en-US"/>
          </a:p>
        </p:txBody>
      </p:sp>
      <p:sp>
        <p:nvSpPr>
          <p:cNvPr id="103426" name="Rectangle 2">
            <a:extLst>
              <a:ext uri="{FF2B5EF4-FFF2-40B4-BE49-F238E27FC236}">
                <a16:creationId xmlns:a16="http://schemas.microsoft.com/office/drawing/2014/main" id="{82B35DA8-C3D9-E005-CC9F-B03753C6C488}"/>
              </a:ext>
            </a:extLst>
          </p:cNvPr>
          <p:cNvSpPr>
            <a:spLocks noRot="1" noChangeArrowheads="1" noTextEdit="1"/>
          </p:cNvSpPr>
          <p:nvPr>
            <p:ph type="sldImg"/>
          </p:nvPr>
        </p:nvSpPr>
        <p:spPr>
          <a:ln/>
        </p:spPr>
      </p:sp>
      <p:sp>
        <p:nvSpPr>
          <p:cNvPr id="103427" name="Rectangle 3">
            <a:extLst>
              <a:ext uri="{FF2B5EF4-FFF2-40B4-BE49-F238E27FC236}">
                <a16:creationId xmlns:a16="http://schemas.microsoft.com/office/drawing/2014/main" id="{E5D844DA-359C-4A8A-1E0D-5D3BF05487C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79ED3C2-C6C8-4ECF-5686-FD6AE9BD5BCD}"/>
              </a:ext>
            </a:extLst>
          </p:cNvPr>
          <p:cNvSpPr>
            <a:spLocks noGrp="1" noChangeArrowheads="1"/>
          </p:cNvSpPr>
          <p:nvPr>
            <p:ph type="sldNum" sz="quarter" idx="5"/>
          </p:nvPr>
        </p:nvSpPr>
        <p:spPr>
          <a:ln/>
        </p:spPr>
        <p:txBody>
          <a:bodyPr/>
          <a:lstStyle/>
          <a:p>
            <a:fld id="{7BCD0A8D-3E95-49D0-AF57-FC4E1EAB4863}" type="slidenum">
              <a:rPr lang="en-US" altLang="en-US"/>
              <a:pPr/>
              <a:t>35</a:t>
            </a:fld>
            <a:endParaRPr lang="en-US" altLang="en-US"/>
          </a:p>
        </p:txBody>
      </p:sp>
      <p:sp>
        <p:nvSpPr>
          <p:cNvPr id="104450" name="Rectangle 2">
            <a:extLst>
              <a:ext uri="{FF2B5EF4-FFF2-40B4-BE49-F238E27FC236}">
                <a16:creationId xmlns:a16="http://schemas.microsoft.com/office/drawing/2014/main" id="{DA5AEAF0-EC8A-83DA-6A9F-D76067BDC1B6}"/>
              </a:ext>
            </a:extLst>
          </p:cNvPr>
          <p:cNvSpPr>
            <a:spLocks noRot="1" noChangeArrowheads="1" noTextEdit="1"/>
          </p:cNvSpPr>
          <p:nvPr>
            <p:ph type="sldImg"/>
          </p:nvPr>
        </p:nvSpPr>
        <p:spPr>
          <a:ln/>
        </p:spPr>
      </p:sp>
      <p:sp>
        <p:nvSpPr>
          <p:cNvPr id="104451" name="Rectangle 3">
            <a:extLst>
              <a:ext uri="{FF2B5EF4-FFF2-40B4-BE49-F238E27FC236}">
                <a16:creationId xmlns:a16="http://schemas.microsoft.com/office/drawing/2014/main" id="{266B107D-AD77-A74A-B48B-252857F9B14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95D472-980C-AF3F-E676-3B123DFB0B9A}"/>
              </a:ext>
            </a:extLst>
          </p:cNvPr>
          <p:cNvSpPr>
            <a:spLocks noGrp="1" noChangeArrowheads="1"/>
          </p:cNvSpPr>
          <p:nvPr>
            <p:ph type="sldNum" sz="quarter" idx="5"/>
          </p:nvPr>
        </p:nvSpPr>
        <p:spPr>
          <a:ln/>
        </p:spPr>
        <p:txBody>
          <a:bodyPr/>
          <a:lstStyle/>
          <a:p>
            <a:fld id="{E5351627-BF14-451E-90B9-E0730EFA2B1C}" type="slidenum">
              <a:rPr lang="en-US" altLang="en-US"/>
              <a:pPr/>
              <a:t>36</a:t>
            </a:fld>
            <a:endParaRPr lang="en-US" altLang="en-US"/>
          </a:p>
        </p:txBody>
      </p:sp>
      <p:sp>
        <p:nvSpPr>
          <p:cNvPr id="105474" name="Rectangle 2">
            <a:extLst>
              <a:ext uri="{FF2B5EF4-FFF2-40B4-BE49-F238E27FC236}">
                <a16:creationId xmlns:a16="http://schemas.microsoft.com/office/drawing/2014/main" id="{EDBC906B-186E-CED2-452C-0CCE63DCA253}"/>
              </a:ext>
            </a:extLst>
          </p:cNvPr>
          <p:cNvSpPr>
            <a:spLocks noRot="1" noChangeArrowheads="1" noTextEdit="1"/>
          </p:cNvSpPr>
          <p:nvPr>
            <p:ph type="sldImg"/>
          </p:nvPr>
        </p:nvSpPr>
        <p:spPr>
          <a:ln/>
        </p:spPr>
      </p:sp>
      <p:sp>
        <p:nvSpPr>
          <p:cNvPr id="105475" name="Rectangle 3">
            <a:extLst>
              <a:ext uri="{FF2B5EF4-FFF2-40B4-BE49-F238E27FC236}">
                <a16:creationId xmlns:a16="http://schemas.microsoft.com/office/drawing/2014/main" id="{DD07CECA-C925-E3BE-4EBB-8EAD7F13DA2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CAB2C78-B8B9-6E08-CC4D-FA47691DE35D}"/>
              </a:ext>
            </a:extLst>
          </p:cNvPr>
          <p:cNvSpPr>
            <a:spLocks noGrp="1" noChangeArrowheads="1"/>
          </p:cNvSpPr>
          <p:nvPr>
            <p:ph type="sldNum" sz="quarter" idx="5"/>
          </p:nvPr>
        </p:nvSpPr>
        <p:spPr>
          <a:ln/>
        </p:spPr>
        <p:txBody>
          <a:bodyPr/>
          <a:lstStyle/>
          <a:p>
            <a:fld id="{5304767E-13E1-4489-A60B-632479CA177C}" type="slidenum">
              <a:rPr lang="en-US" altLang="en-US"/>
              <a:pPr/>
              <a:t>37</a:t>
            </a:fld>
            <a:endParaRPr lang="en-US" altLang="en-US"/>
          </a:p>
        </p:txBody>
      </p:sp>
      <p:sp>
        <p:nvSpPr>
          <p:cNvPr id="106498" name="Rectangle 2">
            <a:extLst>
              <a:ext uri="{FF2B5EF4-FFF2-40B4-BE49-F238E27FC236}">
                <a16:creationId xmlns:a16="http://schemas.microsoft.com/office/drawing/2014/main" id="{F9BE295D-891A-2C4D-CEEF-5B63710C6A1A}"/>
              </a:ext>
            </a:extLst>
          </p:cNvPr>
          <p:cNvSpPr>
            <a:spLocks noRot="1" noChangeArrowheads="1" noTextEdit="1"/>
          </p:cNvSpPr>
          <p:nvPr>
            <p:ph type="sldImg"/>
          </p:nvPr>
        </p:nvSpPr>
        <p:spPr>
          <a:ln/>
        </p:spPr>
      </p:sp>
      <p:sp>
        <p:nvSpPr>
          <p:cNvPr id="106499" name="Rectangle 3">
            <a:extLst>
              <a:ext uri="{FF2B5EF4-FFF2-40B4-BE49-F238E27FC236}">
                <a16:creationId xmlns:a16="http://schemas.microsoft.com/office/drawing/2014/main" id="{4C18AAD0-9836-9E5D-0045-B81DCECBE66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D1D39FE-78B2-04BC-4837-E1D2DEAEB5D3}"/>
              </a:ext>
            </a:extLst>
          </p:cNvPr>
          <p:cNvSpPr>
            <a:spLocks noGrp="1" noChangeArrowheads="1"/>
          </p:cNvSpPr>
          <p:nvPr>
            <p:ph type="sldNum" sz="quarter" idx="5"/>
          </p:nvPr>
        </p:nvSpPr>
        <p:spPr>
          <a:ln/>
        </p:spPr>
        <p:txBody>
          <a:bodyPr/>
          <a:lstStyle/>
          <a:p>
            <a:fld id="{D6B3E70B-D669-427F-A68A-61C4A82D9701}" type="slidenum">
              <a:rPr lang="en-US" altLang="en-US"/>
              <a:pPr/>
              <a:t>38</a:t>
            </a:fld>
            <a:endParaRPr lang="en-US" altLang="en-US"/>
          </a:p>
        </p:txBody>
      </p:sp>
      <p:sp>
        <p:nvSpPr>
          <p:cNvPr id="107522" name="Rectangle 2">
            <a:extLst>
              <a:ext uri="{FF2B5EF4-FFF2-40B4-BE49-F238E27FC236}">
                <a16:creationId xmlns:a16="http://schemas.microsoft.com/office/drawing/2014/main" id="{924070D7-7193-2A27-702C-A3FBC4C9E0BC}"/>
              </a:ext>
            </a:extLst>
          </p:cNvPr>
          <p:cNvSpPr>
            <a:spLocks noRot="1" noChangeArrowheads="1" noTextEdit="1"/>
          </p:cNvSpPr>
          <p:nvPr>
            <p:ph type="sldImg"/>
          </p:nvPr>
        </p:nvSpPr>
        <p:spPr>
          <a:ln/>
        </p:spPr>
      </p:sp>
      <p:sp>
        <p:nvSpPr>
          <p:cNvPr id="107523" name="Rectangle 3">
            <a:extLst>
              <a:ext uri="{FF2B5EF4-FFF2-40B4-BE49-F238E27FC236}">
                <a16:creationId xmlns:a16="http://schemas.microsoft.com/office/drawing/2014/main" id="{CEE3290F-CE50-7705-7896-6E6D32E00AA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E95D4EB-D7DB-5E99-743A-A54C2C7F9CD9}"/>
              </a:ext>
            </a:extLst>
          </p:cNvPr>
          <p:cNvSpPr>
            <a:spLocks noGrp="1" noChangeArrowheads="1"/>
          </p:cNvSpPr>
          <p:nvPr>
            <p:ph type="sldNum" sz="quarter" idx="5"/>
          </p:nvPr>
        </p:nvSpPr>
        <p:spPr>
          <a:ln/>
        </p:spPr>
        <p:txBody>
          <a:bodyPr/>
          <a:lstStyle/>
          <a:p>
            <a:fld id="{49414D7A-3946-40F4-A2DB-E1B237AACA9B}" type="slidenum">
              <a:rPr lang="en-US" altLang="en-US"/>
              <a:pPr/>
              <a:t>39</a:t>
            </a:fld>
            <a:endParaRPr lang="en-US" altLang="en-US"/>
          </a:p>
        </p:txBody>
      </p:sp>
      <p:sp>
        <p:nvSpPr>
          <p:cNvPr id="108546" name="Rectangle 2">
            <a:extLst>
              <a:ext uri="{FF2B5EF4-FFF2-40B4-BE49-F238E27FC236}">
                <a16:creationId xmlns:a16="http://schemas.microsoft.com/office/drawing/2014/main" id="{AD3DEE4A-8719-B5D2-4506-751EFEE6FB4E}"/>
              </a:ext>
            </a:extLst>
          </p:cNvPr>
          <p:cNvSpPr>
            <a:spLocks noRot="1" noChangeArrowheads="1" noTextEdit="1"/>
          </p:cNvSpPr>
          <p:nvPr>
            <p:ph type="sldImg"/>
          </p:nvPr>
        </p:nvSpPr>
        <p:spPr>
          <a:ln/>
        </p:spPr>
      </p:sp>
      <p:sp>
        <p:nvSpPr>
          <p:cNvPr id="108547" name="Rectangle 3">
            <a:extLst>
              <a:ext uri="{FF2B5EF4-FFF2-40B4-BE49-F238E27FC236}">
                <a16:creationId xmlns:a16="http://schemas.microsoft.com/office/drawing/2014/main" id="{DC2FEB94-4470-F621-4D73-439EDC39E72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930D497-CB3B-D290-FC28-292B3643846A}"/>
              </a:ext>
            </a:extLst>
          </p:cNvPr>
          <p:cNvSpPr>
            <a:spLocks noGrp="1" noChangeArrowheads="1"/>
          </p:cNvSpPr>
          <p:nvPr>
            <p:ph type="sldNum" sz="quarter" idx="5"/>
          </p:nvPr>
        </p:nvSpPr>
        <p:spPr>
          <a:ln/>
        </p:spPr>
        <p:txBody>
          <a:bodyPr/>
          <a:lstStyle/>
          <a:p>
            <a:fld id="{5AE8B803-10C9-4FB6-B784-94E9927E5666}" type="slidenum">
              <a:rPr lang="en-US" altLang="en-US"/>
              <a:pPr/>
              <a:t>4</a:t>
            </a:fld>
            <a:endParaRPr lang="en-US" altLang="en-US"/>
          </a:p>
        </p:txBody>
      </p:sp>
      <p:sp>
        <p:nvSpPr>
          <p:cNvPr id="73730" name="Rectangle 2">
            <a:extLst>
              <a:ext uri="{FF2B5EF4-FFF2-40B4-BE49-F238E27FC236}">
                <a16:creationId xmlns:a16="http://schemas.microsoft.com/office/drawing/2014/main" id="{1661FEBB-8917-E8F0-03A9-06143456C4C4}"/>
              </a:ext>
            </a:extLst>
          </p:cNvPr>
          <p:cNvSpPr>
            <a:spLocks noRot="1" noChangeArrowheads="1" noTextEdit="1"/>
          </p:cNvSpPr>
          <p:nvPr>
            <p:ph type="sldImg"/>
          </p:nvPr>
        </p:nvSpPr>
        <p:spPr>
          <a:ln/>
        </p:spPr>
      </p:sp>
      <p:sp>
        <p:nvSpPr>
          <p:cNvPr id="73731" name="Rectangle 3">
            <a:extLst>
              <a:ext uri="{FF2B5EF4-FFF2-40B4-BE49-F238E27FC236}">
                <a16:creationId xmlns:a16="http://schemas.microsoft.com/office/drawing/2014/main" id="{F697F64C-6AB7-0763-DAEA-A7689FE18BC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F20DB37-EC73-85B3-0227-92248CA81B7F}"/>
              </a:ext>
            </a:extLst>
          </p:cNvPr>
          <p:cNvSpPr>
            <a:spLocks noGrp="1" noChangeArrowheads="1"/>
          </p:cNvSpPr>
          <p:nvPr>
            <p:ph type="sldNum" sz="quarter" idx="5"/>
          </p:nvPr>
        </p:nvSpPr>
        <p:spPr>
          <a:ln/>
        </p:spPr>
        <p:txBody>
          <a:bodyPr/>
          <a:lstStyle/>
          <a:p>
            <a:fld id="{2F34BDF5-E610-49A0-BFBB-1CF08D9F050E}" type="slidenum">
              <a:rPr lang="en-US" altLang="en-US"/>
              <a:pPr/>
              <a:t>40</a:t>
            </a:fld>
            <a:endParaRPr lang="en-US" altLang="en-US"/>
          </a:p>
        </p:txBody>
      </p:sp>
      <p:sp>
        <p:nvSpPr>
          <p:cNvPr id="109570" name="Rectangle 2">
            <a:extLst>
              <a:ext uri="{FF2B5EF4-FFF2-40B4-BE49-F238E27FC236}">
                <a16:creationId xmlns:a16="http://schemas.microsoft.com/office/drawing/2014/main" id="{854E437C-D0A3-CFBB-DA55-3007AC6011DF}"/>
              </a:ext>
            </a:extLst>
          </p:cNvPr>
          <p:cNvSpPr>
            <a:spLocks noRot="1" noChangeArrowheads="1" noTextEdit="1"/>
          </p:cNvSpPr>
          <p:nvPr>
            <p:ph type="sldImg"/>
          </p:nvPr>
        </p:nvSpPr>
        <p:spPr>
          <a:ln/>
        </p:spPr>
      </p:sp>
      <p:sp>
        <p:nvSpPr>
          <p:cNvPr id="109571" name="Rectangle 3">
            <a:extLst>
              <a:ext uri="{FF2B5EF4-FFF2-40B4-BE49-F238E27FC236}">
                <a16:creationId xmlns:a16="http://schemas.microsoft.com/office/drawing/2014/main" id="{3BD2C12B-2CE7-CAA5-CF7F-91C5B2D0BEB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3BA99AA-92B4-2DC6-C0A5-BB2045557DAC}"/>
              </a:ext>
            </a:extLst>
          </p:cNvPr>
          <p:cNvSpPr>
            <a:spLocks noGrp="1" noChangeArrowheads="1"/>
          </p:cNvSpPr>
          <p:nvPr>
            <p:ph type="sldNum" sz="quarter" idx="5"/>
          </p:nvPr>
        </p:nvSpPr>
        <p:spPr>
          <a:ln/>
        </p:spPr>
        <p:txBody>
          <a:bodyPr/>
          <a:lstStyle/>
          <a:p>
            <a:fld id="{947BB91F-0E77-4AC8-83B2-C75074A0D073}" type="slidenum">
              <a:rPr lang="en-US" altLang="en-US"/>
              <a:pPr/>
              <a:t>41</a:t>
            </a:fld>
            <a:endParaRPr lang="en-US" altLang="en-US"/>
          </a:p>
        </p:txBody>
      </p:sp>
      <p:sp>
        <p:nvSpPr>
          <p:cNvPr id="110594" name="Rectangle 2">
            <a:extLst>
              <a:ext uri="{FF2B5EF4-FFF2-40B4-BE49-F238E27FC236}">
                <a16:creationId xmlns:a16="http://schemas.microsoft.com/office/drawing/2014/main" id="{8DD136D4-1259-EC30-5086-55DD2B8D7521}"/>
              </a:ext>
            </a:extLst>
          </p:cNvPr>
          <p:cNvSpPr>
            <a:spLocks noRot="1" noChangeArrowheads="1" noTextEdit="1"/>
          </p:cNvSpPr>
          <p:nvPr>
            <p:ph type="sldImg"/>
          </p:nvPr>
        </p:nvSpPr>
        <p:spPr>
          <a:ln/>
        </p:spPr>
      </p:sp>
      <p:sp>
        <p:nvSpPr>
          <p:cNvPr id="110595" name="Rectangle 3">
            <a:extLst>
              <a:ext uri="{FF2B5EF4-FFF2-40B4-BE49-F238E27FC236}">
                <a16:creationId xmlns:a16="http://schemas.microsoft.com/office/drawing/2014/main" id="{C2EDC719-ADDE-9539-2372-9902E8E744D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EA6FE32-3212-58E9-B663-C518D18BAD9C}"/>
              </a:ext>
            </a:extLst>
          </p:cNvPr>
          <p:cNvSpPr>
            <a:spLocks noGrp="1" noChangeArrowheads="1"/>
          </p:cNvSpPr>
          <p:nvPr>
            <p:ph type="sldNum" sz="quarter" idx="5"/>
          </p:nvPr>
        </p:nvSpPr>
        <p:spPr>
          <a:ln/>
        </p:spPr>
        <p:txBody>
          <a:bodyPr/>
          <a:lstStyle/>
          <a:p>
            <a:fld id="{65C3CB45-A1BE-4B02-B719-4937C76B44A3}" type="slidenum">
              <a:rPr lang="en-US" altLang="en-US"/>
              <a:pPr/>
              <a:t>42</a:t>
            </a:fld>
            <a:endParaRPr lang="en-US" altLang="en-US"/>
          </a:p>
        </p:txBody>
      </p:sp>
      <p:sp>
        <p:nvSpPr>
          <p:cNvPr id="111618" name="Rectangle 2">
            <a:extLst>
              <a:ext uri="{FF2B5EF4-FFF2-40B4-BE49-F238E27FC236}">
                <a16:creationId xmlns:a16="http://schemas.microsoft.com/office/drawing/2014/main" id="{D89D8242-E328-83AD-6161-766CCB25C6E8}"/>
              </a:ext>
            </a:extLst>
          </p:cNvPr>
          <p:cNvSpPr>
            <a:spLocks noRot="1" noChangeArrowheads="1" noTextEdit="1"/>
          </p:cNvSpPr>
          <p:nvPr>
            <p:ph type="sldImg"/>
          </p:nvPr>
        </p:nvSpPr>
        <p:spPr>
          <a:ln/>
        </p:spPr>
      </p:sp>
      <p:sp>
        <p:nvSpPr>
          <p:cNvPr id="111619" name="Rectangle 3">
            <a:extLst>
              <a:ext uri="{FF2B5EF4-FFF2-40B4-BE49-F238E27FC236}">
                <a16:creationId xmlns:a16="http://schemas.microsoft.com/office/drawing/2014/main" id="{9983184D-DA20-A628-C161-09E7356A26C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CDAEEE2-93D6-AC9D-76DD-089909498849}"/>
              </a:ext>
            </a:extLst>
          </p:cNvPr>
          <p:cNvSpPr>
            <a:spLocks noGrp="1" noChangeArrowheads="1"/>
          </p:cNvSpPr>
          <p:nvPr>
            <p:ph type="sldNum" sz="quarter" idx="5"/>
          </p:nvPr>
        </p:nvSpPr>
        <p:spPr>
          <a:ln/>
        </p:spPr>
        <p:txBody>
          <a:bodyPr/>
          <a:lstStyle/>
          <a:p>
            <a:fld id="{CD5D526B-D0A4-4D51-998B-1D1B8207FB15}" type="slidenum">
              <a:rPr lang="en-US" altLang="en-US"/>
              <a:pPr/>
              <a:t>43</a:t>
            </a:fld>
            <a:endParaRPr lang="en-US" altLang="en-US"/>
          </a:p>
        </p:txBody>
      </p:sp>
      <p:sp>
        <p:nvSpPr>
          <p:cNvPr id="112642" name="Rectangle 2">
            <a:extLst>
              <a:ext uri="{FF2B5EF4-FFF2-40B4-BE49-F238E27FC236}">
                <a16:creationId xmlns:a16="http://schemas.microsoft.com/office/drawing/2014/main" id="{2743D52C-0D34-AC54-8DBD-36BF94A8CC7E}"/>
              </a:ext>
            </a:extLst>
          </p:cNvPr>
          <p:cNvSpPr>
            <a:spLocks noRot="1" noChangeArrowheads="1" noTextEdit="1"/>
          </p:cNvSpPr>
          <p:nvPr>
            <p:ph type="sldImg"/>
          </p:nvPr>
        </p:nvSpPr>
        <p:spPr>
          <a:ln/>
        </p:spPr>
      </p:sp>
      <p:sp>
        <p:nvSpPr>
          <p:cNvPr id="112643" name="Rectangle 3">
            <a:extLst>
              <a:ext uri="{FF2B5EF4-FFF2-40B4-BE49-F238E27FC236}">
                <a16:creationId xmlns:a16="http://schemas.microsoft.com/office/drawing/2014/main" id="{C9A43532-5173-472B-F12D-7D1E5C86EFB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324D6FA-9269-D7B8-187E-ED75CB07C7FB}"/>
              </a:ext>
            </a:extLst>
          </p:cNvPr>
          <p:cNvSpPr>
            <a:spLocks noGrp="1" noChangeArrowheads="1"/>
          </p:cNvSpPr>
          <p:nvPr>
            <p:ph type="sldNum" sz="quarter" idx="5"/>
          </p:nvPr>
        </p:nvSpPr>
        <p:spPr>
          <a:ln/>
        </p:spPr>
        <p:txBody>
          <a:bodyPr/>
          <a:lstStyle/>
          <a:p>
            <a:fld id="{4873F027-A585-41B9-A743-33568074B6E4}" type="slidenum">
              <a:rPr lang="en-US" altLang="en-US"/>
              <a:pPr/>
              <a:t>44</a:t>
            </a:fld>
            <a:endParaRPr lang="en-US" altLang="en-US"/>
          </a:p>
        </p:txBody>
      </p:sp>
      <p:sp>
        <p:nvSpPr>
          <p:cNvPr id="113666" name="Rectangle 2">
            <a:extLst>
              <a:ext uri="{FF2B5EF4-FFF2-40B4-BE49-F238E27FC236}">
                <a16:creationId xmlns:a16="http://schemas.microsoft.com/office/drawing/2014/main" id="{274A38CA-FE8D-6302-7DAF-48B4445433C5}"/>
              </a:ext>
            </a:extLst>
          </p:cNvPr>
          <p:cNvSpPr>
            <a:spLocks noRot="1" noChangeArrowheads="1" noTextEdit="1"/>
          </p:cNvSpPr>
          <p:nvPr>
            <p:ph type="sldImg"/>
          </p:nvPr>
        </p:nvSpPr>
        <p:spPr>
          <a:ln/>
        </p:spPr>
      </p:sp>
      <p:sp>
        <p:nvSpPr>
          <p:cNvPr id="113667" name="Rectangle 3">
            <a:extLst>
              <a:ext uri="{FF2B5EF4-FFF2-40B4-BE49-F238E27FC236}">
                <a16:creationId xmlns:a16="http://schemas.microsoft.com/office/drawing/2014/main" id="{0F20BB8F-6CE5-4880-64DF-C88CBDEE819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2F3B2D0-F4BE-D8AC-B88D-232464C07077}"/>
              </a:ext>
            </a:extLst>
          </p:cNvPr>
          <p:cNvSpPr>
            <a:spLocks noGrp="1" noChangeArrowheads="1"/>
          </p:cNvSpPr>
          <p:nvPr>
            <p:ph type="sldNum" sz="quarter" idx="5"/>
          </p:nvPr>
        </p:nvSpPr>
        <p:spPr>
          <a:ln/>
        </p:spPr>
        <p:txBody>
          <a:bodyPr/>
          <a:lstStyle/>
          <a:p>
            <a:fld id="{498867FD-FA41-4277-955A-626B4CF290C2}" type="slidenum">
              <a:rPr lang="en-US" altLang="en-US"/>
              <a:pPr/>
              <a:t>45</a:t>
            </a:fld>
            <a:endParaRPr lang="en-US" altLang="en-US"/>
          </a:p>
        </p:txBody>
      </p:sp>
      <p:sp>
        <p:nvSpPr>
          <p:cNvPr id="114690" name="Rectangle 2">
            <a:extLst>
              <a:ext uri="{FF2B5EF4-FFF2-40B4-BE49-F238E27FC236}">
                <a16:creationId xmlns:a16="http://schemas.microsoft.com/office/drawing/2014/main" id="{D766DAC7-CE7A-32DF-9AFB-546B0BFEAF82}"/>
              </a:ext>
            </a:extLst>
          </p:cNvPr>
          <p:cNvSpPr>
            <a:spLocks noRot="1" noChangeArrowheads="1" noTextEdit="1"/>
          </p:cNvSpPr>
          <p:nvPr>
            <p:ph type="sldImg"/>
          </p:nvPr>
        </p:nvSpPr>
        <p:spPr>
          <a:ln/>
        </p:spPr>
      </p:sp>
      <p:sp>
        <p:nvSpPr>
          <p:cNvPr id="114691" name="Rectangle 3">
            <a:extLst>
              <a:ext uri="{FF2B5EF4-FFF2-40B4-BE49-F238E27FC236}">
                <a16:creationId xmlns:a16="http://schemas.microsoft.com/office/drawing/2014/main" id="{A2D03E07-8F9D-2D88-5768-1375D48E4EF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79EA43F-DA4A-D2FA-D5A5-FEB981441B9F}"/>
              </a:ext>
            </a:extLst>
          </p:cNvPr>
          <p:cNvSpPr>
            <a:spLocks noGrp="1" noChangeArrowheads="1"/>
          </p:cNvSpPr>
          <p:nvPr>
            <p:ph type="sldNum" sz="quarter" idx="5"/>
          </p:nvPr>
        </p:nvSpPr>
        <p:spPr>
          <a:ln/>
        </p:spPr>
        <p:txBody>
          <a:bodyPr/>
          <a:lstStyle/>
          <a:p>
            <a:fld id="{8147A64E-7387-4A80-BBA0-3299AFA4CF13}" type="slidenum">
              <a:rPr lang="en-US" altLang="en-US"/>
              <a:pPr/>
              <a:t>46</a:t>
            </a:fld>
            <a:endParaRPr lang="en-US" altLang="en-US"/>
          </a:p>
        </p:txBody>
      </p:sp>
      <p:sp>
        <p:nvSpPr>
          <p:cNvPr id="115714" name="Rectangle 2">
            <a:extLst>
              <a:ext uri="{FF2B5EF4-FFF2-40B4-BE49-F238E27FC236}">
                <a16:creationId xmlns:a16="http://schemas.microsoft.com/office/drawing/2014/main" id="{E3356ED5-14DF-57EE-84CA-04479E424817}"/>
              </a:ext>
            </a:extLst>
          </p:cNvPr>
          <p:cNvSpPr>
            <a:spLocks noRot="1" noChangeArrowheads="1" noTextEdit="1"/>
          </p:cNvSpPr>
          <p:nvPr>
            <p:ph type="sldImg"/>
          </p:nvPr>
        </p:nvSpPr>
        <p:spPr>
          <a:ln/>
        </p:spPr>
      </p:sp>
      <p:sp>
        <p:nvSpPr>
          <p:cNvPr id="115715" name="Rectangle 3">
            <a:extLst>
              <a:ext uri="{FF2B5EF4-FFF2-40B4-BE49-F238E27FC236}">
                <a16:creationId xmlns:a16="http://schemas.microsoft.com/office/drawing/2014/main" id="{BE42BAD3-0D41-97DB-D744-EE6DC6B130A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0B8F5C2-A4E5-D54F-94BD-4C8BA278D550}"/>
              </a:ext>
            </a:extLst>
          </p:cNvPr>
          <p:cNvSpPr>
            <a:spLocks noGrp="1" noChangeArrowheads="1"/>
          </p:cNvSpPr>
          <p:nvPr>
            <p:ph type="sldNum" sz="quarter" idx="5"/>
          </p:nvPr>
        </p:nvSpPr>
        <p:spPr>
          <a:ln/>
        </p:spPr>
        <p:txBody>
          <a:bodyPr/>
          <a:lstStyle/>
          <a:p>
            <a:fld id="{0914016C-677E-42D7-AFFC-EF8512332CA6}" type="slidenum">
              <a:rPr lang="en-US" altLang="en-US"/>
              <a:pPr/>
              <a:t>47</a:t>
            </a:fld>
            <a:endParaRPr lang="en-US" altLang="en-US"/>
          </a:p>
        </p:txBody>
      </p:sp>
      <p:sp>
        <p:nvSpPr>
          <p:cNvPr id="116738" name="Rectangle 2">
            <a:extLst>
              <a:ext uri="{FF2B5EF4-FFF2-40B4-BE49-F238E27FC236}">
                <a16:creationId xmlns:a16="http://schemas.microsoft.com/office/drawing/2014/main" id="{4D7E9326-D0B8-823B-DA51-85F987F97C83}"/>
              </a:ext>
            </a:extLst>
          </p:cNvPr>
          <p:cNvSpPr>
            <a:spLocks noRot="1" noChangeArrowheads="1" noTextEdit="1"/>
          </p:cNvSpPr>
          <p:nvPr>
            <p:ph type="sldImg"/>
          </p:nvPr>
        </p:nvSpPr>
        <p:spPr>
          <a:ln/>
        </p:spPr>
      </p:sp>
      <p:sp>
        <p:nvSpPr>
          <p:cNvPr id="116739" name="Rectangle 3">
            <a:extLst>
              <a:ext uri="{FF2B5EF4-FFF2-40B4-BE49-F238E27FC236}">
                <a16:creationId xmlns:a16="http://schemas.microsoft.com/office/drawing/2014/main" id="{51EBD1D7-0D38-2B42-91F3-E77D8BC83AA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C22A2BB-09F9-9E7F-AA3F-25E31C1F00EB}"/>
              </a:ext>
            </a:extLst>
          </p:cNvPr>
          <p:cNvSpPr>
            <a:spLocks noGrp="1" noChangeArrowheads="1"/>
          </p:cNvSpPr>
          <p:nvPr>
            <p:ph type="sldNum" sz="quarter" idx="5"/>
          </p:nvPr>
        </p:nvSpPr>
        <p:spPr>
          <a:ln/>
        </p:spPr>
        <p:txBody>
          <a:bodyPr/>
          <a:lstStyle/>
          <a:p>
            <a:fld id="{53667940-29A8-42FF-A871-D0A23CFA4E29}" type="slidenum">
              <a:rPr lang="en-US" altLang="en-US"/>
              <a:pPr/>
              <a:t>48</a:t>
            </a:fld>
            <a:endParaRPr lang="en-US" altLang="en-US"/>
          </a:p>
        </p:txBody>
      </p:sp>
      <p:sp>
        <p:nvSpPr>
          <p:cNvPr id="117762" name="Rectangle 2">
            <a:extLst>
              <a:ext uri="{FF2B5EF4-FFF2-40B4-BE49-F238E27FC236}">
                <a16:creationId xmlns:a16="http://schemas.microsoft.com/office/drawing/2014/main" id="{C78FE62B-BDFD-15D8-7511-4D35F4A1E129}"/>
              </a:ext>
            </a:extLst>
          </p:cNvPr>
          <p:cNvSpPr>
            <a:spLocks noRot="1" noChangeArrowheads="1" noTextEdit="1"/>
          </p:cNvSpPr>
          <p:nvPr>
            <p:ph type="sldImg"/>
          </p:nvPr>
        </p:nvSpPr>
        <p:spPr>
          <a:ln/>
        </p:spPr>
      </p:sp>
      <p:sp>
        <p:nvSpPr>
          <p:cNvPr id="117763" name="Rectangle 3">
            <a:extLst>
              <a:ext uri="{FF2B5EF4-FFF2-40B4-BE49-F238E27FC236}">
                <a16:creationId xmlns:a16="http://schemas.microsoft.com/office/drawing/2014/main" id="{B8700D32-2EA0-0700-7937-F0A6B398F9D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4CDFCC6-03F6-FD5D-F14D-BC458644C3B1}"/>
              </a:ext>
            </a:extLst>
          </p:cNvPr>
          <p:cNvSpPr>
            <a:spLocks noGrp="1" noChangeArrowheads="1"/>
          </p:cNvSpPr>
          <p:nvPr>
            <p:ph type="sldNum" sz="quarter" idx="5"/>
          </p:nvPr>
        </p:nvSpPr>
        <p:spPr>
          <a:ln/>
        </p:spPr>
        <p:txBody>
          <a:bodyPr/>
          <a:lstStyle/>
          <a:p>
            <a:fld id="{47330141-62B7-4F41-B3CB-59274CF99761}" type="slidenum">
              <a:rPr lang="en-US" altLang="en-US"/>
              <a:pPr/>
              <a:t>49</a:t>
            </a:fld>
            <a:endParaRPr lang="en-US" altLang="en-US"/>
          </a:p>
        </p:txBody>
      </p:sp>
      <p:sp>
        <p:nvSpPr>
          <p:cNvPr id="118786" name="Rectangle 2">
            <a:extLst>
              <a:ext uri="{FF2B5EF4-FFF2-40B4-BE49-F238E27FC236}">
                <a16:creationId xmlns:a16="http://schemas.microsoft.com/office/drawing/2014/main" id="{794B9F52-2E68-69DD-AA16-E540A166D035}"/>
              </a:ext>
            </a:extLst>
          </p:cNvPr>
          <p:cNvSpPr>
            <a:spLocks noRot="1" noChangeArrowheads="1" noTextEdit="1"/>
          </p:cNvSpPr>
          <p:nvPr>
            <p:ph type="sldImg"/>
          </p:nvPr>
        </p:nvSpPr>
        <p:spPr>
          <a:ln/>
        </p:spPr>
      </p:sp>
      <p:sp>
        <p:nvSpPr>
          <p:cNvPr id="118787" name="Rectangle 3">
            <a:extLst>
              <a:ext uri="{FF2B5EF4-FFF2-40B4-BE49-F238E27FC236}">
                <a16:creationId xmlns:a16="http://schemas.microsoft.com/office/drawing/2014/main" id="{D7C7FBD5-AC05-851D-46F0-1F59B5FDC22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A3F94EE-2DCF-C82D-1E94-018A8252F2AD}"/>
              </a:ext>
            </a:extLst>
          </p:cNvPr>
          <p:cNvSpPr>
            <a:spLocks noGrp="1" noChangeArrowheads="1"/>
          </p:cNvSpPr>
          <p:nvPr>
            <p:ph type="sldNum" sz="quarter" idx="5"/>
          </p:nvPr>
        </p:nvSpPr>
        <p:spPr>
          <a:ln/>
        </p:spPr>
        <p:txBody>
          <a:bodyPr/>
          <a:lstStyle/>
          <a:p>
            <a:fld id="{B32F196F-1240-48EA-A5E0-5006A9C94F86}" type="slidenum">
              <a:rPr lang="en-US" altLang="en-US"/>
              <a:pPr/>
              <a:t>5</a:t>
            </a:fld>
            <a:endParaRPr lang="en-US" altLang="en-US"/>
          </a:p>
        </p:txBody>
      </p:sp>
      <p:sp>
        <p:nvSpPr>
          <p:cNvPr id="6146" name="Rectangle 2">
            <a:extLst>
              <a:ext uri="{FF2B5EF4-FFF2-40B4-BE49-F238E27FC236}">
                <a16:creationId xmlns:a16="http://schemas.microsoft.com/office/drawing/2014/main" id="{977B8E8B-1801-8046-B83A-9C09CB9C1C5C}"/>
              </a:ext>
            </a:extLst>
          </p:cNvPr>
          <p:cNvSpPr>
            <a:spLocks noRot="1" noChangeArrowheads="1" noTextEdit="1"/>
          </p:cNvSpPr>
          <p:nvPr>
            <p:ph type="sldImg"/>
          </p:nvPr>
        </p:nvSpPr>
        <p:spPr>
          <a:ln/>
        </p:spPr>
      </p:sp>
      <p:sp>
        <p:nvSpPr>
          <p:cNvPr id="6147" name="Rectangle 3">
            <a:extLst>
              <a:ext uri="{FF2B5EF4-FFF2-40B4-BE49-F238E27FC236}">
                <a16:creationId xmlns:a16="http://schemas.microsoft.com/office/drawing/2014/main" id="{F151272A-B0BC-4FE2-AB96-9340C446BA2C}"/>
              </a:ext>
            </a:extLst>
          </p:cNvPr>
          <p:cNvSpPr>
            <a:spLocks noGrp="1" noChangeArrowheads="1"/>
          </p:cNvSpPr>
          <p:nvPr>
            <p:ph type="body" idx="1"/>
          </p:nvPr>
        </p:nvSpPr>
        <p:spPr/>
        <p:txBody>
          <a:bodyPr/>
          <a:lstStyle/>
          <a:p>
            <a:pPr>
              <a:lnSpc>
                <a:spcPct val="80000"/>
              </a:lnSpc>
            </a:pPr>
            <a:r>
              <a:rPr lang="en-US" altLang="en-US" sz="1000"/>
              <a:t>Marx's criticism focused on the dominant political and economic system of his time, known as "capitalism." Germany, the United States, and England were powerful nations that lived under this system, and they were exporting it--sometimes by force--over the face of the globe. Capitalism encourages competition between its citizens, and provides rewards in an unequal way. Capitalist nations defended this distribution of goods on the grounds that the factory owners had often taken risks, or mastered skills, that the meat-packer had not. Therefore, the factory owner deserved the extra benefits</a:t>
            </a:r>
          </a:p>
          <a:p>
            <a:pPr>
              <a:lnSpc>
                <a:spcPct val="80000"/>
              </a:lnSpc>
            </a:pPr>
            <a:r>
              <a:rPr lang="en-US" altLang="en-US" sz="1000"/>
              <a:t>The capitalist nations, he argued, allowed the wealthy few to amass huge fortunes, while the numerous poor toiled in unsafe factories for low wages, lived in wretched filth, and died before their time. Worse still, the rich denied equal opportunity to the poor, hoarding goods and reserving advantages like education and health care for themselves. Vast mansions existed alongside tenement-houses; in the one, every possible luxury could be found and every need was met, while next door whole families stuffed themselves into single rooms and ate meager rations. How could it be fair that the wealthy few had extra millions in the bank, while the masses struggled to survive, or starved to death?</a:t>
            </a:r>
          </a:p>
          <a:p>
            <a:pPr>
              <a:lnSpc>
                <a:spcPct val="80000"/>
              </a:lnSpc>
            </a:pPr>
            <a:r>
              <a:rPr lang="en-US" altLang="en-US" sz="1000"/>
              <a:t>Marx spoke of the dawning of a new social order based on the equal distribution of wealth and possessions among a nation's citizenry. In such a society, Marx theorized, tranquil relations would prevail between all men and women, and age-old problems like poverty, ignorance, and starvation would vanish. The rich would be compelled to yield their surplus to the poor, and individuals would produce according to their abilities, and consume according to their needs. Everyone would have what they needed, and no one citizen would possess more than another.</a:t>
            </a:r>
          </a:p>
          <a:p>
            <a:pPr>
              <a:lnSpc>
                <a:spcPct val="80000"/>
              </a:lnSpc>
            </a:pPr>
            <a:r>
              <a:rPr lang="en-US" altLang="en-US" sz="1000"/>
              <a:t>Casting his eye back across the arc of history, he asserted that in every era the same fundamental conflict emerged: The few well-placed and powerful sought to maintain their wealth by actively suppressing the natural desires of the many poor. These cruel circumstances were hard to change because the rich had no reason to share, and possessed the means by which to control the impoverished masses. The sheer numbers of the downtrodden represented a definitive advantage, however, and a declaration of war on their part would resolve the dispute. Marx took the view that it was the destiny of history itself that this battle should take place, and that the victorious poor would usher in an age of justice and equality.</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95CD49D-128C-21A7-EF04-2E3453AEFA62}"/>
              </a:ext>
            </a:extLst>
          </p:cNvPr>
          <p:cNvSpPr>
            <a:spLocks noGrp="1" noChangeArrowheads="1"/>
          </p:cNvSpPr>
          <p:nvPr>
            <p:ph type="sldNum" sz="quarter" idx="5"/>
          </p:nvPr>
        </p:nvSpPr>
        <p:spPr>
          <a:ln/>
        </p:spPr>
        <p:txBody>
          <a:bodyPr/>
          <a:lstStyle/>
          <a:p>
            <a:fld id="{E2CE373C-7A17-4741-95B9-11F0EB4F4EF7}" type="slidenum">
              <a:rPr lang="en-US" altLang="en-US"/>
              <a:pPr/>
              <a:t>50</a:t>
            </a:fld>
            <a:endParaRPr lang="en-US" altLang="en-US"/>
          </a:p>
        </p:txBody>
      </p:sp>
      <p:sp>
        <p:nvSpPr>
          <p:cNvPr id="119810" name="Rectangle 2">
            <a:extLst>
              <a:ext uri="{FF2B5EF4-FFF2-40B4-BE49-F238E27FC236}">
                <a16:creationId xmlns:a16="http://schemas.microsoft.com/office/drawing/2014/main" id="{750BAA9D-7F57-5FC0-9425-E612DFE98EFD}"/>
              </a:ext>
            </a:extLst>
          </p:cNvPr>
          <p:cNvSpPr>
            <a:spLocks noRot="1" noChangeArrowheads="1" noTextEdit="1"/>
          </p:cNvSpPr>
          <p:nvPr>
            <p:ph type="sldImg"/>
          </p:nvPr>
        </p:nvSpPr>
        <p:spPr>
          <a:ln/>
        </p:spPr>
      </p:sp>
      <p:sp>
        <p:nvSpPr>
          <p:cNvPr id="119811" name="Rectangle 3">
            <a:extLst>
              <a:ext uri="{FF2B5EF4-FFF2-40B4-BE49-F238E27FC236}">
                <a16:creationId xmlns:a16="http://schemas.microsoft.com/office/drawing/2014/main" id="{7C94ECBA-DA77-EA13-42BA-5747497164A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3B51DFC-7296-1CB8-F373-C6522F1561FE}"/>
              </a:ext>
            </a:extLst>
          </p:cNvPr>
          <p:cNvSpPr>
            <a:spLocks noGrp="1" noChangeArrowheads="1"/>
          </p:cNvSpPr>
          <p:nvPr>
            <p:ph type="sldNum" sz="quarter" idx="5"/>
          </p:nvPr>
        </p:nvSpPr>
        <p:spPr>
          <a:ln/>
        </p:spPr>
        <p:txBody>
          <a:bodyPr/>
          <a:lstStyle/>
          <a:p>
            <a:fld id="{15406A3E-89CB-46F5-840E-1F0AF0ACB375}" type="slidenum">
              <a:rPr lang="en-US" altLang="en-US"/>
              <a:pPr/>
              <a:t>51</a:t>
            </a:fld>
            <a:endParaRPr lang="en-US" altLang="en-US"/>
          </a:p>
        </p:txBody>
      </p:sp>
      <p:sp>
        <p:nvSpPr>
          <p:cNvPr id="120834" name="Rectangle 2">
            <a:extLst>
              <a:ext uri="{FF2B5EF4-FFF2-40B4-BE49-F238E27FC236}">
                <a16:creationId xmlns:a16="http://schemas.microsoft.com/office/drawing/2014/main" id="{33D239EC-2FF1-6A8C-A31F-808E6A89DFBF}"/>
              </a:ext>
            </a:extLst>
          </p:cNvPr>
          <p:cNvSpPr>
            <a:spLocks noRot="1" noChangeArrowheads="1" noTextEdit="1"/>
          </p:cNvSpPr>
          <p:nvPr>
            <p:ph type="sldImg"/>
          </p:nvPr>
        </p:nvSpPr>
        <p:spPr>
          <a:ln/>
        </p:spPr>
      </p:sp>
      <p:sp>
        <p:nvSpPr>
          <p:cNvPr id="120835" name="Rectangle 3">
            <a:extLst>
              <a:ext uri="{FF2B5EF4-FFF2-40B4-BE49-F238E27FC236}">
                <a16:creationId xmlns:a16="http://schemas.microsoft.com/office/drawing/2014/main" id="{7521D805-31C7-A531-6712-ED2F663F9F6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24EB003-2FDC-10C4-12AB-2A888C008FEE}"/>
              </a:ext>
            </a:extLst>
          </p:cNvPr>
          <p:cNvSpPr>
            <a:spLocks noGrp="1" noChangeArrowheads="1"/>
          </p:cNvSpPr>
          <p:nvPr>
            <p:ph type="sldNum" sz="quarter" idx="5"/>
          </p:nvPr>
        </p:nvSpPr>
        <p:spPr>
          <a:ln/>
        </p:spPr>
        <p:txBody>
          <a:bodyPr/>
          <a:lstStyle/>
          <a:p>
            <a:fld id="{519A42C3-9906-43F1-BF73-D7DC48178F6B}" type="slidenum">
              <a:rPr lang="en-US" altLang="en-US"/>
              <a:pPr/>
              <a:t>52</a:t>
            </a:fld>
            <a:endParaRPr lang="en-US" altLang="en-US"/>
          </a:p>
        </p:txBody>
      </p:sp>
      <p:sp>
        <p:nvSpPr>
          <p:cNvPr id="121858" name="Rectangle 2">
            <a:extLst>
              <a:ext uri="{FF2B5EF4-FFF2-40B4-BE49-F238E27FC236}">
                <a16:creationId xmlns:a16="http://schemas.microsoft.com/office/drawing/2014/main" id="{3201477D-ED08-E77E-D0FD-B13C735957CC}"/>
              </a:ext>
            </a:extLst>
          </p:cNvPr>
          <p:cNvSpPr>
            <a:spLocks noRot="1" noChangeArrowheads="1" noTextEdit="1"/>
          </p:cNvSpPr>
          <p:nvPr>
            <p:ph type="sldImg"/>
          </p:nvPr>
        </p:nvSpPr>
        <p:spPr>
          <a:ln/>
        </p:spPr>
      </p:sp>
      <p:sp>
        <p:nvSpPr>
          <p:cNvPr id="121859" name="Rectangle 3">
            <a:extLst>
              <a:ext uri="{FF2B5EF4-FFF2-40B4-BE49-F238E27FC236}">
                <a16:creationId xmlns:a16="http://schemas.microsoft.com/office/drawing/2014/main" id="{784CC876-15EC-6ED2-D2A6-25186DE50DC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AA76169-F75F-15F0-09BE-77C09A5C1644}"/>
              </a:ext>
            </a:extLst>
          </p:cNvPr>
          <p:cNvSpPr>
            <a:spLocks noGrp="1" noChangeArrowheads="1"/>
          </p:cNvSpPr>
          <p:nvPr>
            <p:ph type="sldNum" sz="quarter" idx="5"/>
          </p:nvPr>
        </p:nvSpPr>
        <p:spPr>
          <a:ln/>
        </p:spPr>
        <p:txBody>
          <a:bodyPr/>
          <a:lstStyle/>
          <a:p>
            <a:fld id="{BA6C05E7-8BC0-4EED-B4F7-4FC7FE32211C}" type="slidenum">
              <a:rPr lang="en-US" altLang="en-US"/>
              <a:pPr/>
              <a:t>53</a:t>
            </a:fld>
            <a:endParaRPr lang="en-US" altLang="en-US"/>
          </a:p>
        </p:txBody>
      </p:sp>
      <p:sp>
        <p:nvSpPr>
          <p:cNvPr id="123906" name="Rectangle 2">
            <a:extLst>
              <a:ext uri="{FF2B5EF4-FFF2-40B4-BE49-F238E27FC236}">
                <a16:creationId xmlns:a16="http://schemas.microsoft.com/office/drawing/2014/main" id="{79A21895-A773-AEB4-26D2-799055F14A57}"/>
              </a:ext>
            </a:extLst>
          </p:cNvPr>
          <p:cNvSpPr>
            <a:spLocks noRot="1" noChangeArrowheads="1" noTextEdit="1"/>
          </p:cNvSpPr>
          <p:nvPr>
            <p:ph type="sldImg"/>
          </p:nvPr>
        </p:nvSpPr>
        <p:spPr>
          <a:xfrm>
            <a:off x="1144588" y="685800"/>
            <a:ext cx="4572000" cy="3429000"/>
          </a:xfrm>
          <a:ln/>
        </p:spPr>
      </p:sp>
      <p:sp>
        <p:nvSpPr>
          <p:cNvPr id="123907" name="Rectangle 3">
            <a:extLst>
              <a:ext uri="{FF2B5EF4-FFF2-40B4-BE49-F238E27FC236}">
                <a16:creationId xmlns:a16="http://schemas.microsoft.com/office/drawing/2014/main" id="{88083BDA-5A15-48AE-4450-327FF66A775E}"/>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9027CD6-EC64-DC9D-F558-BD57406D1A18}"/>
              </a:ext>
            </a:extLst>
          </p:cNvPr>
          <p:cNvSpPr>
            <a:spLocks noGrp="1" noChangeArrowheads="1"/>
          </p:cNvSpPr>
          <p:nvPr>
            <p:ph type="sldNum" sz="quarter" idx="5"/>
          </p:nvPr>
        </p:nvSpPr>
        <p:spPr>
          <a:ln/>
        </p:spPr>
        <p:txBody>
          <a:bodyPr/>
          <a:lstStyle/>
          <a:p>
            <a:fld id="{3A6F262C-73FD-4231-A4FE-52102864A2DC}" type="slidenum">
              <a:rPr lang="en-US" altLang="en-US"/>
              <a:pPr/>
              <a:t>6</a:t>
            </a:fld>
            <a:endParaRPr lang="en-US" altLang="en-US"/>
          </a:p>
        </p:txBody>
      </p:sp>
      <p:sp>
        <p:nvSpPr>
          <p:cNvPr id="74754" name="Rectangle 2">
            <a:extLst>
              <a:ext uri="{FF2B5EF4-FFF2-40B4-BE49-F238E27FC236}">
                <a16:creationId xmlns:a16="http://schemas.microsoft.com/office/drawing/2014/main" id="{5D089B89-9F93-DD00-F3E8-D7FED47A3D02}"/>
              </a:ext>
            </a:extLst>
          </p:cNvPr>
          <p:cNvSpPr>
            <a:spLocks noRot="1" noChangeArrowheads="1" noTextEdit="1"/>
          </p:cNvSpPr>
          <p:nvPr>
            <p:ph type="sldImg"/>
          </p:nvPr>
        </p:nvSpPr>
        <p:spPr>
          <a:ln/>
        </p:spPr>
      </p:sp>
      <p:sp>
        <p:nvSpPr>
          <p:cNvPr id="74755" name="Rectangle 3">
            <a:extLst>
              <a:ext uri="{FF2B5EF4-FFF2-40B4-BE49-F238E27FC236}">
                <a16:creationId xmlns:a16="http://schemas.microsoft.com/office/drawing/2014/main" id="{F8E4C120-6C66-2446-6789-7E8761A49BD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7725DE1-B394-0552-1C35-B3BC9DCB46B9}"/>
              </a:ext>
            </a:extLst>
          </p:cNvPr>
          <p:cNvSpPr>
            <a:spLocks noGrp="1" noChangeArrowheads="1"/>
          </p:cNvSpPr>
          <p:nvPr>
            <p:ph type="sldNum" sz="quarter" idx="5"/>
          </p:nvPr>
        </p:nvSpPr>
        <p:spPr>
          <a:ln/>
        </p:spPr>
        <p:txBody>
          <a:bodyPr/>
          <a:lstStyle/>
          <a:p>
            <a:fld id="{3F995861-EA74-4529-BD95-785ABB99C4F0}" type="slidenum">
              <a:rPr lang="en-US" altLang="en-US"/>
              <a:pPr/>
              <a:t>7</a:t>
            </a:fld>
            <a:endParaRPr lang="en-US" altLang="en-US"/>
          </a:p>
        </p:txBody>
      </p:sp>
      <p:sp>
        <p:nvSpPr>
          <p:cNvPr id="75778" name="Rectangle 2">
            <a:extLst>
              <a:ext uri="{FF2B5EF4-FFF2-40B4-BE49-F238E27FC236}">
                <a16:creationId xmlns:a16="http://schemas.microsoft.com/office/drawing/2014/main" id="{9C983588-E205-0399-6D2C-D0A60C0525F5}"/>
              </a:ext>
            </a:extLst>
          </p:cNvPr>
          <p:cNvSpPr>
            <a:spLocks noRot="1" noChangeArrowheads="1" noTextEdit="1"/>
          </p:cNvSpPr>
          <p:nvPr>
            <p:ph type="sldImg"/>
          </p:nvPr>
        </p:nvSpPr>
        <p:spPr>
          <a:ln/>
        </p:spPr>
      </p:sp>
      <p:sp>
        <p:nvSpPr>
          <p:cNvPr id="75779" name="Rectangle 3">
            <a:extLst>
              <a:ext uri="{FF2B5EF4-FFF2-40B4-BE49-F238E27FC236}">
                <a16:creationId xmlns:a16="http://schemas.microsoft.com/office/drawing/2014/main" id="{6170F6F7-BA50-D190-D0EF-F7279A73B5A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B87FED0-D34E-5CEE-68B4-9185C2DAA3F4}"/>
              </a:ext>
            </a:extLst>
          </p:cNvPr>
          <p:cNvSpPr>
            <a:spLocks noGrp="1" noChangeArrowheads="1"/>
          </p:cNvSpPr>
          <p:nvPr>
            <p:ph type="sldNum" sz="quarter" idx="5"/>
          </p:nvPr>
        </p:nvSpPr>
        <p:spPr>
          <a:ln/>
        </p:spPr>
        <p:txBody>
          <a:bodyPr/>
          <a:lstStyle/>
          <a:p>
            <a:fld id="{AA52B0CF-7C53-45BE-A3C7-5A83259D39C8}" type="slidenum">
              <a:rPr lang="en-US" altLang="en-US"/>
              <a:pPr/>
              <a:t>8</a:t>
            </a:fld>
            <a:endParaRPr lang="en-US" altLang="en-US"/>
          </a:p>
        </p:txBody>
      </p:sp>
      <p:sp>
        <p:nvSpPr>
          <p:cNvPr id="76802" name="Rectangle 2">
            <a:extLst>
              <a:ext uri="{FF2B5EF4-FFF2-40B4-BE49-F238E27FC236}">
                <a16:creationId xmlns:a16="http://schemas.microsoft.com/office/drawing/2014/main" id="{ED744560-961E-7044-AB36-EB6E2C4054DC}"/>
              </a:ext>
            </a:extLst>
          </p:cNvPr>
          <p:cNvSpPr>
            <a:spLocks noRot="1" noChangeArrowheads="1" noTextEdit="1"/>
          </p:cNvSpPr>
          <p:nvPr>
            <p:ph type="sldImg"/>
          </p:nvPr>
        </p:nvSpPr>
        <p:spPr>
          <a:ln/>
        </p:spPr>
      </p:sp>
      <p:sp>
        <p:nvSpPr>
          <p:cNvPr id="76803" name="Rectangle 3">
            <a:extLst>
              <a:ext uri="{FF2B5EF4-FFF2-40B4-BE49-F238E27FC236}">
                <a16:creationId xmlns:a16="http://schemas.microsoft.com/office/drawing/2014/main" id="{E562806B-555E-7FDF-D669-9EB70730E76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BD18434-1467-CAB2-DC13-605AE41B94CF}"/>
              </a:ext>
            </a:extLst>
          </p:cNvPr>
          <p:cNvSpPr>
            <a:spLocks noGrp="1" noChangeArrowheads="1"/>
          </p:cNvSpPr>
          <p:nvPr>
            <p:ph type="sldNum" sz="quarter" idx="5"/>
          </p:nvPr>
        </p:nvSpPr>
        <p:spPr>
          <a:ln/>
        </p:spPr>
        <p:txBody>
          <a:bodyPr/>
          <a:lstStyle/>
          <a:p>
            <a:fld id="{40C4C15C-8981-40EF-9F02-035BA7F2C7EB}" type="slidenum">
              <a:rPr lang="en-US" altLang="en-US"/>
              <a:pPr/>
              <a:t>9</a:t>
            </a:fld>
            <a:endParaRPr lang="en-US" altLang="en-US"/>
          </a:p>
        </p:txBody>
      </p:sp>
      <p:sp>
        <p:nvSpPr>
          <p:cNvPr id="77826" name="Rectangle 2">
            <a:extLst>
              <a:ext uri="{FF2B5EF4-FFF2-40B4-BE49-F238E27FC236}">
                <a16:creationId xmlns:a16="http://schemas.microsoft.com/office/drawing/2014/main" id="{4A0A993D-C2AC-3AC7-5980-A63D85572B4A}"/>
              </a:ext>
            </a:extLst>
          </p:cNvPr>
          <p:cNvSpPr>
            <a:spLocks noRot="1" noChangeArrowheads="1" noTextEdit="1"/>
          </p:cNvSpPr>
          <p:nvPr>
            <p:ph type="sldImg"/>
          </p:nvPr>
        </p:nvSpPr>
        <p:spPr>
          <a:ln/>
        </p:spPr>
      </p:sp>
      <p:sp>
        <p:nvSpPr>
          <p:cNvPr id="77827" name="Rectangle 3">
            <a:extLst>
              <a:ext uri="{FF2B5EF4-FFF2-40B4-BE49-F238E27FC236}">
                <a16:creationId xmlns:a16="http://schemas.microsoft.com/office/drawing/2014/main" id="{FC25EDCA-04B1-3B49-BB61-76799F1B63BD}"/>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5058" name="Group 2">
            <a:extLst>
              <a:ext uri="{FF2B5EF4-FFF2-40B4-BE49-F238E27FC236}">
                <a16:creationId xmlns:a16="http://schemas.microsoft.com/office/drawing/2014/main" id="{87814CE5-1DE1-9844-8AB5-483635E563C6}"/>
              </a:ext>
            </a:extLst>
          </p:cNvPr>
          <p:cNvGrpSpPr>
            <a:grpSpLocks/>
          </p:cNvGrpSpPr>
          <p:nvPr/>
        </p:nvGrpSpPr>
        <p:grpSpPr bwMode="auto">
          <a:xfrm>
            <a:off x="-6350" y="20638"/>
            <a:ext cx="9144000" cy="6858000"/>
            <a:chOff x="0" y="0"/>
            <a:chExt cx="5760" cy="4320"/>
          </a:xfrm>
        </p:grpSpPr>
        <p:sp>
          <p:nvSpPr>
            <p:cNvPr id="45059" name="Freeform 3">
              <a:extLst>
                <a:ext uri="{FF2B5EF4-FFF2-40B4-BE49-F238E27FC236}">
                  <a16:creationId xmlns:a16="http://schemas.microsoft.com/office/drawing/2014/main" id="{5C4E1A98-79C5-D7E9-818D-3366C0F468C3}"/>
                </a:ext>
              </a:extLst>
            </p:cNvPr>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5060" name="Freeform 4">
              <a:extLst>
                <a:ext uri="{FF2B5EF4-FFF2-40B4-BE49-F238E27FC236}">
                  <a16:creationId xmlns:a16="http://schemas.microsoft.com/office/drawing/2014/main" id="{22A7690C-E9CA-F785-B2B4-637CF785996C}"/>
                </a:ext>
              </a:extLst>
            </p:cNvPr>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45061" name="Freeform 5">
            <a:extLst>
              <a:ext uri="{FF2B5EF4-FFF2-40B4-BE49-F238E27FC236}">
                <a16:creationId xmlns:a16="http://schemas.microsoft.com/office/drawing/2014/main" id="{B39257C3-A754-1693-A9BF-E6D6B876C141}"/>
              </a:ext>
            </a:extLst>
          </p:cNvPr>
          <p:cNvSpPr>
            <a:spLocks/>
          </p:cNvSpPr>
          <p:nvPr/>
        </p:nvSpPr>
        <p:spPr bwMode="hidden">
          <a:xfrm>
            <a:off x="6242050" y="626903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45062" name="Group 6">
            <a:extLst>
              <a:ext uri="{FF2B5EF4-FFF2-40B4-BE49-F238E27FC236}">
                <a16:creationId xmlns:a16="http://schemas.microsoft.com/office/drawing/2014/main" id="{54D1D172-FAA9-708C-73D7-3562792000FB}"/>
              </a:ext>
            </a:extLst>
          </p:cNvPr>
          <p:cNvGrpSpPr>
            <a:grpSpLocks/>
          </p:cNvGrpSpPr>
          <p:nvPr/>
        </p:nvGrpSpPr>
        <p:grpSpPr bwMode="auto">
          <a:xfrm>
            <a:off x="-1588" y="6034088"/>
            <a:ext cx="7845426" cy="850900"/>
            <a:chOff x="0" y="3792"/>
            <a:chExt cx="4942" cy="536"/>
          </a:xfrm>
        </p:grpSpPr>
        <p:sp>
          <p:nvSpPr>
            <p:cNvPr id="45063" name="Freeform 7">
              <a:extLst>
                <a:ext uri="{FF2B5EF4-FFF2-40B4-BE49-F238E27FC236}">
                  <a16:creationId xmlns:a16="http://schemas.microsoft.com/office/drawing/2014/main" id="{9601C88B-9D3B-78C1-1E79-0CFCC88C5F01}"/>
                </a:ext>
              </a:extLst>
            </p:cNvPr>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45064" name="Group 8">
              <a:extLst>
                <a:ext uri="{FF2B5EF4-FFF2-40B4-BE49-F238E27FC236}">
                  <a16:creationId xmlns:a16="http://schemas.microsoft.com/office/drawing/2014/main" id="{74BC28FF-5EB0-36A8-3828-C5D4B16BA5CB}"/>
                </a:ext>
              </a:extLst>
            </p:cNvPr>
            <p:cNvGrpSpPr>
              <a:grpSpLocks/>
            </p:cNvGrpSpPr>
            <p:nvPr userDrawn="1"/>
          </p:nvGrpSpPr>
          <p:grpSpPr bwMode="auto">
            <a:xfrm>
              <a:off x="2486" y="3792"/>
              <a:ext cx="2456" cy="536"/>
              <a:chOff x="2486" y="3792"/>
              <a:chExt cx="2456" cy="536"/>
            </a:xfrm>
          </p:grpSpPr>
          <p:sp>
            <p:nvSpPr>
              <p:cNvPr id="45065" name="Freeform 9">
                <a:extLst>
                  <a:ext uri="{FF2B5EF4-FFF2-40B4-BE49-F238E27FC236}">
                    <a16:creationId xmlns:a16="http://schemas.microsoft.com/office/drawing/2014/main" id="{1D83937F-3FA5-8CA4-08FD-93E6A2E30979}"/>
                  </a:ext>
                </a:extLst>
              </p:cNvPr>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5066" name="Freeform 10">
                <a:extLst>
                  <a:ext uri="{FF2B5EF4-FFF2-40B4-BE49-F238E27FC236}">
                    <a16:creationId xmlns:a16="http://schemas.microsoft.com/office/drawing/2014/main" id="{23A354B3-35FE-F809-F5B5-4244FD970F64}"/>
                  </a:ext>
                </a:extLst>
              </p:cNvPr>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5067" name="Freeform 11">
                <a:extLst>
                  <a:ext uri="{FF2B5EF4-FFF2-40B4-BE49-F238E27FC236}">
                    <a16:creationId xmlns:a16="http://schemas.microsoft.com/office/drawing/2014/main" id="{8F7199FF-6DAA-5191-E991-FADBC6545E3A}"/>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5068" name="Freeform 12">
                <a:extLst>
                  <a:ext uri="{FF2B5EF4-FFF2-40B4-BE49-F238E27FC236}">
                    <a16:creationId xmlns:a16="http://schemas.microsoft.com/office/drawing/2014/main" id="{4C70C2FF-9100-238B-37E3-ED9E5391BBCD}"/>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5069" name="Freeform 13">
                <a:extLst>
                  <a:ext uri="{FF2B5EF4-FFF2-40B4-BE49-F238E27FC236}">
                    <a16:creationId xmlns:a16="http://schemas.microsoft.com/office/drawing/2014/main" id="{7C72C6A2-52B0-761B-6287-44CAE3161E3C}"/>
                  </a:ext>
                </a:extLst>
              </p:cNvPr>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45070" name="Freeform 14">
              <a:extLst>
                <a:ext uri="{FF2B5EF4-FFF2-40B4-BE49-F238E27FC236}">
                  <a16:creationId xmlns:a16="http://schemas.microsoft.com/office/drawing/2014/main" id="{1BE89E9E-C8B3-130A-8D7A-7BD34FF0FE38}"/>
                </a:ext>
              </a:extLst>
            </p:cNvPr>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45071" name="Group 15">
            <a:extLst>
              <a:ext uri="{FF2B5EF4-FFF2-40B4-BE49-F238E27FC236}">
                <a16:creationId xmlns:a16="http://schemas.microsoft.com/office/drawing/2014/main" id="{622DDF77-2FED-A256-3EB5-F1797BB5EA79}"/>
              </a:ext>
            </a:extLst>
          </p:cNvPr>
          <p:cNvGrpSpPr>
            <a:grpSpLocks/>
          </p:cNvGrpSpPr>
          <p:nvPr/>
        </p:nvGrpSpPr>
        <p:grpSpPr bwMode="auto">
          <a:xfrm>
            <a:off x="627063" y="6021388"/>
            <a:ext cx="5684837" cy="849312"/>
            <a:chOff x="395" y="3793"/>
            <a:chExt cx="3581" cy="535"/>
          </a:xfrm>
        </p:grpSpPr>
        <p:sp>
          <p:nvSpPr>
            <p:cNvPr id="45072" name="Freeform 16">
              <a:extLst>
                <a:ext uri="{FF2B5EF4-FFF2-40B4-BE49-F238E27FC236}">
                  <a16:creationId xmlns:a16="http://schemas.microsoft.com/office/drawing/2014/main" id="{2509F48D-8075-80EB-9A71-D3596EE8D6B8}"/>
                </a:ext>
              </a:extLst>
            </p:cNvPr>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5073" name="Freeform 17">
              <a:extLst>
                <a:ext uri="{FF2B5EF4-FFF2-40B4-BE49-F238E27FC236}">
                  <a16:creationId xmlns:a16="http://schemas.microsoft.com/office/drawing/2014/main" id="{8B2A162C-A8FE-D0EC-D549-00CA806401F1}"/>
                </a:ext>
              </a:extLst>
            </p:cNvPr>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5074" name="Freeform 18">
              <a:extLst>
                <a:ext uri="{FF2B5EF4-FFF2-40B4-BE49-F238E27FC236}">
                  <a16:creationId xmlns:a16="http://schemas.microsoft.com/office/drawing/2014/main" id="{43A9C99D-DEBC-FF68-FBE1-62097AF4D603}"/>
                </a:ext>
              </a:extLst>
            </p:cNvPr>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5075" name="Freeform 19">
              <a:extLst>
                <a:ext uri="{FF2B5EF4-FFF2-40B4-BE49-F238E27FC236}">
                  <a16:creationId xmlns:a16="http://schemas.microsoft.com/office/drawing/2014/main" id="{69E22723-51D5-1CCD-6D2E-C0677D352F06}"/>
                </a:ext>
              </a:extLst>
            </p:cNvPr>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5076" name="Freeform 20">
              <a:extLst>
                <a:ext uri="{FF2B5EF4-FFF2-40B4-BE49-F238E27FC236}">
                  <a16:creationId xmlns:a16="http://schemas.microsoft.com/office/drawing/2014/main" id="{2E759AA0-A40F-1F97-ABE4-C8B2F7F1EE82}"/>
                </a:ext>
              </a:extLst>
            </p:cNvPr>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5077" name="Freeform 21">
              <a:extLst>
                <a:ext uri="{FF2B5EF4-FFF2-40B4-BE49-F238E27FC236}">
                  <a16:creationId xmlns:a16="http://schemas.microsoft.com/office/drawing/2014/main" id="{C8A5FD9D-E6BB-F64D-37C9-9F458A682D72}"/>
                </a:ext>
              </a:extLst>
            </p:cNvPr>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45078" name="Rectangle 22">
            <a:extLst>
              <a:ext uri="{FF2B5EF4-FFF2-40B4-BE49-F238E27FC236}">
                <a16:creationId xmlns:a16="http://schemas.microsoft.com/office/drawing/2014/main" id="{D5695CFF-C07C-4871-BC86-86B9366FC8A7}"/>
              </a:ext>
            </a:extLst>
          </p:cNvPr>
          <p:cNvSpPr>
            <a:spLocks noGrp="1" noChangeArrowheads="1"/>
          </p:cNvSpPr>
          <p:nvPr>
            <p:ph type="ctrTitle" sz="quarter"/>
          </p:nvPr>
        </p:nvSpPr>
        <p:spPr>
          <a:xfrm>
            <a:off x="457200" y="1447800"/>
            <a:ext cx="8229600" cy="1736725"/>
          </a:xfrm>
        </p:spPr>
        <p:txBody>
          <a:bodyPr/>
          <a:lstStyle>
            <a:lvl1pPr>
              <a:defRPr sz="5400"/>
            </a:lvl1pPr>
          </a:lstStyle>
          <a:p>
            <a:pPr lvl="0"/>
            <a:r>
              <a:rPr lang="en-US" altLang="en-US" noProof="0"/>
              <a:t>Click to edit Master title style</a:t>
            </a:r>
          </a:p>
        </p:txBody>
      </p:sp>
      <p:sp>
        <p:nvSpPr>
          <p:cNvPr id="45079" name="Rectangle 23">
            <a:extLst>
              <a:ext uri="{FF2B5EF4-FFF2-40B4-BE49-F238E27FC236}">
                <a16:creationId xmlns:a16="http://schemas.microsoft.com/office/drawing/2014/main" id="{8E77FB19-AA05-B857-A7A2-FE9F2D29CF04}"/>
              </a:ext>
            </a:extLst>
          </p:cNvPr>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pPr lvl="0"/>
            <a:r>
              <a:rPr lang="en-US" altLang="en-US" noProof="0"/>
              <a:t>Click to edit Master subtitle style</a:t>
            </a:r>
          </a:p>
        </p:txBody>
      </p:sp>
      <p:sp>
        <p:nvSpPr>
          <p:cNvPr id="45080" name="Rectangle 24">
            <a:extLst>
              <a:ext uri="{FF2B5EF4-FFF2-40B4-BE49-F238E27FC236}">
                <a16:creationId xmlns:a16="http://schemas.microsoft.com/office/drawing/2014/main" id="{478D6FD3-2044-2FE7-B8EE-60EB4676B7B3}"/>
              </a:ext>
            </a:extLst>
          </p:cNvPr>
          <p:cNvSpPr>
            <a:spLocks noGrp="1" noChangeArrowheads="1"/>
          </p:cNvSpPr>
          <p:nvPr>
            <p:ph type="dt" sz="quarter" idx="2"/>
          </p:nvPr>
        </p:nvSpPr>
        <p:spPr/>
        <p:txBody>
          <a:bodyPr/>
          <a:lstStyle>
            <a:lvl1pPr>
              <a:defRPr/>
            </a:lvl1pPr>
          </a:lstStyle>
          <a:p>
            <a:endParaRPr lang="en-US" altLang="en-US"/>
          </a:p>
        </p:txBody>
      </p:sp>
      <p:sp>
        <p:nvSpPr>
          <p:cNvPr id="45081" name="Rectangle 25">
            <a:extLst>
              <a:ext uri="{FF2B5EF4-FFF2-40B4-BE49-F238E27FC236}">
                <a16:creationId xmlns:a16="http://schemas.microsoft.com/office/drawing/2014/main" id="{AC5CA86B-6886-8778-26BE-78B23A545FEA}"/>
              </a:ext>
            </a:extLst>
          </p:cNvPr>
          <p:cNvSpPr>
            <a:spLocks noGrp="1" noChangeArrowheads="1"/>
          </p:cNvSpPr>
          <p:nvPr>
            <p:ph type="sldNum" sz="quarter" idx="4"/>
          </p:nvPr>
        </p:nvSpPr>
        <p:spPr/>
        <p:txBody>
          <a:bodyPr/>
          <a:lstStyle>
            <a:lvl1pPr>
              <a:defRPr/>
            </a:lvl1pPr>
          </a:lstStyle>
          <a:p>
            <a:fld id="{8FCE6857-D68B-4768-86BC-C31C8244223C}" type="slidenum">
              <a:rPr lang="en-US" altLang="en-US"/>
              <a:pPr/>
              <a:t>‹#›</a:t>
            </a:fld>
            <a:endParaRPr lang="en-US" altLang="en-US"/>
          </a:p>
        </p:txBody>
      </p:sp>
      <p:sp>
        <p:nvSpPr>
          <p:cNvPr id="45082" name="Rectangle 26">
            <a:extLst>
              <a:ext uri="{FF2B5EF4-FFF2-40B4-BE49-F238E27FC236}">
                <a16:creationId xmlns:a16="http://schemas.microsoft.com/office/drawing/2014/main" id="{9AA4E06E-27C0-E2C0-7DA7-87C5A9DDDE74}"/>
              </a:ext>
            </a:extLst>
          </p:cNvPr>
          <p:cNvSpPr>
            <a:spLocks noGrp="1" noChangeArrowheads="1"/>
          </p:cNvSpPr>
          <p:nvPr>
            <p:ph type="ftr" sz="quarter" idx="3"/>
          </p:nvPr>
        </p:nvSpPr>
        <p:spPr/>
        <p:txBody>
          <a:bodyPr/>
          <a:lstStyle>
            <a:lvl1pPr>
              <a:defRPr/>
            </a:lvl1pPr>
          </a:lstStyle>
          <a:p>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7158A-F00A-97AB-1543-CE470E4E45B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0FC452-0B44-DDE9-D4C2-832E20B440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90AF4E-40C1-D0FC-E662-127F12A9213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8AF5612-3D07-FE40-6C77-458CBD4143B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C141465-78E4-70FA-AACF-A6A650199A1D}"/>
              </a:ext>
            </a:extLst>
          </p:cNvPr>
          <p:cNvSpPr>
            <a:spLocks noGrp="1"/>
          </p:cNvSpPr>
          <p:nvPr>
            <p:ph type="sldNum" sz="quarter" idx="12"/>
          </p:nvPr>
        </p:nvSpPr>
        <p:spPr/>
        <p:txBody>
          <a:bodyPr/>
          <a:lstStyle>
            <a:lvl1pPr>
              <a:defRPr/>
            </a:lvl1pPr>
          </a:lstStyle>
          <a:p>
            <a:fld id="{8FC5514B-9F64-4AB3-A9E2-D7F211DAC82B}" type="slidenum">
              <a:rPr lang="en-US" altLang="en-US"/>
              <a:pPr/>
              <a:t>‹#›</a:t>
            </a:fld>
            <a:endParaRPr lang="en-US" altLang="en-US"/>
          </a:p>
        </p:txBody>
      </p:sp>
    </p:spTree>
    <p:extLst>
      <p:ext uri="{BB962C8B-B14F-4D97-AF65-F5344CB8AC3E}">
        <p14:creationId xmlns:p14="http://schemas.microsoft.com/office/powerpoint/2010/main" val="3991430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DD9BEF-C803-A64E-7859-AE2A9CD75434}"/>
              </a:ext>
            </a:extLst>
          </p:cNvPr>
          <p:cNvSpPr>
            <a:spLocks noGrp="1"/>
          </p:cNvSpPr>
          <p:nvPr>
            <p:ph type="title" orient="vert"/>
          </p:nvPr>
        </p:nvSpPr>
        <p:spPr>
          <a:xfrm>
            <a:off x="6629400" y="228600"/>
            <a:ext cx="2057400" cy="5867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06A5B3C-634A-2F12-1C44-A807F9D1FA50}"/>
              </a:ext>
            </a:extLst>
          </p:cNvPr>
          <p:cNvSpPr>
            <a:spLocks noGrp="1"/>
          </p:cNvSpPr>
          <p:nvPr>
            <p:ph type="body" orient="vert" idx="1"/>
          </p:nvPr>
        </p:nvSpPr>
        <p:spPr>
          <a:xfrm>
            <a:off x="457200" y="228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929189-CDA0-F37E-154C-DD316F67A09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11FD65B-8C17-80EB-94C7-92F33903228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3644E57-C775-3D5D-F39B-6429C861362C}"/>
              </a:ext>
            </a:extLst>
          </p:cNvPr>
          <p:cNvSpPr>
            <a:spLocks noGrp="1"/>
          </p:cNvSpPr>
          <p:nvPr>
            <p:ph type="sldNum" sz="quarter" idx="12"/>
          </p:nvPr>
        </p:nvSpPr>
        <p:spPr/>
        <p:txBody>
          <a:bodyPr/>
          <a:lstStyle>
            <a:lvl1pPr>
              <a:defRPr/>
            </a:lvl1pPr>
          </a:lstStyle>
          <a:p>
            <a:fld id="{BAB3AB34-B08B-4646-AE4C-EBE9B8B0695B}" type="slidenum">
              <a:rPr lang="en-US" altLang="en-US"/>
              <a:pPr/>
              <a:t>‹#›</a:t>
            </a:fld>
            <a:endParaRPr lang="en-US" altLang="en-US"/>
          </a:p>
        </p:txBody>
      </p:sp>
    </p:spTree>
    <p:extLst>
      <p:ext uri="{BB962C8B-B14F-4D97-AF65-F5344CB8AC3E}">
        <p14:creationId xmlns:p14="http://schemas.microsoft.com/office/powerpoint/2010/main" val="3188618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09B90-EAE3-B99C-7213-BE4D387E6DA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97069E-C4BB-CA79-B786-84D7B87697B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033666-2DC5-58FC-B02C-6FC40FA9C45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DE3A8F9-3B23-FD3B-5232-A10B6E92AF7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2BE3CDC-09CF-7287-B368-FD409FBC3BB1}"/>
              </a:ext>
            </a:extLst>
          </p:cNvPr>
          <p:cNvSpPr>
            <a:spLocks noGrp="1"/>
          </p:cNvSpPr>
          <p:nvPr>
            <p:ph type="sldNum" sz="quarter" idx="12"/>
          </p:nvPr>
        </p:nvSpPr>
        <p:spPr/>
        <p:txBody>
          <a:bodyPr/>
          <a:lstStyle>
            <a:lvl1pPr>
              <a:defRPr/>
            </a:lvl1pPr>
          </a:lstStyle>
          <a:p>
            <a:fld id="{758B80C9-071F-4AD9-9D70-DD2F76DB201A}" type="slidenum">
              <a:rPr lang="en-US" altLang="en-US"/>
              <a:pPr/>
              <a:t>‹#›</a:t>
            </a:fld>
            <a:endParaRPr lang="en-US" altLang="en-US"/>
          </a:p>
        </p:txBody>
      </p:sp>
    </p:spTree>
    <p:extLst>
      <p:ext uri="{BB962C8B-B14F-4D97-AF65-F5344CB8AC3E}">
        <p14:creationId xmlns:p14="http://schemas.microsoft.com/office/powerpoint/2010/main" val="740205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70262-0387-07A5-80C7-EC671A12E243}"/>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5276DAA-0C8C-0405-5E5F-212BCE72AEF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0973E66B-01A9-5271-2F0D-5F0AFC5C94C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A8B0BFF-F741-64D6-79E4-4A19D861C9C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8465D87-CF9D-88BB-B029-1FAA9E86FA68}"/>
              </a:ext>
            </a:extLst>
          </p:cNvPr>
          <p:cNvSpPr>
            <a:spLocks noGrp="1"/>
          </p:cNvSpPr>
          <p:nvPr>
            <p:ph type="sldNum" sz="quarter" idx="12"/>
          </p:nvPr>
        </p:nvSpPr>
        <p:spPr/>
        <p:txBody>
          <a:bodyPr/>
          <a:lstStyle>
            <a:lvl1pPr>
              <a:defRPr/>
            </a:lvl1pPr>
          </a:lstStyle>
          <a:p>
            <a:fld id="{20D47C8E-3C95-4CBE-9135-2E11B60380E3}" type="slidenum">
              <a:rPr lang="en-US" altLang="en-US"/>
              <a:pPr/>
              <a:t>‹#›</a:t>
            </a:fld>
            <a:endParaRPr lang="en-US" altLang="en-US"/>
          </a:p>
        </p:txBody>
      </p:sp>
    </p:spTree>
    <p:extLst>
      <p:ext uri="{BB962C8B-B14F-4D97-AF65-F5344CB8AC3E}">
        <p14:creationId xmlns:p14="http://schemas.microsoft.com/office/powerpoint/2010/main" val="1099712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6E607-8A98-C342-4FBE-3892FC48292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FBFEE5-1591-2993-3D8B-FEFC551A33DC}"/>
              </a:ext>
            </a:extLst>
          </p:cNvPr>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B624353-9153-9A7B-5AEF-223B4C5B265F}"/>
              </a:ext>
            </a:extLst>
          </p:cNvPr>
          <p:cNvSpPr>
            <a:spLocks noGrp="1"/>
          </p:cNvSpPr>
          <p:nvPr>
            <p:ph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95FF1BD-6D74-1472-4568-ED558657856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A740DD8-8456-A91E-2372-72F6A5713DB6}"/>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D0D23AF-9329-9D6C-77A7-BBE373B36AF8}"/>
              </a:ext>
            </a:extLst>
          </p:cNvPr>
          <p:cNvSpPr>
            <a:spLocks noGrp="1"/>
          </p:cNvSpPr>
          <p:nvPr>
            <p:ph type="sldNum" sz="quarter" idx="12"/>
          </p:nvPr>
        </p:nvSpPr>
        <p:spPr/>
        <p:txBody>
          <a:bodyPr/>
          <a:lstStyle>
            <a:lvl1pPr>
              <a:defRPr/>
            </a:lvl1pPr>
          </a:lstStyle>
          <a:p>
            <a:fld id="{E484995C-8BFD-4F89-BBCF-CE095201D18F}" type="slidenum">
              <a:rPr lang="en-US" altLang="en-US"/>
              <a:pPr/>
              <a:t>‹#›</a:t>
            </a:fld>
            <a:endParaRPr lang="en-US" altLang="en-US"/>
          </a:p>
        </p:txBody>
      </p:sp>
    </p:spTree>
    <p:extLst>
      <p:ext uri="{BB962C8B-B14F-4D97-AF65-F5344CB8AC3E}">
        <p14:creationId xmlns:p14="http://schemas.microsoft.com/office/powerpoint/2010/main" val="3951598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31286-1640-2D8A-126D-BCE44D276095}"/>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7C268AE-6704-617B-4754-9BC523BB39AB}"/>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A96234-35B4-59C7-7E86-60DDA8EA5EDF}"/>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F06F7D1-E765-5346-CFF6-8BA4F7AAE49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5A5020-1AFF-9318-4CA7-7A59CC5BBC05}"/>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6A7C9B6-EBDF-2D7F-E7D2-F0505FCEF1F6}"/>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5A394F66-F5BF-8068-A306-D13789CD825A}"/>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66535FB0-1E07-F9E5-527C-D77A38A3F396}"/>
              </a:ext>
            </a:extLst>
          </p:cNvPr>
          <p:cNvSpPr>
            <a:spLocks noGrp="1"/>
          </p:cNvSpPr>
          <p:nvPr>
            <p:ph type="sldNum" sz="quarter" idx="12"/>
          </p:nvPr>
        </p:nvSpPr>
        <p:spPr/>
        <p:txBody>
          <a:bodyPr/>
          <a:lstStyle>
            <a:lvl1pPr>
              <a:defRPr/>
            </a:lvl1pPr>
          </a:lstStyle>
          <a:p>
            <a:fld id="{71E3DED2-BE4C-43FB-AFD0-75549BE1B2FD}" type="slidenum">
              <a:rPr lang="en-US" altLang="en-US"/>
              <a:pPr/>
              <a:t>‹#›</a:t>
            </a:fld>
            <a:endParaRPr lang="en-US" altLang="en-US"/>
          </a:p>
        </p:txBody>
      </p:sp>
    </p:spTree>
    <p:extLst>
      <p:ext uri="{BB962C8B-B14F-4D97-AF65-F5344CB8AC3E}">
        <p14:creationId xmlns:p14="http://schemas.microsoft.com/office/powerpoint/2010/main" val="997697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75D1F-4F32-9845-34ED-5847E289395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E521F99-29B9-F457-36FD-71285A503349}"/>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3F4E2FA0-CC81-A34C-77FB-38FFA1A9C9F7}"/>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4E03D012-C345-F93C-4FD3-874FA5FB98AD}"/>
              </a:ext>
            </a:extLst>
          </p:cNvPr>
          <p:cNvSpPr>
            <a:spLocks noGrp="1"/>
          </p:cNvSpPr>
          <p:nvPr>
            <p:ph type="sldNum" sz="quarter" idx="12"/>
          </p:nvPr>
        </p:nvSpPr>
        <p:spPr/>
        <p:txBody>
          <a:bodyPr/>
          <a:lstStyle>
            <a:lvl1pPr>
              <a:defRPr/>
            </a:lvl1pPr>
          </a:lstStyle>
          <a:p>
            <a:fld id="{609BEECC-E9CC-43FE-BF2D-2476C8849F28}" type="slidenum">
              <a:rPr lang="en-US" altLang="en-US"/>
              <a:pPr/>
              <a:t>‹#›</a:t>
            </a:fld>
            <a:endParaRPr lang="en-US" altLang="en-US"/>
          </a:p>
        </p:txBody>
      </p:sp>
    </p:spTree>
    <p:extLst>
      <p:ext uri="{BB962C8B-B14F-4D97-AF65-F5344CB8AC3E}">
        <p14:creationId xmlns:p14="http://schemas.microsoft.com/office/powerpoint/2010/main" val="2731196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B17097-2C2E-DF38-9FF2-242F38FE59A4}"/>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E1B5562F-C936-BB5D-44C4-437F61D67E95}"/>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C4862D3D-F117-1663-46E3-EAD33C427683}"/>
              </a:ext>
            </a:extLst>
          </p:cNvPr>
          <p:cNvSpPr>
            <a:spLocks noGrp="1"/>
          </p:cNvSpPr>
          <p:nvPr>
            <p:ph type="sldNum" sz="quarter" idx="12"/>
          </p:nvPr>
        </p:nvSpPr>
        <p:spPr/>
        <p:txBody>
          <a:bodyPr/>
          <a:lstStyle>
            <a:lvl1pPr>
              <a:defRPr/>
            </a:lvl1pPr>
          </a:lstStyle>
          <a:p>
            <a:fld id="{B5FA628E-D2D9-4E0E-8523-77AEC0F8EE07}" type="slidenum">
              <a:rPr lang="en-US" altLang="en-US"/>
              <a:pPr/>
              <a:t>‹#›</a:t>
            </a:fld>
            <a:endParaRPr lang="en-US" altLang="en-US"/>
          </a:p>
        </p:txBody>
      </p:sp>
    </p:spTree>
    <p:extLst>
      <p:ext uri="{BB962C8B-B14F-4D97-AF65-F5344CB8AC3E}">
        <p14:creationId xmlns:p14="http://schemas.microsoft.com/office/powerpoint/2010/main" val="47997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83F1B-05A3-21F6-3F70-C7ED36BBC48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63A9B6-0ACA-4DC0-A6EF-D6878ED14129}"/>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78621AE-1404-61C4-7DED-4A57591E6A8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6F766B-6C27-042F-6F26-55D8A15D6C6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034F3F2-7276-4EF7-FB03-0025FEAEE0A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96220EC-02FA-DB2C-2650-BFAE5B00CA28}"/>
              </a:ext>
            </a:extLst>
          </p:cNvPr>
          <p:cNvSpPr>
            <a:spLocks noGrp="1"/>
          </p:cNvSpPr>
          <p:nvPr>
            <p:ph type="sldNum" sz="quarter" idx="12"/>
          </p:nvPr>
        </p:nvSpPr>
        <p:spPr/>
        <p:txBody>
          <a:bodyPr/>
          <a:lstStyle>
            <a:lvl1pPr>
              <a:defRPr/>
            </a:lvl1pPr>
          </a:lstStyle>
          <a:p>
            <a:fld id="{E97B2923-7C1B-47D1-B735-80902F7C85DE}" type="slidenum">
              <a:rPr lang="en-US" altLang="en-US"/>
              <a:pPr/>
              <a:t>‹#›</a:t>
            </a:fld>
            <a:endParaRPr lang="en-US" altLang="en-US"/>
          </a:p>
        </p:txBody>
      </p:sp>
    </p:spTree>
    <p:extLst>
      <p:ext uri="{BB962C8B-B14F-4D97-AF65-F5344CB8AC3E}">
        <p14:creationId xmlns:p14="http://schemas.microsoft.com/office/powerpoint/2010/main" val="820662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10422-BCC9-F131-D916-12C48A0D05C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DF03ACC-B753-A125-F685-7FD2C222B60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219D9-0887-5242-F5E7-4904B95EE7F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217666-F004-B86D-A85F-6B5CD6C246A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14CEE72B-274F-6416-3179-8F50DCA9398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35AE63B-FC48-653B-0E72-B5B53E3C4116}"/>
              </a:ext>
            </a:extLst>
          </p:cNvPr>
          <p:cNvSpPr>
            <a:spLocks noGrp="1"/>
          </p:cNvSpPr>
          <p:nvPr>
            <p:ph type="sldNum" sz="quarter" idx="12"/>
          </p:nvPr>
        </p:nvSpPr>
        <p:spPr/>
        <p:txBody>
          <a:bodyPr/>
          <a:lstStyle>
            <a:lvl1pPr>
              <a:defRPr/>
            </a:lvl1pPr>
          </a:lstStyle>
          <a:p>
            <a:fld id="{273EF889-B232-43EF-88B2-53286011F4CC}" type="slidenum">
              <a:rPr lang="en-US" altLang="en-US"/>
              <a:pPr/>
              <a:t>‹#›</a:t>
            </a:fld>
            <a:endParaRPr lang="en-US" altLang="en-US"/>
          </a:p>
        </p:txBody>
      </p:sp>
    </p:spTree>
    <p:extLst>
      <p:ext uri="{BB962C8B-B14F-4D97-AF65-F5344CB8AC3E}">
        <p14:creationId xmlns:p14="http://schemas.microsoft.com/office/powerpoint/2010/main" val="443921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44034" name="Group 2">
            <a:extLst>
              <a:ext uri="{FF2B5EF4-FFF2-40B4-BE49-F238E27FC236}">
                <a16:creationId xmlns:a16="http://schemas.microsoft.com/office/drawing/2014/main" id="{E9931835-D494-4083-7B5D-C28E48CD3CE7}"/>
              </a:ext>
            </a:extLst>
          </p:cNvPr>
          <p:cNvGrpSpPr>
            <a:grpSpLocks/>
          </p:cNvGrpSpPr>
          <p:nvPr/>
        </p:nvGrpSpPr>
        <p:grpSpPr bwMode="auto">
          <a:xfrm>
            <a:off x="0" y="0"/>
            <a:ext cx="9144000" cy="6858000"/>
            <a:chOff x="0" y="0"/>
            <a:chExt cx="5760" cy="4320"/>
          </a:xfrm>
        </p:grpSpPr>
        <p:sp>
          <p:nvSpPr>
            <p:cNvPr id="44035" name="Freeform 3">
              <a:extLst>
                <a:ext uri="{FF2B5EF4-FFF2-40B4-BE49-F238E27FC236}">
                  <a16:creationId xmlns:a16="http://schemas.microsoft.com/office/drawing/2014/main" id="{E6C4C43F-5095-E7E9-B52B-E4DFAFC5837C}"/>
                </a:ext>
              </a:extLst>
            </p:cNvPr>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4036" name="Freeform 4">
              <a:extLst>
                <a:ext uri="{FF2B5EF4-FFF2-40B4-BE49-F238E27FC236}">
                  <a16:creationId xmlns:a16="http://schemas.microsoft.com/office/drawing/2014/main" id="{C806E585-C62E-9439-16C4-E44B21B7D706}"/>
                </a:ext>
              </a:extLst>
            </p:cNvPr>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44037" name="Freeform 5">
            <a:extLst>
              <a:ext uri="{FF2B5EF4-FFF2-40B4-BE49-F238E27FC236}">
                <a16:creationId xmlns:a16="http://schemas.microsoft.com/office/drawing/2014/main" id="{A40738AD-30D3-0069-DD0D-7447C7DAF6AD}"/>
              </a:ext>
            </a:extLst>
          </p:cNvPr>
          <p:cNvSpPr>
            <a:spLocks/>
          </p:cNvSpPr>
          <p:nvPr/>
        </p:nvSpPr>
        <p:spPr bwMode="hidden">
          <a:xfrm>
            <a:off x="6248400" y="626268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44038" name="Group 6">
            <a:extLst>
              <a:ext uri="{FF2B5EF4-FFF2-40B4-BE49-F238E27FC236}">
                <a16:creationId xmlns:a16="http://schemas.microsoft.com/office/drawing/2014/main" id="{1B6B1B91-0C44-A530-E598-3D1D658212BB}"/>
              </a:ext>
            </a:extLst>
          </p:cNvPr>
          <p:cNvGrpSpPr>
            <a:grpSpLocks/>
          </p:cNvGrpSpPr>
          <p:nvPr/>
        </p:nvGrpSpPr>
        <p:grpSpPr bwMode="auto">
          <a:xfrm>
            <a:off x="0" y="6019800"/>
            <a:ext cx="7848600" cy="857250"/>
            <a:chOff x="0" y="3792"/>
            <a:chExt cx="4944" cy="540"/>
          </a:xfrm>
        </p:grpSpPr>
        <p:sp>
          <p:nvSpPr>
            <p:cNvPr id="44039" name="Freeform 7">
              <a:extLst>
                <a:ext uri="{FF2B5EF4-FFF2-40B4-BE49-F238E27FC236}">
                  <a16:creationId xmlns:a16="http://schemas.microsoft.com/office/drawing/2014/main" id="{F813B3D0-E5B0-C40A-D4F4-37DB557C7F45}"/>
                </a:ext>
              </a:extLst>
            </p:cNvPr>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44040" name="Group 8">
              <a:extLst>
                <a:ext uri="{FF2B5EF4-FFF2-40B4-BE49-F238E27FC236}">
                  <a16:creationId xmlns:a16="http://schemas.microsoft.com/office/drawing/2014/main" id="{3F01D7DD-34C2-DC68-C7F6-887B30F86FF5}"/>
                </a:ext>
              </a:extLst>
            </p:cNvPr>
            <p:cNvGrpSpPr>
              <a:grpSpLocks/>
            </p:cNvGrpSpPr>
            <p:nvPr userDrawn="1"/>
          </p:nvGrpSpPr>
          <p:grpSpPr bwMode="auto">
            <a:xfrm>
              <a:off x="2486" y="3792"/>
              <a:ext cx="2458" cy="540"/>
              <a:chOff x="2486" y="3792"/>
              <a:chExt cx="2458" cy="540"/>
            </a:xfrm>
          </p:grpSpPr>
          <p:sp>
            <p:nvSpPr>
              <p:cNvPr id="44041" name="Freeform 9">
                <a:extLst>
                  <a:ext uri="{FF2B5EF4-FFF2-40B4-BE49-F238E27FC236}">
                    <a16:creationId xmlns:a16="http://schemas.microsoft.com/office/drawing/2014/main" id="{ADB94C59-A35F-E16E-0C78-50199FBA7888}"/>
                  </a:ext>
                </a:extLst>
              </p:cNvPr>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4042" name="Freeform 10">
                <a:extLst>
                  <a:ext uri="{FF2B5EF4-FFF2-40B4-BE49-F238E27FC236}">
                    <a16:creationId xmlns:a16="http://schemas.microsoft.com/office/drawing/2014/main" id="{07D61AD7-2C02-A150-473B-7558EA15070D}"/>
                  </a:ext>
                </a:extLst>
              </p:cNvPr>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4043" name="Freeform 11">
                <a:extLst>
                  <a:ext uri="{FF2B5EF4-FFF2-40B4-BE49-F238E27FC236}">
                    <a16:creationId xmlns:a16="http://schemas.microsoft.com/office/drawing/2014/main" id="{AB3AC7F6-30DC-73B1-5D50-70522127094D}"/>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4044" name="Freeform 12">
                <a:extLst>
                  <a:ext uri="{FF2B5EF4-FFF2-40B4-BE49-F238E27FC236}">
                    <a16:creationId xmlns:a16="http://schemas.microsoft.com/office/drawing/2014/main" id="{B661BE11-E55C-6689-11B9-A1920F3F08B7}"/>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4045" name="Freeform 13">
                <a:extLst>
                  <a:ext uri="{FF2B5EF4-FFF2-40B4-BE49-F238E27FC236}">
                    <a16:creationId xmlns:a16="http://schemas.microsoft.com/office/drawing/2014/main" id="{BE919771-3DC4-2313-FBC6-B049EF77A2BF}"/>
                  </a:ext>
                </a:extLst>
              </p:cNvPr>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44046" name="Freeform 14">
              <a:extLst>
                <a:ext uri="{FF2B5EF4-FFF2-40B4-BE49-F238E27FC236}">
                  <a16:creationId xmlns:a16="http://schemas.microsoft.com/office/drawing/2014/main" id="{DEA92583-41AA-90A1-8BAF-DD7C937CFC9D}"/>
                </a:ext>
              </a:extLst>
            </p:cNvPr>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44047" name="Group 15">
            <a:extLst>
              <a:ext uri="{FF2B5EF4-FFF2-40B4-BE49-F238E27FC236}">
                <a16:creationId xmlns:a16="http://schemas.microsoft.com/office/drawing/2014/main" id="{D5D2EFD0-EAC7-F2A3-0B03-4A1626A621E1}"/>
              </a:ext>
            </a:extLst>
          </p:cNvPr>
          <p:cNvGrpSpPr>
            <a:grpSpLocks/>
          </p:cNvGrpSpPr>
          <p:nvPr/>
        </p:nvGrpSpPr>
        <p:grpSpPr bwMode="auto">
          <a:xfrm>
            <a:off x="627063" y="6021388"/>
            <a:ext cx="5684837" cy="849312"/>
            <a:chOff x="395" y="3793"/>
            <a:chExt cx="3581" cy="535"/>
          </a:xfrm>
        </p:grpSpPr>
        <p:sp>
          <p:nvSpPr>
            <p:cNvPr id="44048" name="Freeform 16">
              <a:extLst>
                <a:ext uri="{FF2B5EF4-FFF2-40B4-BE49-F238E27FC236}">
                  <a16:creationId xmlns:a16="http://schemas.microsoft.com/office/drawing/2014/main" id="{BFD4E3A4-5B53-1BEA-7531-279B1BE5CDA2}"/>
                </a:ext>
              </a:extLst>
            </p:cNvPr>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4049" name="Freeform 17">
              <a:extLst>
                <a:ext uri="{FF2B5EF4-FFF2-40B4-BE49-F238E27FC236}">
                  <a16:creationId xmlns:a16="http://schemas.microsoft.com/office/drawing/2014/main" id="{4FFE80F9-97C3-3B36-3BA2-DD2DAF185140}"/>
                </a:ext>
              </a:extLst>
            </p:cNvPr>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4050" name="Freeform 18">
              <a:extLst>
                <a:ext uri="{FF2B5EF4-FFF2-40B4-BE49-F238E27FC236}">
                  <a16:creationId xmlns:a16="http://schemas.microsoft.com/office/drawing/2014/main" id="{D03E3A0B-E224-54D1-3139-B3C127213E91}"/>
                </a:ext>
              </a:extLst>
            </p:cNvPr>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4051" name="Freeform 19">
              <a:extLst>
                <a:ext uri="{FF2B5EF4-FFF2-40B4-BE49-F238E27FC236}">
                  <a16:creationId xmlns:a16="http://schemas.microsoft.com/office/drawing/2014/main" id="{C9AB0648-79C7-308D-DCAE-C54447AFA5AF}"/>
                </a:ext>
              </a:extLst>
            </p:cNvPr>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4052" name="Freeform 20">
              <a:extLst>
                <a:ext uri="{FF2B5EF4-FFF2-40B4-BE49-F238E27FC236}">
                  <a16:creationId xmlns:a16="http://schemas.microsoft.com/office/drawing/2014/main" id="{DEA3951E-4776-C000-DD18-C37952DC0BAB}"/>
                </a:ext>
              </a:extLst>
            </p:cNvPr>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4053" name="Freeform 21">
              <a:extLst>
                <a:ext uri="{FF2B5EF4-FFF2-40B4-BE49-F238E27FC236}">
                  <a16:creationId xmlns:a16="http://schemas.microsoft.com/office/drawing/2014/main" id="{667EECF1-FACA-1705-D38C-11F99050B07B}"/>
                </a:ext>
              </a:extLst>
            </p:cNvPr>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44054" name="Rectangle 22">
            <a:extLst>
              <a:ext uri="{FF2B5EF4-FFF2-40B4-BE49-F238E27FC236}">
                <a16:creationId xmlns:a16="http://schemas.microsoft.com/office/drawing/2014/main" id="{20538BD2-86FD-8A93-DCD3-DE7948391EC7}"/>
              </a:ext>
            </a:extLst>
          </p:cNvPr>
          <p:cNvSpPr>
            <a:spLocks noGrp="1" noChangeArrowheads="1"/>
          </p:cNvSpPr>
          <p:nvPr>
            <p:ph type="title"/>
          </p:nvPr>
        </p:nvSpPr>
        <p:spPr bwMode="auto">
          <a:xfrm>
            <a:off x="457200" y="2286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4055" name="Rectangle 23">
            <a:extLst>
              <a:ext uri="{FF2B5EF4-FFF2-40B4-BE49-F238E27FC236}">
                <a16:creationId xmlns:a16="http://schemas.microsoft.com/office/drawing/2014/main" id="{C8A157E1-ADB5-9B67-E66A-9D56E006FFF5}"/>
              </a:ext>
            </a:extLst>
          </p:cNvPr>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4056" name="Rectangle 24">
            <a:extLst>
              <a:ext uri="{FF2B5EF4-FFF2-40B4-BE49-F238E27FC236}">
                <a16:creationId xmlns:a16="http://schemas.microsoft.com/office/drawing/2014/main" id="{5F4EF10E-1F77-3041-CDDD-27D108801EDA}"/>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ltLang="en-US"/>
          </a:p>
        </p:txBody>
      </p:sp>
      <p:sp>
        <p:nvSpPr>
          <p:cNvPr id="44057" name="Rectangle 25">
            <a:extLst>
              <a:ext uri="{FF2B5EF4-FFF2-40B4-BE49-F238E27FC236}">
                <a16:creationId xmlns:a16="http://schemas.microsoft.com/office/drawing/2014/main" id="{47111719-DE00-7A69-8752-D7170C273FDC}"/>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ltLang="en-US"/>
          </a:p>
        </p:txBody>
      </p:sp>
      <p:sp>
        <p:nvSpPr>
          <p:cNvPr id="44058" name="Rectangle 26">
            <a:extLst>
              <a:ext uri="{FF2B5EF4-FFF2-40B4-BE49-F238E27FC236}">
                <a16:creationId xmlns:a16="http://schemas.microsoft.com/office/drawing/2014/main" id="{ADBB3612-7C15-2460-14F5-2E5C1BB4BCC6}"/>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530A0C1F-2088-470F-A6B4-259B829C2481}"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tx2"/>
        </a:buClr>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lr>
          <a:schemeClr val="tx2"/>
        </a:buClr>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32D3752-3740-0628-A278-31DCA76306EA}"/>
              </a:ext>
            </a:extLst>
          </p:cNvPr>
          <p:cNvSpPr>
            <a:spLocks noGrp="1" noChangeArrowheads="1"/>
          </p:cNvSpPr>
          <p:nvPr>
            <p:ph type="ctrTitle"/>
          </p:nvPr>
        </p:nvSpPr>
        <p:spPr>
          <a:xfrm>
            <a:off x="533400" y="457200"/>
            <a:ext cx="7924800" cy="3143250"/>
          </a:xfrm>
        </p:spPr>
        <p:txBody>
          <a:bodyPr/>
          <a:lstStyle/>
          <a:p>
            <a:r>
              <a:rPr lang="en-US" altLang="en-US" sz="6000" b="1" i="1"/>
              <a:t>Orwell’s Animal Farm</a:t>
            </a:r>
            <a:r>
              <a:rPr lang="en-US" altLang="en-US" sz="6000" b="1"/>
              <a:t> </a:t>
            </a:r>
            <a:br>
              <a:rPr lang="en-US" altLang="en-US" sz="6000" b="1"/>
            </a:br>
            <a:r>
              <a:rPr lang="en-US" altLang="en-US" sz="6000" b="1"/>
              <a:t>VS. </a:t>
            </a:r>
            <a:br>
              <a:rPr lang="en-US" altLang="en-US" sz="6000" b="1"/>
            </a:br>
            <a:r>
              <a:rPr lang="en-US" altLang="en-US" sz="6000" b="1"/>
              <a:t>The Russian Revolution</a:t>
            </a:r>
          </a:p>
        </p:txBody>
      </p:sp>
      <p:sp>
        <p:nvSpPr>
          <p:cNvPr id="2051" name="Rectangle 3">
            <a:extLst>
              <a:ext uri="{FF2B5EF4-FFF2-40B4-BE49-F238E27FC236}">
                <a16:creationId xmlns:a16="http://schemas.microsoft.com/office/drawing/2014/main" id="{4D6123B1-70B8-7BFD-15ED-FF3C15DB9CA7}"/>
              </a:ext>
            </a:extLst>
          </p:cNvPr>
          <p:cNvSpPr>
            <a:spLocks noGrp="1" noChangeArrowheads="1"/>
          </p:cNvSpPr>
          <p:nvPr>
            <p:ph type="subTitle" idx="1"/>
          </p:nvPr>
        </p:nvSpPr>
        <p:spPr>
          <a:xfrm>
            <a:off x="1371600" y="5181600"/>
            <a:ext cx="6400800" cy="990600"/>
          </a:xfrm>
        </p:spPr>
        <p:txBody>
          <a:bodyPr/>
          <a:lstStyle/>
          <a:p>
            <a:r>
              <a:rPr lang="en-US" altLang="en-US"/>
              <a:t>Mr. White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03CF885-1973-7D8E-1619-03CA4C8BA9F8}"/>
              </a:ext>
            </a:extLst>
          </p:cNvPr>
          <p:cNvSpPr>
            <a:spLocks noGrp="1" noChangeArrowheads="1"/>
          </p:cNvSpPr>
          <p:nvPr>
            <p:ph type="title"/>
          </p:nvPr>
        </p:nvSpPr>
        <p:spPr/>
        <p:txBody>
          <a:bodyPr/>
          <a:lstStyle/>
          <a:p>
            <a:r>
              <a:rPr lang="en-US" altLang="en-US" sz="6000"/>
              <a:t>Lenin</a:t>
            </a:r>
          </a:p>
        </p:txBody>
      </p:sp>
      <p:sp>
        <p:nvSpPr>
          <p:cNvPr id="15363" name="Rectangle 3">
            <a:extLst>
              <a:ext uri="{FF2B5EF4-FFF2-40B4-BE49-F238E27FC236}">
                <a16:creationId xmlns:a16="http://schemas.microsoft.com/office/drawing/2014/main" id="{E9A0978B-5394-651B-BCF3-341AD616B159}"/>
              </a:ext>
            </a:extLst>
          </p:cNvPr>
          <p:cNvSpPr>
            <a:spLocks noGrp="1" noChangeArrowheads="1"/>
          </p:cNvSpPr>
          <p:nvPr>
            <p:ph type="body" idx="1"/>
          </p:nvPr>
        </p:nvSpPr>
        <p:spPr/>
        <p:txBody>
          <a:bodyPr/>
          <a:lstStyle/>
          <a:p>
            <a:r>
              <a:rPr lang="en-US" altLang="en-US" sz="4800"/>
              <a:t>Lenin adopted Marx’s ideas. He believed that the bourgeoisie (middle class) exploited the workers and must therefore be overthrown.</a:t>
            </a:r>
            <a:r>
              <a:rPr lang="en-US" altLang="en-US" sz="440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F6B3FB82-60E4-DD43-DAE5-1B2B8BAFA320}"/>
              </a:ext>
            </a:extLst>
          </p:cNvPr>
          <p:cNvSpPr>
            <a:spLocks noGrp="1" noChangeArrowheads="1"/>
          </p:cNvSpPr>
          <p:nvPr>
            <p:ph type="title"/>
          </p:nvPr>
        </p:nvSpPr>
        <p:spPr>
          <a:xfrm>
            <a:off x="457200" y="228600"/>
            <a:ext cx="8229600" cy="762000"/>
          </a:xfrm>
        </p:spPr>
        <p:txBody>
          <a:bodyPr/>
          <a:lstStyle/>
          <a:p>
            <a:r>
              <a:rPr lang="en-US" altLang="en-US"/>
              <a:t>Lenin</a:t>
            </a:r>
          </a:p>
        </p:txBody>
      </p:sp>
      <p:sp>
        <p:nvSpPr>
          <p:cNvPr id="16387" name="Rectangle 3">
            <a:extLst>
              <a:ext uri="{FF2B5EF4-FFF2-40B4-BE49-F238E27FC236}">
                <a16:creationId xmlns:a16="http://schemas.microsoft.com/office/drawing/2014/main" id="{3A460BE8-943E-E763-331D-9D577CE0AA79}"/>
              </a:ext>
            </a:extLst>
          </p:cNvPr>
          <p:cNvSpPr>
            <a:spLocks noGrp="1" noChangeArrowheads="1"/>
          </p:cNvSpPr>
          <p:nvPr>
            <p:ph type="body" idx="1"/>
          </p:nvPr>
        </p:nvSpPr>
        <p:spPr>
          <a:xfrm>
            <a:off x="0" y="990600"/>
            <a:ext cx="9144000" cy="4876800"/>
          </a:xfrm>
        </p:spPr>
        <p:txBody>
          <a:bodyPr/>
          <a:lstStyle/>
          <a:p>
            <a:r>
              <a:rPr lang="en-US" altLang="en-US" sz="6000"/>
              <a:t>Lenin understood the emotional impact of simple, powerful slogans like workers of the world unite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5D48D482-96FE-176E-F88D-F741E47E2112}"/>
              </a:ext>
            </a:extLst>
          </p:cNvPr>
          <p:cNvSpPr>
            <a:spLocks noGrp="1" noChangeArrowheads="1"/>
          </p:cNvSpPr>
          <p:nvPr>
            <p:ph type="title"/>
          </p:nvPr>
        </p:nvSpPr>
        <p:spPr/>
        <p:txBody>
          <a:bodyPr/>
          <a:lstStyle/>
          <a:p>
            <a:r>
              <a:rPr lang="en-US" altLang="en-US"/>
              <a:t>Lenin</a:t>
            </a:r>
          </a:p>
        </p:txBody>
      </p:sp>
      <p:sp>
        <p:nvSpPr>
          <p:cNvPr id="62467" name="Rectangle 3">
            <a:extLst>
              <a:ext uri="{FF2B5EF4-FFF2-40B4-BE49-F238E27FC236}">
                <a16:creationId xmlns:a16="http://schemas.microsoft.com/office/drawing/2014/main" id="{B012F681-7B5D-B0ED-CEAD-004BBA9CF081}"/>
              </a:ext>
            </a:extLst>
          </p:cNvPr>
          <p:cNvSpPr>
            <a:spLocks noGrp="1" noChangeArrowheads="1"/>
          </p:cNvSpPr>
          <p:nvPr>
            <p:ph type="body" idx="1"/>
          </p:nvPr>
        </p:nvSpPr>
        <p:spPr/>
        <p:txBody>
          <a:bodyPr/>
          <a:lstStyle/>
          <a:p>
            <a:r>
              <a:rPr lang="en-US" altLang="en-US" sz="4800"/>
              <a:t>Changed Russia’s name to the USSR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05DFE77-07C0-9441-7D05-F5A663EE4BD7}"/>
              </a:ext>
            </a:extLst>
          </p:cNvPr>
          <p:cNvSpPr>
            <a:spLocks noGrp="1" noChangeArrowheads="1"/>
          </p:cNvSpPr>
          <p:nvPr>
            <p:ph type="title"/>
          </p:nvPr>
        </p:nvSpPr>
        <p:spPr/>
        <p:txBody>
          <a:bodyPr/>
          <a:lstStyle/>
          <a:p>
            <a:r>
              <a:rPr lang="en-US" altLang="en-US"/>
              <a:t>Lenin Dies</a:t>
            </a:r>
          </a:p>
        </p:txBody>
      </p:sp>
      <p:sp>
        <p:nvSpPr>
          <p:cNvPr id="19459" name="Rectangle 3">
            <a:extLst>
              <a:ext uri="{FF2B5EF4-FFF2-40B4-BE49-F238E27FC236}">
                <a16:creationId xmlns:a16="http://schemas.microsoft.com/office/drawing/2014/main" id="{1711E461-6209-E81E-FC4F-36F09B4DB474}"/>
              </a:ext>
            </a:extLst>
          </p:cNvPr>
          <p:cNvSpPr>
            <a:spLocks noGrp="1" noChangeArrowheads="1"/>
          </p:cNvSpPr>
          <p:nvPr>
            <p:ph type="body" idx="1"/>
          </p:nvPr>
        </p:nvSpPr>
        <p:spPr>
          <a:xfrm>
            <a:off x="457200" y="1295400"/>
            <a:ext cx="8229600" cy="4495800"/>
          </a:xfrm>
        </p:spPr>
        <p:txBody>
          <a:bodyPr/>
          <a:lstStyle/>
          <a:p>
            <a:r>
              <a:rPr lang="en-US" altLang="en-US" sz="4800"/>
              <a:t>When Lenin died, there was a power struggle between Trotsky and Stalin.</a:t>
            </a:r>
          </a:p>
          <a:p>
            <a:r>
              <a:rPr lang="en-US" altLang="en-US" sz="4800"/>
              <a:t>It is believed Lenin ordered Nicholas II murdered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C7F16D42-2409-F8A9-6293-BBD6422A4E7F}"/>
              </a:ext>
            </a:extLst>
          </p:cNvPr>
          <p:cNvSpPr>
            <a:spLocks noGrp="1" noChangeArrowheads="1"/>
          </p:cNvSpPr>
          <p:nvPr>
            <p:ph type="title"/>
          </p:nvPr>
        </p:nvSpPr>
        <p:spPr>
          <a:xfrm>
            <a:off x="457200" y="228600"/>
            <a:ext cx="8229600" cy="685800"/>
          </a:xfrm>
        </p:spPr>
        <p:txBody>
          <a:bodyPr/>
          <a:lstStyle/>
          <a:p>
            <a:r>
              <a:rPr lang="en-US" altLang="en-US" sz="4000" b="1"/>
              <a:t>Leon Trotsky</a:t>
            </a:r>
            <a:r>
              <a:rPr lang="en-US" altLang="en-US" sz="4000"/>
              <a:t> </a:t>
            </a:r>
            <a:br>
              <a:rPr lang="en-US" altLang="en-US" sz="4000"/>
            </a:br>
            <a:endParaRPr lang="en-US" altLang="en-US" sz="4000"/>
          </a:p>
        </p:txBody>
      </p:sp>
      <p:sp>
        <p:nvSpPr>
          <p:cNvPr id="32771" name="Rectangle 3">
            <a:extLst>
              <a:ext uri="{FF2B5EF4-FFF2-40B4-BE49-F238E27FC236}">
                <a16:creationId xmlns:a16="http://schemas.microsoft.com/office/drawing/2014/main" id="{2BD08220-C6DB-2216-5D96-881D72F8B1A0}"/>
              </a:ext>
            </a:extLst>
          </p:cNvPr>
          <p:cNvSpPr>
            <a:spLocks noGrp="1" noChangeArrowheads="1"/>
          </p:cNvSpPr>
          <p:nvPr>
            <p:ph type="body" idx="1"/>
          </p:nvPr>
        </p:nvSpPr>
        <p:spPr>
          <a:xfrm>
            <a:off x="0" y="609600"/>
            <a:ext cx="9144000" cy="5181600"/>
          </a:xfrm>
        </p:spPr>
        <p:txBody>
          <a:bodyPr/>
          <a:lstStyle/>
          <a:p>
            <a:r>
              <a:rPr lang="en-US" altLang="en-US" sz="4800"/>
              <a:t>One of the leaders of "October Revolution“ along with Lenin and Stalin</a:t>
            </a:r>
          </a:p>
          <a:p>
            <a:r>
              <a:rPr lang="en-US" altLang="en-US" sz="4800"/>
              <a:t> Believed  in “pure” communism, followed Marx</a:t>
            </a:r>
          </a:p>
          <a:p>
            <a:endParaRPr lang="en-US" altLang="en-US" sz="4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A2029CE-0B9F-ACB5-0C48-2BCB0A1C2278}"/>
              </a:ext>
            </a:extLst>
          </p:cNvPr>
          <p:cNvSpPr>
            <a:spLocks noGrp="1" noChangeArrowheads="1"/>
          </p:cNvSpPr>
          <p:nvPr>
            <p:ph type="title"/>
          </p:nvPr>
        </p:nvSpPr>
        <p:spPr>
          <a:xfrm>
            <a:off x="457200" y="0"/>
            <a:ext cx="8229600" cy="838200"/>
          </a:xfrm>
        </p:spPr>
        <p:txBody>
          <a:bodyPr/>
          <a:lstStyle/>
          <a:p>
            <a:r>
              <a:rPr lang="en-US" altLang="en-US"/>
              <a:t>Trotsky</a:t>
            </a:r>
          </a:p>
        </p:txBody>
      </p:sp>
      <p:sp>
        <p:nvSpPr>
          <p:cNvPr id="17411" name="Rectangle 3">
            <a:extLst>
              <a:ext uri="{FF2B5EF4-FFF2-40B4-BE49-F238E27FC236}">
                <a16:creationId xmlns:a16="http://schemas.microsoft.com/office/drawing/2014/main" id="{7271BE70-B7BC-E496-9D69-8AA96E1799AF}"/>
              </a:ext>
            </a:extLst>
          </p:cNvPr>
          <p:cNvSpPr>
            <a:spLocks noGrp="1" noChangeArrowheads="1"/>
          </p:cNvSpPr>
          <p:nvPr>
            <p:ph type="body" idx="1"/>
          </p:nvPr>
        </p:nvSpPr>
        <p:spPr>
          <a:xfrm>
            <a:off x="0" y="762000"/>
            <a:ext cx="9144000" cy="5181600"/>
          </a:xfrm>
        </p:spPr>
        <p:txBody>
          <a:bodyPr/>
          <a:lstStyle/>
          <a:p>
            <a:pPr>
              <a:lnSpc>
                <a:spcPct val="90000"/>
              </a:lnSpc>
            </a:pPr>
            <a:r>
              <a:rPr lang="en-US" altLang="en-US" sz="4800"/>
              <a:t>Trotsky was a brilliant speaker. With Lenin he succeeded in overthrowing the government in October 1917. </a:t>
            </a:r>
            <a:r>
              <a:rPr lang="en-US" altLang="en-US" sz="4800" u="sng"/>
              <a:t>Lenin was the President</a:t>
            </a:r>
            <a:r>
              <a:rPr lang="en-US" altLang="en-US" sz="4800"/>
              <a:t>, Trotsky the Commissar for Foreign Affairs.</a:t>
            </a:r>
            <a:r>
              <a:rPr lang="en-US" altLang="en-US" sz="4000"/>
              <a:t> </a:t>
            </a:r>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585EE51A-B1EA-8AC9-B4DA-2CAF167A79A1}"/>
              </a:ext>
            </a:extLst>
          </p:cNvPr>
          <p:cNvSpPr>
            <a:spLocks noGrp="1" noChangeArrowheads="1"/>
          </p:cNvSpPr>
          <p:nvPr>
            <p:ph type="title"/>
          </p:nvPr>
        </p:nvSpPr>
        <p:spPr/>
        <p:txBody>
          <a:bodyPr/>
          <a:lstStyle/>
          <a:p>
            <a:r>
              <a:rPr lang="en-US" altLang="en-US"/>
              <a:t>Commissar</a:t>
            </a:r>
          </a:p>
        </p:txBody>
      </p:sp>
      <p:sp>
        <p:nvSpPr>
          <p:cNvPr id="46083" name="Rectangle 3">
            <a:extLst>
              <a:ext uri="{FF2B5EF4-FFF2-40B4-BE49-F238E27FC236}">
                <a16:creationId xmlns:a16="http://schemas.microsoft.com/office/drawing/2014/main" id="{C7600B3D-CB8B-75AA-C689-62DF61282526}"/>
              </a:ext>
            </a:extLst>
          </p:cNvPr>
          <p:cNvSpPr>
            <a:spLocks noGrp="1" noChangeArrowheads="1"/>
          </p:cNvSpPr>
          <p:nvPr>
            <p:ph type="body" idx="1"/>
          </p:nvPr>
        </p:nvSpPr>
        <p:spPr/>
        <p:txBody>
          <a:bodyPr/>
          <a:lstStyle/>
          <a:p>
            <a:r>
              <a:rPr lang="en-US" altLang="en-US" sz="4800"/>
              <a:t>Former name of a head of a government department in the Soviet Union. Like Secretary of State Colin Powell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86A198E0-2DCD-BEA0-E054-AC70ED5792C2}"/>
              </a:ext>
            </a:extLst>
          </p:cNvPr>
          <p:cNvSpPr>
            <a:spLocks noGrp="1" noChangeArrowheads="1"/>
          </p:cNvSpPr>
          <p:nvPr>
            <p:ph type="title"/>
          </p:nvPr>
        </p:nvSpPr>
        <p:spPr/>
        <p:txBody>
          <a:bodyPr/>
          <a:lstStyle/>
          <a:p>
            <a:endParaRPr lang="en-GB" altLang="en-US"/>
          </a:p>
        </p:txBody>
      </p:sp>
      <p:sp>
        <p:nvSpPr>
          <p:cNvPr id="47107" name="Rectangle 3">
            <a:extLst>
              <a:ext uri="{FF2B5EF4-FFF2-40B4-BE49-F238E27FC236}">
                <a16:creationId xmlns:a16="http://schemas.microsoft.com/office/drawing/2014/main" id="{CB080FE5-B54D-CAD3-E9E1-8860E8509DB1}"/>
              </a:ext>
            </a:extLst>
          </p:cNvPr>
          <p:cNvSpPr>
            <a:spLocks noGrp="1" noChangeArrowheads="1"/>
          </p:cNvSpPr>
          <p:nvPr>
            <p:ph type="body" idx="1"/>
          </p:nvPr>
        </p:nvSpPr>
        <p:spPr/>
        <p:txBody>
          <a:bodyPr/>
          <a:lstStyle/>
          <a:p>
            <a:r>
              <a:rPr lang="en-US" altLang="en-US" sz="6600"/>
              <a:t>Trotsky favored world revolution.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D267A7FD-4D40-CA84-471B-67054CE5F88A}"/>
              </a:ext>
            </a:extLst>
          </p:cNvPr>
          <p:cNvSpPr>
            <a:spLocks noGrp="1" noChangeArrowheads="1"/>
          </p:cNvSpPr>
          <p:nvPr>
            <p:ph type="title"/>
          </p:nvPr>
        </p:nvSpPr>
        <p:spPr/>
        <p:txBody>
          <a:bodyPr/>
          <a:lstStyle/>
          <a:p>
            <a:r>
              <a:rPr lang="en-US" altLang="en-US"/>
              <a:t>Trotsky</a:t>
            </a:r>
          </a:p>
        </p:txBody>
      </p:sp>
      <p:sp>
        <p:nvSpPr>
          <p:cNvPr id="58371" name="Rectangle 3">
            <a:extLst>
              <a:ext uri="{FF2B5EF4-FFF2-40B4-BE49-F238E27FC236}">
                <a16:creationId xmlns:a16="http://schemas.microsoft.com/office/drawing/2014/main" id="{8E587BB5-D3C2-5973-2A98-CA71E6D515F4}"/>
              </a:ext>
            </a:extLst>
          </p:cNvPr>
          <p:cNvSpPr>
            <a:spLocks noGrp="1" noChangeArrowheads="1"/>
          </p:cNvSpPr>
          <p:nvPr>
            <p:ph type="body" idx="1"/>
          </p:nvPr>
        </p:nvSpPr>
        <p:spPr/>
        <p:txBody>
          <a:bodyPr/>
          <a:lstStyle/>
          <a:p>
            <a:r>
              <a:rPr lang="en-US" altLang="en-US" sz="4800"/>
              <a:t>Wanted to improve life for all in Russia</a:t>
            </a:r>
          </a:p>
          <a:p>
            <a:r>
              <a:rPr lang="en-US" altLang="en-US" sz="4800"/>
              <a:t>Chased away by Lenin's KGB (Lenin's secret police)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3836273-36F4-296F-ACC9-2B55217B2D8C}"/>
              </a:ext>
            </a:extLst>
          </p:cNvPr>
          <p:cNvSpPr>
            <a:spLocks noGrp="1" noChangeArrowheads="1"/>
          </p:cNvSpPr>
          <p:nvPr>
            <p:ph type="title"/>
          </p:nvPr>
        </p:nvSpPr>
        <p:spPr>
          <a:xfrm>
            <a:off x="457200" y="0"/>
            <a:ext cx="8229600" cy="914400"/>
          </a:xfrm>
        </p:spPr>
        <p:txBody>
          <a:bodyPr/>
          <a:lstStyle/>
          <a:p>
            <a:r>
              <a:rPr lang="en-US" altLang="en-US"/>
              <a:t>Civil War</a:t>
            </a:r>
          </a:p>
        </p:txBody>
      </p:sp>
      <p:sp>
        <p:nvSpPr>
          <p:cNvPr id="18435" name="Rectangle 3">
            <a:extLst>
              <a:ext uri="{FF2B5EF4-FFF2-40B4-BE49-F238E27FC236}">
                <a16:creationId xmlns:a16="http://schemas.microsoft.com/office/drawing/2014/main" id="{D5CAF218-1392-BE60-177A-2CD2316F23CA}"/>
              </a:ext>
            </a:extLst>
          </p:cNvPr>
          <p:cNvSpPr>
            <a:spLocks noGrp="1" noChangeArrowheads="1"/>
          </p:cNvSpPr>
          <p:nvPr>
            <p:ph type="body" idx="1"/>
          </p:nvPr>
        </p:nvSpPr>
        <p:spPr>
          <a:xfrm>
            <a:off x="0" y="838200"/>
            <a:ext cx="9144000" cy="5257800"/>
          </a:xfrm>
        </p:spPr>
        <p:txBody>
          <a:bodyPr/>
          <a:lstStyle/>
          <a:p>
            <a:r>
              <a:rPr lang="en-US" altLang="en-US" sz="4400"/>
              <a:t>From 1918 –1921 there was civil war. Foreign countries including Britain, France, Poland and USA were alarmed at the spread of communism but the Red Army (the Bolsheviks) led by Trotsky proved successful.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6428AA25-B05A-3CE5-060E-7CE07FC5030D}"/>
              </a:ext>
            </a:extLst>
          </p:cNvPr>
          <p:cNvSpPr>
            <a:spLocks noGrp="1" noChangeArrowheads="1"/>
          </p:cNvSpPr>
          <p:nvPr>
            <p:ph type="title"/>
          </p:nvPr>
        </p:nvSpPr>
        <p:spPr/>
        <p:txBody>
          <a:bodyPr/>
          <a:lstStyle/>
          <a:p>
            <a:r>
              <a:rPr lang="en-US" altLang="en-US"/>
              <a:t>Russian Society</a:t>
            </a:r>
          </a:p>
        </p:txBody>
      </p:sp>
      <p:sp>
        <p:nvSpPr>
          <p:cNvPr id="13315" name="Rectangle 3">
            <a:extLst>
              <a:ext uri="{FF2B5EF4-FFF2-40B4-BE49-F238E27FC236}">
                <a16:creationId xmlns:a16="http://schemas.microsoft.com/office/drawing/2014/main" id="{2E36E885-3964-FBC0-7CE6-E6CB7DBD250D}"/>
              </a:ext>
            </a:extLst>
          </p:cNvPr>
          <p:cNvSpPr>
            <a:spLocks noGrp="1" noChangeArrowheads="1"/>
          </p:cNvSpPr>
          <p:nvPr>
            <p:ph type="body" idx="1"/>
          </p:nvPr>
        </p:nvSpPr>
        <p:spPr/>
        <p:txBody>
          <a:bodyPr/>
          <a:lstStyle/>
          <a:p>
            <a:r>
              <a:rPr lang="en-US" altLang="en-US" sz="4800"/>
              <a:t>Russia was in an appalling state of poverty while the Tsar lived in luxury. There was tremendous dissatisfaction.</a:t>
            </a:r>
            <a:r>
              <a:rPr lang="en-US" altLang="en-US" sz="280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080AC03A-E126-DE79-83AD-AE1F32B8C06A}"/>
              </a:ext>
            </a:extLst>
          </p:cNvPr>
          <p:cNvSpPr>
            <a:spLocks noGrp="1" noChangeArrowheads="1"/>
          </p:cNvSpPr>
          <p:nvPr>
            <p:ph type="title"/>
          </p:nvPr>
        </p:nvSpPr>
        <p:spPr/>
        <p:txBody>
          <a:bodyPr/>
          <a:lstStyle/>
          <a:p>
            <a:endParaRPr lang="en-GB" altLang="en-US"/>
          </a:p>
        </p:txBody>
      </p:sp>
      <p:sp>
        <p:nvSpPr>
          <p:cNvPr id="48131" name="Rectangle 3">
            <a:extLst>
              <a:ext uri="{FF2B5EF4-FFF2-40B4-BE49-F238E27FC236}">
                <a16:creationId xmlns:a16="http://schemas.microsoft.com/office/drawing/2014/main" id="{8DF347CE-ECC7-18D3-2852-2AD8491DD748}"/>
              </a:ext>
            </a:extLst>
          </p:cNvPr>
          <p:cNvSpPr>
            <a:spLocks noGrp="1" noChangeArrowheads="1"/>
          </p:cNvSpPr>
          <p:nvPr>
            <p:ph type="body" idx="1"/>
          </p:nvPr>
        </p:nvSpPr>
        <p:spPr/>
        <p:txBody>
          <a:bodyPr/>
          <a:lstStyle/>
          <a:p>
            <a:r>
              <a:rPr lang="en-US" altLang="en-US" sz="6000"/>
              <a:t>Stalin continually opposed Trotsky</a:t>
            </a:r>
          </a:p>
          <a:p>
            <a:endParaRPr lang="en-US" altLang="en-US" sz="6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ED07FAF-C6C2-534D-8D87-D6911C3258AB}"/>
              </a:ext>
            </a:extLst>
          </p:cNvPr>
          <p:cNvSpPr>
            <a:spLocks noGrp="1" noChangeArrowheads="1"/>
          </p:cNvSpPr>
          <p:nvPr>
            <p:ph type="title"/>
          </p:nvPr>
        </p:nvSpPr>
        <p:spPr>
          <a:xfrm>
            <a:off x="457200" y="228600"/>
            <a:ext cx="8229600" cy="914400"/>
          </a:xfrm>
        </p:spPr>
        <p:txBody>
          <a:bodyPr/>
          <a:lstStyle/>
          <a:p>
            <a:r>
              <a:rPr lang="en-US" altLang="en-US" b="1"/>
              <a:t>Joseph Stalin</a:t>
            </a:r>
          </a:p>
        </p:txBody>
      </p:sp>
      <p:sp>
        <p:nvSpPr>
          <p:cNvPr id="33795" name="Rectangle 3">
            <a:extLst>
              <a:ext uri="{FF2B5EF4-FFF2-40B4-BE49-F238E27FC236}">
                <a16:creationId xmlns:a16="http://schemas.microsoft.com/office/drawing/2014/main" id="{DF3EAEBC-2483-BEAD-7ABD-0EEEAB9BC86F}"/>
              </a:ext>
            </a:extLst>
          </p:cNvPr>
          <p:cNvSpPr>
            <a:spLocks noGrp="1" noChangeArrowheads="1"/>
          </p:cNvSpPr>
          <p:nvPr>
            <p:ph type="body" idx="1"/>
          </p:nvPr>
        </p:nvSpPr>
        <p:spPr>
          <a:xfrm>
            <a:off x="0" y="1143000"/>
            <a:ext cx="9144000" cy="5029200"/>
          </a:xfrm>
        </p:spPr>
        <p:txBody>
          <a:bodyPr/>
          <a:lstStyle/>
          <a:p>
            <a:endParaRPr lang="en-US" altLang="en-US"/>
          </a:p>
          <a:p>
            <a:r>
              <a:rPr lang="en-US" altLang="en-US" sz="5400"/>
              <a:t>Average speaker, not educated like Trotsky</a:t>
            </a:r>
          </a:p>
          <a:p>
            <a:r>
              <a:rPr lang="en-US" altLang="en-US" sz="5400"/>
              <a:t>Didn't exactly follow Marx's ideas</a:t>
            </a:r>
          </a:p>
          <a:p>
            <a:endParaRPr lang="en-US" altLang="en-US" sz="5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6E331A41-2867-CCE3-B750-931224EAF5E8}"/>
              </a:ext>
            </a:extLst>
          </p:cNvPr>
          <p:cNvSpPr>
            <a:spLocks noGrp="1" noChangeArrowheads="1"/>
          </p:cNvSpPr>
          <p:nvPr>
            <p:ph type="title"/>
          </p:nvPr>
        </p:nvSpPr>
        <p:spPr/>
        <p:txBody>
          <a:bodyPr/>
          <a:lstStyle/>
          <a:p>
            <a:r>
              <a:rPr lang="en-US" altLang="en-US"/>
              <a:t>Stalin</a:t>
            </a:r>
          </a:p>
        </p:txBody>
      </p:sp>
      <p:sp>
        <p:nvSpPr>
          <p:cNvPr id="59395" name="Rectangle 3">
            <a:extLst>
              <a:ext uri="{FF2B5EF4-FFF2-40B4-BE49-F238E27FC236}">
                <a16:creationId xmlns:a16="http://schemas.microsoft.com/office/drawing/2014/main" id="{5E675E50-5A39-226C-6EC3-452957EA466B}"/>
              </a:ext>
            </a:extLst>
          </p:cNvPr>
          <p:cNvSpPr>
            <a:spLocks noGrp="1" noChangeArrowheads="1"/>
          </p:cNvSpPr>
          <p:nvPr>
            <p:ph type="body" idx="1"/>
          </p:nvPr>
        </p:nvSpPr>
        <p:spPr/>
        <p:txBody>
          <a:bodyPr/>
          <a:lstStyle/>
          <a:p>
            <a:r>
              <a:rPr lang="en-US" altLang="en-US" sz="5400"/>
              <a:t>Craved power, willing to kill for it</a:t>
            </a:r>
          </a:p>
          <a:p>
            <a:r>
              <a:rPr lang="en-US" altLang="en-US" sz="5400"/>
              <a:t>Used KGB, allowed church, and propagandized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D18B566E-671A-6D8A-CEC2-98E519D70231}"/>
              </a:ext>
            </a:extLst>
          </p:cNvPr>
          <p:cNvSpPr>
            <a:spLocks noGrp="1" noChangeArrowheads="1"/>
          </p:cNvSpPr>
          <p:nvPr>
            <p:ph type="title"/>
          </p:nvPr>
        </p:nvSpPr>
        <p:spPr>
          <a:xfrm>
            <a:off x="457200" y="411163"/>
            <a:ext cx="8229600" cy="960437"/>
          </a:xfrm>
        </p:spPr>
        <p:txBody>
          <a:bodyPr/>
          <a:lstStyle/>
          <a:p>
            <a:r>
              <a:rPr lang="en-US" altLang="en-US" sz="4000" b="1"/>
              <a:t>Propaganda Department of Stalin’s government</a:t>
            </a:r>
            <a:r>
              <a:rPr lang="en-US" altLang="en-US" sz="4000"/>
              <a:t> </a:t>
            </a:r>
            <a:br>
              <a:rPr lang="en-US" altLang="en-US" sz="4000"/>
            </a:br>
            <a:endParaRPr lang="en-US" altLang="en-US" sz="4000"/>
          </a:p>
        </p:txBody>
      </p:sp>
      <p:sp>
        <p:nvSpPr>
          <p:cNvPr id="34819" name="Rectangle 3">
            <a:extLst>
              <a:ext uri="{FF2B5EF4-FFF2-40B4-BE49-F238E27FC236}">
                <a16:creationId xmlns:a16="http://schemas.microsoft.com/office/drawing/2014/main" id="{C8B2CA76-A5AD-6CF8-7B5F-26CAFA7A3AF6}"/>
              </a:ext>
            </a:extLst>
          </p:cNvPr>
          <p:cNvSpPr>
            <a:spLocks noGrp="1" noChangeArrowheads="1"/>
          </p:cNvSpPr>
          <p:nvPr>
            <p:ph type="body" idx="1"/>
          </p:nvPr>
        </p:nvSpPr>
        <p:spPr>
          <a:xfrm>
            <a:off x="0" y="1600200"/>
            <a:ext cx="9144000" cy="4495800"/>
          </a:xfrm>
        </p:spPr>
        <p:txBody>
          <a:bodyPr/>
          <a:lstStyle/>
          <a:p>
            <a:r>
              <a:rPr lang="en-US" altLang="en-US" sz="4400"/>
              <a:t>Worked for Stalin to support his image</a:t>
            </a:r>
          </a:p>
          <a:p>
            <a:r>
              <a:rPr lang="en-US" altLang="en-US" sz="4400"/>
              <a:t>Lied to convince the people to follow Stalin</a:t>
            </a:r>
          </a:p>
          <a:p>
            <a:endParaRPr lang="en-US" altLang="en-US" sz="4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F7CEAF3A-FAFE-49AC-4A71-47FFB319DEAA}"/>
              </a:ext>
            </a:extLst>
          </p:cNvPr>
          <p:cNvSpPr>
            <a:spLocks noGrp="1" noChangeArrowheads="1"/>
          </p:cNvSpPr>
          <p:nvPr>
            <p:ph type="title"/>
          </p:nvPr>
        </p:nvSpPr>
        <p:spPr/>
        <p:txBody>
          <a:bodyPr/>
          <a:lstStyle/>
          <a:p>
            <a:r>
              <a:rPr lang="en-US" altLang="en-US"/>
              <a:t>Stalin</a:t>
            </a:r>
          </a:p>
        </p:txBody>
      </p:sp>
      <p:sp>
        <p:nvSpPr>
          <p:cNvPr id="60419" name="Rectangle 3">
            <a:extLst>
              <a:ext uri="{FF2B5EF4-FFF2-40B4-BE49-F238E27FC236}">
                <a16:creationId xmlns:a16="http://schemas.microsoft.com/office/drawing/2014/main" id="{ED1D47A8-08B0-34EA-214A-BD80827B8DAF}"/>
              </a:ext>
            </a:extLst>
          </p:cNvPr>
          <p:cNvSpPr>
            <a:spLocks noGrp="1" noChangeArrowheads="1"/>
          </p:cNvSpPr>
          <p:nvPr>
            <p:ph type="body" idx="1"/>
          </p:nvPr>
        </p:nvSpPr>
        <p:spPr/>
        <p:txBody>
          <a:bodyPr/>
          <a:lstStyle/>
          <a:p>
            <a:r>
              <a:rPr lang="en-US" altLang="en-US" sz="5400"/>
              <a:t>Benefited from the fact that education was controlled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CB150C97-17D7-6788-A0CB-F76F8703BC71}"/>
              </a:ext>
            </a:extLst>
          </p:cNvPr>
          <p:cNvSpPr>
            <a:spLocks noGrp="1" noChangeArrowheads="1"/>
          </p:cNvSpPr>
          <p:nvPr>
            <p:ph type="title"/>
          </p:nvPr>
        </p:nvSpPr>
        <p:spPr/>
        <p:txBody>
          <a:bodyPr/>
          <a:lstStyle/>
          <a:p>
            <a:r>
              <a:rPr lang="en-US" altLang="en-US"/>
              <a:t>Stalin takes Control</a:t>
            </a:r>
          </a:p>
        </p:txBody>
      </p:sp>
      <p:sp>
        <p:nvSpPr>
          <p:cNvPr id="20483" name="Rectangle 3">
            <a:extLst>
              <a:ext uri="{FF2B5EF4-FFF2-40B4-BE49-F238E27FC236}">
                <a16:creationId xmlns:a16="http://schemas.microsoft.com/office/drawing/2014/main" id="{05905029-6CC4-B4C6-38E2-E63788258D3F}"/>
              </a:ext>
            </a:extLst>
          </p:cNvPr>
          <p:cNvSpPr>
            <a:spLocks noGrp="1" noChangeArrowheads="1"/>
          </p:cNvSpPr>
          <p:nvPr>
            <p:ph type="body" idx="1"/>
          </p:nvPr>
        </p:nvSpPr>
        <p:spPr>
          <a:xfrm>
            <a:off x="0" y="1600200"/>
            <a:ext cx="9144000" cy="5257800"/>
          </a:xfrm>
        </p:spPr>
        <p:txBody>
          <a:bodyPr/>
          <a:lstStyle/>
          <a:p>
            <a:r>
              <a:rPr lang="en-US" altLang="en-US" sz="4800"/>
              <a:t>In his sinister way, Stalin secured his power base, and engineered the permanent exile of Trotsky in 1929.</a:t>
            </a:r>
            <a:r>
              <a:rPr lang="en-US" altLang="en-US" sz="440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347C3D9C-D0AE-8F08-B667-B909F7C75777}"/>
              </a:ext>
            </a:extLst>
          </p:cNvPr>
          <p:cNvSpPr>
            <a:spLocks noGrp="1" noChangeArrowheads="1"/>
          </p:cNvSpPr>
          <p:nvPr>
            <p:ph type="title"/>
          </p:nvPr>
        </p:nvSpPr>
        <p:spPr/>
        <p:txBody>
          <a:bodyPr/>
          <a:lstStyle/>
          <a:p>
            <a:endParaRPr lang="en-GB" altLang="en-US"/>
          </a:p>
        </p:txBody>
      </p:sp>
      <p:sp>
        <p:nvSpPr>
          <p:cNvPr id="49155" name="Rectangle 3">
            <a:extLst>
              <a:ext uri="{FF2B5EF4-FFF2-40B4-BE49-F238E27FC236}">
                <a16:creationId xmlns:a16="http://schemas.microsoft.com/office/drawing/2014/main" id="{53F3140A-D128-5688-8B48-3FCF6F1B5A12}"/>
              </a:ext>
            </a:extLst>
          </p:cNvPr>
          <p:cNvSpPr>
            <a:spLocks noGrp="1" noChangeArrowheads="1"/>
          </p:cNvSpPr>
          <p:nvPr>
            <p:ph type="body" idx="1"/>
          </p:nvPr>
        </p:nvSpPr>
        <p:spPr>
          <a:xfrm>
            <a:off x="457200" y="457200"/>
            <a:ext cx="8229600" cy="5638800"/>
          </a:xfrm>
        </p:spPr>
        <p:txBody>
          <a:bodyPr/>
          <a:lstStyle/>
          <a:p>
            <a:r>
              <a:rPr lang="en-US" altLang="en-US" sz="5400"/>
              <a:t>The exiled Trotsky was still very useful to Stalin as he now had Trotsky to blame for all the problems and difficulties that Russia suffered.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746B383E-2561-3D55-C02D-616F3C8A346D}"/>
              </a:ext>
            </a:extLst>
          </p:cNvPr>
          <p:cNvSpPr>
            <a:spLocks noGrp="1" noChangeArrowheads="1"/>
          </p:cNvSpPr>
          <p:nvPr>
            <p:ph type="title"/>
          </p:nvPr>
        </p:nvSpPr>
        <p:spPr>
          <a:xfrm>
            <a:off x="457200" y="228600"/>
            <a:ext cx="8229600" cy="990600"/>
          </a:xfrm>
        </p:spPr>
        <p:txBody>
          <a:bodyPr/>
          <a:lstStyle/>
          <a:p>
            <a:r>
              <a:rPr lang="en-US" altLang="en-US" b="1"/>
              <a:t>Politburo</a:t>
            </a:r>
            <a:r>
              <a:rPr lang="en-US" altLang="en-US"/>
              <a:t> :</a:t>
            </a:r>
          </a:p>
        </p:txBody>
      </p:sp>
      <p:sp>
        <p:nvSpPr>
          <p:cNvPr id="21507" name="Rectangle 3">
            <a:extLst>
              <a:ext uri="{FF2B5EF4-FFF2-40B4-BE49-F238E27FC236}">
                <a16:creationId xmlns:a16="http://schemas.microsoft.com/office/drawing/2014/main" id="{D1BE76C0-AFF7-2305-920E-C58196118DCC}"/>
              </a:ext>
            </a:extLst>
          </p:cNvPr>
          <p:cNvSpPr>
            <a:spLocks noGrp="1" noChangeArrowheads="1"/>
          </p:cNvSpPr>
          <p:nvPr>
            <p:ph type="body" idx="1"/>
          </p:nvPr>
        </p:nvSpPr>
        <p:spPr>
          <a:xfrm>
            <a:off x="457200" y="1066800"/>
            <a:ext cx="8229600" cy="5029200"/>
          </a:xfrm>
        </p:spPr>
        <p:txBody>
          <a:bodyPr/>
          <a:lstStyle/>
          <a:p>
            <a:r>
              <a:rPr lang="en-US" altLang="en-US" sz="4800"/>
              <a:t>This was the policy-making body of the Communist party’s Central Committee. In reality it was merely a force to carry out Stalin’s orders and secure his position as dictator.</a:t>
            </a:r>
            <a:r>
              <a:rPr lang="en-US" altLang="en-US" sz="4400"/>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AACD61F-6C1C-0621-C20D-B8616EB841A8}"/>
              </a:ext>
            </a:extLst>
          </p:cNvPr>
          <p:cNvSpPr>
            <a:spLocks noGrp="1" noChangeArrowheads="1"/>
          </p:cNvSpPr>
          <p:nvPr>
            <p:ph type="title"/>
          </p:nvPr>
        </p:nvSpPr>
        <p:spPr/>
        <p:txBody>
          <a:bodyPr/>
          <a:lstStyle/>
          <a:p>
            <a:r>
              <a:rPr lang="en-US" altLang="en-US" sz="3600" b="1"/>
              <a:t>Cheka/OGPU/NKVD</a:t>
            </a:r>
            <a:r>
              <a:rPr lang="en-US" altLang="en-US" sz="3600"/>
              <a:t>/</a:t>
            </a:r>
            <a:r>
              <a:rPr lang="en-US" altLang="en-US" b="1"/>
              <a:t>KGB</a:t>
            </a:r>
            <a:r>
              <a:rPr lang="en-US" altLang="en-US" sz="3600" b="1"/>
              <a:t> </a:t>
            </a:r>
            <a:r>
              <a:rPr lang="en-US" altLang="en-US" sz="3600"/>
              <a:t>:</a:t>
            </a:r>
          </a:p>
        </p:txBody>
      </p:sp>
      <p:sp>
        <p:nvSpPr>
          <p:cNvPr id="22531" name="Rectangle 3">
            <a:extLst>
              <a:ext uri="{FF2B5EF4-FFF2-40B4-BE49-F238E27FC236}">
                <a16:creationId xmlns:a16="http://schemas.microsoft.com/office/drawing/2014/main" id="{DDFCCF94-D9B2-2E6F-BC41-0A19A0E9A020}"/>
              </a:ext>
            </a:extLst>
          </p:cNvPr>
          <p:cNvSpPr>
            <a:spLocks noGrp="1" noChangeArrowheads="1"/>
          </p:cNvSpPr>
          <p:nvPr>
            <p:ph type="body" idx="1"/>
          </p:nvPr>
        </p:nvSpPr>
        <p:spPr>
          <a:xfrm>
            <a:off x="457200" y="1219200"/>
            <a:ext cx="8229600" cy="4495800"/>
          </a:xfrm>
        </p:spPr>
        <p:txBody>
          <a:bodyPr/>
          <a:lstStyle/>
          <a:p>
            <a:r>
              <a:rPr lang="en-US" altLang="en-US" sz="5400"/>
              <a:t>These were the various names/ initials given to the secret police during Stalin’s dictatorship.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2624D8D2-8412-3753-DB7B-B6FDF08C55F8}"/>
              </a:ext>
            </a:extLst>
          </p:cNvPr>
          <p:cNvSpPr>
            <a:spLocks noGrp="1" noChangeArrowheads="1"/>
          </p:cNvSpPr>
          <p:nvPr>
            <p:ph type="title"/>
          </p:nvPr>
        </p:nvSpPr>
        <p:spPr/>
        <p:txBody>
          <a:bodyPr/>
          <a:lstStyle/>
          <a:p>
            <a:r>
              <a:rPr lang="en-US" altLang="en-US" sz="4000" b="1"/>
              <a:t>KGB - Secret Police</a:t>
            </a:r>
            <a:r>
              <a:rPr lang="en-US" altLang="en-US" sz="4000"/>
              <a:t> </a:t>
            </a:r>
            <a:br>
              <a:rPr lang="en-US" altLang="en-US" sz="4000"/>
            </a:br>
            <a:endParaRPr lang="en-US" altLang="en-US" sz="4000"/>
          </a:p>
        </p:txBody>
      </p:sp>
      <p:sp>
        <p:nvSpPr>
          <p:cNvPr id="35843" name="Rectangle 3">
            <a:extLst>
              <a:ext uri="{FF2B5EF4-FFF2-40B4-BE49-F238E27FC236}">
                <a16:creationId xmlns:a16="http://schemas.microsoft.com/office/drawing/2014/main" id="{C7048076-FAFC-9215-8BBD-39C8C0F13E32}"/>
              </a:ext>
            </a:extLst>
          </p:cNvPr>
          <p:cNvSpPr>
            <a:spLocks noGrp="1" noChangeArrowheads="1"/>
          </p:cNvSpPr>
          <p:nvPr>
            <p:ph type="body" idx="1"/>
          </p:nvPr>
        </p:nvSpPr>
        <p:spPr>
          <a:xfrm>
            <a:off x="0" y="990600"/>
            <a:ext cx="9144000" cy="4876800"/>
          </a:xfrm>
        </p:spPr>
        <p:txBody>
          <a:bodyPr/>
          <a:lstStyle/>
          <a:p>
            <a:r>
              <a:rPr lang="en-US" altLang="en-US" sz="4400"/>
              <a:t>Not really police, but forced all to support Stalin</a:t>
            </a:r>
          </a:p>
          <a:p>
            <a:r>
              <a:rPr lang="en-US" altLang="en-US" sz="4400"/>
              <a:t>Used force, often killed entire families for disobedience</a:t>
            </a:r>
          </a:p>
          <a:p>
            <a:r>
              <a:rPr lang="en-US" altLang="en-US" sz="4400"/>
              <a:t>Totally loyal, part of Lenin's power, even over army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B8BAA798-987F-09BD-73DC-F8258413CFF8}"/>
              </a:ext>
            </a:extLst>
          </p:cNvPr>
          <p:cNvSpPr>
            <a:spLocks noGrp="1" noChangeArrowheads="1"/>
          </p:cNvSpPr>
          <p:nvPr>
            <p:ph type="title"/>
          </p:nvPr>
        </p:nvSpPr>
        <p:spPr/>
        <p:txBody>
          <a:bodyPr/>
          <a:lstStyle/>
          <a:p>
            <a:r>
              <a:rPr lang="en-US" altLang="en-US" b="1"/>
              <a:t>Czar Nicholas II</a:t>
            </a:r>
          </a:p>
        </p:txBody>
      </p:sp>
      <p:sp>
        <p:nvSpPr>
          <p:cNvPr id="29699" name="Rectangle 3">
            <a:extLst>
              <a:ext uri="{FF2B5EF4-FFF2-40B4-BE49-F238E27FC236}">
                <a16:creationId xmlns:a16="http://schemas.microsoft.com/office/drawing/2014/main" id="{9C00461C-2B0D-349F-0634-C3EB3CCCB956}"/>
              </a:ext>
            </a:extLst>
          </p:cNvPr>
          <p:cNvSpPr>
            <a:spLocks noGrp="1" noChangeArrowheads="1"/>
          </p:cNvSpPr>
          <p:nvPr>
            <p:ph type="body" idx="1"/>
          </p:nvPr>
        </p:nvSpPr>
        <p:spPr/>
        <p:txBody>
          <a:bodyPr/>
          <a:lstStyle/>
          <a:p>
            <a:r>
              <a:rPr lang="en-US" altLang="en-US" sz="4000"/>
              <a:t>A poor leader at best, compared to western leaders</a:t>
            </a:r>
          </a:p>
          <a:p>
            <a:r>
              <a:rPr lang="en-US" altLang="en-US" sz="4000"/>
              <a:t>Cruel - sometimes brutal with opponents</a:t>
            </a:r>
          </a:p>
          <a:p>
            <a:r>
              <a:rPr lang="en-US" altLang="en-US" sz="4000"/>
              <a:t>Sometimes kind - hired students as spies to make $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2E015E4E-C653-D71F-A205-D932F50F4C94}"/>
              </a:ext>
            </a:extLst>
          </p:cNvPr>
          <p:cNvSpPr>
            <a:spLocks noGrp="1" noChangeArrowheads="1"/>
          </p:cNvSpPr>
          <p:nvPr>
            <p:ph type="title"/>
          </p:nvPr>
        </p:nvSpPr>
        <p:spPr/>
        <p:txBody>
          <a:bodyPr/>
          <a:lstStyle/>
          <a:p>
            <a:r>
              <a:rPr lang="en-US" altLang="en-US" sz="4000" b="1"/>
              <a:t>Religion</a:t>
            </a:r>
            <a:r>
              <a:rPr lang="en-US" altLang="en-US" sz="4000"/>
              <a:t> </a:t>
            </a:r>
            <a:br>
              <a:rPr lang="en-US" altLang="en-US" sz="4000"/>
            </a:br>
            <a:endParaRPr lang="en-US" altLang="en-US" sz="4000"/>
          </a:p>
        </p:txBody>
      </p:sp>
      <p:sp>
        <p:nvSpPr>
          <p:cNvPr id="36867" name="Rectangle 3">
            <a:extLst>
              <a:ext uri="{FF2B5EF4-FFF2-40B4-BE49-F238E27FC236}">
                <a16:creationId xmlns:a16="http://schemas.microsoft.com/office/drawing/2014/main" id="{C45AF623-E2AD-F9C5-2545-02BC0204D499}"/>
              </a:ext>
            </a:extLst>
          </p:cNvPr>
          <p:cNvSpPr>
            <a:spLocks noGrp="1" noChangeArrowheads="1"/>
          </p:cNvSpPr>
          <p:nvPr>
            <p:ph type="body" idx="1"/>
          </p:nvPr>
        </p:nvSpPr>
        <p:spPr>
          <a:xfrm>
            <a:off x="0" y="990600"/>
            <a:ext cx="9144000" cy="5029200"/>
          </a:xfrm>
        </p:spPr>
        <p:txBody>
          <a:bodyPr/>
          <a:lstStyle/>
          <a:p>
            <a:r>
              <a:rPr lang="en-US" altLang="en-US" sz="4000"/>
              <a:t>Marx said religion was the "Opiate of the people" and a lie</a:t>
            </a:r>
          </a:p>
          <a:p>
            <a:r>
              <a:rPr lang="en-US" altLang="en-US" sz="4000"/>
              <a:t>Used to make people not complain and do their work</a:t>
            </a:r>
          </a:p>
          <a:p>
            <a:endParaRPr lang="en-US" altLang="en-US" sz="4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F61AB043-3C07-FD21-A38C-A27DA5F9065E}"/>
              </a:ext>
            </a:extLst>
          </p:cNvPr>
          <p:cNvSpPr>
            <a:spLocks noGrp="1" noChangeArrowheads="1"/>
          </p:cNvSpPr>
          <p:nvPr>
            <p:ph type="title"/>
          </p:nvPr>
        </p:nvSpPr>
        <p:spPr/>
        <p:txBody>
          <a:bodyPr/>
          <a:lstStyle/>
          <a:p>
            <a:r>
              <a:rPr lang="en-US" altLang="en-US"/>
              <a:t>Religion</a:t>
            </a:r>
          </a:p>
        </p:txBody>
      </p:sp>
      <p:sp>
        <p:nvSpPr>
          <p:cNvPr id="61443" name="Rectangle 3">
            <a:extLst>
              <a:ext uri="{FF2B5EF4-FFF2-40B4-BE49-F238E27FC236}">
                <a16:creationId xmlns:a16="http://schemas.microsoft.com/office/drawing/2014/main" id="{C8CD8FB7-4C54-858A-BD2E-D19112C9F591}"/>
              </a:ext>
            </a:extLst>
          </p:cNvPr>
          <p:cNvSpPr>
            <a:spLocks noGrp="1" noChangeArrowheads="1"/>
          </p:cNvSpPr>
          <p:nvPr>
            <p:ph type="body" idx="1"/>
          </p:nvPr>
        </p:nvSpPr>
        <p:spPr/>
        <p:txBody>
          <a:bodyPr/>
          <a:lstStyle/>
          <a:p>
            <a:r>
              <a:rPr lang="en-US" altLang="en-US" sz="4000"/>
              <a:t>Religion was tolerated because people would work and not complain</a:t>
            </a:r>
          </a:p>
          <a:p>
            <a:r>
              <a:rPr lang="en-US" altLang="en-US" sz="4000"/>
              <a:t>Stalin knew religion would stop violent revolutions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C228AA11-0562-1022-5F29-E6825A4B146F}"/>
              </a:ext>
            </a:extLst>
          </p:cNvPr>
          <p:cNvSpPr>
            <a:spLocks noGrp="1" noChangeArrowheads="1"/>
          </p:cNvSpPr>
          <p:nvPr>
            <p:ph type="title"/>
          </p:nvPr>
        </p:nvSpPr>
        <p:spPr>
          <a:xfrm>
            <a:off x="457200" y="533400"/>
            <a:ext cx="8229600" cy="1143000"/>
          </a:xfrm>
        </p:spPr>
        <p:txBody>
          <a:bodyPr/>
          <a:lstStyle/>
          <a:p>
            <a:r>
              <a:rPr lang="en-US" altLang="en-US" sz="4000" b="1"/>
              <a:t>Dedicated, but tricked communist supporters</a:t>
            </a:r>
            <a:r>
              <a:rPr lang="en-US" altLang="en-US" sz="4000"/>
              <a:t> </a:t>
            </a:r>
            <a:br>
              <a:rPr lang="en-US" altLang="en-US" sz="4000"/>
            </a:br>
            <a:endParaRPr lang="en-US" altLang="en-US" sz="4000"/>
          </a:p>
        </p:txBody>
      </p:sp>
      <p:sp>
        <p:nvSpPr>
          <p:cNvPr id="37891" name="Rectangle 3">
            <a:extLst>
              <a:ext uri="{FF2B5EF4-FFF2-40B4-BE49-F238E27FC236}">
                <a16:creationId xmlns:a16="http://schemas.microsoft.com/office/drawing/2014/main" id="{4BA022D3-2422-6C08-BBB7-B0DAE6B6127A}"/>
              </a:ext>
            </a:extLst>
          </p:cNvPr>
          <p:cNvSpPr>
            <a:spLocks noGrp="1" noChangeArrowheads="1"/>
          </p:cNvSpPr>
          <p:nvPr>
            <p:ph type="body" idx="1"/>
          </p:nvPr>
        </p:nvSpPr>
        <p:spPr>
          <a:xfrm>
            <a:off x="457200" y="1903413"/>
            <a:ext cx="8229600" cy="4192587"/>
          </a:xfrm>
        </p:spPr>
        <p:txBody>
          <a:bodyPr/>
          <a:lstStyle/>
          <a:p>
            <a:r>
              <a:rPr lang="en-US" altLang="en-US" sz="4000"/>
              <a:t>People believed Stalin because he was "Communist"</a:t>
            </a:r>
          </a:p>
          <a:p>
            <a:r>
              <a:rPr lang="en-US" altLang="en-US" sz="4000"/>
              <a:t>Many stayed loyal after it was obvious Stalin a tyrant</a:t>
            </a:r>
          </a:p>
          <a:p>
            <a:r>
              <a:rPr lang="en-US" altLang="en-US" sz="4000"/>
              <a:t>Betrayed by Stalin who ignored and killed them</a:t>
            </a:r>
            <a:r>
              <a:rPr lang="en-US" altLang="en-US"/>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97942ABB-8225-BBC8-3E0D-41F99500319C}"/>
              </a:ext>
            </a:extLst>
          </p:cNvPr>
          <p:cNvSpPr>
            <a:spLocks noGrp="1" noChangeArrowheads="1"/>
          </p:cNvSpPr>
          <p:nvPr>
            <p:ph type="title"/>
          </p:nvPr>
        </p:nvSpPr>
        <p:spPr/>
        <p:txBody>
          <a:bodyPr/>
          <a:lstStyle/>
          <a:p>
            <a:r>
              <a:rPr lang="en-US" altLang="en-US" sz="4000" b="1"/>
              <a:t>Overall details of Russian Revolution</a:t>
            </a:r>
          </a:p>
        </p:txBody>
      </p:sp>
      <p:sp>
        <p:nvSpPr>
          <p:cNvPr id="38915" name="Rectangle 3">
            <a:extLst>
              <a:ext uri="{FF2B5EF4-FFF2-40B4-BE49-F238E27FC236}">
                <a16:creationId xmlns:a16="http://schemas.microsoft.com/office/drawing/2014/main" id="{8BD96507-9806-97FC-8558-DA948F6D0FFB}"/>
              </a:ext>
            </a:extLst>
          </p:cNvPr>
          <p:cNvSpPr>
            <a:spLocks noGrp="1" noChangeArrowheads="1"/>
          </p:cNvSpPr>
          <p:nvPr>
            <p:ph type="body" idx="1"/>
          </p:nvPr>
        </p:nvSpPr>
        <p:spPr/>
        <p:txBody>
          <a:bodyPr/>
          <a:lstStyle/>
          <a:p>
            <a:r>
              <a:rPr lang="en-US" altLang="en-US" sz="4400"/>
              <a:t>Supposed to fix problems from Czar</a:t>
            </a:r>
          </a:p>
          <a:p>
            <a:r>
              <a:rPr lang="en-US" altLang="en-US" sz="4400"/>
              <a:t>Life was even worse long after revolution</a:t>
            </a:r>
          </a:p>
          <a:p>
            <a:r>
              <a:rPr lang="en-US" altLang="en-US" sz="4400"/>
              <a:t>Stalin made Czar look like a nice guy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375099A-CFA1-D815-C3C7-04EC07C67180}"/>
              </a:ext>
            </a:extLst>
          </p:cNvPr>
          <p:cNvSpPr>
            <a:spLocks noGrp="1" noChangeArrowheads="1"/>
          </p:cNvSpPr>
          <p:nvPr>
            <p:ph type="title"/>
          </p:nvPr>
        </p:nvSpPr>
        <p:spPr/>
        <p:txBody>
          <a:bodyPr/>
          <a:lstStyle/>
          <a:p>
            <a:r>
              <a:rPr lang="en-US" altLang="en-US" b="1"/>
              <a:t>Kulaks </a:t>
            </a:r>
            <a:r>
              <a:rPr lang="en-US" altLang="en-US"/>
              <a:t>:</a:t>
            </a:r>
          </a:p>
        </p:txBody>
      </p:sp>
      <p:sp>
        <p:nvSpPr>
          <p:cNvPr id="23555" name="Rectangle 3">
            <a:extLst>
              <a:ext uri="{FF2B5EF4-FFF2-40B4-BE49-F238E27FC236}">
                <a16:creationId xmlns:a16="http://schemas.microsoft.com/office/drawing/2014/main" id="{E2482AB2-E716-8089-BCAF-F876ED473053}"/>
              </a:ext>
            </a:extLst>
          </p:cNvPr>
          <p:cNvSpPr>
            <a:spLocks noGrp="1" noChangeArrowheads="1"/>
          </p:cNvSpPr>
          <p:nvPr>
            <p:ph type="body" idx="1"/>
          </p:nvPr>
        </p:nvSpPr>
        <p:spPr/>
        <p:txBody>
          <a:bodyPr/>
          <a:lstStyle/>
          <a:p>
            <a:r>
              <a:rPr lang="en-US" altLang="en-US" sz="4400"/>
              <a:t>These were the land-owning peasants who did not want their farms to be collectivized after the revolution. From 1929, Stalin began to exterminate them as a class.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F7BE9B2-1939-594D-1932-FDF34860A4FA}"/>
              </a:ext>
            </a:extLst>
          </p:cNvPr>
          <p:cNvSpPr>
            <a:spLocks noGrp="1" noChangeArrowheads="1"/>
          </p:cNvSpPr>
          <p:nvPr>
            <p:ph type="title"/>
          </p:nvPr>
        </p:nvSpPr>
        <p:spPr/>
        <p:txBody>
          <a:bodyPr/>
          <a:lstStyle/>
          <a:p>
            <a:r>
              <a:rPr lang="en-US" altLang="en-US"/>
              <a:t>5 Year Plans</a:t>
            </a:r>
          </a:p>
        </p:txBody>
      </p:sp>
      <p:sp>
        <p:nvSpPr>
          <p:cNvPr id="24579" name="Rectangle 3">
            <a:extLst>
              <a:ext uri="{FF2B5EF4-FFF2-40B4-BE49-F238E27FC236}">
                <a16:creationId xmlns:a16="http://schemas.microsoft.com/office/drawing/2014/main" id="{13595558-71A9-2419-612B-12932C415AAA}"/>
              </a:ext>
            </a:extLst>
          </p:cNvPr>
          <p:cNvSpPr>
            <a:spLocks noGrp="1" noChangeArrowheads="1"/>
          </p:cNvSpPr>
          <p:nvPr>
            <p:ph type="body" idx="1"/>
          </p:nvPr>
        </p:nvSpPr>
        <p:spPr/>
        <p:txBody>
          <a:bodyPr/>
          <a:lstStyle/>
          <a:p>
            <a:r>
              <a:rPr lang="en-US" altLang="en-US" sz="4800"/>
              <a:t>From 1927-1932, new economic plans, called the five-year plans, were introduced. The purpose was to improve industry</a:t>
            </a:r>
            <a:r>
              <a:rPr lang="en-US" altLang="en-US"/>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1DE389A8-E6CE-78C6-FAE0-7DF9ECE37CFB}"/>
              </a:ext>
            </a:extLst>
          </p:cNvPr>
          <p:cNvSpPr>
            <a:spLocks noGrp="1" noChangeArrowheads="1"/>
          </p:cNvSpPr>
          <p:nvPr>
            <p:ph type="title"/>
          </p:nvPr>
        </p:nvSpPr>
        <p:spPr/>
        <p:txBody>
          <a:bodyPr/>
          <a:lstStyle/>
          <a:p>
            <a:r>
              <a:rPr lang="en-US" altLang="en-US" b="1"/>
              <a:t>Germany and Great Britain </a:t>
            </a:r>
            <a:r>
              <a:rPr lang="en-US" altLang="en-US"/>
              <a:t>:</a:t>
            </a:r>
          </a:p>
        </p:txBody>
      </p:sp>
      <p:sp>
        <p:nvSpPr>
          <p:cNvPr id="25603" name="Rectangle 3">
            <a:extLst>
              <a:ext uri="{FF2B5EF4-FFF2-40B4-BE49-F238E27FC236}">
                <a16:creationId xmlns:a16="http://schemas.microsoft.com/office/drawing/2014/main" id="{A57E412D-4572-5822-D13F-E6B785F649E9}"/>
              </a:ext>
            </a:extLst>
          </p:cNvPr>
          <p:cNvSpPr>
            <a:spLocks noGrp="1" noChangeArrowheads="1"/>
          </p:cNvSpPr>
          <p:nvPr>
            <p:ph type="body" idx="1"/>
          </p:nvPr>
        </p:nvSpPr>
        <p:spPr/>
        <p:txBody>
          <a:bodyPr/>
          <a:lstStyle/>
          <a:p>
            <a:r>
              <a:rPr lang="en-US" altLang="en-US" sz="4400"/>
              <a:t>Stalin negotiated with both Germany and Great Britain. The Russo-German pact of August 1939 allowed Russia to occupy eastern Poland while Germany occupied the rest.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F539E7B1-F957-86CA-6F8C-4E0C7C87ED3E}"/>
              </a:ext>
            </a:extLst>
          </p:cNvPr>
          <p:cNvSpPr>
            <a:spLocks noGrp="1" noChangeArrowheads="1"/>
          </p:cNvSpPr>
          <p:nvPr>
            <p:ph type="title"/>
          </p:nvPr>
        </p:nvSpPr>
        <p:spPr/>
        <p:txBody>
          <a:bodyPr/>
          <a:lstStyle/>
          <a:p>
            <a:r>
              <a:rPr lang="en-US" altLang="en-US"/>
              <a:t>Germany and Great Britain</a:t>
            </a:r>
          </a:p>
        </p:txBody>
      </p:sp>
      <p:sp>
        <p:nvSpPr>
          <p:cNvPr id="26627" name="Rectangle 3">
            <a:extLst>
              <a:ext uri="{FF2B5EF4-FFF2-40B4-BE49-F238E27FC236}">
                <a16:creationId xmlns:a16="http://schemas.microsoft.com/office/drawing/2014/main" id="{1DD49364-AEC6-A93E-57B0-56FED41A41F8}"/>
              </a:ext>
            </a:extLst>
          </p:cNvPr>
          <p:cNvSpPr>
            <a:spLocks noGrp="1" noChangeArrowheads="1"/>
          </p:cNvSpPr>
          <p:nvPr>
            <p:ph type="body" idx="1"/>
          </p:nvPr>
        </p:nvSpPr>
        <p:spPr/>
        <p:txBody>
          <a:bodyPr/>
          <a:lstStyle/>
          <a:p>
            <a:r>
              <a:rPr lang="en-US" altLang="en-US" sz="4000"/>
              <a:t>On 22 June, 1941, Germany attacked her ally Russia without warning. Thus the unholy alliance between Nazism and Communism fell apart and Russia formed an alliance with Britain and the USA.</a:t>
            </a:r>
            <a:r>
              <a:rPr lang="en-US" altLang="en-US" sz="280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410F5AD1-D2AF-2FFD-21D9-A5B2C2A13FB5}"/>
              </a:ext>
            </a:extLst>
          </p:cNvPr>
          <p:cNvSpPr>
            <a:spLocks noGrp="1" noChangeArrowheads="1"/>
          </p:cNvSpPr>
          <p:nvPr>
            <p:ph type="title"/>
          </p:nvPr>
        </p:nvSpPr>
        <p:spPr/>
        <p:txBody>
          <a:bodyPr/>
          <a:lstStyle/>
          <a:p>
            <a:r>
              <a:rPr lang="en-US" altLang="en-US"/>
              <a:t>Cold War begins</a:t>
            </a:r>
          </a:p>
        </p:txBody>
      </p:sp>
      <p:sp>
        <p:nvSpPr>
          <p:cNvPr id="27651" name="Rectangle 3">
            <a:extLst>
              <a:ext uri="{FF2B5EF4-FFF2-40B4-BE49-F238E27FC236}">
                <a16:creationId xmlns:a16="http://schemas.microsoft.com/office/drawing/2014/main" id="{4DDE93A3-E1DE-22C5-6D36-40C29DEC0D33}"/>
              </a:ext>
            </a:extLst>
          </p:cNvPr>
          <p:cNvSpPr>
            <a:spLocks noGrp="1" noChangeArrowheads="1"/>
          </p:cNvSpPr>
          <p:nvPr>
            <p:ph type="body" idx="1"/>
          </p:nvPr>
        </p:nvSpPr>
        <p:spPr/>
        <p:txBody>
          <a:bodyPr/>
          <a:lstStyle/>
          <a:p>
            <a:r>
              <a:rPr lang="en-US" altLang="en-US" sz="4000"/>
              <a:t>The Tehran conference in 1943 presented the Soviet Union, Britain and America as allies. However, by the end of the Second World War, the Soviet Union became an enemy of its allies as the Cold War intensified.</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1C976EBB-D78F-9B9F-5312-52631C9B0B42}"/>
              </a:ext>
            </a:extLst>
          </p:cNvPr>
          <p:cNvSpPr>
            <a:spLocks noGrp="1" noChangeArrowheads="1"/>
          </p:cNvSpPr>
          <p:nvPr>
            <p:ph type="title"/>
          </p:nvPr>
        </p:nvSpPr>
        <p:spPr>
          <a:xfrm>
            <a:off x="457200" y="838200"/>
            <a:ext cx="8229600" cy="4343400"/>
          </a:xfrm>
        </p:spPr>
        <p:txBody>
          <a:bodyPr/>
          <a:lstStyle/>
          <a:p>
            <a:r>
              <a:rPr lang="en-US" altLang="en-US" sz="9600"/>
              <a:t>Essential Questions</a:t>
            </a:r>
          </a:p>
        </p:txBody>
      </p:sp>
      <p:sp>
        <p:nvSpPr>
          <p:cNvPr id="11267" name="Rectangle 3">
            <a:extLst>
              <a:ext uri="{FF2B5EF4-FFF2-40B4-BE49-F238E27FC236}">
                <a16:creationId xmlns:a16="http://schemas.microsoft.com/office/drawing/2014/main" id="{DD0CD299-7167-1D85-58F4-4F727251AF58}"/>
              </a:ext>
            </a:extLst>
          </p:cNvPr>
          <p:cNvSpPr>
            <a:spLocks noGrp="1" noChangeArrowheads="1"/>
          </p:cNvSpPr>
          <p:nvPr>
            <p:ph type="body" idx="1"/>
          </p:nvPr>
        </p:nvSpPr>
        <p:spPr/>
        <p:txBody>
          <a:bodyPr/>
          <a:lstStyle/>
          <a:p>
            <a:endParaRPr lang="en-US" altLang="en-US" sz="4400"/>
          </a:p>
          <a:p>
            <a:endParaRPr lang="en-US" altLang="en-US" sz="4400"/>
          </a:p>
          <a:p>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B81D710A-F0F7-2532-FC13-441CC93EDD2D}"/>
              </a:ext>
            </a:extLst>
          </p:cNvPr>
          <p:cNvSpPr>
            <a:spLocks noGrp="1" noChangeArrowheads="1"/>
          </p:cNvSpPr>
          <p:nvPr>
            <p:ph type="title"/>
          </p:nvPr>
        </p:nvSpPr>
        <p:spPr/>
        <p:txBody>
          <a:bodyPr/>
          <a:lstStyle/>
          <a:p>
            <a:r>
              <a:rPr lang="en-US" altLang="en-US"/>
              <a:t>Nicholas II</a:t>
            </a:r>
          </a:p>
        </p:txBody>
      </p:sp>
      <p:sp>
        <p:nvSpPr>
          <p:cNvPr id="56323" name="Rectangle 3">
            <a:extLst>
              <a:ext uri="{FF2B5EF4-FFF2-40B4-BE49-F238E27FC236}">
                <a16:creationId xmlns:a16="http://schemas.microsoft.com/office/drawing/2014/main" id="{CBC80B03-B36F-A28B-2498-73BA9EDB61E0}"/>
              </a:ext>
            </a:extLst>
          </p:cNvPr>
          <p:cNvSpPr>
            <a:spLocks noGrp="1" noChangeArrowheads="1"/>
          </p:cNvSpPr>
          <p:nvPr>
            <p:ph type="body" idx="1"/>
          </p:nvPr>
        </p:nvSpPr>
        <p:spPr/>
        <p:txBody>
          <a:bodyPr/>
          <a:lstStyle/>
          <a:p>
            <a:r>
              <a:rPr lang="en-US" altLang="en-US" sz="4800"/>
              <a:t>Believed he was the unquestionable leader of Russia appointed by God.</a:t>
            </a:r>
          </a:p>
          <a:p>
            <a:r>
              <a:rPr lang="en-US" altLang="en-US" sz="4800"/>
              <a:t>Had unarmed protesters murdered in the streets in 1905.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85186FE8-CF39-2961-250B-737DDC40AA56}"/>
              </a:ext>
            </a:extLst>
          </p:cNvPr>
          <p:cNvSpPr>
            <a:spLocks noGrp="1" noChangeArrowheads="1"/>
          </p:cNvSpPr>
          <p:nvPr>
            <p:ph type="title"/>
          </p:nvPr>
        </p:nvSpPr>
        <p:spPr/>
        <p:txBody>
          <a:bodyPr/>
          <a:lstStyle/>
          <a:p>
            <a:r>
              <a:rPr lang="en-US" altLang="en-US"/>
              <a:t>#1</a:t>
            </a:r>
          </a:p>
        </p:txBody>
      </p:sp>
      <p:sp>
        <p:nvSpPr>
          <p:cNvPr id="50179" name="Rectangle 3">
            <a:extLst>
              <a:ext uri="{FF2B5EF4-FFF2-40B4-BE49-F238E27FC236}">
                <a16:creationId xmlns:a16="http://schemas.microsoft.com/office/drawing/2014/main" id="{22CCA1D2-71A9-9F48-A45E-1A9831E9F4F7}"/>
              </a:ext>
            </a:extLst>
          </p:cNvPr>
          <p:cNvSpPr>
            <a:spLocks noGrp="1" noChangeArrowheads="1"/>
          </p:cNvSpPr>
          <p:nvPr>
            <p:ph type="body" idx="1"/>
          </p:nvPr>
        </p:nvSpPr>
        <p:spPr/>
        <p:txBody>
          <a:bodyPr/>
          <a:lstStyle/>
          <a:p>
            <a:r>
              <a:rPr lang="en-US" altLang="en-US" sz="5400"/>
              <a:t>Who had the ideas in the beginning that inspired the rebellions?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26396DAB-9D44-8061-995F-4A6BD425E567}"/>
              </a:ext>
            </a:extLst>
          </p:cNvPr>
          <p:cNvSpPr>
            <a:spLocks noGrp="1" noChangeArrowheads="1"/>
          </p:cNvSpPr>
          <p:nvPr>
            <p:ph type="title"/>
          </p:nvPr>
        </p:nvSpPr>
        <p:spPr/>
        <p:txBody>
          <a:bodyPr/>
          <a:lstStyle/>
          <a:p>
            <a:r>
              <a:rPr lang="en-US" altLang="en-US"/>
              <a:t>#2</a:t>
            </a:r>
          </a:p>
        </p:txBody>
      </p:sp>
      <p:sp>
        <p:nvSpPr>
          <p:cNvPr id="51203" name="Rectangle 3">
            <a:extLst>
              <a:ext uri="{FF2B5EF4-FFF2-40B4-BE49-F238E27FC236}">
                <a16:creationId xmlns:a16="http://schemas.microsoft.com/office/drawing/2014/main" id="{A99C3D85-4B3F-C6B0-90F8-5443B87A216A}"/>
              </a:ext>
            </a:extLst>
          </p:cNvPr>
          <p:cNvSpPr>
            <a:spLocks noGrp="1" noChangeArrowheads="1"/>
          </p:cNvSpPr>
          <p:nvPr>
            <p:ph type="body" idx="1"/>
          </p:nvPr>
        </p:nvSpPr>
        <p:spPr/>
        <p:txBody>
          <a:bodyPr/>
          <a:lstStyle/>
          <a:p>
            <a:r>
              <a:rPr lang="en-US" altLang="en-US" sz="5400"/>
              <a:t>What are the real enemies of Communism according to Marx, Lenin, Stalin and Trotsky?</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DA1534E7-4723-3739-C3CB-EA7642955AAF}"/>
              </a:ext>
            </a:extLst>
          </p:cNvPr>
          <p:cNvSpPr>
            <a:spLocks noGrp="1" noChangeArrowheads="1"/>
          </p:cNvSpPr>
          <p:nvPr>
            <p:ph type="title"/>
          </p:nvPr>
        </p:nvSpPr>
        <p:spPr/>
        <p:txBody>
          <a:bodyPr/>
          <a:lstStyle/>
          <a:p>
            <a:r>
              <a:rPr lang="en-US" altLang="en-US"/>
              <a:t>#3 and #4</a:t>
            </a:r>
          </a:p>
        </p:txBody>
      </p:sp>
      <p:sp>
        <p:nvSpPr>
          <p:cNvPr id="52227" name="Rectangle 3">
            <a:extLst>
              <a:ext uri="{FF2B5EF4-FFF2-40B4-BE49-F238E27FC236}">
                <a16:creationId xmlns:a16="http://schemas.microsoft.com/office/drawing/2014/main" id="{882A2375-0C77-F38F-C4EA-126055F4D4B8}"/>
              </a:ext>
            </a:extLst>
          </p:cNvPr>
          <p:cNvSpPr>
            <a:spLocks noGrp="1" noChangeArrowheads="1"/>
          </p:cNvSpPr>
          <p:nvPr>
            <p:ph type="body" idx="1"/>
          </p:nvPr>
        </p:nvSpPr>
        <p:spPr/>
        <p:txBody>
          <a:bodyPr/>
          <a:lstStyle/>
          <a:p>
            <a:r>
              <a:rPr lang="en-US" altLang="en-US" sz="5400"/>
              <a:t>Who does Stalin blame anytime a problem arises? Why do you think Stalin blames this person?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0403864B-DCFF-7100-C0B6-37124F6D3284}"/>
              </a:ext>
            </a:extLst>
          </p:cNvPr>
          <p:cNvSpPr>
            <a:spLocks noGrp="1" noChangeArrowheads="1"/>
          </p:cNvSpPr>
          <p:nvPr>
            <p:ph type="title"/>
          </p:nvPr>
        </p:nvSpPr>
        <p:spPr>
          <a:xfrm>
            <a:off x="457200" y="228600"/>
            <a:ext cx="8229600" cy="838200"/>
          </a:xfrm>
        </p:spPr>
        <p:txBody>
          <a:bodyPr/>
          <a:lstStyle/>
          <a:p>
            <a:r>
              <a:rPr lang="en-US" altLang="en-US"/>
              <a:t>#5 and #6</a:t>
            </a:r>
          </a:p>
        </p:txBody>
      </p:sp>
      <p:sp>
        <p:nvSpPr>
          <p:cNvPr id="53251" name="Rectangle 3">
            <a:extLst>
              <a:ext uri="{FF2B5EF4-FFF2-40B4-BE49-F238E27FC236}">
                <a16:creationId xmlns:a16="http://schemas.microsoft.com/office/drawing/2014/main" id="{8B9025D0-032B-AA45-82E1-A1F6A2353F76}"/>
              </a:ext>
            </a:extLst>
          </p:cNvPr>
          <p:cNvSpPr>
            <a:spLocks noGrp="1" noChangeArrowheads="1"/>
          </p:cNvSpPr>
          <p:nvPr>
            <p:ph type="body" idx="1"/>
          </p:nvPr>
        </p:nvSpPr>
        <p:spPr>
          <a:xfrm>
            <a:off x="0" y="990600"/>
            <a:ext cx="9144000" cy="5105400"/>
          </a:xfrm>
        </p:spPr>
        <p:txBody>
          <a:bodyPr/>
          <a:lstStyle/>
          <a:p>
            <a:r>
              <a:rPr lang="en-US" altLang="en-US" sz="4400"/>
              <a:t>Who would you associate with this quote? Marx, Lenin Stalin or Trotsky? Why did you choose that person?</a:t>
            </a:r>
          </a:p>
          <a:p>
            <a:r>
              <a:rPr lang="en-US" altLang="en-US" sz="4400"/>
              <a:t>“All men are equal but some are more equal than others”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82D49807-7AFB-C61A-C523-D6D400D9FA58}"/>
              </a:ext>
            </a:extLst>
          </p:cNvPr>
          <p:cNvSpPr>
            <a:spLocks noGrp="1" noChangeArrowheads="1"/>
          </p:cNvSpPr>
          <p:nvPr>
            <p:ph type="title"/>
          </p:nvPr>
        </p:nvSpPr>
        <p:spPr/>
        <p:txBody>
          <a:bodyPr/>
          <a:lstStyle/>
          <a:p>
            <a:r>
              <a:rPr lang="en-US" altLang="en-US"/>
              <a:t>#7</a:t>
            </a:r>
          </a:p>
        </p:txBody>
      </p:sp>
      <p:sp>
        <p:nvSpPr>
          <p:cNvPr id="54275" name="Rectangle 3">
            <a:extLst>
              <a:ext uri="{FF2B5EF4-FFF2-40B4-BE49-F238E27FC236}">
                <a16:creationId xmlns:a16="http://schemas.microsoft.com/office/drawing/2014/main" id="{80726037-E7C5-0AD3-20C9-906A91223097}"/>
              </a:ext>
            </a:extLst>
          </p:cNvPr>
          <p:cNvSpPr>
            <a:spLocks noGrp="1" noChangeArrowheads="1"/>
          </p:cNvSpPr>
          <p:nvPr>
            <p:ph type="body" idx="1"/>
          </p:nvPr>
        </p:nvSpPr>
        <p:spPr/>
        <p:txBody>
          <a:bodyPr/>
          <a:lstStyle/>
          <a:p>
            <a:r>
              <a:rPr lang="en-US" altLang="en-US" sz="4800"/>
              <a:t>Compare the lives of Russians when they live under Czar Nicholas and when they live under Stalin.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72FA98A6-977A-499D-81BE-E2BF8BC8238E}"/>
              </a:ext>
            </a:extLst>
          </p:cNvPr>
          <p:cNvSpPr>
            <a:spLocks noGrp="1" noChangeArrowheads="1"/>
          </p:cNvSpPr>
          <p:nvPr>
            <p:ph type="title"/>
          </p:nvPr>
        </p:nvSpPr>
        <p:spPr/>
        <p:txBody>
          <a:bodyPr/>
          <a:lstStyle/>
          <a:p>
            <a:r>
              <a:rPr lang="en-US" altLang="en-US"/>
              <a:t>#8 Who is this?</a:t>
            </a:r>
          </a:p>
        </p:txBody>
      </p:sp>
      <p:sp>
        <p:nvSpPr>
          <p:cNvPr id="55299" name="Rectangle 3">
            <a:extLst>
              <a:ext uri="{FF2B5EF4-FFF2-40B4-BE49-F238E27FC236}">
                <a16:creationId xmlns:a16="http://schemas.microsoft.com/office/drawing/2014/main" id="{43B8BD4C-ED60-F2F8-D99B-520F49AED0A6}"/>
              </a:ext>
            </a:extLst>
          </p:cNvPr>
          <p:cNvSpPr>
            <a:spLocks noGrp="1" noChangeArrowheads="1"/>
          </p:cNvSpPr>
          <p:nvPr>
            <p:ph type="body" idx="1"/>
          </p:nvPr>
        </p:nvSpPr>
        <p:spPr/>
        <p:txBody>
          <a:bodyPr/>
          <a:lstStyle/>
          <a:p>
            <a:r>
              <a:rPr lang="en-US" altLang="en-US" sz="4800"/>
              <a:t>Tells of a dream that leads to Rebellion and inspires others.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107FFEA4-33B1-071A-F677-4894F38D4DD8}"/>
              </a:ext>
            </a:extLst>
          </p:cNvPr>
          <p:cNvSpPr>
            <a:spLocks noGrp="1" noChangeArrowheads="1"/>
          </p:cNvSpPr>
          <p:nvPr>
            <p:ph type="title"/>
          </p:nvPr>
        </p:nvSpPr>
        <p:spPr/>
        <p:txBody>
          <a:bodyPr/>
          <a:lstStyle/>
          <a:p>
            <a:r>
              <a:rPr lang="en-US" altLang="en-US"/>
              <a:t>#9 Who is this?</a:t>
            </a:r>
          </a:p>
        </p:txBody>
      </p:sp>
      <p:sp>
        <p:nvSpPr>
          <p:cNvPr id="63491" name="Rectangle 3">
            <a:extLst>
              <a:ext uri="{FF2B5EF4-FFF2-40B4-BE49-F238E27FC236}">
                <a16:creationId xmlns:a16="http://schemas.microsoft.com/office/drawing/2014/main" id="{C5D586CE-04DF-6BED-E351-FC391AA5B9A1}"/>
              </a:ext>
            </a:extLst>
          </p:cNvPr>
          <p:cNvSpPr>
            <a:spLocks noGrp="1" noChangeArrowheads="1"/>
          </p:cNvSpPr>
          <p:nvPr>
            <p:ph type="body" idx="1"/>
          </p:nvPr>
        </p:nvSpPr>
        <p:spPr/>
        <p:txBody>
          <a:bodyPr/>
          <a:lstStyle/>
          <a:p>
            <a:r>
              <a:rPr lang="en-US" altLang="en-US" sz="4800"/>
              <a:t>Leader of the rebellion that drives out Czar Nicholas II.</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7209EEC2-BF3E-F942-46B0-459D28125ABD}"/>
              </a:ext>
            </a:extLst>
          </p:cNvPr>
          <p:cNvSpPr>
            <a:spLocks noGrp="1" noChangeArrowheads="1"/>
          </p:cNvSpPr>
          <p:nvPr>
            <p:ph type="title"/>
          </p:nvPr>
        </p:nvSpPr>
        <p:spPr/>
        <p:txBody>
          <a:bodyPr/>
          <a:lstStyle/>
          <a:p>
            <a:r>
              <a:rPr lang="en-US" altLang="en-US"/>
              <a:t>#10 Who is this?</a:t>
            </a:r>
          </a:p>
        </p:txBody>
      </p:sp>
      <p:sp>
        <p:nvSpPr>
          <p:cNvPr id="64515" name="Rectangle 3">
            <a:extLst>
              <a:ext uri="{FF2B5EF4-FFF2-40B4-BE49-F238E27FC236}">
                <a16:creationId xmlns:a16="http://schemas.microsoft.com/office/drawing/2014/main" id="{3F811E10-1C0D-F33F-61F7-B1AE58A00932}"/>
              </a:ext>
            </a:extLst>
          </p:cNvPr>
          <p:cNvSpPr>
            <a:spLocks noGrp="1" noChangeArrowheads="1"/>
          </p:cNvSpPr>
          <p:nvPr>
            <p:ph type="body" idx="1"/>
          </p:nvPr>
        </p:nvSpPr>
        <p:spPr/>
        <p:txBody>
          <a:bodyPr/>
          <a:lstStyle/>
          <a:p>
            <a:r>
              <a:rPr lang="en-US" altLang="en-US" sz="5400"/>
              <a:t>Leader of Rebellion that is driven out of Russia and later killed in Mexico.</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73CF35A9-E444-BE64-F8C4-079D76F3FB4A}"/>
              </a:ext>
            </a:extLst>
          </p:cNvPr>
          <p:cNvSpPr>
            <a:spLocks noGrp="1" noChangeArrowheads="1"/>
          </p:cNvSpPr>
          <p:nvPr>
            <p:ph type="title"/>
          </p:nvPr>
        </p:nvSpPr>
        <p:spPr/>
        <p:txBody>
          <a:bodyPr/>
          <a:lstStyle/>
          <a:p>
            <a:r>
              <a:rPr lang="en-US" altLang="en-US"/>
              <a:t>#11 Who is this?</a:t>
            </a:r>
          </a:p>
        </p:txBody>
      </p:sp>
      <p:sp>
        <p:nvSpPr>
          <p:cNvPr id="65539" name="Rectangle 3">
            <a:extLst>
              <a:ext uri="{FF2B5EF4-FFF2-40B4-BE49-F238E27FC236}">
                <a16:creationId xmlns:a16="http://schemas.microsoft.com/office/drawing/2014/main" id="{37F00C76-A38E-E675-B459-FCA65875D6C6}"/>
              </a:ext>
            </a:extLst>
          </p:cNvPr>
          <p:cNvSpPr>
            <a:spLocks noGrp="1" noChangeArrowheads="1"/>
          </p:cNvSpPr>
          <p:nvPr>
            <p:ph type="body" idx="1"/>
          </p:nvPr>
        </p:nvSpPr>
        <p:spPr/>
        <p:txBody>
          <a:bodyPr/>
          <a:lstStyle/>
          <a:p>
            <a:r>
              <a:rPr lang="en-US" altLang="en-US" sz="4800"/>
              <a:t>Leader of the Rebellion that drives out his competition and starts to purge those that disagree or may disagree with him.</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1E171860-D993-3E40-F835-8EB62810C407}"/>
              </a:ext>
            </a:extLst>
          </p:cNvPr>
          <p:cNvSpPr>
            <a:spLocks noGrp="1" noChangeArrowheads="1"/>
          </p:cNvSpPr>
          <p:nvPr>
            <p:ph type="title"/>
          </p:nvPr>
        </p:nvSpPr>
        <p:spPr/>
        <p:txBody>
          <a:bodyPr/>
          <a:lstStyle/>
          <a:p>
            <a:r>
              <a:rPr lang="en-US" altLang="en-US"/>
              <a:t>#12 Who is this?</a:t>
            </a:r>
          </a:p>
        </p:txBody>
      </p:sp>
      <p:sp>
        <p:nvSpPr>
          <p:cNvPr id="66563" name="Rectangle 3">
            <a:extLst>
              <a:ext uri="{FF2B5EF4-FFF2-40B4-BE49-F238E27FC236}">
                <a16:creationId xmlns:a16="http://schemas.microsoft.com/office/drawing/2014/main" id="{8ECCEBF8-8ABD-109B-3A01-741D904D15D6}"/>
              </a:ext>
            </a:extLst>
          </p:cNvPr>
          <p:cNvSpPr>
            <a:spLocks noGrp="1" noChangeArrowheads="1"/>
          </p:cNvSpPr>
          <p:nvPr>
            <p:ph type="body" idx="1"/>
          </p:nvPr>
        </p:nvSpPr>
        <p:spPr/>
        <p:txBody>
          <a:bodyPr/>
          <a:lstStyle/>
          <a:p>
            <a:r>
              <a:rPr lang="en-US" altLang="en-US" sz="5400"/>
              <a:t>Branch of Government that enforces Stalin’s rules.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1751E11-58EF-B43F-87AA-D41E30D9FE33}"/>
              </a:ext>
            </a:extLst>
          </p:cNvPr>
          <p:cNvSpPr>
            <a:spLocks noGrp="1" noChangeArrowheads="1"/>
          </p:cNvSpPr>
          <p:nvPr>
            <p:ph type="title"/>
          </p:nvPr>
        </p:nvSpPr>
        <p:spPr/>
        <p:txBody>
          <a:bodyPr/>
          <a:lstStyle/>
          <a:p>
            <a:endParaRPr lang="en-GB" altLang="en-US"/>
          </a:p>
        </p:txBody>
      </p:sp>
      <p:sp>
        <p:nvSpPr>
          <p:cNvPr id="4099" name="Rectangle 3">
            <a:extLst>
              <a:ext uri="{FF2B5EF4-FFF2-40B4-BE49-F238E27FC236}">
                <a16:creationId xmlns:a16="http://schemas.microsoft.com/office/drawing/2014/main" id="{39576B5B-30F2-85AA-E3D6-B2CCD15465C0}"/>
              </a:ext>
            </a:extLst>
          </p:cNvPr>
          <p:cNvSpPr>
            <a:spLocks noGrp="1" noChangeArrowheads="1"/>
          </p:cNvSpPr>
          <p:nvPr>
            <p:ph type="body" idx="1"/>
          </p:nvPr>
        </p:nvSpPr>
        <p:spPr>
          <a:xfrm>
            <a:off x="304800" y="685800"/>
            <a:ext cx="8229600" cy="4495800"/>
          </a:xfrm>
        </p:spPr>
        <p:txBody>
          <a:bodyPr/>
          <a:lstStyle/>
          <a:p>
            <a:r>
              <a:rPr lang="en-US" altLang="en-US" sz="8000" b="1"/>
              <a:t>KARL MARX: THE FATHER OF COMMUNISM</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3BB6F769-37A1-A2D0-9F5B-5D27EDC58658}"/>
              </a:ext>
            </a:extLst>
          </p:cNvPr>
          <p:cNvSpPr>
            <a:spLocks noGrp="1" noChangeArrowheads="1"/>
          </p:cNvSpPr>
          <p:nvPr>
            <p:ph type="title"/>
          </p:nvPr>
        </p:nvSpPr>
        <p:spPr/>
        <p:txBody>
          <a:bodyPr/>
          <a:lstStyle/>
          <a:p>
            <a:r>
              <a:rPr lang="en-US" altLang="en-US"/>
              <a:t>Who is Who</a:t>
            </a:r>
          </a:p>
        </p:txBody>
      </p:sp>
      <p:sp>
        <p:nvSpPr>
          <p:cNvPr id="67587" name="Rectangle 3">
            <a:extLst>
              <a:ext uri="{FF2B5EF4-FFF2-40B4-BE49-F238E27FC236}">
                <a16:creationId xmlns:a16="http://schemas.microsoft.com/office/drawing/2014/main" id="{9A4C3067-57F9-1B09-6EEA-1C7F13444028}"/>
              </a:ext>
            </a:extLst>
          </p:cNvPr>
          <p:cNvSpPr>
            <a:spLocks noGrp="1" noChangeArrowheads="1"/>
          </p:cNvSpPr>
          <p:nvPr>
            <p:ph type="body" idx="1"/>
          </p:nvPr>
        </p:nvSpPr>
        <p:spPr/>
        <p:txBody>
          <a:bodyPr/>
          <a:lstStyle/>
          <a:p>
            <a:r>
              <a:rPr lang="en-US" altLang="en-US" sz="4800"/>
              <a:t>Mr. Jones- Czar Nicholas II</a:t>
            </a:r>
          </a:p>
          <a:p>
            <a:r>
              <a:rPr lang="en-US" altLang="en-US" sz="4800"/>
              <a:t>Old Major- Lenin</a:t>
            </a:r>
          </a:p>
          <a:p>
            <a:r>
              <a:rPr lang="en-US" altLang="en-US" sz="4800"/>
              <a:t>Snowball- Trotsky</a:t>
            </a:r>
          </a:p>
          <a:p>
            <a:r>
              <a:rPr lang="en-US" altLang="en-US" sz="4800"/>
              <a:t>Napoleon- Stalin</a:t>
            </a:r>
          </a:p>
          <a:p>
            <a:endParaRPr lang="en-US" altLang="en-US" sz="48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BD1B2021-B0FB-F092-3C91-9F220D772452}"/>
              </a:ext>
            </a:extLst>
          </p:cNvPr>
          <p:cNvSpPr>
            <a:spLocks noGrp="1" noChangeArrowheads="1"/>
          </p:cNvSpPr>
          <p:nvPr>
            <p:ph type="title"/>
          </p:nvPr>
        </p:nvSpPr>
        <p:spPr/>
        <p:txBody>
          <a:bodyPr/>
          <a:lstStyle/>
          <a:p>
            <a:r>
              <a:rPr lang="en-US" altLang="en-US"/>
              <a:t>Who is Who</a:t>
            </a:r>
          </a:p>
        </p:txBody>
      </p:sp>
      <p:sp>
        <p:nvSpPr>
          <p:cNvPr id="68611" name="Rectangle 3">
            <a:extLst>
              <a:ext uri="{FF2B5EF4-FFF2-40B4-BE49-F238E27FC236}">
                <a16:creationId xmlns:a16="http://schemas.microsoft.com/office/drawing/2014/main" id="{9021AD1B-81CA-A5AD-4291-28C849CE1921}"/>
              </a:ext>
            </a:extLst>
          </p:cNvPr>
          <p:cNvSpPr>
            <a:spLocks noGrp="1" noChangeArrowheads="1"/>
          </p:cNvSpPr>
          <p:nvPr>
            <p:ph type="body" idx="1"/>
          </p:nvPr>
        </p:nvSpPr>
        <p:spPr/>
        <p:txBody>
          <a:bodyPr/>
          <a:lstStyle/>
          <a:p>
            <a:r>
              <a:rPr lang="en-US" altLang="en-US" sz="4800"/>
              <a:t>Dogs-KGB</a:t>
            </a:r>
          </a:p>
          <a:p>
            <a:r>
              <a:rPr lang="en-US" altLang="en-US" sz="4800"/>
              <a:t>Windmill- 5 year plan</a:t>
            </a:r>
          </a:p>
          <a:p>
            <a:r>
              <a:rPr lang="en-US" altLang="en-US" sz="4800"/>
              <a:t>Major’s Skull-Lenin’s Body</a:t>
            </a:r>
          </a:p>
          <a:p>
            <a:r>
              <a:rPr lang="en-US" altLang="en-US" sz="4800"/>
              <a:t>Battle of the Cowshed- Russian Civil War</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0115434D-C949-99E4-485A-D56A06C5CFC5}"/>
              </a:ext>
            </a:extLst>
          </p:cNvPr>
          <p:cNvSpPr>
            <a:spLocks noGrp="1" noChangeArrowheads="1"/>
          </p:cNvSpPr>
          <p:nvPr>
            <p:ph type="title"/>
          </p:nvPr>
        </p:nvSpPr>
        <p:spPr/>
        <p:txBody>
          <a:bodyPr/>
          <a:lstStyle/>
          <a:p>
            <a:r>
              <a:rPr lang="en-US" altLang="en-US"/>
              <a:t>Who is Who</a:t>
            </a:r>
          </a:p>
        </p:txBody>
      </p:sp>
      <p:sp>
        <p:nvSpPr>
          <p:cNvPr id="69635" name="Rectangle 3">
            <a:extLst>
              <a:ext uri="{FF2B5EF4-FFF2-40B4-BE49-F238E27FC236}">
                <a16:creationId xmlns:a16="http://schemas.microsoft.com/office/drawing/2014/main" id="{572C952E-61C9-C67B-1ABA-F3CB3ABDEC45}"/>
              </a:ext>
            </a:extLst>
          </p:cNvPr>
          <p:cNvSpPr>
            <a:spLocks noGrp="1" noChangeArrowheads="1"/>
          </p:cNvSpPr>
          <p:nvPr>
            <p:ph type="body" idx="1"/>
          </p:nvPr>
        </p:nvSpPr>
        <p:spPr>
          <a:xfrm>
            <a:off x="457200" y="1295400"/>
            <a:ext cx="8229600" cy="4495800"/>
          </a:xfrm>
        </p:spPr>
        <p:txBody>
          <a:bodyPr/>
          <a:lstStyle/>
          <a:p>
            <a:r>
              <a:rPr lang="en-US" altLang="en-US" sz="4000"/>
              <a:t>Frederick- Hitler</a:t>
            </a:r>
          </a:p>
          <a:p>
            <a:r>
              <a:rPr lang="en-US" altLang="en-US" sz="4000"/>
              <a:t>Animal Executions – Stalin’s Purge</a:t>
            </a:r>
          </a:p>
          <a:p>
            <a:r>
              <a:rPr lang="en-US" altLang="en-US" sz="4000"/>
              <a:t>Battle of the Windmill – World War II</a:t>
            </a:r>
          </a:p>
          <a:p>
            <a:r>
              <a:rPr lang="en-US" altLang="en-US" sz="4000"/>
              <a:t>Card Game- Tehran Conference</a:t>
            </a:r>
          </a:p>
          <a:p>
            <a:r>
              <a:rPr lang="en-US" altLang="en-US" sz="4000"/>
              <a:t>Pilkington- FDR</a:t>
            </a:r>
          </a:p>
          <a:p>
            <a:endParaRPr lang="en-US"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ext Box 2">
            <a:extLst>
              <a:ext uri="{FF2B5EF4-FFF2-40B4-BE49-F238E27FC236}">
                <a16:creationId xmlns:a16="http://schemas.microsoft.com/office/drawing/2014/main" id="{070897EA-8732-F34D-7B29-3DD563B13B1A}"/>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2400">
                <a:cs typeface="Arial" panose="020B0604020202020204" pitchFamily="34" charset="0"/>
              </a:rPr>
              <a:t>This powerpoint was kindly donated to </a:t>
            </a:r>
            <a:r>
              <a:rPr lang="en-GB" altLang="en-US" sz="2400">
                <a:cs typeface="Arial" panose="020B0604020202020204" pitchFamily="34" charset="0"/>
                <a:hlinkClick r:id="rId3"/>
              </a:rPr>
              <a:t>www.worldofteaching.com</a:t>
            </a:r>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r>
              <a:rPr lang="en-GB" altLang="en-US" sz="2400">
                <a:cs typeface="Arial" panose="020B0604020202020204" pitchFamily="34" charset="0"/>
                <a:hlinkClick r:id="rId3"/>
              </a:rPr>
              <a:t>http://www.worldofteaching.com</a:t>
            </a:r>
            <a:r>
              <a:rPr lang="en-GB" altLang="en-US" sz="240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cs typeface="Arial" panose="020B0604020202020204" pitchFamily="34"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B49CB82E-377F-38F1-C864-813DB22136CE}"/>
              </a:ext>
            </a:extLst>
          </p:cNvPr>
          <p:cNvSpPr>
            <a:spLocks noGrp="1" noChangeArrowheads="1"/>
          </p:cNvSpPr>
          <p:nvPr>
            <p:ph type="title"/>
          </p:nvPr>
        </p:nvSpPr>
        <p:spPr>
          <a:xfrm>
            <a:off x="457200" y="228600"/>
            <a:ext cx="8001000" cy="868363"/>
          </a:xfrm>
        </p:spPr>
        <p:txBody>
          <a:bodyPr/>
          <a:lstStyle/>
          <a:p>
            <a:r>
              <a:rPr lang="en-US" altLang="en-US"/>
              <a:t>Marx</a:t>
            </a:r>
          </a:p>
        </p:txBody>
      </p:sp>
      <p:sp>
        <p:nvSpPr>
          <p:cNvPr id="14339" name="Rectangle 3">
            <a:extLst>
              <a:ext uri="{FF2B5EF4-FFF2-40B4-BE49-F238E27FC236}">
                <a16:creationId xmlns:a16="http://schemas.microsoft.com/office/drawing/2014/main" id="{2FF4A3FD-2C72-70D4-B21A-9868543F065D}"/>
              </a:ext>
            </a:extLst>
          </p:cNvPr>
          <p:cNvSpPr>
            <a:spLocks noGrp="1" noChangeArrowheads="1"/>
          </p:cNvSpPr>
          <p:nvPr>
            <p:ph type="body" idx="1"/>
          </p:nvPr>
        </p:nvSpPr>
        <p:spPr>
          <a:xfrm>
            <a:off x="304800" y="1219200"/>
            <a:ext cx="8534400" cy="5410200"/>
          </a:xfrm>
        </p:spPr>
        <p:txBody>
          <a:bodyPr/>
          <a:lstStyle/>
          <a:p>
            <a:r>
              <a:rPr lang="en-US" altLang="en-US" sz="6600"/>
              <a:t>Marx believed that the private ownership of land must be abolished.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8553555C-DF28-78BF-0641-46C22281F25F}"/>
              </a:ext>
            </a:extLst>
          </p:cNvPr>
          <p:cNvSpPr>
            <a:spLocks noGrp="1" noChangeArrowheads="1"/>
          </p:cNvSpPr>
          <p:nvPr>
            <p:ph type="title"/>
          </p:nvPr>
        </p:nvSpPr>
        <p:spPr/>
        <p:txBody>
          <a:bodyPr/>
          <a:lstStyle/>
          <a:p>
            <a:r>
              <a:rPr lang="en-US" altLang="en-US"/>
              <a:t>Marx</a:t>
            </a:r>
          </a:p>
        </p:txBody>
      </p:sp>
      <p:sp>
        <p:nvSpPr>
          <p:cNvPr id="57347" name="Rectangle 3">
            <a:extLst>
              <a:ext uri="{FF2B5EF4-FFF2-40B4-BE49-F238E27FC236}">
                <a16:creationId xmlns:a16="http://schemas.microsoft.com/office/drawing/2014/main" id="{7983A1D4-66C9-F8BE-6CDC-040CFE45DDBE}"/>
              </a:ext>
            </a:extLst>
          </p:cNvPr>
          <p:cNvSpPr>
            <a:spLocks noGrp="1" noChangeArrowheads="1"/>
          </p:cNvSpPr>
          <p:nvPr>
            <p:ph type="body" idx="1"/>
          </p:nvPr>
        </p:nvSpPr>
        <p:spPr/>
        <p:txBody>
          <a:bodyPr/>
          <a:lstStyle/>
          <a:p>
            <a:r>
              <a:rPr lang="en-US" altLang="en-US" sz="4800"/>
              <a:t>Believed in “Communal” way of life where everyone shares in prosperity.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165784B4-CAF6-D222-5851-9B26BAC27755}"/>
              </a:ext>
            </a:extLst>
          </p:cNvPr>
          <p:cNvSpPr>
            <a:spLocks noGrp="1" noChangeArrowheads="1"/>
          </p:cNvSpPr>
          <p:nvPr>
            <p:ph type="title"/>
          </p:nvPr>
        </p:nvSpPr>
        <p:spPr/>
        <p:txBody>
          <a:bodyPr/>
          <a:lstStyle/>
          <a:p>
            <a:r>
              <a:rPr lang="en-US" altLang="en-US"/>
              <a:t>Marx</a:t>
            </a:r>
          </a:p>
        </p:txBody>
      </p:sp>
      <p:sp>
        <p:nvSpPr>
          <p:cNvPr id="30723" name="Rectangle 3">
            <a:extLst>
              <a:ext uri="{FF2B5EF4-FFF2-40B4-BE49-F238E27FC236}">
                <a16:creationId xmlns:a16="http://schemas.microsoft.com/office/drawing/2014/main" id="{41A6A622-84F3-EA0B-2ADA-86AE65C3C937}"/>
              </a:ext>
            </a:extLst>
          </p:cNvPr>
          <p:cNvSpPr>
            <a:spLocks noGrp="1" noChangeArrowheads="1"/>
          </p:cNvSpPr>
          <p:nvPr>
            <p:ph type="body" idx="1"/>
          </p:nvPr>
        </p:nvSpPr>
        <p:spPr/>
        <p:txBody>
          <a:bodyPr/>
          <a:lstStyle/>
          <a:p>
            <a:r>
              <a:rPr lang="en-US" altLang="en-US" sz="4400"/>
              <a:t>Invented Communism</a:t>
            </a:r>
          </a:p>
          <a:p>
            <a:r>
              <a:rPr lang="en-US" altLang="en-US" sz="4400" b="1" i="1"/>
              <a:t>“Workers of the world unite",</a:t>
            </a:r>
            <a:r>
              <a:rPr lang="en-US" altLang="en-US" sz="4400"/>
              <a:t> take over gov't</a:t>
            </a:r>
          </a:p>
          <a:p>
            <a:r>
              <a:rPr lang="en-US" altLang="en-US" sz="4400"/>
              <a:t>Dies before Russian Revolution</a:t>
            </a:r>
            <a:r>
              <a:rPr lang="en-US" altLang="en-US"/>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790B16CC-5D8B-9E40-B2A7-FA063CCBC097}"/>
              </a:ext>
            </a:extLst>
          </p:cNvPr>
          <p:cNvSpPr>
            <a:spLocks noGrp="1" noChangeArrowheads="1"/>
          </p:cNvSpPr>
          <p:nvPr>
            <p:ph type="title"/>
          </p:nvPr>
        </p:nvSpPr>
        <p:spPr/>
        <p:txBody>
          <a:bodyPr/>
          <a:lstStyle/>
          <a:p>
            <a:r>
              <a:rPr lang="en-US" altLang="en-US" b="1"/>
              <a:t>Communism</a:t>
            </a:r>
          </a:p>
        </p:txBody>
      </p:sp>
      <p:sp>
        <p:nvSpPr>
          <p:cNvPr id="31747" name="Rectangle 3">
            <a:extLst>
              <a:ext uri="{FF2B5EF4-FFF2-40B4-BE49-F238E27FC236}">
                <a16:creationId xmlns:a16="http://schemas.microsoft.com/office/drawing/2014/main" id="{48D8F908-7B08-89F6-57A4-EB724A058981}"/>
              </a:ext>
            </a:extLst>
          </p:cNvPr>
          <p:cNvSpPr>
            <a:spLocks noGrp="1" noChangeArrowheads="1"/>
          </p:cNvSpPr>
          <p:nvPr>
            <p:ph type="body" idx="1"/>
          </p:nvPr>
        </p:nvSpPr>
        <p:spPr/>
        <p:txBody>
          <a:bodyPr/>
          <a:lstStyle/>
          <a:p>
            <a:r>
              <a:rPr lang="en-US" altLang="en-US" sz="5400"/>
              <a:t>All people equal</a:t>
            </a:r>
          </a:p>
          <a:p>
            <a:r>
              <a:rPr lang="en-US" altLang="en-US" sz="5400"/>
              <a:t>Government owns everything, People own government</a:t>
            </a:r>
          </a:p>
        </p:txBody>
      </p:sp>
    </p:spTree>
  </p:cSld>
  <p:clrMapOvr>
    <a:masterClrMapping/>
  </p:clrMapOvr>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Mountain Top</Template>
  <TotalTime>123</TotalTime>
  <Words>1697</Words>
  <Application>Microsoft Office PowerPoint</Application>
  <PresentationFormat>On-screen Show (4:3)</PresentationFormat>
  <Paragraphs>195</Paragraphs>
  <Slides>53</Slides>
  <Notes>53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53</vt:i4>
      </vt:variant>
    </vt:vector>
  </HeadingPairs>
  <TitlesOfParts>
    <vt:vector size="56" baseType="lpstr">
      <vt:lpstr>Arial</vt:lpstr>
      <vt:lpstr>Wingdings</vt:lpstr>
      <vt:lpstr>Mountain Top</vt:lpstr>
      <vt:lpstr>Orwell’s Animal Farm  VS.  The Russian Revolution</vt:lpstr>
      <vt:lpstr>Russian Society</vt:lpstr>
      <vt:lpstr>Czar Nicholas II</vt:lpstr>
      <vt:lpstr>Nicholas II</vt:lpstr>
      <vt:lpstr>PowerPoint Presentation</vt:lpstr>
      <vt:lpstr>Marx</vt:lpstr>
      <vt:lpstr>Marx</vt:lpstr>
      <vt:lpstr>Marx</vt:lpstr>
      <vt:lpstr>Communism</vt:lpstr>
      <vt:lpstr>Lenin</vt:lpstr>
      <vt:lpstr>Lenin</vt:lpstr>
      <vt:lpstr>Lenin</vt:lpstr>
      <vt:lpstr>Lenin Dies</vt:lpstr>
      <vt:lpstr>Leon Trotsky  </vt:lpstr>
      <vt:lpstr>Trotsky</vt:lpstr>
      <vt:lpstr>Commissar</vt:lpstr>
      <vt:lpstr>PowerPoint Presentation</vt:lpstr>
      <vt:lpstr>Trotsky</vt:lpstr>
      <vt:lpstr>Civil War</vt:lpstr>
      <vt:lpstr>PowerPoint Presentation</vt:lpstr>
      <vt:lpstr>Joseph Stalin</vt:lpstr>
      <vt:lpstr>Stalin</vt:lpstr>
      <vt:lpstr>Propaganda Department of Stalin’s government  </vt:lpstr>
      <vt:lpstr>Stalin</vt:lpstr>
      <vt:lpstr>Stalin takes Control</vt:lpstr>
      <vt:lpstr>PowerPoint Presentation</vt:lpstr>
      <vt:lpstr>Politburo :</vt:lpstr>
      <vt:lpstr>Cheka/OGPU/NKVD/KGB :</vt:lpstr>
      <vt:lpstr>KGB - Secret Police  </vt:lpstr>
      <vt:lpstr>Religion  </vt:lpstr>
      <vt:lpstr>Religion</vt:lpstr>
      <vt:lpstr>Dedicated, but tricked communist supporters  </vt:lpstr>
      <vt:lpstr>Overall details of Russian Revolution</vt:lpstr>
      <vt:lpstr>Kulaks :</vt:lpstr>
      <vt:lpstr>5 Year Plans</vt:lpstr>
      <vt:lpstr>Germany and Great Britain :</vt:lpstr>
      <vt:lpstr>Germany and Great Britain</vt:lpstr>
      <vt:lpstr>Cold War begins</vt:lpstr>
      <vt:lpstr>Essential Questions</vt:lpstr>
      <vt:lpstr>#1</vt:lpstr>
      <vt:lpstr>#2</vt:lpstr>
      <vt:lpstr>#3 and #4</vt:lpstr>
      <vt:lpstr>#5 and #6</vt:lpstr>
      <vt:lpstr>#7</vt:lpstr>
      <vt:lpstr>#8 Who is this?</vt:lpstr>
      <vt:lpstr>#9 Who is this?</vt:lpstr>
      <vt:lpstr>#10 Who is this?</vt:lpstr>
      <vt:lpstr>#11 Who is this?</vt:lpstr>
      <vt:lpstr>#12 Who is this?</vt:lpstr>
      <vt:lpstr>Who is Who</vt:lpstr>
      <vt:lpstr>Who is Who</vt:lpstr>
      <vt:lpstr>Who is Who</vt:lpstr>
      <vt:lpstr>PowerPoint Presentation</vt:lpstr>
    </vt:vector>
  </TitlesOfParts>
  <Company>South Geirgia History Project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Orwell’s Animal Farm  VS.  The Russian Revolution</dc:title>
  <dc:creator>michael white</dc:creator>
  <cp:lastModifiedBy>Nayan GRIFFITHS</cp:lastModifiedBy>
  <cp:revision>54</cp:revision>
  <dcterms:created xsi:type="dcterms:W3CDTF">2003-10-25T15:31:16Z</dcterms:created>
  <dcterms:modified xsi:type="dcterms:W3CDTF">2023-03-21T13:25:49Z</dcterms:modified>
</cp:coreProperties>
</file>