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30724475" cy="9236075"/>
  <p:notesSz cx="6858000" cy="9144000"/>
  <p:defaultTextStyle>
    <a:defPPr>
      <a:defRPr lang="en-US"/>
    </a:defPPr>
    <a:lvl1pPr algn="l" rtl="0" fontAlgn="base">
      <a:spcBef>
        <a:spcPct val="0"/>
      </a:spcBef>
      <a:spcAft>
        <a:spcPct val="0"/>
      </a:spcAft>
      <a:defRPr sz="2400" kern="1200">
        <a:solidFill>
          <a:schemeClr val="tx1"/>
        </a:solidFill>
        <a:latin typeface="Times New Roman" panose="02020603050405020304" pitchFamily="18" charset="0"/>
        <a:ea typeface="+mn-ea"/>
        <a:cs typeface="+mn-cs"/>
      </a:defRPr>
    </a:lvl1pPr>
    <a:lvl2pPr marL="457200" algn="l" rtl="0" fontAlgn="base">
      <a:spcBef>
        <a:spcPct val="0"/>
      </a:spcBef>
      <a:spcAft>
        <a:spcPct val="0"/>
      </a:spcAft>
      <a:defRPr sz="2400" kern="1200">
        <a:solidFill>
          <a:schemeClr val="tx1"/>
        </a:solidFill>
        <a:latin typeface="Times New Roman" panose="02020603050405020304" pitchFamily="18" charset="0"/>
        <a:ea typeface="+mn-ea"/>
        <a:cs typeface="+mn-cs"/>
      </a:defRPr>
    </a:lvl2pPr>
    <a:lvl3pPr marL="914400" algn="l" rtl="0" fontAlgn="base">
      <a:spcBef>
        <a:spcPct val="0"/>
      </a:spcBef>
      <a:spcAft>
        <a:spcPct val="0"/>
      </a:spcAft>
      <a:defRPr sz="2400" kern="1200">
        <a:solidFill>
          <a:schemeClr val="tx1"/>
        </a:solidFill>
        <a:latin typeface="Times New Roman" panose="02020603050405020304" pitchFamily="18" charset="0"/>
        <a:ea typeface="+mn-ea"/>
        <a:cs typeface="+mn-cs"/>
      </a:defRPr>
    </a:lvl3pPr>
    <a:lvl4pPr marL="1371600" algn="l" rtl="0" fontAlgn="base">
      <a:spcBef>
        <a:spcPct val="0"/>
      </a:spcBef>
      <a:spcAft>
        <a:spcPct val="0"/>
      </a:spcAft>
      <a:defRPr sz="2400" kern="1200">
        <a:solidFill>
          <a:schemeClr val="tx1"/>
        </a:solidFill>
        <a:latin typeface="Times New Roman" panose="02020603050405020304" pitchFamily="18" charset="0"/>
        <a:ea typeface="+mn-ea"/>
        <a:cs typeface="+mn-cs"/>
      </a:defRPr>
    </a:lvl4pPr>
    <a:lvl5pPr marL="1828800" algn="l" rtl="0" fontAlgn="base">
      <a:spcBef>
        <a:spcPct val="0"/>
      </a:spcBef>
      <a:spcAft>
        <a:spcPct val="0"/>
      </a:spcAft>
      <a:defRPr sz="2400" kern="1200">
        <a:solidFill>
          <a:schemeClr val="tx1"/>
        </a:solidFill>
        <a:latin typeface="Times New Roman" panose="02020603050405020304" pitchFamily="18" charset="0"/>
        <a:ea typeface="+mn-ea"/>
        <a:cs typeface="+mn-cs"/>
      </a:defRPr>
    </a:lvl5pPr>
    <a:lvl6pPr marL="2286000" algn="l" defTabSz="914400" rtl="0" eaLnBrk="1" latinLnBrk="0" hangingPunct="1">
      <a:defRPr sz="2400" kern="1200">
        <a:solidFill>
          <a:schemeClr val="tx1"/>
        </a:solidFill>
        <a:latin typeface="Times New Roman" panose="02020603050405020304" pitchFamily="18" charset="0"/>
        <a:ea typeface="+mn-ea"/>
        <a:cs typeface="+mn-cs"/>
      </a:defRPr>
    </a:lvl6pPr>
    <a:lvl7pPr marL="2743200" algn="l" defTabSz="914400" rtl="0" eaLnBrk="1" latinLnBrk="0" hangingPunct="1">
      <a:defRPr sz="2400" kern="1200">
        <a:solidFill>
          <a:schemeClr val="tx1"/>
        </a:solidFill>
        <a:latin typeface="Times New Roman" panose="02020603050405020304" pitchFamily="18" charset="0"/>
        <a:ea typeface="+mn-ea"/>
        <a:cs typeface="+mn-cs"/>
      </a:defRPr>
    </a:lvl7pPr>
    <a:lvl8pPr marL="3200400" algn="l" defTabSz="914400" rtl="0" eaLnBrk="1" latinLnBrk="0" hangingPunct="1">
      <a:defRPr sz="2400" kern="1200">
        <a:solidFill>
          <a:schemeClr val="tx1"/>
        </a:solidFill>
        <a:latin typeface="Times New Roman" panose="02020603050405020304" pitchFamily="18" charset="0"/>
        <a:ea typeface="+mn-ea"/>
        <a:cs typeface="+mn-cs"/>
      </a:defRPr>
    </a:lvl8pPr>
    <a:lvl9pPr marL="3657600" algn="l" defTabSz="914400" rtl="0" eaLnBrk="1" latinLnBrk="0" hangingPunct="1">
      <a:defRPr sz="2400" kern="1200">
        <a:solidFill>
          <a:schemeClr val="tx1"/>
        </a:solidFill>
        <a:latin typeface="Times New Roman" panose="02020603050405020304" pitchFamily="18" charset="0"/>
        <a:ea typeface="+mn-ea"/>
        <a:cs typeface="+mn-cs"/>
      </a:defRPr>
    </a:lvl9pPr>
  </p:defaultTextStyle>
  <p:extLst>
    <p:ext uri="{EFAFB233-063F-42B5-8137-9DF3F51BA10A}">
      <p15:sldGuideLst xmlns:p15="http://schemas.microsoft.com/office/powerpoint/2012/main">
        <p15:guide id="1" orient="horz" pos="2909">
          <p15:clr>
            <a:srgbClr val="A4A3A4"/>
          </p15:clr>
        </p15:guide>
        <p15:guide id="2" pos="9677">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5F5F5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94660"/>
  </p:normalViewPr>
  <p:slideViewPr>
    <p:cSldViewPr>
      <p:cViewPr varScale="1">
        <p:scale>
          <a:sx n="40" d="100"/>
          <a:sy n="40" d="100"/>
        </p:scale>
        <p:origin x="162" y="1908"/>
      </p:cViewPr>
      <p:guideLst>
        <p:guide orient="horz" pos="2909"/>
        <p:guide pos="9677"/>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32F2AD-F432-DC81-219B-1FDFF14DDCEB}"/>
              </a:ext>
            </a:extLst>
          </p:cNvPr>
          <p:cNvSpPr>
            <a:spLocks noGrp="1"/>
          </p:cNvSpPr>
          <p:nvPr>
            <p:ph type="ctrTitle"/>
          </p:nvPr>
        </p:nvSpPr>
        <p:spPr>
          <a:xfrm>
            <a:off x="3840163" y="1511300"/>
            <a:ext cx="23044150" cy="3216275"/>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674D73C2-D301-D408-2C9A-72F7E5FD35D4}"/>
              </a:ext>
            </a:extLst>
          </p:cNvPr>
          <p:cNvSpPr>
            <a:spLocks noGrp="1"/>
          </p:cNvSpPr>
          <p:nvPr>
            <p:ph type="subTitle" idx="1"/>
          </p:nvPr>
        </p:nvSpPr>
        <p:spPr>
          <a:xfrm>
            <a:off x="3840163" y="4851400"/>
            <a:ext cx="23044150" cy="2228850"/>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A4307577-CC51-040F-CF1C-97FC8451893A}"/>
              </a:ext>
            </a:extLst>
          </p:cNvPr>
          <p:cNvSpPr>
            <a:spLocks noGrp="1"/>
          </p:cNvSpPr>
          <p:nvPr>
            <p:ph type="dt" sz="half" idx="10"/>
          </p:nvPr>
        </p:nvSpPr>
        <p:spPr/>
        <p:txBody>
          <a:bodyPr/>
          <a:lstStyle>
            <a:lvl1pPr>
              <a:defRPr/>
            </a:lvl1pPr>
          </a:lstStyle>
          <a:p>
            <a:endParaRPr lang="en-US" altLang="en-US"/>
          </a:p>
        </p:txBody>
      </p:sp>
      <p:sp>
        <p:nvSpPr>
          <p:cNvPr id="5" name="Footer Placeholder 4">
            <a:extLst>
              <a:ext uri="{FF2B5EF4-FFF2-40B4-BE49-F238E27FC236}">
                <a16:creationId xmlns:a16="http://schemas.microsoft.com/office/drawing/2014/main" id="{5359AE2F-E91B-51D5-A849-77728BE36465}"/>
              </a:ext>
            </a:extLst>
          </p:cNvPr>
          <p:cNvSpPr>
            <a:spLocks noGrp="1"/>
          </p:cNvSpPr>
          <p:nvPr>
            <p:ph type="ftr" sz="quarter" idx="11"/>
          </p:nvPr>
        </p:nvSpPr>
        <p:spPr/>
        <p:txBody>
          <a:bodyPr/>
          <a:lstStyle>
            <a:lvl1pPr>
              <a:defRPr/>
            </a:lvl1pPr>
          </a:lstStyle>
          <a:p>
            <a:endParaRPr lang="en-US" altLang="en-US"/>
          </a:p>
        </p:txBody>
      </p:sp>
      <p:sp>
        <p:nvSpPr>
          <p:cNvPr id="6" name="Slide Number Placeholder 5">
            <a:extLst>
              <a:ext uri="{FF2B5EF4-FFF2-40B4-BE49-F238E27FC236}">
                <a16:creationId xmlns:a16="http://schemas.microsoft.com/office/drawing/2014/main" id="{E099C139-A49F-5771-4916-5BBB9621B2F4}"/>
              </a:ext>
            </a:extLst>
          </p:cNvPr>
          <p:cNvSpPr>
            <a:spLocks noGrp="1"/>
          </p:cNvSpPr>
          <p:nvPr>
            <p:ph type="sldNum" sz="quarter" idx="12"/>
          </p:nvPr>
        </p:nvSpPr>
        <p:spPr/>
        <p:txBody>
          <a:bodyPr/>
          <a:lstStyle>
            <a:lvl1pPr>
              <a:defRPr/>
            </a:lvl1pPr>
          </a:lstStyle>
          <a:p>
            <a:fld id="{E5E31BE8-5676-4EE4-90EC-3FB18FC47EAD}" type="slidenum">
              <a:rPr lang="en-US" altLang="en-US"/>
              <a:pPr/>
              <a:t>‹#›</a:t>
            </a:fld>
            <a:endParaRPr lang="en-US" altLang="en-US"/>
          </a:p>
        </p:txBody>
      </p:sp>
    </p:spTree>
    <p:extLst>
      <p:ext uri="{BB962C8B-B14F-4D97-AF65-F5344CB8AC3E}">
        <p14:creationId xmlns:p14="http://schemas.microsoft.com/office/powerpoint/2010/main" val="217658893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DF50E8-9561-18BD-017D-4F799D9FCEAE}"/>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7A6D0D42-B3E0-D71F-8DAF-F825C40A043D}"/>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66640195-FF93-1661-EF95-869CC2968E74}"/>
              </a:ext>
            </a:extLst>
          </p:cNvPr>
          <p:cNvSpPr>
            <a:spLocks noGrp="1"/>
          </p:cNvSpPr>
          <p:nvPr>
            <p:ph type="dt" sz="half" idx="10"/>
          </p:nvPr>
        </p:nvSpPr>
        <p:spPr/>
        <p:txBody>
          <a:bodyPr/>
          <a:lstStyle>
            <a:lvl1pPr>
              <a:defRPr/>
            </a:lvl1pPr>
          </a:lstStyle>
          <a:p>
            <a:endParaRPr lang="en-US" altLang="en-US"/>
          </a:p>
        </p:txBody>
      </p:sp>
      <p:sp>
        <p:nvSpPr>
          <p:cNvPr id="5" name="Footer Placeholder 4">
            <a:extLst>
              <a:ext uri="{FF2B5EF4-FFF2-40B4-BE49-F238E27FC236}">
                <a16:creationId xmlns:a16="http://schemas.microsoft.com/office/drawing/2014/main" id="{CC54888C-15F8-882A-005A-B717876E1011}"/>
              </a:ext>
            </a:extLst>
          </p:cNvPr>
          <p:cNvSpPr>
            <a:spLocks noGrp="1"/>
          </p:cNvSpPr>
          <p:nvPr>
            <p:ph type="ftr" sz="quarter" idx="11"/>
          </p:nvPr>
        </p:nvSpPr>
        <p:spPr/>
        <p:txBody>
          <a:bodyPr/>
          <a:lstStyle>
            <a:lvl1pPr>
              <a:defRPr/>
            </a:lvl1pPr>
          </a:lstStyle>
          <a:p>
            <a:endParaRPr lang="en-US" altLang="en-US"/>
          </a:p>
        </p:txBody>
      </p:sp>
      <p:sp>
        <p:nvSpPr>
          <p:cNvPr id="6" name="Slide Number Placeholder 5">
            <a:extLst>
              <a:ext uri="{FF2B5EF4-FFF2-40B4-BE49-F238E27FC236}">
                <a16:creationId xmlns:a16="http://schemas.microsoft.com/office/drawing/2014/main" id="{A912DC88-F078-4058-3738-CCAF6D349972}"/>
              </a:ext>
            </a:extLst>
          </p:cNvPr>
          <p:cNvSpPr>
            <a:spLocks noGrp="1"/>
          </p:cNvSpPr>
          <p:nvPr>
            <p:ph type="sldNum" sz="quarter" idx="12"/>
          </p:nvPr>
        </p:nvSpPr>
        <p:spPr/>
        <p:txBody>
          <a:bodyPr/>
          <a:lstStyle>
            <a:lvl1pPr>
              <a:defRPr/>
            </a:lvl1pPr>
          </a:lstStyle>
          <a:p>
            <a:fld id="{B6432A23-6707-4BF2-B4A7-EA6B87FF4F9E}" type="slidenum">
              <a:rPr lang="en-US" altLang="en-US"/>
              <a:pPr/>
              <a:t>‹#›</a:t>
            </a:fld>
            <a:endParaRPr lang="en-US" altLang="en-US"/>
          </a:p>
        </p:txBody>
      </p:sp>
    </p:spTree>
    <p:extLst>
      <p:ext uri="{BB962C8B-B14F-4D97-AF65-F5344CB8AC3E}">
        <p14:creationId xmlns:p14="http://schemas.microsoft.com/office/powerpoint/2010/main" val="38252058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8C145C88-2B91-BBF7-177B-21DDDA455816}"/>
              </a:ext>
            </a:extLst>
          </p:cNvPr>
          <p:cNvSpPr>
            <a:spLocks noGrp="1"/>
          </p:cNvSpPr>
          <p:nvPr>
            <p:ph type="title" orient="vert"/>
          </p:nvPr>
        </p:nvSpPr>
        <p:spPr>
          <a:xfrm>
            <a:off x="21891625" y="820738"/>
            <a:ext cx="6527800" cy="7389812"/>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9E5E9D73-1ABB-CE58-6A9C-18BB694BF122}"/>
              </a:ext>
            </a:extLst>
          </p:cNvPr>
          <p:cNvSpPr>
            <a:spLocks noGrp="1"/>
          </p:cNvSpPr>
          <p:nvPr>
            <p:ph type="body" orient="vert" idx="1"/>
          </p:nvPr>
        </p:nvSpPr>
        <p:spPr>
          <a:xfrm>
            <a:off x="2305050" y="820738"/>
            <a:ext cx="19434175" cy="7389812"/>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44A4C4C5-CB0C-7117-268D-F363F5AFEA48}"/>
              </a:ext>
            </a:extLst>
          </p:cNvPr>
          <p:cNvSpPr>
            <a:spLocks noGrp="1"/>
          </p:cNvSpPr>
          <p:nvPr>
            <p:ph type="dt" sz="half" idx="10"/>
          </p:nvPr>
        </p:nvSpPr>
        <p:spPr/>
        <p:txBody>
          <a:bodyPr/>
          <a:lstStyle>
            <a:lvl1pPr>
              <a:defRPr/>
            </a:lvl1pPr>
          </a:lstStyle>
          <a:p>
            <a:endParaRPr lang="en-US" altLang="en-US"/>
          </a:p>
        </p:txBody>
      </p:sp>
      <p:sp>
        <p:nvSpPr>
          <p:cNvPr id="5" name="Footer Placeholder 4">
            <a:extLst>
              <a:ext uri="{FF2B5EF4-FFF2-40B4-BE49-F238E27FC236}">
                <a16:creationId xmlns:a16="http://schemas.microsoft.com/office/drawing/2014/main" id="{827F971B-8091-E693-69C4-5671E593D63E}"/>
              </a:ext>
            </a:extLst>
          </p:cNvPr>
          <p:cNvSpPr>
            <a:spLocks noGrp="1"/>
          </p:cNvSpPr>
          <p:nvPr>
            <p:ph type="ftr" sz="quarter" idx="11"/>
          </p:nvPr>
        </p:nvSpPr>
        <p:spPr/>
        <p:txBody>
          <a:bodyPr/>
          <a:lstStyle>
            <a:lvl1pPr>
              <a:defRPr/>
            </a:lvl1pPr>
          </a:lstStyle>
          <a:p>
            <a:endParaRPr lang="en-US" altLang="en-US"/>
          </a:p>
        </p:txBody>
      </p:sp>
      <p:sp>
        <p:nvSpPr>
          <p:cNvPr id="6" name="Slide Number Placeholder 5">
            <a:extLst>
              <a:ext uri="{FF2B5EF4-FFF2-40B4-BE49-F238E27FC236}">
                <a16:creationId xmlns:a16="http://schemas.microsoft.com/office/drawing/2014/main" id="{25BED6EA-6F02-C06A-9294-81F88AA74821}"/>
              </a:ext>
            </a:extLst>
          </p:cNvPr>
          <p:cNvSpPr>
            <a:spLocks noGrp="1"/>
          </p:cNvSpPr>
          <p:nvPr>
            <p:ph type="sldNum" sz="quarter" idx="12"/>
          </p:nvPr>
        </p:nvSpPr>
        <p:spPr/>
        <p:txBody>
          <a:bodyPr/>
          <a:lstStyle>
            <a:lvl1pPr>
              <a:defRPr/>
            </a:lvl1pPr>
          </a:lstStyle>
          <a:p>
            <a:fld id="{A7E354B0-5C39-47F4-A60F-F228FC5A8264}" type="slidenum">
              <a:rPr lang="en-US" altLang="en-US"/>
              <a:pPr/>
              <a:t>‹#›</a:t>
            </a:fld>
            <a:endParaRPr lang="en-US" altLang="en-US"/>
          </a:p>
        </p:txBody>
      </p:sp>
    </p:spTree>
    <p:extLst>
      <p:ext uri="{BB962C8B-B14F-4D97-AF65-F5344CB8AC3E}">
        <p14:creationId xmlns:p14="http://schemas.microsoft.com/office/powerpoint/2010/main" val="38375123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E6E388-D32A-20A7-6B83-1C9813560466}"/>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842BF10E-814B-4C5C-D734-0192EE3C7E6C}"/>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83A1F663-E86B-2926-DFEB-5461EE3A5EC3}"/>
              </a:ext>
            </a:extLst>
          </p:cNvPr>
          <p:cNvSpPr>
            <a:spLocks noGrp="1"/>
          </p:cNvSpPr>
          <p:nvPr>
            <p:ph type="dt" sz="half" idx="10"/>
          </p:nvPr>
        </p:nvSpPr>
        <p:spPr/>
        <p:txBody>
          <a:bodyPr/>
          <a:lstStyle>
            <a:lvl1pPr>
              <a:defRPr/>
            </a:lvl1pPr>
          </a:lstStyle>
          <a:p>
            <a:endParaRPr lang="en-US" altLang="en-US"/>
          </a:p>
        </p:txBody>
      </p:sp>
      <p:sp>
        <p:nvSpPr>
          <p:cNvPr id="5" name="Footer Placeholder 4">
            <a:extLst>
              <a:ext uri="{FF2B5EF4-FFF2-40B4-BE49-F238E27FC236}">
                <a16:creationId xmlns:a16="http://schemas.microsoft.com/office/drawing/2014/main" id="{FC62B144-182D-3844-771A-8C0E6BEB6615}"/>
              </a:ext>
            </a:extLst>
          </p:cNvPr>
          <p:cNvSpPr>
            <a:spLocks noGrp="1"/>
          </p:cNvSpPr>
          <p:nvPr>
            <p:ph type="ftr" sz="quarter" idx="11"/>
          </p:nvPr>
        </p:nvSpPr>
        <p:spPr/>
        <p:txBody>
          <a:bodyPr/>
          <a:lstStyle>
            <a:lvl1pPr>
              <a:defRPr/>
            </a:lvl1pPr>
          </a:lstStyle>
          <a:p>
            <a:endParaRPr lang="en-US" altLang="en-US"/>
          </a:p>
        </p:txBody>
      </p:sp>
      <p:sp>
        <p:nvSpPr>
          <p:cNvPr id="6" name="Slide Number Placeholder 5">
            <a:extLst>
              <a:ext uri="{FF2B5EF4-FFF2-40B4-BE49-F238E27FC236}">
                <a16:creationId xmlns:a16="http://schemas.microsoft.com/office/drawing/2014/main" id="{ACB7C355-7B18-51B3-3D55-66ED3FBB5BC7}"/>
              </a:ext>
            </a:extLst>
          </p:cNvPr>
          <p:cNvSpPr>
            <a:spLocks noGrp="1"/>
          </p:cNvSpPr>
          <p:nvPr>
            <p:ph type="sldNum" sz="quarter" idx="12"/>
          </p:nvPr>
        </p:nvSpPr>
        <p:spPr/>
        <p:txBody>
          <a:bodyPr/>
          <a:lstStyle>
            <a:lvl1pPr>
              <a:defRPr/>
            </a:lvl1pPr>
          </a:lstStyle>
          <a:p>
            <a:fld id="{E88CAA63-3F5D-4AE3-8E93-F5A9DE624AC4}" type="slidenum">
              <a:rPr lang="en-US" altLang="en-US"/>
              <a:pPr/>
              <a:t>‹#›</a:t>
            </a:fld>
            <a:endParaRPr lang="en-US" altLang="en-US"/>
          </a:p>
        </p:txBody>
      </p:sp>
    </p:spTree>
    <p:extLst>
      <p:ext uri="{BB962C8B-B14F-4D97-AF65-F5344CB8AC3E}">
        <p14:creationId xmlns:p14="http://schemas.microsoft.com/office/powerpoint/2010/main" val="5370793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E85085-475A-63C9-A6A8-41C314AC8100}"/>
              </a:ext>
            </a:extLst>
          </p:cNvPr>
          <p:cNvSpPr>
            <a:spLocks noGrp="1"/>
          </p:cNvSpPr>
          <p:nvPr>
            <p:ph type="title"/>
          </p:nvPr>
        </p:nvSpPr>
        <p:spPr>
          <a:xfrm>
            <a:off x="2097088" y="2301875"/>
            <a:ext cx="26498550" cy="3843338"/>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ADF08570-16E7-C621-FEB1-079CEB4FEB54}"/>
              </a:ext>
            </a:extLst>
          </p:cNvPr>
          <p:cNvSpPr>
            <a:spLocks noGrp="1"/>
          </p:cNvSpPr>
          <p:nvPr>
            <p:ph type="body" idx="1"/>
          </p:nvPr>
        </p:nvSpPr>
        <p:spPr>
          <a:xfrm>
            <a:off x="2097088" y="6180138"/>
            <a:ext cx="26498550" cy="20208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a:t>Click to edit Master text styles</a:t>
            </a:r>
          </a:p>
        </p:txBody>
      </p:sp>
      <p:sp>
        <p:nvSpPr>
          <p:cNvPr id="4" name="Date Placeholder 3">
            <a:extLst>
              <a:ext uri="{FF2B5EF4-FFF2-40B4-BE49-F238E27FC236}">
                <a16:creationId xmlns:a16="http://schemas.microsoft.com/office/drawing/2014/main" id="{D0D4121A-A58E-B0FD-BD50-B4278FB3C97C}"/>
              </a:ext>
            </a:extLst>
          </p:cNvPr>
          <p:cNvSpPr>
            <a:spLocks noGrp="1"/>
          </p:cNvSpPr>
          <p:nvPr>
            <p:ph type="dt" sz="half" idx="10"/>
          </p:nvPr>
        </p:nvSpPr>
        <p:spPr/>
        <p:txBody>
          <a:bodyPr/>
          <a:lstStyle>
            <a:lvl1pPr>
              <a:defRPr/>
            </a:lvl1pPr>
          </a:lstStyle>
          <a:p>
            <a:endParaRPr lang="en-US" altLang="en-US"/>
          </a:p>
        </p:txBody>
      </p:sp>
      <p:sp>
        <p:nvSpPr>
          <p:cNvPr id="5" name="Footer Placeholder 4">
            <a:extLst>
              <a:ext uri="{FF2B5EF4-FFF2-40B4-BE49-F238E27FC236}">
                <a16:creationId xmlns:a16="http://schemas.microsoft.com/office/drawing/2014/main" id="{EE36382E-B0FC-000C-8057-77CAEF0DCCB1}"/>
              </a:ext>
            </a:extLst>
          </p:cNvPr>
          <p:cNvSpPr>
            <a:spLocks noGrp="1"/>
          </p:cNvSpPr>
          <p:nvPr>
            <p:ph type="ftr" sz="quarter" idx="11"/>
          </p:nvPr>
        </p:nvSpPr>
        <p:spPr/>
        <p:txBody>
          <a:bodyPr/>
          <a:lstStyle>
            <a:lvl1pPr>
              <a:defRPr/>
            </a:lvl1pPr>
          </a:lstStyle>
          <a:p>
            <a:endParaRPr lang="en-US" altLang="en-US"/>
          </a:p>
        </p:txBody>
      </p:sp>
      <p:sp>
        <p:nvSpPr>
          <p:cNvPr id="6" name="Slide Number Placeholder 5">
            <a:extLst>
              <a:ext uri="{FF2B5EF4-FFF2-40B4-BE49-F238E27FC236}">
                <a16:creationId xmlns:a16="http://schemas.microsoft.com/office/drawing/2014/main" id="{AA4D879C-A519-6BD4-A74B-A93B86E94481}"/>
              </a:ext>
            </a:extLst>
          </p:cNvPr>
          <p:cNvSpPr>
            <a:spLocks noGrp="1"/>
          </p:cNvSpPr>
          <p:nvPr>
            <p:ph type="sldNum" sz="quarter" idx="12"/>
          </p:nvPr>
        </p:nvSpPr>
        <p:spPr/>
        <p:txBody>
          <a:bodyPr/>
          <a:lstStyle>
            <a:lvl1pPr>
              <a:defRPr/>
            </a:lvl1pPr>
          </a:lstStyle>
          <a:p>
            <a:fld id="{976E6A07-66BF-4C08-84DA-C403B01F8A1D}" type="slidenum">
              <a:rPr lang="en-US" altLang="en-US"/>
              <a:pPr/>
              <a:t>‹#›</a:t>
            </a:fld>
            <a:endParaRPr lang="en-US" altLang="en-US"/>
          </a:p>
        </p:txBody>
      </p:sp>
    </p:spTree>
    <p:extLst>
      <p:ext uri="{BB962C8B-B14F-4D97-AF65-F5344CB8AC3E}">
        <p14:creationId xmlns:p14="http://schemas.microsoft.com/office/powerpoint/2010/main" val="204694753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20875B-0CD0-4452-4441-A7BE84D24D79}"/>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0487E959-20C9-904C-5960-796FF0C9A084}"/>
              </a:ext>
            </a:extLst>
          </p:cNvPr>
          <p:cNvSpPr>
            <a:spLocks noGrp="1"/>
          </p:cNvSpPr>
          <p:nvPr>
            <p:ph sz="half" idx="1"/>
          </p:nvPr>
        </p:nvSpPr>
        <p:spPr>
          <a:xfrm>
            <a:off x="2305050" y="2668588"/>
            <a:ext cx="12980988" cy="554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5934D927-5559-1F42-4FBE-6020BF1F61EA}"/>
              </a:ext>
            </a:extLst>
          </p:cNvPr>
          <p:cNvSpPr>
            <a:spLocks noGrp="1"/>
          </p:cNvSpPr>
          <p:nvPr>
            <p:ph sz="half" idx="2"/>
          </p:nvPr>
        </p:nvSpPr>
        <p:spPr>
          <a:xfrm>
            <a:off x="15438438" y="2668588"/>
            <a:ext cx="12980987" cy="554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D7FD7836-7F21-BDFF-63EE-D2344855749B}"/>
              </a:ext>
            </a:extLst>
          </p:cNvPr>
          <p:cNvSpPr>
            <a:spLocks noGrp="1"/>
          </p:cNvSpPr>
          <p:nvPr>
            <p:ph type="dt" sz="half" idx="10"/>
          </p:nvPr>
        </p:nvSpPr>
        <p:spPr/>
        <p:txBody>
          <a:bodyPr/>
          <a:lstStyle>
            <a:lvl1pPr>
              <a:defRPr/>
            </a:lvl1pPr>
          </a:lstStyle>
          <a:p>
            <a:endParaRPr lang="en-US" altLang="en-US"/>
          </a:p>
        </p:txBody>
      </p:sp>
      <p:sp>
        <p:nvSpPr>
          <p:cNvPr id="6" name="Footer Placeholder 5">
            <a:extLst>
              <a:ext uri="{FF2B5EF4-FFF2-40B4-BE49-F238E27FC236}">
                <a16:creationId xmlns:a16="http://schemas.microsoft.com/office/drawing/2014/main" id="{D98B1C06-804B-07AE-0065-C8B18DB758FE}"/>
              </a:ext>
            </a:extLst>
          </p:cNvPr>
          <p:cNvSpPr>
            <a:spLocks noGrp="1"/>
          </p:cNvSpPr>
          <p:nvPr>
            <p:ph type="ftr" sz="quarter" idx="11"/>
          </p:nvPr>
        </p:nvSpPr>
        <p:spPr/>
        <p:txBody>
          <a:bodyPr/>
          <a:lstStyle>
            <a:lvl1pPr>
              <a:defRPr/>
            </a:lvl1pPr>
          </a:lstStyle>
          <a:p>
            <a:endParaRPr lang="en-US" altLang="en-US"/>
          </a:p>
        </p:txBody>
      </p:sp>
      <p:sp>
        <p:nvSpPr>
          <p:cNvPr id="7" name="Slide Number Placeholder 6">
            <a:extLst>
              <a:ext uri="{FF2B5EF4-FFF2-40B4-BE49-F238E27FC236}">
                <a16:creationId xmlns:a16="http://schemas.microsoft.com/office/drawing/2014/main" id="{85725988-B6AA-31FA-21BD-EAD24EC45C57}"/>
              </a:ext>
            </a:extLst>
          </p:cNvPr>
          <p:cNvSpPr>
            <a:spLocks noGrp="1"/>
          </p:cNvSpPr>
          <p:nvPr>
            <p:ph type="sldNum" sz="quarter" idx="12"/>
          </p:nvPr>
        </p:nvSpPr>
        <p:spPr/>
        <p:txBody>
          <a:bodyPr/>
          <a:lstStyle>
            <a:lvl1pPr>
              <a:defRPr/>
            </a:lvl1pPr>
          </a:lstStyle>
          <a:p>
            <a:fld id="{4D2645C4-02E5-4C8D-8954-0C8E5A045AFA}" type="slidenum">
              <a:rPr lang="en-US" altLang="en-US"/>
              <a:pPr/>
              <a:t>‹#›</a:t>
            </a:fld>
            <a:endParaRPr lang="en-US" altLang="en-US"/>
          </a:p>
        </p:txBody>
      </p:sp>
    </p:spTree>
    <p:extLst>
      <p:ext uri="{BB962C8B-B14F-4D97-AF65-F5344CB8AC3E}">
        <p14:creationId xmlns:p14="http://schemas.microsoft.com/office/powerpoint/2010/main" val="23528253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2CCFB2-6A5D-D009-969F-93EDF323FA6B}"/>
              </a:ext>
            </a:extLst>
          </p:cNvPr>
          <p:cNvSpPr>
            <a:spLocks noGrp="1"/>
          </p:cNvSpPr>
          <p:nvPr>
            <p:ph type="title"/>
          </p:nvPr>
        </p:nvSpPr>
        <p:spPr>
          <a:xfrm>
            <a:off x="2116138" y="492125"/>
            <a:ext cx="26500137" cy="1784350"/>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6C492EEB-4C86-DBD7-F55D-85D7DEFE99C7}"/>
              </a:ext>
            </a:extLst>
          </p:cNvPr>
          <p:cNvSpPr>
            <a:spLocks noGrp="1"/>
          </p:cNvSpPr>
          <p:nvPr>
            <p:ph type="body" idx="1"/>
          </p:nvPr>
        </p:nvSpPr>
        <p:spPr>
          <a:xfrm>
            <a:off x="2116138" y="2263775"/>
            <a:ext cx="12998450" cy="1109663"/>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EEDDAA82-3B5C-FC98-2D10-1D5C5AEA023D}"/>
              </a:ext>
            </a:extLst>
          </p:cNvPr>
          <p:cNvSpPr>
            <a:spLocks noGrp="1"/>
          </p:cNvSpPr>
          <p:nvPr>
            <p:ph sz="half" idx="2"/>
          </p:nvPr>
        </p:nvSpPr>
        <p:spPr>
          <a:xfrm>
            <a:off x="2116138" y="3373438"/>
            <a:ext cx="12998450" cy="49625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93F4A996-F0A0-659B-7B7C-A5D4FD22AE16}"/>
              </a:ext>
            </a:extLst>
          </p:cNvPr>
          <p:cNvSpPr>
            <a:spLocks noGrp="1"/>
          </p:cNvSpPr>
          <p:nvPr>
            <p:ph type="body" sz="quarter" idx="3"/>
          </p:nvPr>
        </p:nvSpPr>
        <p:spPr>
          <a:xfrm>
            <a:off x="15554325" y="2263775"/>
            <a:ext cx="13061950" cy="1109663"/>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D69BAF13-D215-CE33-7911-4A999C4B686D}"/>
              </a:ext>
            </a:extLst>
          </p:cNvPr>
          <p:cNvSpPr>
            <a:spLocks noGrp="1"/>
          </p:cNvSpPr>
          <p:nvPr>
            <p:ph sz="quarter" idx="4"/>
          </p:nvPr>
        </p:nvSpPr>
        <p:spPr>
          <a:xfrm>
            <a:off x="15554325" y="3373438"/>
            <a:ext cx="13061950" cy="49625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1B18393C-60E9-D990-9BBA-6A450DF08D35}"/>
              </a:ext>
            </a:extLst>
          </p:cNvPr>
          <p:cNvSpPr>
            <a:spLocks noGrp="1"/>
          </p:cNvSpPr>
          <p:nvPr>
            <p:ph type="dt" sz="half" idx="10"/>
          </p:nvPr>
        </p:nvSpPr>
        <p:spPr/>
        <p:txBody>
          <a:bodyPr/>
          <a:lstStyle>
            <a:lvl1pPr>
              <a:defRPr/>
            </a:lvl1pPr>
          </a:lstStyle>
          <a:p>
            <a:endParaRPr lang="en-US" altLang="en-US"/>
          </a:p>
        </p:txBody>
      </p:sp>
      <p:sp>
        <p:nvSpPr>
          <p:cNvPr id="8" name="Footer Placeholder 7">
            <a:extLst>
              <a:ext uri="{FF2B5EF4-FFF2-40B4-BE49-F238E27FC236}">
                <a16:creationId xmlns:a16="http://schemas.microsoft.com/office/drawing/2014/main" id="{8042AE45-25FA-C7EE-B482-CC46B3967C7E}"/>
              </a:ext>
            </a:extLst>
          </p:cNvPr>
          <p:cNvSpPr>
            <a:spLocks noGrp="1"/>
          </p:cNvSpPr>
          <p:nvPr>
            <p:ph type="ftr" sz="quarter" idx="11"/>
          </p:nvPr>
        </p:nvSpPr>
        <p:spPr/>
        <p:txBody>
          <a:bodyPr/>
          <a:lstStyle>
            <a:lvl1pPr>
              <a:defRPr/>
            </a:lvl1pPr>
          </a:lstStyle>
          <a:p>
            <a:endParaRPr lang="en-US" altLang="en-US"/>
          </a:p>
        </p:txBody>
      </p:sp>
      <p:sp>
        <p:nvSpPr>
          <p:cNvPr id="9" name="Slide Number Placeholder 8">
            <a:extLst>
              <a:ext uri="{FF2B5EF4-FFF2-40B4-BE49-F238E27FC236}">
                <a16:creationId xmlns:a16="http://schemas.microsoft.com/office/drawing/2014/main" id="{5D686EE7-57E7-8B9F-055B-5D7B6E3FBFB1}"/>
              </a:ext>
            </a:extLst>
          </p:cNvPr>
          <p:cNvSpPr>
            <a:spLocks noGrp="1"/>
          </p:cNvSpPr>
          <p:nvPr>
            <p:ph type="sldNum" sz="quarter" idx="12"/>
          </p:nvPr>
        </p:nvSpPr>
        <p:spPr/>
        <p:txBody>
          <a:bodyPr/>
          <a:lstStyle>
            <a:lvl1pPr>
              <a:defRPr/>
            </a:lvl1pPr>
          </a:lstStyle>
          <a:p>
            <a:fld id="{40937C40-B94E-4FBC-B7E0-5F2B456A1DC7}" type="slidenum">
              <a:rPr lang="en-US" altLang="en-US"/>
              <a:pPr/>
              <a:t>‹#›</a:t>
            </a:fld>
            <a:endParaRPr lang="en-US" altLang="en-US"/>
          </a:p>
        </p:txBody>
      </p:sp>
    </p:spTree>
    <p:extLst>
      <p:ext uri="{BB962C8B-B14F-4D97-AF65-F5344CB8AC3E}">
        <p14:creationId xmlns:p14="http://schemas.microsoft.com/office/powerpoint/2010/main" val="93836288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AD68D5-B79F-5BB9-16C4-0FE3BE065541}"/>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0E961F3A-1592-49C9-66B7-9979CF30F5EA}"/>
              </a:ext>
            </a:extLst>
          </p:cNvPr>
          <p:cNvSpPr>
            <a:spLocks noGrp="1"/>
          </p:cNvSpPr>
          <p:nvPr>
            <p:ph type="dt" sz="half" idx="10"/>
          </p:nvPr>
        </p:nvSpPr>
        <p:spPr/>
        <p:txBody>
          <a:bodyPr/>
          <a:lstStyle>
            <a:lvl1pPr>
              <a:defRPr/>
            </a:lvl1pPr>
          </a:lstStyle>
          <a:p>
            <a:endParaRPr lang="en-US" altLang="en-US"/>
          </a:p>
        </p:txBody>
      </p:sp>
      <p:sp>
        <p:nvSpPr>
          <p:cNvPr id="4" name="Footer Placeholder 3">
            <a:extLst>
              <a:ext uri="{FF2B5EF4-FFF2-40B4-BE49-F238E27FC236}">
                <a16:creationId xmlns:a16="http://schemas.microsoft.com/office/drawing/2014/main" id="{9A14BCA8-C0E4-AC2B-CBD5-E35BD2132317}"/>
              </a:ext>
            </a:extLst>
          </p:cNvPr>
          <p:cNvSpPr>
            <a:spLocks noGrp="1"/>
          </p:cNvSpPr>
          <p:nvPr>
            <p:ph type="ftr" sz="quarter" idx="11"/>
          </p:nvPr>
        </p:nvSpPr>
        <p:spPr/>
        <p:txBody>
          <a:bodyPr/>
          <a:lstStyle>
            <a:lvl1pPr>
              <a:defRPr/>
            </a:lvl1pPr>
          </a:lstStyle>
          <a:p>
            <a:endParaRPr lang="en-US" altLang="en-US"/>
          </a:p>
        </p:txBody>
      </p:sp>
      <p:sp>
        <p:nvSpPr>
          <p:cNvPr id="5" name="Slide Number Placeholder 4">
            <a:extLst>
              <a:ext uri="{FF2B5EF4-FFF2-40B4-BE49-F238E27FC236}">
                <a16:creationId xmlns:a16="http://schemas.microsoft.com/office/drawing/2014/main" id="{57590142-0E16-4CB9-74A6-43ADD2F1764D}"/>
              </a:ext>
            </a:extLst>
          </p:cNvPr>
          <p:cNvSpPr>
            <a:spLocks noGrp="1"/>
          </p:cNvSpPr>
          <p:nvPr>
            <p:ph type="sldNum" sz="quarter" idx="12"/>
          </p:nvPr>
        </p:nvSpPr>
        <p:spPr/>
        <p:txBody>
          <a:bodyPr/>
          <a:lstStyle>
            <a:lvl1pPr>
              <a:defRPr/>
            </a:lvl1pPr>
          </a:lstStyle>
          <a:p>
            <a:fld id="{7432498C-CA56-4A9E-B17D-D081D405EDBD}" type="slidenum">
              <a:rPr lang="en-US" altLang="en-US"/>
              <a:pPr/>
              <a:t>‹#›</a:t>
            </a:fld>
            <a:endParaRPr lang="en-US" altLang="en-US"/>
          </a:p>
        </p:txBody>
      </p:sp>
    </p:spTree>
    <p:extLst>
      <p:ext uri="{BB962C8B-B14F-4D97-AF65-F5344CB8AC3E}">
        <p14:creationId xmlns:p14="http://schemas.microsoft.com/office/powerpoint/2010/main" val="13330475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B65AE85-2D4A-5A4D-8606-0D329D1229C8}"/>
              </a:ext>
            </a:extLst>
          </p:cNvPr>
          <p:cNvSpPr>
            <a:spLocks noGrp="1"/>
          </p:cNvSpPr>
          <p:nvPr>
            <p:ph type="dt" sz="half" idx="10"/>
          </p:nvPr>
        </p:nvSpPr>
        <p:spPr/>
        <p:txBody>
          <a:bodyPr/>
          <a:lstStyle>
            <a:lvl1pPr>
              <a:defRPr/>
            </a:lvl1pPr>
          </a:lstStyle>
          <a:p>
            <a:endParaRPr lang="en-US" altLang="en-US"/>
          </a:p>
        </p:txBody>
      </p:sp>
      <p:sp>
        <p:nvSpPr>
          <p:cNvPr id="3" name="Footer Placeholder 2">
            <a:extLst>
              <a:ext uri="{FF2B5EF4-FFF2-40B4-BE49-F238E27FC236}">
                <a16:creationId xmlns:a16="http://schemas.microsoft.com/office/drawing/2014/main" id="{A7CBA9FA-77D8-96C8-13B7-F5ADA32EEB42}"/>
              </a:ext>
            </a:extLst>
          </p:cNvPr>
          <p:cNvSpPr>
            <a:spLocks noGrp="1"/>
          </p:cNvSpPr>
          <p:nvPr>
            <p:ph type="ftr" sz="quarter" idx="11"/>
          </p:nvPr>
        </p:nvSpPr>
        <p:spPr/>
        <p:txBody>
          <a:bodyPr/>
          <a:lstStyle>
            <a:lvl1pPr>
              <a:defRPr/>
            </a:lvl1pPr>
          </a:lstStyle>
          <a:p>
            <a:endParaRPr lang="en-US" altLang="en-US"/>
          </a:p>
        </p:txBody>
      </p:sp>
      <p:sp>
        <p:nvSpPr>
          <p:cNvPr id="4" name="Slide Number Placeholder 3">
            <a:extLst>
              <a:ext uri="{FF2B5EF4-FFF2-40B4-BE49-F238E27FC236}">
                <a16:creationId xmlns:a16="http://schemas.microsoft.com/office/drawing/2014/main" id="{0B07263C-800A-4BAA-C68C-DF59149C4719}"/>
              </a:ext>
            </a:extLst>
          </p:cNvPr>
          <p:cNvSpPr>
            <a:spLocks noGrp="1"/>
          </p:cNvSpPr>
          <p:nvPr>
            <p:ph type="sldNum" sz="quarter" idx="12"/>
          </p:nvPr>
        </p:nvSpPr>
        <p:spPr/>
        <p:txBody>
          <a:bodyPr/>
          <a:lstStyle>
            <a:lvl1pPr>
              <a:defRPr/>
            </a:lvl1pPr>
          </a:lstStyle>
          <a:p>
            <a:fld id="{4FB9B68A-ED38-4858-8750-CB1EF37DBC1E}" type="slidenum">
              <a:rPr lang="en-US" altLang="en-US"/>
              <a:pPr/>
              <a:t>‹#›</a:t>
            </a:fld>
            <a:endParaRPr lang="en-US" altLang="en-US"/>
          </a:p>
        </p:txBody>
      </p:sp>
    </p:spTree>
    <p:extLst>
      <p:ext uri="{BB962C8B-B14F-4D97-AF65-F5344CB8AC3E}">
        <p14:creationId xmlns:p14="http://schemas.microsoft.com/office/powerpoint/2010/main" val="69969647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A75355-3198-F2C5-C674-167037CEEE03}"/>
              </a:ext>
            </a:extLst>
          </p:cNvPr>
          <p:cNvSpPr>
            <a:spLocks noGrp="1"/>
          </p:cNvSpPr>
          <p:nvPr>
            <p:ph type="title"/>
          </p:nvPr>
        </p:nvSpPr>
        <p:spPr>
          <a:xfrm>
            <a:off x="2116138" y="615950"/>
            <a:ext cx="9909175" cy="2154238"/>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E68384C6-62CF-D9B2-29CC-E30205C0EDAC}"/>
              </a:ext>
            </a:extLst>
          </p:cNvPr>
          <p:cNvSpPr>
            <a:spLocks noGrp="1"/>
          </p:cNvSpPr>
          <p:nvPr>
            <p:ph idx="1"/>
          </p:nvPr>
        </p:nvSpPr>
        <p:spPr>
          <a:xfrm>
            <a:off x="13061950" y="1330325"/>
            <a:ext cx="15554325" cy="65627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10EC028C-E3CB-EA12-5DC3-3A4988178289}"/>
              </a:ext>
            </a:extLst>
          </p:cNvPr>
          <p:cNvSpPr>
            <a:spLocks noGrp="1"/>
          </p:cNvSpPr>
          <p:nvPr>
            <p:ph type="body" sz="half" idx="2"/>
          </p:nvPr>
        </p:nvSpPr>
        <p:spPr>
          <a:xfrm>
            <a:off x="2116138" y="2770188"/>
            <a:ext cx="9909175" cy="5133975"/>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E5243FE-2E7B-3C1E-B951-1867BD72F9F8}"/>
              </a:ext>
            </a:extLst>
          </p:cNvPr>
          <p:cNvSpPr>
            <a:spLocks noGrp="1"/>
          </p:cNvSpPr>
          <p:nvPr>
            <p:ph type="dt" sz="half" idx="10"/>
          </p:nvPr>
        </p:nvSpPr>
        <p:spPr/>
        <p:txBody>
          <a:bodyPr/>
          <a:lstStyle>
            <a:lvl1pPr>
              <a:defRPr/>
            </a:lvl1pPr>
          </a:lstStyle>
          <a:p>
            <a:endParaRPr lang="en-US" altLang="en-US"/>
          </a:p>
        </p:txBody>
      </p:sp>
      <p:sp>
        <p:nvSpPr>
          <p:cNvPr id="6" name="Footer Placeholder 5">
            <a:extLst>
              <a:ext uri="{FF2B5EF4-FFF2-40B4-BE49-F238E27FC236}">
                <a16:creationId xmlns:a16="http://schemas.microsoft.com/office/drawing/2014/main" id="{B30816EA-EBDD-9FEB-9AD6-2EA87B151D78}"/>
              </a:ext>
            </a:extLst>
          </p:cNvPr>
          <p:cNvSpPr>
            <a:spLocks noGrp="1"/>
          </p:cNvSpPr>
          <p:nvPr>
            <p:ph type="ftr" sz="quarter" idx="11"/>
          </p:nvPr>
        </p:nvSpPr>
        <p:spPr/>
        <p:txBody>
          <a:bodyPr/>
          <a:lstStyle>
            <a:lvl1pPr>
              <a:defRPr/>
            </a:lvl1pPr>
          </a:lstStyle>
          <a:p>
            <a:endParaRPr lang="en-US" altLang="en-US"/>
          </a:p>
        </p:txBody>
      </p:sp>
      <p:sp>
        <p:nvSpPr>
          <p:cNvPr id="7" name="Slide Number Placeholder 6">
            <a:extLst>
              <a:ext uri="{FF2B5EF4-FFF2-40B4-BE49-F238E27FC236}">
                <a16:creationId xmlns:a16="http://schemas.microsoft.com/office/drawing/2014/main" id="{32956399-5858-EEF2-8C76-71DCC0DC62B8}"/>
              </a:ext>
            </a:extLst>
          </p:cNvPr>
          <p:cNvSpPr>
            <a:spLocks noGrp="1"/>
          </p:cNvSpPr>
          <p:nvPr>
            <p:ph type="sldNum" sz="quarter" idx="12"/>
          </p:nvPr>
        </p:nvSpPr>
        <p:spPr/>
        <p:txBody>
          <a:bodyPr/>
          <a:lstStyle>
            <a:lvl1pPr>
              <a:defRPr/>
            </a:lvl1pPr>
          </a:lstStyle>
          <a:p>
            <a:fld id="{DAB87B21-14E5-4257-90FB-7BE5E557AE87}" type="slidenum">
              <a:rPr lang="en-US" altLang="en-US"/>
              <a:pPr/>
              <a:t>‹#›</a:t>
            </a:fld>
            <a:endParaRPr lang="en-US" altLang="en-US"/>
          </a:p>
        </p:txBody>
      </p:sp>
    </p:spTree>
    <p:extLst>
      <p:ext uri="{BB962C8B-B14F-4D97-AF65-F5344CB8AC3E}">
        <p14:creationId xmlns:p14="http://schemas.microsoft.com/office/powerpoint/2010/main" val="243928968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67281C-C4DC-B7A7-78F1-9EC8A5FA5A6D}"/>
              </a:ext>
            </a:extLst>
          </p:cNvPr>
          <p:cNvSpPr>
            <a:spLocks noGrp="1"/>
          </p:cNvSpPr>
          <p:nvPr>
            <p:ph type="title"/>
          </p:nvPr>
        </p:nvSpPr>
        <p:spPr>
          <a:xfrm>
            <a:off x="2116138" y="615950"/>
            <a:ext cx="9909175" cy="2154238"/>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656DB7A3-57C9-26E5-EF40-BB5164BC78BB}"/>
              </a:ext>
            </a:extLst>
          </p:cNvPr>
          <p:cNvSpPr>
            <a:spLocks noGrp="1"/>
          </p:cNvSpPr>
          <p:nvPr>
            <p:ph type="pic" idx="1"/>
          </p:nvPr>
        </p:nvSpPr>
        <p:spPr>
          <a:xfrm>
            <a:off x="13061950" y="1330325"/>
            <a:ext cx="15554325" cy="65627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7F47BE30-566C-6B05-39E2-CCC23D535CD4}"/>
              </a:ext>
            </a:extLst>
          </p:cNvPr>
          <p:cNvSpPr>
            <a:spLocks noGrp="1"/>
          </p:cNvSpPr>
          <p:nvPr>
            <p:ph type="body" sz="half" idx="2"/>
          </p:nvPr>
        </p:nvSpPr>
        <p:spPr>
          <a:xfrm>
            <a:off x="2116138" y="2770188"/>
            <a:ext cx="9909175" cy="5133975"/>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D5D2C5B-E945-1D4C-33F0-653EE12B09BF}"/>
              </a:ext>
            </a:extLst>
          </p:cNvPr>
          <p:cNvSpPr>
            <a:spLocks noGrp="1"/>
          </p:cNvSpPr>
          <p:nvPr>
            <p:ph type="dt" sz="half" idx="10"/>
          </p:nvPr>
        </p:nvSpPr>
        <p:spPr/>
        <p:txBody>
          <a:bodyPr/>
          <a:lstStyle>
            <a:lvl1pPr>
              <a:defRPr/>
            </a:lvl1pPr>
          </a:lstStyle>
          <a:p>
            <a:endParaRPr lang="en-US" altLang="en-US"/>
          </a:p>
        </p:txBody>
      </p:sp>
      <p:sp>
        <p:nvSpPr>
          <p:cNvPr id="6" name="Footer Placeholder 5">
            <a:extLst>
              <a:ext uri="{FF2B5EF4-FFF2-40B4-BE49-F238E27FC236}">
                <a16:creationId xmlns:a16="http://schemas.microsoft.com/office/drawing/2014/main" id="{1A9CF612-8119-3ADF-97AA-C6646BD6E5FE}"/>
              </a:ext>
            </a:extLst>
          </p:cNvPr>
          <p:cNvSpPr>
            <a:spLocks noGrp="1"/>
          </p:cNvSpPr>
          <p:nvPr>
            <p:ph type="ftr" sz="quarter" idx="11"/>
          </p:nvPr>
        </p:nvSpPr>
        <p:spPr/>
        <p:txBody>
          <a:bodyPr/>
          <a:lstStyle>
            <a:lvl1pPr>
              <a:defRPr/>
            </a:lvl1pPr>
          </a:lstStyle>
          <a:p>
            <a:endParaRPr lang="en-US" altLang="en-US"/>
          </a:p>
        </p:txBody>
      </p:sp>
      <p:sp>
        <p:nvSpPr>
          <p:cNvPr id="7" name="Slide Number Placeholder 6">
            <a:extLst>
              <a:ext uri="{FF2B5EF4-FFF2-40B4-BE49-F238E27FC236}">
                <a16:creationId xmlns:a16="http://schemas.microsoft.com/office/drawing/2014/main" id="{AC56C737-0290-F3E0-4B5B-F9CE6647EA4B}"/>
              </a:ext>
            </a:extLst>
          </p:cNvPr>
          <p:cNvSpPr>
            <a:spLocks noGrp="1"/>
          </p:cNvSpPr>
          <p:nvPr>
            <p:ph type="sldNum" sz="quarter" idx="12"/>
          </p:nvPr>
        </p:nvSpPr>
        <p:spPr/>
        <p:txBody>
          <a:bodyPr/>
          <a:lstStyle>
            <a:lvl1pPr>
              <a:defRPr/>
            </a:lvl1pPr>
          </a:lstStyle>
          <a:p>
            <a:fld id="{F2AEDB1E-0FFF-4A95-A211-AA8F088F6E19}" type="slidenum">
              <a:rPr lang="en-US" altLang="en-US"/>
              <a:pPr/>
              <a:t>‹#›</a:t>
            </a:fld>
            <a:endParaRPr lang="en-US" altLang="en-US"/>
          </a:p>
        </p:txBody>
      </p:sp>
    </p:spTree>
    <p:extLst>
      <p:ext uri="{BB962C8B-B14F-4D97-AF65-F5344CB8AC3E}">
        <p14:creationId xmlns:p14="http://schemas.microsoft.com/office/powerpoint/2010/main" val="26487656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39BC3EE6-E5ED-DC99-E9A8-A290A62FF2C1}"/>
              </a:ext>
            </a:extLst>
          </p:cNvPr>
          <p:cNvSpPr>
            <a:spLocks noGrp="1" noChangeArrowheads="1"/>
          </p:cNvSpPr>
          <p:nvPr>
            <p:ph type="title"/>
          </p:nvPr>
        </p:nvSpPr>
        <p:spPr bwMode="auto">
          <a:xfrm>
            <a:off x="2305050" y="820738"/>
            <a:ext cx="26114375" cy="1539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228586" tIns="114294" rIns="228586" bIns="114294" numCol="1" anchor="ctr" anchorCtr="0" compatLnSpc="1">
            <a:prstTxWarp prst="textNoShape">
              <a:avLst/>
            </a:prstTxWarp>
          </a:bodyPr>
          <a:lstStyle/>
          <a:p>
            <a:pPr lvl="0"/>
            <a:r>
              <a:rPr lang="en-US" altLang="en-US"/>
              <a:t>Click to edit Master title style</a:t>
            </a:r>
          </a:p>
        </p:txBody>
      </p:sp>
      <p:sp>
        <p:nvSpPr>
          <p:cNvPr id="1027" name="Rectangle 3">
            <a:extLst>
              <a:ext uri="{FF2B5EF4-FFF2-40B4-BE49-F238E27FC236}">
                <a16:creationId xmlns:a16="http://schemas.microsoft.com/office/drawing/2014/main" id="{C2172361-40C5-6030-848B-0EEE562AEF8A}"/>
              </a:ext>
            </a:extLst>
          </p:cNvPr>
          <p:cNvSpPr>
            <a:spLocks noGrp="1" noChangeArrowheads="1"/>
          </p:cNvSpPr>
          <p:nvPr>
            <p:ph type="body" idx="1"/>
          </p:nvPr>
        </p:nvSpPr>
        <p:spPr bwMode="auto">
          <a:xfrm>
            <a:off x="2305050" y="2668588"/>
            <a:ext cx="26114375" cy="55419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228586" tIns="114294" rIns="228586" bIns="114294"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28" name="Rectangle 4">
            <a:extLst>
              <a:ext uri="{FF2B5EF4-FFF2-40B4-BE49-F238E27FC236}">
                <a16:creationId xmlns:a16="http://schemas.microsoft.com/office/drawing/2014/main" id="{1B4A840D-5881-2013-C3FA-A0AF005F3B3B}"/>
              </a:ext>
            </a:extLst>
          </p:cNvPr>
          <p:cNvSpPr>
            <a:spLocks noGrp="1" noChangeArrowheads="1"/>
          </p:cNvSpPr>
          <p:nvPr>
            <p:ph type="dt" sz="half" idx="2"/>
          </p:nvPr>
        </p:nvSpPr>
        <p:spPr bwMode="auto">
          <a:xfrm>
            <a:off x="2305050" y="8415338"/>
            <a:ext cx="6400800" cy="615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228586" tIns="114294" rIns="228586" bIns="114294" numCol="1" anchor="t" anchorCtr="0" compatLnSpc="1">
            <a:prstTxWarp prst="textNoShape">
              <a:avLst/>
            </a:prstTxWarp>
          </a:bodyPr>
          <a:lstStyle>
            <a:lvl1pPr defTabSz="2286000">
              <a:defRPr sz="3500"/>
            </a:lvl1pPr>
          </a:lstStyle>
          <a:p>
            <a:endParaRPr lang="en-US" altLang="en-US"/>
          </a:p>
        </p:txBody>
      </p:sp>
      <p:sp>
        <p:nvSpPr>
          <p:cNvPr id="1029" name="Rectangle 5">
            <a:extLst>
              <a:ext uri="{FF2B5EF4-FFF2-40B4-BE49-F238E27FC236}">
                <a16:creationId xmlns:a16="http://schemas.microsoft.com/office/drawing/2014/main" id="{73281C40-C8FD-2B32-8362-1262F8ED7C28}"/>
              </a:ext>
            </a:extLst>
          </p:cNvPr>
          <p:cNvSpPr>
            <a:spLocks noGrp="1" noChangeArrowheads="1"/>
          </p:cNvSpPr>
          <p:nvPr>
            <p:ph type="ftr" sz="quarter" idx="3"/>
          </p:nvPr>
        </p:nvSpPr>
        <p:spPr bwMode="auto">
          <a:xfrm>
            <a:off x="10496550" y="8415338"/>
            <a:ext cx="9731375" cy="615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228586" tIns="114294" rIns="228586" bIns="114294" numCol="1" anchor="t" anchorCtr="0" compatLnSpc="1">
            <a:prstTxWarp prst="textNoShape">
              <a:avLst/>
            </a:prstTxWarp>
          </a:bodyPr>
          <a:lstStyle>
            <a:lvl1pPr algn="ctr" defTabSz="2286000">
              <a:defRPr sz="3500"/>
            </a:lvl1pPr>
          </a:lstStyle>
          <a:p>
            <a:endParaRPr lang="en-US" altLang="en-US"/>
          </a:p>
        </p:txBody>
      </p:sp>
      <p:sp>
        <p:nvSpPr>
          <p:cNvPr id="1030" name="Rectangle 6">
            <a:extLst>
              <a:ext uri="{FF2B5EF4-FFF2-40B4-BE49-F238E27FC236}">
                <a16:creationId xmlns:a16="http://schemas.microsoft.com/office/drawing/2014/main" id="{903A045E-6848-AA00-B821-A29FF99A56CB}"/>
              </a:ext>
            </a:extLst>
          </p:cNvPr>
          <p:cNvSpPr>
            <a:spLocks noGrp="1" noChangeArrowheads="1"/>
          </p:cNvSpPr>
          <p:nvPr>
            <p:ph type="sldNum" sz="quarter" idx="4"/>
          </p:nvPr>
        </p:nvSpPr>
        <p:spPr bwMode="auto">
          <a:xfrm>
            <a:off x="22018625" y="8415338"/>
            <a:ext cx="6400800" cy="615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228586" tIns="114294" rIns="228586" bIns="114294" numCol="1" anchor="t" anchorCtr="0" compatLnSpc="1">
            <a:prstTxWarp prst="textNoShape">
              <a:avLst/>
            </a:prstTxWarp>
          </a:bodyPr>
          <a:lstStyle>
            <a:lvl1pPr algn="r" defTabSz="2286000">
              <a:defRPr sz="3500"/>
            </a:lvl1pPr>
          </a:lstStyle>
          <a:p>
            <a:fld id="{5A8B8E39-3EB9-4A3D-9B30-DA9956E2E9EE}" type="slidenum">
              <a:rPr lang="en-US" altLang="en-US"/>
              <a:pPr/>
              <a:t>‹#›</a:t>
            </a:fld>
            <a:endParaRPr lang="en-US"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2286000" rtl="0" fontAlgn="base">
        <a:spcBef>
          <a:spcPct val="0"/>
        </a:spcBef>
        <a:spcAft>
          <a:spcPct val="0"/>
        </a:spcAft>
        <a:defRPr sz="11000" kern="1200">
          <a:solidFill>
            <a:schemeClr val="tx2"/>
          </a:solidFill>
          <a:latin typeface="+mj-lt"/>
          <a:ea typeface="+mj-ea"/>
          <a:cs typeface="+mj-cs"/>
        </a:defRPr>
      </a:lvl1pPr>
      <a:lvl2pPr algn="ctr" defTabSz="2286000" rtl="0" fontAlgn="base">
        <a:spcBef>
          <a:spcPct val="0"/>
        </a:spcBef>
        <a:spcAft>
          <a:spcPct val="0"/>
        </a:spcAft>
        <a:defRPr sz="11000">
          <a:solidFill>
            <a:schemeClr val="tx2"/>
          </a:solidFill>
          <a:latin typeface="Times New Roman" panose="02020603050405020304" pitchFamily="18" charset="0"/>
        </a:defRPr>
      </a:lvl2pPr>
      <a:lvl3pPr algn="ctr" defTabSz="2286000" rtl="0" fontAlgn="base">
        <a:spcBef>
          <a:spcPct val="0"/>
        </a:spcBef>
        <a:spcAft>
          <a:spcPct val="0"/>
        </a:spcAft>
        <a:defRPr sz="11000">
          <a:solidFill>
            <a:schemeClr val="tx2"/>
          </a:solidFill>
          <a:latin typeface="Times New Roman" panose="02020603050405020304" pitchFamily="18" charset="0"/>
        </a:defRPr>
      </a:lvl3pPr>
      <a:lvl4pPr algn="ctr" defTabSz="2286000" rtl="0" fontAlgn="base">
        <a:spcBef>
          <a:spcPct val="0"/>
        </a:spcBef>
        <a:spcAft>
          <a:spcPct val="0"/>
        </a:spcAft>
        <a:defRPr sz="11000">
          <a:solidFill>
            <a:schemeClr val="tx2"/>
          </a:solidFill>
          <a:latin typeface="Times New Roman" panose="02020603050405020304" pitchFamily="18" charset="0"/>
        </a:defRPr>
      </a:lvl4pPr>
      <a:lvl5pPr algn="ctr" defTabSz="2286000" rtl="0" fontAlgn="base">
        <a:spcBef>
          <a:spcPct val="0"/>
        </a:spcBef>
        <a:spcAft>
          <a:spcPct val="0"/>
        </a:spcAft>
        <a:defRPr sz="11000">
          <a:solidFill>
            <a:schemeClr val="tx2"/>
          </a:solidFill>
          <a:latin typeface="Times New Roman" panose="02020603050405020304" pitchFamily="18" charset="0"/>
        </a:defRPr>
      </a:lvl5pPr>
      <a:lvl6pPr marL="457200" algn="ctr" defTabSz="2286000" rtl="0" fontAlgn="base">
        <a:spcBef>
          <a:spcPct val="0"/>
        </a:spcBef>
        <a:spcAft>
          <a:spcPct val="0"/>
        </a:spcAft>
        <a:defRPr sz="11000">
          <a:solidFill>
            <a:schemeClr val="tx2"/>
          </a:solidFill>
          <a:latin typeface="Times New Roman" panose="02020603050405020304" pitchFamily="18" charset="0"/>
        </a:defRPr>
      </a:lvl6pPr>
      <a:lvl7pPr marL="914400" algn="ctr" defTabSz="2286000" rtl="0" fontAlgn="base">
        <a:spcBef>
          <a:spcPct val="0"/>
        </a:spcBef>
        <a:spcAft>
          <a:spcPct val="0"/>
        </a:spcAft>
        <a:defRPr sz="11000">
          <a:solidFill>
            <a:schemeClr val="tx2"/>
          </a:solidFill>
          <a:latin typeface="Times New Roman" panose="02020603050405020304" pitchFamily="18" charset="0"/>
        </a:defRPr>
      </a:lvl7pPr>
      <a:lvl8pPr marL="1371600" algn="ctr" defTabSz="2286000" rtl="0" fontAlgn="base">
        <a:spcBef>
          <a:spcPct val="0"/>
        </a:spcBef>
        <a:spcAft>
          <a:spcPct val="0"/>
        </a:spcAft>
        <a:defRPr sz="11000">
          <a:solidFill>
            <a:schemeClr val="tx2"/>
          </a:solidFill>
          <a:latin typeface="Times New Roman" panose="02020603050405020304" pitchFamily="18" charset="0"/>
        </a:defRPr>
      </a:lvl8pPr>
      <a:lvl9pPr marL="1828800" algn="ctr" defTabSz="2286000" rtl="0" fontAlgn="base">
        <a:spcBef>
          <a:spcPct val="0"/>
        </a:spcBef>
        <a:spcAft>
          <a:spcPct val="0"/>
        </a:spcAft>
        <a:defRPr sz="11000">
          <a:solidFill>
            <a:schemeClr val="tx2"/>
          </a:solidFill>
          <a:latin typeface="Times New Roman" panose="02020603050405020304" pitchFamily="18" charset="0"/>
        </a:defRPr>
      </a:lvl9pPr>
    </p:titleStyle>
    <p:bodyStyle>
      <a:lvl1pPr marL="857250" indent="-857250" algn="l" defTabSz="2286000" rtl="0" fontAlgn="base">
        <a:spcBef>
          <a:spcPct val="20000"/>
        </a:spcBef>
        <a:spcAft>
          <a:spcPct val="0"/>
        </a:spcAft>
        <a:buChar char="•"/>
        <a:defRPr sz="8000" kern="1200">
          <a:solidFill>
            <a:schemeClr val="tx1"/>
          </a:solidFill>
          <a:latin typeface="+mn-lt"/>
          <a:ea typeface="+mn-ea"/>
          <a:cs typeface="+mn-cs"/>
        </a:defRPr>
      </a:lvl1pPr>
      <a:lvl2pPr marL="1857375" indent="-714375" algn="l" defTabSz="2286000" rtl="0" fontAlgn="base">
        <a:spcBef>
          <a:spcPct val="20000"/>
        </a:spcBef>
        <a:spcAft>
          <a:spcPct val="0"/>
        </a:spcAft>
        <a:buChar char="–"/>
        <a:defRPr sz="7000" kern="1200">
          <a:solidFill>
            <a:schemeClr val="tx1"/>
          </a:solidFill>
          <a:latin typeface="+mn-lt"/>
          <a:ea typeface="+mn-ea"/>
          <a:cs typeface="+mn-cs"/>
        </a:defRPr>
      </a:lvl2pPr>
      <a:lvl3pPr marL="2857500" indent="-571500" algn="l" defTabSz="2286000" rtl="0" fontAlgn="base">
        <a:spcBef>
          <a:spcPct val="20000"/>
        </a:spcBef>
        <a:spcAft>
          <a:spcPct val="0"/>
        </a:spcAft>
        <a:buChar char="•"/>
        <a:defRPr sz="6000" kern="1200">
          <a:solidFill>
            <a:schemeClr val="tx1"/>
          </a:solidFill>
          <a:latin typeface="+mn-lt"/>
          <a:ea typeface="+mn-ea"/>
          <a:cs typeface="+mn-cs"/>
        </a:defRPr>
      </a:lvl3pPr>
      <a:lvl4pPr marL="4000500" indent="-571500" algn="l" defTabSz="2286000" rtl="0" fontAlgn="base">
        <a:spcBef>
          <a:spcPct val="20000"/>
        </a:spcBef>
        <a:spcAft>
          <a:spcPct val="0"/>
        </a:spcAft>
        <a:buChar char="–"/>
        <a:defRPr sz="5000" kern="1200">
          <a:solidFill>
            <a:schemeClr val="tx1"/>
          </a:solidFill>
          <a:latin typeface="+mn-lt"/>
          <a:ea typeface="+mn-ea"/>
          <a:cs typeface="+mn-cs"/>
        </a:defRPr>
      </a:lvl4pPr>
      <a:lvl5pPr marL="5141913" indent="-569913" algn="l" defTabSz="2286000" rtl="0" fontAlgn="base">
        <a:spcBef>
          <a:spcPct val="20000"/>
        </a:spcBef>
        <a:spcAft>
          <a:spcPct val="0"/>
        </a:spcAft>
        <a:buChar char="»"/>
        <a:defRPr sz="5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http://www.worldofteaching.com/" TargetMode="Externa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1" name="AutoShape 513">
            <a:extLst>
              <a:ext uri="{FF2B5EF4-FFF2-40B4-BE49-F238E27FC236}">
                <a16:creationId xmlns:a16="http://schemas.microsoft.com/office/drawing/2014/main" id="{29B578DD-2818-4A6D-4A19-96957DD03529}"/>
              </a:ext>
            </a:extLst>
          </p:cNvPr>
          <p:cNvSpPr>
            <a:spLocks noChangeArrowheads="1"/>
          </p:cNvSpPr>
          <p:nvPr/>
        </p:nvSpPr>
        <p:spPr bwMode="auto">
          <a:xfrm>
            <a:off x="21007388" y="6667500"/>
            <a:ext cx="9144000" cy="736600"/>
          </a:xfrm>
          <a:prstGeom prst="roundRect">
            <a:avLst>
              <a:gd name="adj" fmla="val 16667"/>
            </a:avLst>
          </a:prstGeom>
          <a:solidFill>
            <a:srgbClr val="DDDDDD"/>
          </a:solidFill>
          <a:ln w="12700">
            <a:solidFill>
              <a:srgbClr val="96969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130602" tIns="65302" rIns="130602" bIns="65302" anchor="ctr"/>
          <a:lstStyle>
            <a:lvl1pPr defTabSz="1306513">
              <a:defRPr sz="2400">
                <a:solidFill>
                  <a:schemeClr val="tx1"/>
                </a:solidFill>
                <a:latin typeface="Times New Roman" panose="02020603050405020304" pitchFamily="18" charset="0"/>
              </a:defRPr>
            </a:lvl1pPr>
            <a:lvl2pPr marL="654050" defTabSz="1306513">
              <a:defRPr sz="2400">
                <a:solidFill>
                  <a:schemeClr val="tx1"/>
                </a:solidFill>
                <a:latin typeface="Times New Roman" panose="02020603050405020304" pitchFamily="18" charset="0"/>
              </a:defRPr>
            </a:lvl2pPr>
            <a:lvl3pPr marL="1306513" defTabSz="1306513">
              <a:defRPr sz="2400">
                <a:solidFill>
                  <a:schemeClr val="tx1"/>
                </a:solidFill>
                <a:latin typeface="Times New Roman" panose="02020603050405020304" pitchFamily="18" charset="0"/>
              </a:defRPr>
            </a:lvl3pPr>
            <a:lvl4pPr marL="1960563" defTabSz="1306513">
              <a:defRPr sz="2400">
                <a:solidFill>
                  <a:schemeClr val="tx1"/>
                </a:solidFill>
                <a:latin typeface="Times New Roman" panose="02020603050405020304" pitchFamily="18" charset="0"/>
              </a:defRPr>
            </a:lvl4pPr>
            <a:lvl5pPr marL="2611438" defTabSz="1306513">
              <a:defRPr sz="2400">
                <a:solidFill>
                  <a:schemeClr val="tx1"/>
                </a:solidFill>
                <a:latin typeface="Times New Roman" panose="02020603050405020304" pitchFamily="18" charset="0"/>
              </a:defRPr>
            </a:lvl5pPr>
            <a:lvl6pPr marL="3068638" defTabSz="1306513" fontAlgn="base">
              <a:spcBef>
                <a:spcPct val="0"/>
              </a:spcBef>
              <a:spcAft>
                <a:spcPct val="0"/>
              </a:spcAft>
              <a:defRPr sz="2400">
                <a:solidFill>
                  <a:schemeClr val="tx1"/>
                </a:solidFill>
                <a:latin typeface="Times New Roman" panose="02020603050405020304" pitchFamily="18" charset="0"/>
              </a:defRPr>
            </a:lvl6pPr>
            <a:lvl7pPr marL="3525838" defTabSz="1306513" fontAlgn="base">
              <a:spcBef>
                <a:spcPct val="0"/>
              </a:spcBef>
              <a:spcAft>
                <a:spcPct val="0"/>
              </a:spcAft>
              <a:defRPr sz="2400">
                <a:solidFill>
                  <a:schemeClr val="tx1"/>
                </a:solidFill>
                <a:latin typeface="Times New Roman" panose="02020603050405020304" pitchFamily="18" charset="0"/>
              </a:defRPr>
            </a:lvl7pPr>
            <a:lvl8pPr marL="3983038" defTabSz="1306513" fontAlgn="base">
              <a:spcBef>
                <a:spcPct val="0"/>
              </a:spcBef>
              <a:spcAft>
                <a:spcPct val="0"/>
              </a:spcAft>
              <a:defRPr sz="2400">
                <a:solidFill>
                  <a:schemeClr val="tx1"/>
                </a:solidFill>
                <a:latin typeface="Times New Roman" panose="02020603050405020304" pitchFamily="18" charset="0"/>
              </a:defRPr>
            </a:lvl8pPr>
            <a:lvl9pPr marL="4440238" defTabSz="1306513" fontAlgn="base">
              <a:spcBef>
                <a:spcPct val="0"/>
              </a:spcBef>
              <a:spcAft>
                <a:spcPct val="0"/>
              </a:spcAft>
              <a:defRPr sz="2400">
                <a:solidFill>
                  <a:schemeClr val="tx1"/>
                </a:solidFill>
                <a:latin typeface="Times New Roman" panose="02020603050405020304" pitchFamily="18" charset="0"/>
              </a:defRPr>
            </a:lvl9pPr>
          </a:lstStyle>
          <a:p>
            <a:pPr algn="ctr"/>
            <a:endParaRPr lang="en-US" altLang="en-US" sz="1200">
              <a:latin typeface="Verdana" panose="020B0604030504040204" pitchFamily="34" charset="0"/>
            </a:endParaRPr>
          </a:p>
          <a:p>
            <a:pPr algn="ctr"/>
            <a:endParaRPr lang="en-US" altLang="en-US" sz="1200">
              <a:latin typeface="Verdana" panose="020B0604030504040204" pitchFamily="34" charset="0"/>
            </a:endParaRPr>
          </a:p>
        </p:txBody>
      </p:sp>
      <p:cxnSp>
        <p:nvCxnSpPr>
          <p:cNvPr id="2554" name="AutoShape 506">
            <a:extLst>
              <a:ext uri="{FF2B5EF4-FFF2-40B4-BE49-F238E27FC236}">
                <a16:creationId xmlns:a16="http://schemas.microsoft.com/office/drawing/2014/main" id="{16145F4C-CD95-3D71-81AC-A2386150EE97}"/>
              </a:ext>
            </a:extLst>
          </p:cNvPr>
          <p:cNvCxnSpPr>
            <a:cxnSpLocks noChangeShapeType="1"/>
            <a:stCxn id="2586" idx="2"/>
            <a:endCxn id="2587" idx="2"/>
          </p:cNvCxnSpPr>
          <p:nvPr/>
        </p:nvCxnSpPr>
        <p:spPr bwMode="auto">
          <a:xfrm rot="5400000">
            <a:off x="12247563" y="3546475"/>
            <a:ext cx="1588" cy="3621087"/>
          </a:xfrm>
          <a:prstGeom prst="curvedConnector3">
            <a:avLst>
              <a:gd name="adj1" fmla="val 12599995"/>
            </a:avLst>
          </a:prstGeom>
          <a:noFill/>
          <a:ln w="22225">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2555" name="AutoShape 507">
            <a:extLst>
              <a:ext uri="{FF2B5EF4-FFF2-40B4-BE49-F238E27FC236}">
                <a16:creationId xmlns:a16="http://schemas.microsoft.com/office/drawing/2014/main" id="{7C55BE99-AC5D-B04F-14DB-ADF9BF0DF45D}"/>
              </a:ext>
            </a:extLst>
          </p:cNvPr>
          <p:cNvCxnSpPr>
            <a:cxnSpLocks noChangeShapeType="1"/>
            <a:stCxn id="2586" idx="2"/>
            <a:endCxn id="2614" idx="2"/>
          </p:cNvCxnSpPr>
          <p:nvPr/>
        </p:nvCxnSpPr>
        <p:spPr bwMode="auto">
          <a:xfrm rot="16200000" flipH="1">
            <a:off x="14932819" y="4482306"/>
            <a:ext cx="1588" cy="1749425"/>
          </a:xfrm>
          <a:prstGeom prst="curvedConnector3">
            <a:avLst>
              <a:gd name="adj1" fmla="val 14500000"/>
            </a:avLst>
          </a:prstGeom>
          <a:noFill/>
          <a:ln w="22225">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2556" name="AutoShape 508">
            <a:extLst>
              <a:ext uri="{FF2B5EF4-FFF2-40B4-BE49-F238E27FC236}">
                <a16:creationId xmlns:a16="http://schemas.microsoft.com/office/drawing/2014/main" id="{778273BE-5794-E8BA-BFDF-EB52F172EE75}"/>
              </a:ext>
            </a:extLst>
          </p:cNvPr>
          <p:cNvCxnSpPr>
            <a:cxnSpLocks noChangeShapeType="1"/>
            <a:stCxn id="2629" idx="1"/>
            <a:endCxn id="2586" idx="2"/>
          </p:cNvCxnSpPr>
          <p:nvPr/>
        </p:nvCxnSpPr>
        <p:spPr bwMode="auto">
          <a:xfrm rot="10800000">
            <a:off x="14058900" y="5356225"/>
            <a:ext cx="3241675" cy="520700"/>
          </a:xfrm>
          <a:prstGeom prst="curvedConnector2">
            <a:avLst/>
          </a:prstGeom>
          <a:noFill/>
          <a:ln w="22225">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2557" name="AutoShape 509">
            <a:extLst>
              <a:ext uri="{FF2B5EF4-FFF2-40B4-BE49-F238E27FC236}">
                <a16:creationId xmlns:a16="http://schemas.microsoft.com/office/drawing/2014/main" id="{292726A6-E76D-1D93-A4EB-B794DC6C6CE3}"/>
              </a:ext>
            </a:extLst>
          </p:cNvPr>
          <p:cNvCxnSpPr>
            <a:cxnSpLocks noChangeShapeType="1"/>
            <a:stCxn id="2645" idx="2"/>
            <a:endCxn id="2586" idx="2"/>
          </p:cNvCxnSpPr>
          <p:nvPr/>
        </p:nvCxnSpPr>
        <p:spPr bwMode="auto">
          <a:xfrm rot="16200000" flipV="1">
            <a:off x="16873537" y="2541588"/>
            <a:ext cx="1939925" cy="7569200"/>
          </a:xfrm>
          <a:prstGeom prst="curvedConnector3">
            <a:avLst>
              <a:gd name="adj1" fmla="val 47708"/>
            </a:avLst>
          </a:prstGeom>
          <a:noFill/>
          <a:ln w="22225">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2558" name="AutoShape 510">
            <a:extLst>
              <a:ext uri="{FF2B5EF4-FFF2-40B4-BE49-F238E27FC236}">
                <a16:creationId xmlns:a16="http://schemas.microsoft.com/office/drawing/2014/main" id="{4BFA6180-A891-635C-E239-CC8B09AB10A9}"/>
              </a:ext>
            </a:extLst>
          </p:cNvPr>
          <p:cNvCxnSpPr>
            <a:cxnSpLocks noChangeShapeType="1"/>
            <a:stCxn id="2676" idx="2"/>
            <a:endCxn id="2586" idx="2"/>
          </p:cNvCxnSpPr>
          <p:nvPr/>
        </p:nvCxnSpPr>
        <p:spPr bwMode="auto">
          <a:xfrm rot="5400000" flipH="1" flipV="1">
            <a:off x="10260806" y="1969294"/>
            <a:ext cx="411163" cy="7185025"/>
          </a:xfrm>
          <a:prstGeom prst="curvedConnector3">
            <a:avLst>
              <a:gd name="adj1" fmla="val -55597"/>
            </a:avLst>
          </a:prstGeom>
          <a:noFill/>
          <a:ln w="22225">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2559" name="AutoShape 511">
            <a:extLst>
              <a:ext uri="{FF2B5EF4-FFF2-40B4-BE49-F238E27FC236}">
                <a16:creationId xmlns:a16="http://schemas.microsoft.com/office/drawing/2014/main" id="{5B89F967-F7B4-F517-52DC-233D5B4F1158}"/>
              </a:ext>
            </a:extLst>
          </p:cNvPr>
          <p:cNvCxnSpPr>
            <a:cxnSpLocks noChangeShapeType="1"/>
            <a:stCxn id="2685" idx="2"/>
            <a:endCxn id="2586" idx="2"/>
          </p:cNvCxnSpPr>
          <p:nvPr/>
        </p:nvCxnSpPr>
        <p:spPr bwMode="auto">
          <a:xfrm rot="16200000" flipV="1">
            <a:off x="18504694" y="910431"/>
            <a:ext cx="693738" cy="9585325"/>
          </a:xfrm>
          <a:prstGeom prst="curvedConnector3">
            <a:avLst>
              <a:gd name="adj1" fmla="val -32954"/>
            </a:avLst>
          </a:prstGeom>
          <a:noFill/>
          <a:ln w="22225">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2560" name="AutoShape 512">
            <a:extLst>
              <a:ext uri="{FF2B5EF4-FFF2-40B4-BE49-F238E27FC236}">
                <a16:creationId xmlns:a16="http://schemas.microsoft.com/office/drawing/2014/main" id="{63F01D02-F56D-BEC8-3C3E-7A35141B3E5C}"/>
              </a:ext>
            </a:extLst>
          </p:cNvPr>
          <p:cNvCxnSpPr>
            <a:cxnSpLocks noChangeShapeType="1"/>
            <a:stCxn id="2741" idx="2"/>
            <a:endCxn id="2586" idx="2"/>
          </p:cNvCxnSpPr>
          <p:nvPr/>
        </p:nvCxnSpPr>
        <p:spPr bwMode="auto">
          <a:xfrm rot="5400000" flipH="1" flipV="1">
            <a:off x="9017000" y="725488"/>
            <a:ext cx="411163" cy="9672637"/>
          </a:xfrm>
          <a:prstGeom prst="curvedConnector3">
            <a:avLst>
              <a:gd name="adj1" fmla="val -125486"/>
            </a:avLst>
          </a:prstGeom>
          <a:noFill/>
          <a:ln w="22225">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2562" name="AutoShape 514">
            <a:extLst>
              <a:ext uri="{FF2B5EF4-FFF2-40B4-BE49-F238E27FC236}">
                <a16:creationId xmlns:a16="http://schemas.microsoft.com/office/drawing/2014/main" id="{14BB95D0-B471-FEC2-2047-84D34C1E6282}"/>
              </a:ext>
            </a:extLst>
          </p:cNvPr>
          <p:cNvSpPr>
            <a:spLocks noChangeArrowheads="1"/>
          </p:cNvSpPr>
          <p:nvPr/>
        </p:nvSpPr>
        <p:spPr bwMode="auto">
          <a:xfrm>
            <a:off x="24280813" y="4505325"/>
            <a:ext cx="6194425" cy="738188"/>
          </a:xfrm>
          <a:prstGeom prst="roundRect">
            <a:avLst>
              <a:gd name="adj" fmla="val 16667"/>
            </a:avLst>
          </a:prstGeom>
          <a:solidFill>
            <a:srgbClr val="E9F3FB"/>
          </a:solidFill>
          <a:ln w="12700">
            <a:solidFill>
              <a:schemeClr val="folHlink"/>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130602" tIns="65302" rIns="130602" bIns="65302" anchor="ctr"/>
          <a:lstStyle>
            <a:lvl1pPr defTabSz="1306513">
              <a:defRPr sz="2400">
                <a:solidFill>
                  <a:schemeClr val="tx1"/>
                </a:solidFill>
                <a:latin typeface="Times New Roman" panose="02020603050405020304" pitchFamily="18" charset="0"/>
              </a:defRPr>
            </a:lvl1pPr>
            <a:lvl2pPr marL="654050" defTabSz="1306513">
              <a:defRPr sz="2400">
                <a:solidFill>
                  <a:schemeClr val="tx1"/>
                </a:solidFill>
                <a:latin typeface="Times New Roman" panose="02020603050405020304" pitchFamily="18" charset="0"/>
              </a:defRPr>
            </a:lvl2pPr>
            <a:lvl3pPr marL="1306513" defTabSz="1306513">
              <a:defRPr sz="2400">
                <a:solidFill>
                  <a:schemeClr val="tx1"/>
                </a:solidFill>
                <a:latin typeface="Times New Roman" panose="02020603050405020304" pitchFamily="18" charset="0"/>
              </a:defRPr>
            </a:lvl3pPr>
            <a:lvl4pPr marL="1960563" defTabSz="1306513">
              <a:defRPr sz="2400">
                <a:solidFill>
                  <a:schemeClr val="tx1"/>
                </a:solidFill>
                <a:latin typeface="Times New Roman" panose="02020603050405020304" pitchFamily="18" charset="0"/>
              </a:defRPr>
            </a:lvl4pPr>
            <a:lvl5pPr marL="2611438" defTabSz="1306513">
              <a:defRPr sz="2400">
                <a:solidFill>
                  <a:schemeClr val="tx1"/>
                </a:solidFill>
                <a:latin typeface="Times New Roman" panose="02020603050405020304" pitchFamily="18" charset="0"/>
              </a:defRPr>
            </a:lvl5pPr>
            <a:lvl6pPr marL="3068638" defTabSz="1306513" fontAlgn="base">
              <a:spcBef>
                <a:spcPct val="0"/>
              </a:spcBef>
              <a:spcAft>
                <a:spcPct val="0"/>
              </a:spcAft>
              <a:defRPr sz="2400">
                <a:solidFill>
                  <a:schemeClr val="tx1"/>
                </a:solidFill>
                <a:latin typeface="Times New Roman" panose="02020603050405020304" pitchFamily="18" charset="0"/>
              </a:defRPr>
            </a:lvl6pPr>
            <a:lvl7pPr marL="3525838" defTabSz="1306513" fontAlgn="base">
              <a:spcBef>
                <a:spcPct val="0"/>
              </a:spcBef>
              <a:spcAft>
                <a:spcPct val="0"/>
              </a:spcAft>
              <a:defRPr sz="2400">
                <a:solidFill>
                  <a:schemeClr val="tx1"/>
                </a:solidFill>
                <a:latin typeface="Times New Roman" panose="02020603050405020304" pitchFamily="18" charset="0"/>
              </a:defRPr>
            </a:lvl7pPr>
            <a:lvl8pPr marL="3983038" defTabSz="1306513" fontAlgn="base">
              <a:spcBef>
                <a:spcPct val="0"/>
              </a:spcBef>
              <a:spcAft>
                <a:spcPct val="0"/>
              </a:spcAft>
              <a:defRPr sz="2400">
                <a:solidFill>
                  <a:schemeClr val="tx1"/>
                </a:solidFill>
                <a:latin typeface="Times New Roman" panose="02020603050405020304" pitchFamily="18" charset="0"/>
              </a:defRPr>
            </a:lvl8pPr>
            <a:lvl9pPr marL="4440238" defTabSz="1306513" fontAlgn="base">
              <a:spcBef>
                <a:spcPct val="0"/>
              </a:spcBef>
              <a:spcAft>
                <a:spcPct val="0"/>
              </a:spcAft>
              <a:defRPr sz="2400">
                <a:solidFill>
                  <a:schemeClr val="tx1"/>
                </a:solidFill>
                <a:latin typeface="Times New Roman" panose="02020603050405020304" pitchFamily="18" charset="0"/>
              </a:defRPr>
            </a:lvl9pPr>
          </a:lstStyle>
          <a:p>
            <a:pPr algn="ctr"/>
            <a:endParaRPr lang="en-US" altLang="en-US" sz="1200">
              <a:latin typeface="Verdana" panose="020B0604030504040204" pitchFamily="34" charset="0"/>
            </a:endParaRPr>
          </a:p>
          <a:p>
            <a:pPr algn="ctr"/>
            <a:endParaRPr lang="en-US" altLang="en-US" sz="1200">
              <a:latin typeface="Verdana" panose="020B0604030504040204" pitchFamily="34" charset="0"/>
            </a:endParaRPr>
          </a:p>
        </p:txBody>
      </p:sp>
      <p:cxnSp>
        <p:nvCxnSpPr>
          <p:cNvPr id="2563" name="AutoShape 515">
            <a:extLst>
              <a:ext uri="{FF2B5EF4-FFF2-40B4-BE49-F238E27FC236}">
                <a16:creationId xmlns:a16="http://schemas.microsoft.com/office/drawing/2014/main" id="{8B209193-DDC6-DA32-EC0B-052007DC42FA}"/>
              </a:ext>
            </a:extLst>
          </p:cNvPr>
          <p:cNvCxnSpPr>
            <a:cxnSpLocks noChangeShapeType="1"/>
            <a:stCxn id="2586" idx="2"/>
            <a:endCxn id="2588" idx="2"/>
          </p:cNvCxnSpPr>
          <p:nvPr/>
        </p:nvCxnSpPr>
        <p:spPr bwMode="auto">
          <a:xfrm rot="5400000">
            <a:off x="13423900" y="4722813"/>
            <a:ext cx="1588" cy="1268412"/>
          </a:xfrm>
          <a:prstGeom prst="curvedConnector3">
            <a:avLst>
              <a:gd name="adj1" fmla="val 4799995"/>
            </a:avLst>
          </a:prstGeom>
          <a:noFill/>
          <a:ln w="22225">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2564" name="AutoShape 516">
            <a:extLst>
              <a:ext uri="{FF2B5EF4-FFF2-40B4-BE49-F238E27FC236}">
                <a16:creationId xmlns:a16="http://schemas.microsoft.com/office/drawing/2014/main" id="{3A431D80-1AC5-0257-9D5D-CC4AB2FE2DCD}"/>
              </a:ext>
            </a:extLst>
          </p:cNvPr>
          <p:cNvSpPr>
            <a:spLocks noChangeArrowheads="1"/>
          </p:cNvSpPr>
          <p:nvPr/>
        </p:nvSpPr>
        <p:spPr bwMode="auto">
          <a:xfrm>
            <a:off x="7627938" y="5024438"/>
            <a:ext cx="942975" cy="347662"/>
          </a:xfrm>
          <a:prstGeom prst="roundRect">
            <a:avLst>
              <a:gd name="adj" fmla="val 16667"/>
            </a:avLst>
          </a:prstGeom>
          <a:solidFill>
            <a:srgbClr val="FBD9F8"/>
          </a:solidFill>
          <a:ln>
            <a:noFill/>
          </a:ln>
          <a:effectLst/>
          <a:extLst>
            <a:ext uri="{91240B29-F687-4F45-9708-019B960494DF}">
              <a14:hiddenLine xmlns:a14="http://schemas.microsoft.com/office/drawing/2010/main" w="12700">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130602" tIns="65302" rIns="130602" bIns="65302" anchor="ctr"/>
          <a:lstStyle>
            <a:lvl1pPr defTabSz="1306513">
              <a:defRPr sz="2400">
                <a:solidFill>
                  <a:schemeClr val="tx1"/>
                </a:solidFill>
                <a:latin typeface="Times New Roman" panose="02020603050405020304" pitchFamily="18" charset="0"/>
              </a:defRPr>
            </a:lvl1pPr>
            <a:lvl2pPr marL="654050" defTabSz="1306513">
              <a:defRPr sz="2400">
                <a:solidFill>
                  <a:schemeClr val="tx1"/>
                </a:solidFill>
                <a:latin typeface="Times New Roman" panose="02020603050405020304" pitchFamily="18" charset="0"/>
              </a:defRPr>
            </a:lvl2pPr>
            <a:lvl3pPr marL="1306513" defTabSz="1306513">
              <a:defRPr sz="2400">
                <a:solidFill>
                  <a:schemeClr val="tx1"/>
                </a:solidFill>
                <a:latin typeface="Times New Roman" panose="02020603050405020304" pitchFamily="18" charset="0"/>
              </a:defRPr>
            </a:lvl3pPr>
            <a:lvl4pPr marL="1960563" defTabSz="1306513">
              <a:defRPr sz="2400">
                <a:solidFill>
                  <a:schemeClr val="tx1"/>
                </a:solidFill>
                <a:latin typeface="Times New Roman" panose="02020603050405020304" pitchFamily="18" charset="0"/>
              </a:defRPr>
            </a:lvl4pPr>
            <a:lvl5pPr marL="2611438" defTabSz="1306513">
              <a:defRPr sz="2400">
                <a:solidFill>
                  <a:schemeClr val="tx1"/>
                </a:solidFill>
                <a:latin typeface="Times New Roman" panose="02020603050405020304" pitchFamily="18" charset="0"/>
              </a:defRPr>
            </a:lvl5pPr>
            <a:lvl6pPr marL="3068638" defTabSz="1306513" fontAlgn="base">
              <a:spcBef>
                <a:spcPct val="0"/>
              </a:spcBef>
              <a:spcAft>
                <a:spcPct val="0"/>
              </a:spcAft>
              <a:defRPr sz="2400">
                <a:solidFill>
                  <a:schemeClr val="tx1"/>
                </a:solidFill>
                <a:latin typeface="Times New Roman" panose="02020603050405020304" pitchFamily="18" charset="0"/>
              </a:defRPr>
            </a:lvl6pPr>
            <a:lvl7pPr marL="3525838" defTabSz="1306513" fontAlgn="base">
              <a:spcBef>
                <a:spcPct val="0"/>
              </a:spcBef>
              <a:spcAft>
                <a:spcPct val="0"/>
              </a:spcAft>
              <a:defRPr sz="2400">
                <a:solidFill>
                  <a:schemeClr val="tx1"/>
                </a:solidFill>
                <a:latin typeface="Times New Roman" panose="02020603050405020304" pitchFamily="18" charset="0"/>
              </a:defRPr>
            </a:lvl7pPr>
            <a:lvl8pPr marL="3983038" defTabSz="1306513" fontAlgn="base">
              <a:spcBef>
                <a:spcPct val="0"/>
              </a:spcBef>
              <a:spcAft>
                <a:spcPct val="0"/>
              </a:spcAft>
              <a:defRPr sz="2400">
                <a:solidFill>
                  <a:schemeClr val="tx1"/>
                </a:solidFill>
                <a:latin typeface="Times New Roman" panose="02020603050405020304" pitchFamily="18" charset="0"/>
              </a:defRPr>
            </a:lvl8pPr>
            <a:lvl9pPr marL="4440238" defTabSz="1306513" fontAlgn="base">
              <a:spcBef>
                <a:spcPct val="0"/>
              </a:spcBef>
              <a:spcAft>
                <a:spcPct val="0"/>
              </a:spcAft>
              <a:defRPr sz="2400">
                <a:solidFill>
                  <a:schemeClr val="tx1"/>
                </a:solidFill>
                <a:latin typeface="Times New Roman" panose="02020603050405020304" pitchFamily="18" charset="0"/>
              </a:defRPr>
            </a:lvl9pPr>
          </a:lstStyle>
          <a:p>
            <a:pPr algn="ctr"/>
            <a:r>
              <a:rPr lang="en-US" altLang="en-US" sz="1200">
                <a:latin typeface="Verdana" panose="020B0604030504040204" pitchFamily="34" charset="0"/>
              </a:rPr>
              <a:t>Hestia</a:t>
            </a:r>
          </a:p>
        </p:txBody>
      </p:sp>
      <p:sp>
        <p:nvSpPr>
          <p:cNvPr id="2565" name="AutoShape 517">
            <a:extLst>
              <a:ext uri="{FF2B5EF4-FFF2-40B4-BE49-F238E27FC236}">
                <a16:creationId xmlns:a16="http://schemas.microsoft.com/office/drawing/2014/main" id="{A28CC62D-C00F-A0D2-FEEE-8CD2A3575A76}"/>
              </a:ext>
            </a:extLst>
          </p:cNvPr>
          <p:cNvSpPr>
            <a:spLocks noChangeArrowheads="1"/>
          </p:cNvSpPr>
          <p:nvPr/>
        </p:nvSpPr>
        <p:spPr bwMode="auto">
          <a:xfrm>
            <a:off x="8837613" y="5014913"/>
            <a:ext cx="912812" cy="346075"/>
          </a:xfrm>
          <a:prstGeom prst="roundRect">
            <a:avLst>
              <a:gd name="adj" fmla="val 16667"/>
            </a:avLst>
          </a:prstGeom>
          <a:solidFill>
            <a:srgbClr val="D6E0FE"/>
          </a:solidFill>
          <a:ln>
            <a:noFill/>
          </a:ln>
          <a:effectLst/>
          <a:extLst>
            <a:ext uri="{91240B29-F687-4F45-9708-019B960494DF}">
              <a14:hiddenLine xmlns:a14="http://schemas.microsoft.com/office/drawing/2010/main" w="12700">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130602" tIns="65302" rIns="130602" bIns="65302" anchor="ctr"/>
          <a:lstStyle>
            <a:lvl1pPr defTabSz="1306513">
              <a:defRPr sz="2400">
                <a:solidFill>
                  <a:schemeClr val="tx1"/>
                </a:solidFill>
                <a:latin typeface="Times New Roman" panose="02020603050405020304" pitchFamily="18" charset="0"/>
              </a:defRPr>
            </a:lvl1pPr>
            <a:lvl2pPr marL="654050" defTabSz="1306513">
              <a:defRPr sz="2400">
                <a:solidFill>
                  <a:schemeClr val="tx1"/>
                </a:solidFill>
                <a:latin typeface="Times New Roman" panose="02020603050405020304" pitchFamily="18" charset="0"/>
              </a:defRPr>
            </a:lvl2pPr>
            <a:lvl3pPr marL="1306513" defTabSz="1306513">
              <a:defRPr sz="2400">
                <a:solidFill>
                  <a:schemeClr val="tx1"/>
                </a:solidFill>
                <a:latin typeface="Times New Roman" panose="02020603050405020304" pitchFamily="18" charset="0"/>
              </a:defRPr>
            </a:lvl3pPr>
            <a:lvl4pPr marL="1960563" defTabSz="1306513">
              <a:defRPr sz="2400">
                <a:solidFill>
                  <a:schemeClr val="tx1"/>
                </a:solidFill>
                <a:latin typeface="Times New Roman" panose="02020603050405020304" pitchFamily="18" charset="0"/>
              </a:defRPr>
            </a:lvl4pPr>
            <a:lvl5pPr marL="2611438" defTabSz="1306513">
              <a:defRPr sz="2400">
                <a:solidFill>
                  <a:schemeClr val="tx1"/>
                </a:solidFill>
                <a:latin typeface="Times New Roman" panose="02020603050405020304" pitchFamily="18" charset="0"/>
              </a:defRPr>
            </a:lvl5pPr>
            <a:lvl6pPr marL="3068638" defTabSz="1306513" fontAlgn="base">
              <a:spcBef>
                <a:spcPct val="0"/>
              </a:spcBef>
              <a:spcAft>
                <a:spcPct val="0"/>
              </a:spcAft>
              <a:defRPr sz="2400">
                <a:solidFill>
                  <a:schemeClr val="tx1"/>
                </a:solidFill>
                <a:latin typeface="Times New Roman" panose="02020603050405020304" pitchFamily="18" charset="0"/>
              </a:defRPr>
            </a:lvl6pPr>
            <a:lvl7pPr marL="3525838" defTabSz="1306513" fontAlgn="base">
              <a:spcBef>
                <a:spcPct val="0"/>
              </a:spcBef>
              <a:spcAft>
                <a:spcPct val="0"/>
              </a:spcAft>
              <a:defRPr sz="2400">
                <a:solidFill>
                  <a:schemeClr val="tx1"/>
                </a:solidFill>
                <a:latin typeface="Times New Roman" panose="02020603050405020304" pitchFamily="18" charset="0"/>
              </a:defRPr>
            </a:lvl7pPr>
            <a:lvl8pPr marL="3983038" defTabSz="1306513" fontAlgn="base">
              <a:spcBef>
                <a:spcPct val="0"/>
              </a:spcBef>
              <a:spcAft>
                <a:spcPct val="0"/>
              </a:spcAft>
              <a:defRPr sz="2400">
                <a:solidFill>
                  <a:schemeClr val="tx1"/>
                </a:solidFill>
                <a:latin typeface="Times New Roman" panose="02020603050405020304" pitchFamily="18" charset="0"/>
              </a:defRPr>
            </a:lvl8pPr>
            <a:lvl9pPr marL="4440238" defTabSz="1306513" fontAlgn="base">
              <a:spcBef>
                <a:spcPct val="0"/>
              </a:spcBef>
              <a:spcAft>
                <a:spcPct val="0"/>
              </a:spcAft>
              <a:defRPr sz="2400">
                <a:solidFill>
                  <a:schemeClr val="tx1"/>
                </a:solidFill>
                <a:latin typeface="Times New Roman" panose="02020603050405020304" pitchFamily="18" charset="0"/>
              </a:defRPr>
            </a:lvl9pPr>
          </a:lstStyle>
          <a:p>
            <a:pPr algn="ctr"/>
            <a:r>
              <a:rPr lang="en-US" altLang="en-US" sz="1200">
                <a:latin typeface="Verdana" panose="020B0604030504040204" pitchFamily="34" charset="0"/>
              </a:rPr>
              <a:t>Hades</a:t>
            </a:r>
          </a:p>
        </p:txBody>
      </p:sp>
      <p:cxnSp>
        <p:nvCxnSpPr>
          <p:cNvPr id="2566" name="AutoShape 518">
            <a:extLst>
              <a:ext uri="{FF2B5EF4-FFF2-40B4-BE49-F238E27FC236}">
                <a16:creationId xmlns:a16="http://schemas.microsoft.com/office/drawing/2014/main" id="{2A7007A2-746A-47FC-0D85-AA2B13588411}"/>
              </a:ext>
            </a:extLst>
          </p:cNvPr>
          <p:cNvCxnSpPr>
            <a:cxnSpLocks noChangeShapeType="1"/>
            <a:stCxn id="2598" idx="2"/>
            <a:endCxn id="2597" idx="2"/>
          </p:cNvCxnSpPr>
          <p:nvPr/>
        </p:nvCxnSpPr>
        <p:spPr bwMode="auto">
          <a:xfrm rot="16200000" flipH="1">
            <a:off x="10282238" y="3257550"/>
            <a:ext cx="1588" cy="1144587"/>
          </a:xfrm>
          <a:prstGeom prst="curvedConnector3">
            <a:avLst>
              <a:gd name="adj1" fmla="val 12599995"/>
            </a:avLst>
          </a:prstGeom>
          <a:noFill/>
          <a:ln w="22225">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2567" name="AutoShape 519">
            <a:extLst>
              <a:ext uri="{FF2B5EF4-FFF2-40B4-BE49-F238E27FC236}">
                <a16:creationId xmlns:a16="http://schemas.microsoft.com/office/drawing/2014/main" id="{523B66AA-8A76-4228-A341-DA919A2F5E02}"/>
              </a:ext>
            </a:extLst>
          </p:cNvPr>
          <p:cNvSpPr>
            <a:spLocks noChangeArrowheads="1"/>
          </p:cNvSpPr>
          <p:nvPr/>
        </p:nvSpPr>
        <p:spPr bwMode="auto">
          <a:xfrm>
            <a:off x="11464925" y="200025"/>
            <a:ext cx="1071563" cy="485775"/>
          </a:xfrm>
          <a:prstGeom prst="roundRect">
            <a:avLst>
              <a:gd name="adj" fmla="val 16667"/>
            </a:avLst>
          </a:prstGeom>
          <a:solidFill>
            <a:srgbClr val="000000"/>
          </a:solidFill>
          <a:ln>
            <a:noFill/>
          </a:ln>
          <a:effectLst/>
          <a:extLst>
            <a:ext uri="{91240B29-F687-4F45-9708-019B960494DF}">
              <a14:hiddenLine xmlns:a14="http://schemas.microsoft.com/office/drawing/2010/main" w="12700">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130602" tIns="65302" rIns="130602" bIns="65302" anchor="ctr"/>
          <a:lstStyle>
            <a:lvl1pPr defTabSz="1306513">
              <a:defRPr sz="2400">
                <a:solidFill>
                  <a:schemeClr val="tx1"/>
                </a:solidFill>
                <a:latin typeface="Times New Roman" panose="02020603050405020304" pitchFamily="18" charset="0"/>
              </a:defRPr>
            </a:lvl1pPr>
            <a:lvl2pPr marL="654050" defTabSz="1306513">
              <a:defRPr sz="2400">
                <a:solidFill>
                  <a:schemeClr val="tx1"/>
                </a:solidFill>
                <a:latin typeface="Times New Roman" panose="02020603050405020304" pitchFamily="18" charset="0"/>
              </a:defRPr>
            </a:lvl2pPr>
            <a:lvl3pPr marL="1306513" defTabSz="1306513">
              <a:defRPr sz="2400">
                <a:solidFill>
                  <a:schemeClr val="tx1"/>
                </a:solidFill>
                <a:latin typeface="Times New Roman" panose="02020603050405020304" pitchFamily="18" charset="0"/>
              </a:defRPr>
            </a:lvl3pPr>
            <a:lvl4pPr marL="1960563" defTabSz="1306513">
              <a:defRPr sz="2400">
                <a:solidFill>
                  <a:schemeClr val="tx1"/>
                </a:solidFill>
                <a:latin typeface="Times New Roman" panose="02020603050405020304" pitchFamily="18" charset="0"/>
              </a:defRPr>
            </a:lvl4pPr>
            <a:lvl5pPr marL="2611438" defTabSz="1306513">
              <a:defRPr sz="2400">
                <a:solidFill>
                  <a:schemeClr val="tx1"/>
                </a:solidFill>
                <a:latin typeface="Times New Roman" panose="02020603050405020304" pitchFamily="18" charset="0"/>
              </a:defRPr>
            </a:lvl5pPr>
            <a:lvl6pPr marL="3068638" defTabSz="1306513" fontAlgn="base">
              <a:spcBef>
                <a:spcPct val="0"/>
              </a:spcBef>
              <a:spcAft>
                <a:spcPct val="0"/>
              </a:spcAft>
              <a:defRPr sz="2400">
                <a:solidFill>
                  <a:schemeClr val="tx1"/>
                </a:solidFill>
                <a:latin typeface="Times New Roman" panose="02020603050405020304" pitchFamily="18" charset="0"/>
              </a:defRPr>
            </a:lvl6pPr>
            <a:lvl7pPr marL="3525838" defTabSz="1306513" fontAlgn="base">
              <a:spcBef>
                <a:spcPct val="0"/>
              </a:spcBef>
              <a:spcAft>
                <a:spcPct val="0"/>
              </a:spcAft>
              <a:defRPr sz="2400">
                <a:solidFill>
                  <a:schemeClr val="tx1"/>
                </a:solidFill>
                <a:latin typeface="Times New Roman" panose="02020603050405020304" pitchFamily="18" charset="0"/>
              </a:defRPr>
            </a:lvl7pPr>
            <a:lvl8pPr marL="3983038" defTabSz="1306513" fontAlgn="base">
              <a:spcBef>
                <a:spcPct val="0"/>
              </a:spcBef>
              <a:spcAft>
                <a:spcPct val="0"/>
              </a:spcAft>
              <a:defRPr sz="2400">
                <a:solidFill>
                  <a:schemeClr val="tx1"/>
                </a:solidFill>
                <a:latin typeface="Times New Roman" panose="02020603050405020304" pitchFamily="18" charset="0"/>
              </a:defRPr>
            </a:lvl8pPr>
            <a:lvl9pPr marL="4440238" defTabSz="1306513" fontAlgn="base">
              <a:spcBef>
                <a:spcPct val="0"/>
              </a:spcBef>
              <a:spcAft>
                <a:spcPct val="0"/>
              </a:spcAft>
              <a:defRPr sz="2400">
                <a:solidFill>
                  <a:schemeClr val="tx1"/>
                </a:solidFill>
                <a:latin typeface="Times New Roman" panose="02020603050405020304" pitchFamily="18" charset="0"/>
              </a:defRPr>
            </a:lvl9pPr>
          </a:lstStyle>
          <a:p>
            <a:pPr algn="ctr"/>
            <a:r>
              <a:rPr lang="en-US" altLang="en-US" sz="1800" b="1">
                <a:solidFill>
                  <a:schemeClr val="bg1"/>
                </a:solidFill>
                <a:latin typeface="Verdana" panose="020B0604030504040204" pitchFamily="34" charset="0"/>
              </a:rPr>
              <a:t>Chaos</a:t>
            </a:r>
          </a:p>
        </p:txBody>
      </p:sp>
      <p:sp>
        <p:nvSpPr>
          <p:cNvPr id="2568" name="AutoShape 520">
            <a:extLst>
              <a:ext uri="{FF2B5EF4-FFF2-40B4-BE49-F238E27FC236}">
                <a16:creationId xmlns:a16="http://schemas.microsoft.com/office/drawing/2014/main" id="{92D61313-3D4F-5B6A-49CF-ED5D277693B0}"/>
              </a:ext>
            </a:extLst>
          </p:cNvPr>
          <p:cNvSpPr>
            <a:spLocks noChangeArrowheads="1"/>
          </p:cNvSpPr>
          <p:nvPr/>
        </p:nvSpPr>
        <p:spPr bwMode="auto">
          <a:xfrm>
            <a:off x="9917113" y="1262063"/>
            <a:ext cx="912812" cy="346075"/>
          </a:xfrm>
          <a:prstGeom prst="roundRect">
            <a:avLst>
              <a:gd name="adj" fmla="val 16667"/>
            </a:avLst>
          </a:prstGeom>
          <a:solidFill>
            <a:srgbClr val="FBD9F8"/>
          </a:solidFill>
          <a:ln>
            <a:noFill/>
          </a:ln>
          <a:effectLst/>
          <a:extLst>
            <a:ext uri="{91240B29-F687-4F45-9708-019B960494DF}">
              <a14:hiddenLine xmlns:a14="http://schemas.microsoft.com/office/drawing/2010/main" w="12700">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130602" tIns="65302" rIns="130602" bIns="65302" anchor="ctr"/>
          <a:lstStyle>
            <a:lvl1pPr defTabSz="1306513">
              <a:defRPr sz="2400">
                <a:solidFill>
                  <a:schemeClr val="tx1"/>
                </a:solidFill>
                <a:latin typeface="Times New Roman" panose="02020603050405020304" pitchFamily="18" charset="0"/>
              </a:defRPr>
            </a:lvl1pPr>
            <a:lvl2pPr marL="654050" defTabSz="1306513">
              <a:defRPr sz="2400">
                <a:solidFill>
                  <a:schemeClr val="tx1"/>
                </a:solidFill>
                <a:latin typeface="Times New Roman" panose="02020603050405020304" pitchFamily="18" charset="0"/>
              </a:defRPr>
            </a:lvl2pPr>
            <a:lvl3pPr marL="1306513" defTabSz="1306513">
              <a:defRPr sz="2400">
                <a:solidFill>
                  <a:schemeClr val="tx1"/>
                </a:solidFill>
                <a:latin typeface="Times New Roman" panose="02020603050405020304" pitchFamily="18" charset="0"/>
              </a:defRPr>
            </a:lvl3pPr>
            <a:lvl4pPr marL="1960563" defTabSz="1306513">
              <a:defRPr sz="2400">
                <a:solidFill>
                  <a:schemeClr val="tx1"/>
                </a:solidFill>
                <a:latin typeface="Times New Roman" panose="02020603050405020304" pitchFamily="18" charset="0"/>
              </a:defRPr>
            </a:lvl4pPr>
            <a:lvl5pPr marL="2611438" defTabSz="1306513">
              <a:defRPr sz="2400">
                <a:solidFill>
                  <a:schemeClr val="tx1"/>
                </a:solidFill>
                <a:latin typeface="Times New Roman" panose="02020603050405020304" pitchFamily="18" charset="0"/>
              </a:defRPr>
            </a:lvl5pPr>
            <a:lvl6pPr marL="3068638" defTabSz="1306513" fontAlgn="base">
              <a:spcBef>
                <a:spcPct val="0"/>
              </a:spcBef>
              <a:spcAft>
                <a:spcPct val="0"/>
              </a:spcAft>
              <a:defRPr sz="2400">
                <a:solidFill>
                  <a:schemeClr val="tx1"/>
                </a:solidFill>
                <a:latin typeface="Times New Roman" panose="02020603050405020304" pitchFamily="18" charset="0"/>
              </a:defRPr>
            </a:lvl6pPr>
            <a:lvl7pPr marL="3525838" defTabSz="1306513" fontAlgn="base">
              <a:spcBef>
                <a:spcPct val="0"/>
              </a:spcBef>
              <a:spcAft>
                <a:spcPct val="0"/>
              </a:spcAft>
              <a:defRPr sz="2400">
                <a:solidFill>
                  <a:schemeClr val="tx1"/>
                </a:solidFill>
                <a:latin typeface="Times New Roman" panose="02020603050405020304" pitchFamily="18" charset="0"/>
              </a:defRPr>
            </a:lvl7pPr>
            <a:lvl8pPr marL="3983038" defTabSz="1306513" fontAlgn="base">
              <a:spcBef>
                <a:spcPct val="0"/>
              </a:spcBef>
              <a:spcAft>
                <a:spcPct val="0"/>
              </a:spcAft>
              <a:defRPr sz="2400">
                <a:solidFill>
                  <a:schemeClr val="tx1"/>
                </a:solidFill>
                <a:latin typeface="Times New Roman" panose="02020603050405020304" pitchFamily="18" charset="0"/>
              </a:defRPr>
            </a:lvl8pPr>
            <a:lvl9pPr marL="4440238" defTabSz="1306513" fontAlgn="base">
              <a:spcBef>
                <a:spcPct val="0"/>
              </a:spcBef>
              <a:spcAft>
                <a:spcPct val="0"/>
              </a:spcAft>
              <a:defRPr sz="2400">
                <a:solidFill>
                  <a:schemeClr val="tx1"/>
                </a:solidFill>
                <a:latin typeface="Times New Roman" panose="02020603050405020304" pitchFamily="18" charset="0"/>
              </a:defRPr>
            </a:lvl9pPr>
          </a:lstStyle>
          <a:p>
            <a:pPr algn="ctr"/>
            <a:r>
              <a:rPr lang="en-US" altLang="en-US" sz="1200">
                <a:latin typeface="Verdana" panose="020B0604030504040204" pitchFamily="34" charset="0"/>
              </a:rPr>
              <a:t>Gaia</a:t>
            </a:r>
          </a:p>
          <a:p>
            <a:pPr algn="ctr"/>
            <a:r>
              <a:rPr lang="en-US" altLang="en-US" sz="1200">
                <a:latin typeface="Verdana" panose="020B0604030504040204" pitchFamily="34" charset="0"/>
              </a:rPr>
              <a:t>(Earth)</a:t>
            </a:r>
          </a:p>
        </p:txBody>
      </p:sp>
      <p:sp>
        <p:nvSpPr>
          <p:cNvPr id="2569" name="AutoShape 521">
            <a:extLst>
              <a:ext uri="{FF2B5EF4-FFF2-40B4-BE49-F238E27FC236}">
                <a16:creationId xmlns:a16="http://schemas.microsoft.com/office/drawing/2014/main" id="{56939B37-06D8-75F1-109F-39555310007A}"/>
              </a:ext>
            </a:extLst>
          </p:cNvPr>
          <p:cNvSpPr>
            <a:spLocks noChangeArrowheads="1"/>
          </p:cNvSpPr>
          <p:nvPr/>
        </p:nvSpPr>
        <p:spPr bwMode="auto">
          <a:xfrm>
            <a:off x="7388225" y="1262063"/>
            <a:ext cx="911225" cy="346075"/>
          </a:xfrm>
          <a:prstGeom prst="roundRect">
            <a:avLst>
              <a:gd name="adj" fmla="val 16667"/>
            </a:avLst>
          </a:prstGeom>
          <a:solidFill>
            <a:srgbClr val="D6E0FE"/>
          </a:solidFill>
          <a:ln>
            <a:noFill/>
          </a:ln>
          <a:effectLst/>
          <a:extLst>
            <a:ext uri="{91240B29-F687-4F45-9708-019B960494DF}">
              <a14:hiddenLine xmlns:a14="http://schemas.microsoft.com/office/drawing/2010/main" w="12700">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130602" tIns="65302" rIns="130602" bIns="65302" anchor="ctr"/>
          <a:lstStyle>
            <a:lvl1pPr defTabSz="1306513">
              <a:defRPr sz="2400">
                <a:solidFill>
                  <a:schemeClr val="tx1"/>
                </a:solidFill>
                <a:latin typeface="Times New Roman" panose="02020603050405020304" pitchFamily="18" charset="0"/>
              </a:defRPr>
            </a:lvl1pPr>
            <a:lvl2pPr marL="654050" defTabSz="1306513">
              <a:defRPr sz="2400">
                <a:solidFill>
                  <a:schemeClr val="tx1"/>
                </a:solidFill>
                <a:latin typeface="Times New Roman" panose="02020603050405020304" pitchFamily="18" charset="0"/>
              </a:defRPr>
            </a:lvl2pPr>
            <a:lvl3pPr marL="1306513" defTabSz="1306513">
              <a:defRPr sz="2400">
                <a:solidFill>
                  <a:schemeClr val="tx1"/>
                </a:solidFill>
                <a:latin typeface="Times New Roman" panose="02020603050405020304" pitchFamily="18" charset="0"/>
              </a:defRPr>
            </a:lvl3pPr>
            <a:lvl4pPr marL="1960563" defTabSz="1306513">
              <a:defRPr sz="2400">
                <a:solidFill>
                  <a:schemeClr val="tx1"/>
                </a:solidFill>
                <a:latin typeface="Times New Roman" panose="02020603050405020304" pitchFamily="18" charset="0"/>
              </a:defRPr>
            </a:lvl4pPr>
            <a:lvl5pPr marL="2611438" defTabSz="1306513">
              <a:defRPr sz="2400">
                <a:solidFill>
                  <a:schemeClr val="tx1"/>
                </a:solidFill>
                <a:latin typeface="Times New Roman" panose="02020603050405020304" pitchFamily="18" charset="0"/>
              </a:defRPr>
            </a:lvl5pPr>
            <a:lvl6pPr marL="3068638" defTabSz="1306513" fontAlgn="base">
              <a:spcBef>
                <a:spcPct val="0"/>
              </a:spcBef>
              <a:spcAft>
                <a:spcPct val="0"/>
              </a:spcAft>
              <a:defRPr sz="2400">
                <a:solidFill>
                  <a:schemeClr val="tx1"/>
                </a:solidFill>
                <a:latin typeface="Times New Roman" panose="02020603050405020304" pitchFamily="18" charset="0"/>
              </a:defRPr>
            </a:lvl6pPr>
            <a:lvl7pPr marL="3525838" defTabSz="1306513" fontAlgn="base">
              <a:spcBef>
                <a:spcPct val="0"/>
              </a:spcBef>
              <a:spcAft>
                <a:spcPct val="0"/>
              </a:spcAft>
              <a:defRPr sz="2400">
                <a:solidFill>
                  <a:schemeClr val="tx1"/>
                </a:solidFill>
                <a:latin typeface="Times New Roman" panose="02020603050405020304" pitchFamily="18" charset="0"/>
              </a:defRPr>
            </a:lvl7pPr>
            <a:lvl8pPr marL="3983038" defTabSz="1306513" fontAlgn="base">
              <a:spcBef>
                <a:spcPct val="0"/>
              </a:spcBef>
              <a:spcAft>
                <a:spcPct val="0"/>
              </a:spcAft>
              <a:defRPr sz="2400">
                <a:solidFill>
                  <a:schemeClr val="tx1"/>
                </a:solidFill>
                <a:latin typeface="Times New Roman" panose="02020603050405020304" pitchFamily="18" charset="0"/>
              </a:defRPr>
            </a:lvl8pPr>
            <a:lvl9pPr marL="4440238" defTabSz="1306513" fontAlgn="base">
              <a:spcBef>
                <a:spcPct val="0"/>
              </a:spcBef>
              <a:spcAft>
                <a:spcPct val="0"/>
              </a:spcAft>
              <a:defRPr sz="2400">
                <a:solidFill>
                  <a:schemeClr val="tx1"/>
                </a:solidFill>
                <a:latin typeface="Times New Roman" panose="02020603050405020304" pitchFamily="18" charset="0"/>
              </a:defRPr>
            </a:lvl9pPr>
          </a:lstStyle>
          <a:p>
            <a:pPr algn="ctr"/>
            <a:r>
              <a:rPr lang="en-US" altLang="en-US" sz="1200">
                <a:latin typeface="Verdana" panose="020B0604030504040204" pitchFamily="34" charset="0"/>
              </a:rPr>
              <a:t>Tartarus</a:t>
            </a:r>
          </a:p>
        </p:txBody>
      </p:sp>
      <p:sp>
        <p:nvSpPr>
          <p:cNvPr id="2570" name="AutoShape 522">
            <a:extLst>
              <a:ext uri="{FF2B5EF4-FFF2-40B4-BE49-F238E27FC236}">
                <a16:creationId xmlns:a16="http://schemas.microsoft.com/office/drawing/2014/main" id="{1C3EF1A9-1BCE-1638-964E-F56F86CE5B4D}"/>
              </a:ext>
            </a:extLst>
          </p:cNvPr>
          <p:cNvSpPr>
            <a:spLocks noChangeArrowheads="1"/>
          </p:cNvSpPr>
          <p:nvPr/>
        </p:nvSpPr>
        <p:spPr bwMode="auto">
          <a:xfrm>
            <a:off x="12065000" y="1262063"/>
            <a:ext cx="912813" cy="346075"/>
          </a:xfrm>
          <a:prstGeom prst="roundRect">
            <a:avLst>
              <a:gd name="adj" fmla="val 16667"/>
            </a:avLst>
          </a:prstGeom>
          <a:solidFill>
            <a:srgbClr val="D6E0FE"/>
          </a:solidFill>
          <a:ln>
            <a:noFill/>
          </a:ln>
          <a:effectLst/>
          <a:extLst>
            <a:ext uri="{91240B29-F687-4F45-9708-019B960494DF}">
              <a14:hiddenLine xmlns:a14="http://schemas.microsoft.com/office/drawing/2010/main" w="12700">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130602" tIns="65302" rIns="130602" bIns="65302" anchor="ctr"/>
          <a:lstStyle>
            <a:lvl1pPr defTabSz="1306513">
              <a:defRPr sz="2400">
                <a:solidFill>
                  <a:schemeClr val="tx1"/>
                </a:solidFill>
                <a:latin typeface="Times New Roman" panose="02020603050405020304" pitchFamily="18" charset="0"/>
              </a:defRPr>
            </a:lvl1pPr>
            <a:lvl2pPr marL="654050" defTabSz="1306513">
              <a:defRPr sz="2400">
                <a:solidFill>
                  <a:schemeClr val="tx1"/>
                </a:solidFill>
                <a:latin typeface="Times New Roman" panose="02020603050405020304" pitchFamily="18" charset="0"/>
              </a:defRPr>
            </a:lvl2pPr>
            <a:lvl3pPr marL="1306513" defTabSz="1306513">
              <a:defRPr sz="2400">
                <a:solidFill>
                  <a:schemeClr val="tx1"/>
                </a:solidFill>
                <a:latin typeface="Times New Roman" panose="02020603050405020304" pitchFamily="18" charset="0"/>
              </a:defRPr>
            </a:lvl3pPr>
            <a:lvl4pPr marL="1960563" defTabSz="1306513">
              <a:defRPr sz="2400">
                <a:solidFill>
                  <a:schemeClr val="tx1"/>
                </a:solidFill>
                <a:latin typeface="Times New Roman" panose="02020603050405020304" pitchFamily="18" charset="0"/>
              </a:defRPr>
            </a:lvl4pPr>
            <a:lvl5pPr marL="2611438" defTabSz="1306513">
              <a:defRPr sz="2400">
                <a:solidFill>
                  <a:schemeClr val="tx1"/>
                </a:solidFill>
                <a:latin typeface="Times New Roman" panose="02020603050405020304" pitchFamily="18" charset="0"/>
              </a:defRPr>
            </a:lvl5pPr>
            <a:lvl6pPr marL="3068638" defTabSz="1306513" fontAlgn="base">
              <a:spcBef>
                <a:spcPct val="0"/>
              </a:spcBef>
              <a:spcAft>
                <a:spcPct val="0"/>
              </a:spcAft>
              <a:defRPr sz="2400">
                <a:solidFill>
                  <a:schemeClr val="tx1"/>
                </a:solidFill>
                <a:latin typeface="Times New Roman" panose="02020603050405020304" pitchFamily="18" charset="0"/>
              </a:defRPr>
            </a:lvl6pPr>
            <a:lvl7pPr marL="3525838" defTabSz="1306513" fontAlgn="base">
              <a:spcBef>
                <a:spcPct val="0"/>
              </a:spcBef>
              <a:spcAft>
                <a:spcPct val="0"/>
              </a:spcAft>
              <a:defRPr sz="2400">
                <a:solidFill>
                  <a:schemeClr val="tx1"/>
                </a:solidFill>
                <a:latin typeface="Times New Roman" panose="02020603050405020304" pitchFamily="18" charset="0"/>
              </a:defRPr>
            </a:lvl7pPr>
            <a:lvl8pPr marL="3983038" defTabSz="1306513" fontAlgn="base">
              <a:spcBef>
                <a:spcPct val="0"/>
              </a:spcBef>
              <a:spcAft>
                <a:spcPct val="0"/>
              </a:spcAft>
              <a:defRPr sz="2400">
                <a:solidFill>
                  <a:schemeClr val="tx1"/>
                </a:solidFill>
                <a:latin typeface="Times New Roman" panose="02020603050405020304" pitchFamily="18" charset="0"/>
              </a:defRPr>
            </a:lvl8pPr>
            <a:lvl9pPr marL="4440238" defTabSz="1306513" fontAlgn="base">
              <a:spcBef>
                <a:spcPct val="0"/>
              </a:spcBef>
              <a:spcAft>
                <a:spcPct val="0"/>
              </a:spcAft>
              <a:defRPr sz="2400">
                <a:solidFill>
                  <a:schemeClr val="tx1"/>
                </a:solidFill>
                <a:latin typeface="Times New Roman" panose="02020603050405020304" pitchFamily="18" charset="0"/>
              </a:defRPr>
            </a:lvl9pPr>
          </a:lstStyle>
          <a:p>
            <a:pPr algn="ctr"/>
            <a:r>
              <a:rPr lang="en-US" altLang="en-US" sz="1200">
                <a:latin typeface="Verdana" panose="020B0604030504040204" pitchFamily="34" charset="0"/>
              </a:rPr>
              <a:t>Eros</a:t>
            </a:r>
          </a:p>
        </p:txBody>
      </p:sp>
      <p:sp>
        <p:nvSpPr>
          <p:cNvPr id="2571" name="AutoShape 523">
            <a:extLst>
              <a:ext uri="{FF2B5EF4-FFF2-40B4-BE49-F238E27FC236}">
                <a16:creationId xmlns:a16="http://schemas.microsoft.com/office/drawing/2014/main" id="{03131799-45E7-11FB-253F-506DA5C6A328}"/>
              </a:ext>
            </a:extLst>
          </p:cNvPr>
          <p:cNvSpPr>
            <a:spLocks noChangeArrowheads="1"/>
          </p:cNvSpPr>
          <p:nvPr/>
        </p:nvSpPr>
        <p:spPr bwMode="auto">
          <a:xfrm>
            <a:off x="15494000" y="1262063"/>
            <a:ext cx="912813" cy="346075"/>
          </a:xfrm>
          <a:prstGeom prst="roundRect">
            <a:avLst>
              <a:gd name="adj" fmla="val 16667"/>
            </a:avLst>
          </a:prstGeom>
          <a:solidFill>
            <a:srgbClr val="D6E0FE"/>
          </a:solidFill>
          <a:ln>
            <a:noFill/>
          </a:ln>
          <a:effectLst/>
          <a:extLst>
            <a:ext uri="{91240B29-F687-4F45-9708-019B960494DF}">
              <a14:hiddenLine xmlns:a14="http://schemas.microsoft.com/office/drawing/2010/main" w="12700">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130602" tIns="65302" rIns="130602" bIns="65302" anchor="ctr"/>
          <a:lstStyle>
            <a:lvl1pPr defTabSz="1306513">
              <a:defRPr sz="2400">
                <a:solidFill>
                  <a:schemeClr val="tx1"/>
                </a:solidFill>
                <a:latin typeface="Times New Roman" panose="02020603050405020304" pitchFamily="18" charset="0"/>
              </a:defRPr>
            </a:lvl1pPr>
            <a:lvl2pPr marL="654050" defTabSz="1306513">
              <a:defRPr sz="2400">
                <a:solidFill>
                  <a:schemeClr val="tx1"/>
                </a:solidFill>
                <a:latin typeface="Times New Roman" panose="02020603050405020304" pitchFamily="18" charset="0"/>
              </a:defRPr>
            </a:lvl2pPr>
            <a:lvl3pPr marL="1306513" defTabSz="1306513">
              <a:defRPr sz="2400">
                <a:solidFill>
                  <a:schemeClr val="tx1"/>
                </a:solidFill>
                <a:latin typeface="Times New Roman" panose="02020603050405020304" pitchFamily="18" charset="0"/>
              </a:defRPr>
            </a:lvl3pPr>
            <a:lvl4pPr marL="1960563" defTabSz="1306513">
              <a:defRPr sz="2400">
                <a:solidFill>
                  <a:schemeClr val="tx1"/>
                </a:solidFill>
                <a:latin typeface="Times New Roman" panose="02020603050405020304" pitchFamily="18" charset="0"/>
              </a:defRPr>
            </a:lvl4pPr>
            <a:lvl5pPr marL="2611438" defTabSz="1306513">
              <a:defRPr sz="2400">
                <a:solidFill>
                  <a:schemeClr val="tx1"/>
                </a:solidFill>
                <a:latin typeface="Times New Roman" panose="02020603050405020304" pitchFamily="18" charset="0"/>
              </a:defRPr>
            </a:lvl5pPr>
            <a:lvl6pPr marL="3068638" defTabSz="1306513" fontAlgn="base">
              <a:spcBef>
                <a:spcPct val="0"/>
              </a:spcBef>
              <a:spcAft>
                <a:spcPct val="0"/>
              </a:spcAft>
              <a:defRPr sz="2400">
                <a:solidFill>
                  <a:schemeClr val="tx1"/>
                </a:solidFill>
                <a:latin typeface="Times New Roman" panose="02020603050405020304" pitchFamily="18" charset="0"/>
              </a:defRPr>
            </a:lvl6pPr>
            <a:lvl7pPr marL="3525838" defTabSz="1306513" fontAlgn="base">
              <a:spcBef>
                <a:spcPct val="0"/>
              </a:spcBef>
              <a:spcAft>
                <a:spcPct val="0"/>
              </a:spcAft>
              <a:defRPr sz="2400">
                <a:solidFill>
                  <a:schemeClr val="tx1"/>
                </a:solidFill>
                <a:latin typeface="Times New Roman" panose="02020603050405020304" pitchFamily="18" charset="0"/>
              </a:defRPr>
            </a:lvl7pPr>
            <a:lvl8pPr marL="3983038" defTabSz="1306513" fontAlgn="base">
              <a:spcBef>
                <a:spcPct val="0"/>
              </a:spcBef>
              <a:spcAft>
                <a:spcPct val="0"/>
              </a:spcAft>
              <a:defRPr sz="2400">
                <a:solidFill>
                  <a:schemeClr val="tx1"/>
                </a:solidFill>
                <a:latin typeface="Times New Roman" panose="02020603050405020304" pitchFamily="18" charset="0"/>
              </a:defRPr>
            </a:lvl8pPr>
            <a:lvl9pPr marL="4440238" defTabSz="1306513" fontAlgn="base">
              <a:spcBef>
                <a:spcPct val="0"/>
              </a:spcBef>
              <a:spcAft>
                <a:spcPct val="0"/>
              </a:spcAft>
              <a:defRPr sz="2400">
                <a:solidFill>
                  <a:schemeClr val="tx1"/>
                </a:solidFill>
                <a:latin typeface="Times New Roman" panose="02020603050405020304" pitchFamily="18" charset="0"/>
              </a:defRPr>
            </a:lvl9pPr>
          </a:lstStyle>
          <a:p>
            <a:pPr algn="ctr"/>
            <a:r>
              <a:rPr lang="en-US" altLang="en-US" sz="1200">
                <a:latin typeface="Verdana" panose="020B0604030504040204" pitchFamily="34" charset="0"/>
              </a:rPr>
              <a:t>Erebus</a:t>
            </a:r>
          </a:p>
        </p:txBody>
      </p:sp>
      <p:cxnSp>
        <p:nvCxnSpPr>
          <p:cNvPr id="2572" name="AutoShape 524">
            <a:extLst>
              <a:ext uri="{FF2B5EF4-FFF2-40B4-BE49-F238E27FC236}">
                <a16:creationId xmlns:a16="http://schemas.microsoft.com/office/drawing/2014/main" id="{A1D79C55-11D1-7D1B-6DF1-7D9C31743C83}"/>
              </a:ext>
            </a:extLst>
          </p:cNvPr>
          <p:cNvCxnSpPr>
            <a:cxnSpLocks noChangeShapeType="1"/>
            <a:stCxn id="2567" idx="2"/>
            <a:endCxn id="2568" idx="0"/>
          </p:cNvCxnSpPr>
          <p:nvPr/>
        </p:nvCxnSpPr>
        <p:spPr bwMode="auto">
          <a:xfrm rot="5400000">
            <a:off x="10899775" y="160338"/>
            <a:ext cx="576263" cy="1627187"/>
          </a:xfrm>
          <a:prstGeom prst="bentConnector3">
            <a:avLst>
              <a:gd name="adj1" fmla="val 49861"/>
            </a:avLst>
          </a:prstGeom>
          <a:noFill/>
          <a:ln w="22225">
            <a:solidFill>
              <a:srgbClr val="3366FF"/>
            </a:solidFill>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2573" name="AutoShape 525">
            <a:extLst>
              <a:ext uri="{FF2B5EF4-FFF2-40B4-BE49-F238E27FC236}">
                <a16:creationId xmlns:a16="http://schemas.microsoft.com/office/drawing/2014/main" id="{B697507A-26D1-2926-260F-847FA1D44A73}"/>
              </a:ext>
            </a:extLst>
          </p:cNvPr>
          <p:cNvCxnSpPr>
            <a:cxnSpLocks noChangeShapeType="1"/>
            <a:stCxn id="2567" idx="2"/>
            <a:endCxn id="2569" idx="0"/>
          </p:cNvCxnSpPr>
          <p:nvPr/>
        </p:nvCxnSpPr>
        <p:spPr bwMode="auto">
          <a:xfrm rot="5400000">
            <a:off x="9634537" y="-1104899"/>
            <a:ext cx="576263" cy="4157662"/>
          </a:xfrm>
          <a:prstGeom prst="bentConnector3">
            <a:avLst>
              <a:gd name="adj1" fmla="val 49861"/>
            </a:avLst>
          </a:prstGeom>
          <a:noFill/>
          <a:ln w="22225">
            <a:solidFill>
              <a:srgbClr val="3366FF"/>
            </a:solidFill>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2574" name="AutoShape 526">
            <a:extLst>
              <a:ext uri="{FF2B5EF4-FFF2-40B4-BE49-F238E27FC236}">
                <a16:creationId xmlns:a16="http://schemas.microsoft.com/office/drawing/2014/main" id="{1222F70A-DDEF-944C-AA79-F94EED9BB7B4}"/>
              </a:ext>
            </a:extLst>
          </p:cNvPr>
          <p:cNvCxnSpPr>
            <a:cxnSpLocks noChangeShapeType="1"/>
            <a:stCxn id="2567" idx="2"/>
            <a:endCxn id="2570" idx="0"/>
          </p:cNvCxnSpPr>
          <p:nvPr/>
        </p:nvCxnSpPr>
        <p:spPr bwMode="auto">
          <a:xfrm rot="16200000" flipH="1">
            <a:off x="11973718" y="713582"/>
            <a:ext cx="576263" cy="520700"/>
          </a:xfrm>
          <a:prstGeom prst="bentConnector3">
            <a:avLst>
              <a:gd name="adj1" fmla="val 49861"/>
            </a:avLst>
          </a:prstGeom>
          <a:noFill/>
          <a:ln w="22225">
            <a:solidFill>
              <a:srgbClr val="3366FF"/>
            </a:solidFill>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2575" name="AutoShape 527">
            <a:extLst>
              <a:ext uri="{FF2B5EF4-FFF2-40B4-BE49-F238E27FC236}">
                <a16:creationId xmlns:a16="http://schemas.microsoft.com/office/drawing/2014/main" id="{87A1BAEA-F273-8B1A-FA42-806782F1FB70}"/>
              </a:ext>
            </a:extLst>
          </p:cNvPr>
          <p:cNvCxnSpPr>
            <a:cxnSpLocks noChangeShapeType="1"/>
            <a:stCxn id="2567" idx="2"/>
            <a:endCxn id="2571" idx="0"/>
          </p:cNvCxnSpPr>
          <p:nvPr/>
        </p:nvCxnSpPr>
        <p:spPr bwMode="auto">
          <a:xfrm rot="16200000" flipH="1">
            <a:off x="13688218" y="-1000918"/>
            <a:ext cx="576263" cy="3949700"/>
          </a:xfrm>
          <a:prstGeom prst="bentConnector3">
            <a:avLst>
              <a:gd name="adj1" fmla="val 49861"/>
            </a:avLst>
          </a:prstGeom>
          <a:noFill/>
          <a:ln w="22225">
            <a:solidFill>
              <a:srgbClr val="3366FF"/>
            </a:solidFill>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2576" name="AutoShape 528">
            <a:extLst>
              <a:ext uri="{FF2B5EF4-FFF2-40B4-BE49-F238E27FC236}">
                <a16:creationId xmlns:a16="http://schemas.microsoft.com/office/drawing/2014/main" id="{053C96A0-B88F-B911-43AC-500574D1BF16}"/>
              </a:ext>
            </a:extLst>
          </p:cNvPr>
          <p:cNvSpPr>
            <a:spLocks noChangeArrowheads="1"/>
          </p:cNvSpPr>
          <p:nvPr/>
        </p:nvSpPr>
        <p:spPr bwMode="auto">
          <a:xfrm>
            <a:off x="11382375" y="2303463"/>
            <a:ext cx="942975" cy="346075"/>
          </a:xfrm>
          <a:prstGeom prst="roundRect">
            <a:avLst>
              <a:gd name="adj" fmla="val 16667"/>
            </a:avLst>
          </a:prstGeom>
          <a:solidFill>
            <a:srgbClr val="E8E8E8"/>
          </a:solidFill>
          <a:ln w="19050" cap="rnd">
            <a:solidFill>
              <a:schemeClr val="tx1"/>
            </a:solidFill>
            <a:prstDash val="sysDot"/>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130602" tIns="65302" rIns="130602" bIns="65302" anchor="ctr"/>
          <a:lstStyle>
            <a:lvl1pPr defTabSz="1306513">
              <a:defRPr sz="2400">
                <a:solidFill>
                  <a:schemeClr val="tx1"/>
                </a:solidFill>
                <a:latin typeface="Times New Roman" panose="02020603050405020304" pitchFamily="18" charset="0"/>
              </a:defRPr>
            </a:lvl1pPr>
            <a:lvl2pPr marL="654050" defTabSz="1306513">
              <a:defRPr sz="2400">
                <a:solidFill>
                  <a:schemeClr val="tx1"/>
                </a:solidFill>
                <a:latin typeface="Times New Roman" panose="02020603050405020304" pitchFamily="18" charset="0"/>
              </a:defRPr>
            </a:lvl2pPr>
            <a:lvl3pPr marL="1306513" defTabSz="1306513">
              <a:defRPr sz="2400">
                <a:solidFill>
                  <a:schemeClr val="tx1"/>
                </a:solidFill>
                <a:latin typeface="Times New Roman" panose="02020603050405020304" pitchFamily="18" charset="0"/>
              </a:defRPr>
            </a:lvl3pPr>
            <a:lvl4pPr marL="1960563" defTabSz="1306513">
              <a:defRPr sz="2400">
                <a:solidFill>
                  <a:schemeClr val="tx1"/>
                </a:solidFill>
                <a:latin typeface="Times New Roman" panose="02020603050405020304" pitchFamily="18" charset="0"/>
              </a:defRPr>
            </a:lvl4pPr>
            <a:lvl5pPr marL="2611438" defTabSz="1306513">
              <a:defRPr sz="2400">
                <a:solidFill>
                  <a:schemeClr val="tx1"/>
                </a:solidFill>
                <a:latin typeface="Times New Roman" panose="02020603050405020304" pitchFamily="18" charset="0"/>
              </a:defRPr>
            </a:lvl5pPr>
            <a:lvl6pPr marL="3068638" defTabSz="1306513" fontAlgn="base">
              <a:spcBef>
                <a:spcPct val="0"/>
              </a:spcBef>
              <a:spcAft>
                <a:spcPct val="0"/>
              </a:spcAft>
              <a:defRPr sz="2400">
                <a:solidFill>
                  <a:schemeClr val="tx1"/>
                </a:solidFill>
                <a:latin typeface="Times New Roman" panose="02020603050405020304" pitchFamily="18" charset="0"/>
              </a:defRPr>
            </a:lvl6pPr>
            <a:lvl7pPr marL="3525838" defTabSz="1306513" fontAlgn="base">
              <a:spcBef>
                <a:spcPct val="0"/>
              </a:spcBef>
              <a:spcAft>
                <a:spcPct val="0"/>
              </a:spcAft>
              <a:defRPr sz="2400">
                <a:solidFill>
                  <a:schemeClr val="tx1"/>
                </a:solidFill>
                <a:latin typeface="Times New Roman" panose="02020603050405020304" pitchFamily="18" charset="0"/>
              </a:defRPr>
            </a:lvl7pPr>
            <a:lvl8pPr marL="3983038" defTabSz="1306513" fontAlgn="base">
              <a:spcBef>
                <a:spcPct val="0"/>
              </a:spcBef>
              <a:spcAft>
                <a:spcPct val="0"/>
              </a:spcAft>
              <a:defRPr sz="2400">
                <a:solidFill>
                  <a:schemeClr val="tx1"/>
                </a:solidFill>
                <a:latin typeface="Times New Roman" panose="02020603050405020304" pitchFamily="18" charset="0"/>
              </a:defRPr>
            </a:lvl8pPr>
            <a:lvl9pPr marL="4440238" defTabSz="1306513" fontAlgn="base">
              <a:spcBef>
                <a:spcPct val="0"/>
              </a:spcBef>
              <a:spcAft>
                <a:spcPct val="0"/>
              </a:spcAft>
              <a:defRPr sz="2400">
                <a:solidFill>
                  <a:schemeClr val="tx1"/>
                </a:solidFill>
                <a:latin typeface="Times New Roman" panose="02020603050405020304" pitchFamily="18" charset="0"/>
              </a:defRPr>
            </a:lvl9pPr>
          </a:lstStyle>
          <a:p>
            <a:pPr algn="ctr"/>
            <a:r>
              <a:rPr lang="en-US" altLang="en-US" sz="1200">
                <a:latin typeface="Verdana" panose="020B0604030504040204" pitchFamily="34" charset="0"/>
              </a:rPr>
              <a:t>Mountains</a:t>
            </a:r>
          </a:p>
        </p:txBody>
      </p:sp>
      <p:sp>
        <p:nvSpPr>
          <p:cNvPr id="2577" name="AutoShape 529">
            <a:extLst>
              <a:ext uri="{FF2B5EF4-FFF2-40B4-BE49-F238E27FC236}">
                <a16:creationId xmlns:a16="http://schemas.microsoft.com/office/drawing/2014/main" id="{11D12CB7-BBC5-B9BB-7301-0ADBD170E717}"/>
              </a:ext>
            </a:extLst>
          </p:cNvPr>
          <p:cNvSpPr>
            <a:spLocks noChangeArrowheads="1"/>
          </p:cNvSpPr>
          <p:nvPr/>
        </p:nvSpPr>
        <p:spPr bwMode="auto">
          <a:xfrm>
            <a:off x="12726988" y="2303463"/>
            <a:ext cx="942975" cy="346075"/>
          </a:xfrm>
          <a:prstGeom prst="roundRect">
            <a:avLst>
              <a:gd name="adj" fmla="val 16667"/>
            </a:avLst>
          </a:prstGeom>
          <a:solidFill>
            <a:srgbClr val="D6E0FE"/>
          </a:solidFill>
          <a:ln>
            <a:noFill/>
          </a:ln>
          <a:effectLst/>
          <a:extLst>
            <a:ext uri="{91240B29-F687-4F45-9708-019B960494DF}">
              <a14:hiddenLine xmlns:a14="http://schemas.microsoft.com/office/drawing/2010/main" w="12700" cap="rnd">
                <a:solidFill>
                  <a:schemeClr val="tx1"/>
                </a:solidFill>
                <a:prstDash val="sysDot"/>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130602" tIns="65302" rIns="130602" bIns="65302" anchor="ctr"/>
          <a:lstStyle>
            <a:lvl1pPr defTabSz="1306513">
              <a:defRPr sz="2400">
                <a:solidFill>
                  <a:schemeClr val="tx1"/>
                </a:solidFill>
                <a:latin typeface="Times New Roman" panose="02020603050405020304" pitchFamily="18" charset="0"/>
              </a:defRPr>
            </a:lvl1pPr>
            <a:lvl2pPr marL="654050" defTabSz="1306513">
              <a:defRPr sz="2400">
                <a:solidFill>
                  <a:schemeClr val="tx1"/>
                </a:solidFill>
                <a:latin typeface="Times New Roman" panose="02020603050405020304" pitchFamily="18" charset="0"/>
              </a:defRPr>
            </a:lvl2pPr>
            <a:lvl3pPr marL="1306513" defTabSz="1306513">
              <a:defRPr sz="2400">
                <a:solidFill>
                  <a:schemeClr val="tx1"/>
                </a:solidFill>
                <a:latin typeface="Times New Roman" panose="02020603050405020304" pitchFamily="18" charset="0"/>
              </a:defRPr>
            </a:lvl3pPr>
            <a:lvl4pPr marL="1960563" defTabSz="1306513">
              <a:defRPr sz="2400">
                <a:solidFill>
                  <a:schemeClr val="tx1"/>
                </a:solidFill>
                <a:latin typeface="Times New Roman" panose="02020603050405020304" pitchFamily="18" charset="0"/>
              </a:defRPr>
            </a:lvl4pPr>
            <a:lvl5pPr marL="2611438" defTabSz="1306513">
              <a:defRPr sz="2400">
                <a:solidFill>
                  <a:schemeClr val="tx1"/>
                </a:solidFill>
                <a:latin typeface="Times New Roman" panose="02020603050405020304" pitchFamily="18" charset="0"/>
              </a:defRPr>
            </a:lvl5pPr>
            <a:lvl6pPr marL="3068638" defTabSz="1306513" fontAlgn="base">
              <a:spcBef>
                <a:spcPct val="0"/>
              </a:spcBef>
              <a:spcAft>
                <a:spcPct val="0"/>
              </a:spcAft>
              <a:defRPr sz="2400">
                <a:solidFill>
                  <a:schemeClr val="tx1"/>
                </a:solidFill>
                <a:latin typeface="Times New Roman" panose="02020603050405020304" pitchFamily="18" charset="0"/>
              </a:defRPr>
            </a:lvl6pPr>
            <a:lvl7pPr marL="3525838" defTabSz="1306513" fontAlgn="base">
              <a:spcBef>
                <a:spcPct val="0"/>
              </a:spcBef>
              <a:spcAft>
                <a:spcPct val="0"/>
              </a:spcAft>
              <a:defRPr sz="2400">
                <a:solidFill>
                  <a:schemeClr val="tx1"/>
                </a:solidFill>
                <a:latin typeface="Times New Roman" panose="02020603050405020304" pitchFamily="18" charset="0"/>
              </a:defRPr>
            </a:lvl7pPr>
            <a:lvl8pPr marL="3983038" defTabSz="1306513" fontAlgn="base">
              <a:spcBef>
                <a:spcPct val="0"/>
              </a:spcBef>
              <a:spcAft>
                <a:spcPct val="0"/>
              </a:spcAft>
              <a:defRPr sz="2400">
                <a:solidFill>
                  <a:schemeClr val="tx1"/>
                </a:solidFill>
                <a:latin typeface="Times New Roman" panose="02020603050405020304" pitchFamily="18" charset="0"/>
              </a:defRPr>
            </a:lvl8pPr>
            <a:lvl9pPr marL="4440238" defTabSz="1306513" fontAlgn="base">
              <a:spcBef>
                <a:spcPct val="0"/>
              </a:spcBef>
              <a:spcAft>
                <a:spcPct val="0"/>
              </a:spcAft>
              <a:defRPr sz="2400">
                <a:solidFill>
                  <a:schemeClr val="tx1"/>
                </a:solidFill>
                <a:latin typeface="Times New Roman" panose="02020603050405020304" pitchFamily="18" charset="0"/>
              </a:defRPr>
            </a:lvl9pPr>
          </a:lstStyle>
          <a:p>
            <a:pPr algn="ctr"/>
            <a:r>
              <a:rPr lang="en-US" altLang="en-US" sz="1200">
                <a:latin typeface="Verdana" panose="020B0604030504040204" pitchFamily="34" charset="0"/>
              </a:rPr>
              <a:t>Pontus</a:t>
            </a:r>
          </a:p>
        </p:txBody>
      </p:sp>
      <p:sp>
        <p:nvSpPr>
          <p:cNvPr id="2578" name="AutoShape 530">
            <a:extLst>
              <a:ext uri="{FF2B5EF4-FFF2-40B4-BE49-F238E27FC236}">
                <a16:creationId xmlns:a16="http://schemas.microsoft.com/office/drawing/2014/main" id="{E79FF736-E737-008E-26E4-4E5759B125D5}"/>
              </a:ext>
            </a:extLst>
          </p:cNvPr>
          <p:cNvSpPr>
            <a:spLocks noChangeArrowheads="1"/>
          </p:cNvSpPr>
          <p:nvPr/>
        </p:nvSpPr>
        <p:spPr bwMode="auto">
          <a:xfrm>
            <a:off x="8432800" y="2301875"/>
            <a:ext cx="942975" cy="347663"/>
          </a:xfrm>
          <a:prstGeom prst="roundRect">
            <a:avLst>
              <a:gd name="adj" fmla="val 16667"/>
            </a:avLst>
          </a:prstGeom>
          <a:solidFill>
            <a:srgbClr val="D6E0FE"/>
          </a:solidFill>
          <a:ln>
            <a:noFill/>
          </a:ln>
          <a:effectLst/>
          <a:extLst>
            <a:ext uri="{91240B29-F687-4F45-9708-019B960494DF}">
              <a14:hiddenLine xmlns:a14="http://schemas.microsoft.com/office/drawing/2010/main" w="12700">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130602" tIns="65302" rIns="130602" bIns="65302" anchor="ctr"/>
          <a:lstStyle>
            <a:lvl1pPr defTabSz="1306513">
              <a:defRPr sz="2400">
                <a:solidFill>
                  <a:schemeClr val="tx1"/>
                </a:solidFill>
                <a:latin typeface="Times New Roman" panose="02020603050405020304" pitchFamily="18" charset="0"/>
              </a:defRPr>
            </a:lvl1pPr>
            <a:lvl2pPr marL="654050" defTabSz="1306513">
              <a:defRPr sz="2400">
                <a:solidFill>
                  <a:schemeClr val="tx1"/>
                </a:solidFill>
                <a:latin typeface="Times New Roman" panose="02020603050405020304" pitchFamily="18" charset="0"/>
              </a:defRPr>
            </a:lvl2pPr>
            <a:lvl3pPr marL="1306513" defTabSz="1306513">
              <a:defRPr sz="2400">
                <a:solidFill>
                  <a:schemeClr val="tx1"/>
                </a:solidFill>
                <a:latin typeface="Times New Roman" panose="02020603050405020304" pitchFamily="18" charset="0"/>
              </a:defRPr>
            </a:lvl3pPr>
            <a:lvl4pPr marL="1960563" defTabSz="1306513">
              <a:defRPr sz="2400">
                <a:solidFill>
                  <a:schemeClr val="tx1"/>
                </a:solidFill>
                <a:latin typeface="Times New Roman" panose="02020603050405020304" pitchFamily="18" charset="0"/>
              </a:defRPr>
            </a:lvl4pPr>
            <a:lvl5pPr marL="2611438" defTabSz="1306513">
              <a:defRPr sz="2400">
                <a:solidFill>
                  <a:schemeClr val="tx1"/>
                </a:solidFill>
                <a:latin typeface="Times New Roman" panose="02020603050405020304" pitchFamily="18" charset="0"/>
              </a:defRPr>
            </a:lvl5pPr>
            <a:lvl6pPr marL="3068638" defTabSz="1306513" fontAlgn="base">
              <a:spcBef>
                <a:spcPct val="0"/>
              </a:spcBef>
              <a:spcAft>
                <a:spcPct val="0"/>
              </a:spcAft>
              <a:defRPr sz="2400">
                <a:solidFill>
                  <a:schemeClr val="tx1"/>
                </a:solidFill>
                <a:latin typeface="Times New Roman" panose="02020603050405020304" pitchFamily="18" charset="0"/>
              </a:defRPr>
            </a:lvl6pPr>
            <a:lvl7pPr marL="3525838" defTabSz="1306513" fontAlgn="base">
              <a:spcBef>
                <a:spcPct val="0"/>
              </a:spcBef>
              <a:spcAft>
                <a:spcPct val="0"/>
              </a:spcAft>
              <a:defRPr sz="2400">
                <a:solidFill>
                  <a:schemeClr val="tx1"/>
                </a:solidFill>
                <a:latin typeface="Times New Roman" panose="02020603050405020304" pitchFamily="18" charset="0"/>
              </a:defRPr>
            </a:lvl7pPr>
            <a:lvl8pPr marL="3983038" defTabSz="1306513" fontAlgn="base">
              <a:spcBef>
                <a:spcPct val="0"/>
              </a:spcBef>
              <a:spcAft>
                <a:spcPct val="0"/>
              </a:spcAft>
              <a:defRPr sz="2400">
                <a:solidFill>
                  <a:schemeClr val="tx1"/>
                </a:solidFill>
                <a:latin typeface="Times New Roman" panose="02020603050405020304" pitchFamily="18" charset="0"/>
              </a:defRPr>
            </a:lvl8pPr>
            <a:lvl9pPr marL="4440238" defTabSz="1306513" fontAlgn="base">
              <a:spcBef>
                <a:spcPct val="0"/>
              </a:spcBef>
              <a:spcAft>
                <a:spcPct val="0"/>
              </a:spcAft>
              <a:defRPr sz="2400">
                <a:solidFill>
                  <a:schemeClr val="tx1"/>
                </a:solidFill>
                <a:latin typeface="Times New Roman" panose="02020603050405020304" pitchFamily="18" charset="0"/>
              </a:defRPr>
            </a:lvl9pPr>
          </a:lstStyle>
          <a:p>
            <a:pPr algn="ctr"/>
            <a:r>
              <a:rPr lang="en-US" altLang="en-US" sz="1200">
                <a:latin typeface="Verdana" panose="020B0604030504040204" pitchFamily="34" charset="0"/>
              </a:rPr>
              <a:t>Uranus</a:t>
            </a:r>
          </a:p>
        </p:txBody>
      </p:sp>
      <p:cxnSp>
        <p:nvCxnSpPr>
          <p:cNvPr id="2579" name="AutoShape 531">
            <a:extLst>
              <a:ext uri="{FF2B5EF4-FFF2-40B4-BE49-F238E27FC236}">
                <a16:creationId xmlns:a16="http://schemas.microsoft.com/office/drawing/2014/main" id="{986D018A-ED9B-40A6-49E1-9CBB1F05A092}"/>
              </a:ext>
            </a:extLst>
          </p:cNvPr>
          <p:cNvCxnSpPr>
            <a:cxnSpLocks noChangeShapeType="1"/>
            <a:stCxn id="2568" idx="2"/>
            <a:endCxn id="2578" idx="0"/>
          </p:cNvCxnSpPr>
          <p:nvPr/>
        </p:nvCxnSpPr>
        <p:spPr bwMode="auto">
          <a:xfrm rot="5400000">
            <a:off x="9292432" y="1219994"/>
            <a:ext cx="693737" cy="1470025"/>
          </a:xfrm>
          <a:prstGeom prst="bentConnector3">
            <a:avLst>
              <a:gd name="adj1" fmla="val 49884"/>
            </a:avLst>
          </a:prstGeom>
          <a:noFill/>
          <a:ln w="22225">
            <a:solidFill>
              <a:srgbClr val="3366FF"/>
            </a:solidFill>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2580" name="AutoShape 532">
            <a:extLst>
              <a:ext uri="{FF2B5EF4-FFF2-40B4-BE49-F238E27FC236}">
                <a16:creationId xmlns:a16="http://schemas.microsoft.com/office/drawing/2014/main" id="{F79B8488-CB91-78DE-9918-C51205CB7E93}"/>
              </a:ext>
            </a:extLst>
          </p:cNvPr>
          <p:cNvCxnSpPr>
            <a:cxnSpLocks noChangeShapeType="1"/>
            <a:stCxn id="2568" idx="2"/>
            <a:endCxn id="2576" idx="0"/>
          </p:cNvCxnSpPr>
          <p:nvPr/>
        </p:nvCxnSpPr>
        <p:spPr bwMode="auto">
          <a:xfrm rot="16200000" flipH="1">
            <a:off x="10771188" y="1211263"/>
            <a:ext cx="685800" cy="1479550"/>
          </a:xfrm>
          <a:prstGeom prst="bentConnector3">
            <a:avLst>
              <a:gd name="adj1" fmla="val 50694"/>
            </a:avLst>
          </a:prstGeom>
          <a:noFill/>
          <a:ln w="22225">
            <a:solidFill>
              <a:srgbClr val="3366FF"/>
            </a:solidFill>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2581" name="AutoShape 533">
            <a:extLst>
              <a:ext uri="{FF2B5EF4-FFF2-40B4-BE49-F238E27FC236}">
                <a16:creationId xmlns:a16="http://schemas.microsoft.com/office/drawing/2014/main" id="{6739D140-40A8-4F60-C498-183CF06D6F0D}"/>
              </a:ext>
            </a:extLst>
          </p:cNvPr>
          <p:cNvCxnSpPr>
            <a:cxnSpLocks noChangeShapeType="1"/>
            <a:stCxn id="2568" idx="2"/>
            <a:endCxn id="2577" idx="0"/>
          </p:cNvCxnSpPr>
          <p:nvPr/>
        </p:nvCxnSpPr>
        <p:spPr bwMode="auto">
          <a:xfrm rot="16200000" flipH="1">
            <a:off x="11438731" y="543720"/>
            <a:ext cx="695325" cy="2824162"/>
          </a:xfrm>
          <a:prstGeom prst="bentConnector3">
            <a:avLst>
              <a:gd name="adj1" fmla="val 50000"/>
            </a:avLst>
          </a:prstGeom>
          <a:noFill/>
          <a:ln w="22225">
            <a:solidFill>
              <a:srgbClr val="3366FF"/>
            </a:solidFill>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2582" name="AutoShape 534">
            <a:extLst>
              <a:ext uri="{FF2B5EF4-FFF2-40B4-BE49-F238E27FC236}">
                <a16:creationId xmlns:a16="http://schemas.microsoft.com/office/drawing/2014/main" id="{F1D39963-21BB-6DAC-662F-02CE4525A859}"/>
              </a:ext>
            </a:extLst>
          </p:cNvPr>
          <p:cNvCxnSpPr>
            <a:cxnSpLocks noChangeShapeType="1"/>
            <a:stCxn id="2578" idx="3"/>
            <a:endCxn id="2568" idx="2"/>
          </p:cNvCxnSpPr>
          <p:nvPr/>
        </p:nvCxnSpPr>
        <p:spPr bwMode="auto">
          <a:xfrm flipV="1">
            <a:off x="9375775" y="1608138"/>
            <a:ext cx="998538" cy="868362"/>
          </a:xfrm>
          <a:prstGeom prst="curvedConnector2">
            <a:avLst/>
          </a:prstGeom>
          <a:noFill/>
          <a:ln w="22225">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2583" name="AutoShape 535">
            <a:extLst>
              <a:ext uri="{FF2B5EF4-FFF2-40B4-BE49-F238E27FC236}">
                <a16:creationId xmlns:a16="http://schemas.microsoft.com/office/drawing/2014/main" id="{9D884027-3792-C9AB-7A89-AD5D749E3A7E}"/>
              </a:ext>
            </a:extLst>
          </p:cNvPr>
          <p:cNvCxnSpPr>
            <a:cxnSpLocks noChangeShapeType="1"/>
            <a:stCxn id="2593" idx="4"/>
            <a:endCxn id="2597" idx="0"/>
          </p:cNvCxnSpPr>
          <p:nvPr/>
        </p:nvCxnSpPr>
        <p:spPr bwMode="auto">
          <a:xfrm rot="16200000" flipH="1">
            <a:off x="9811544" y="2437607"/>
            <a:ext cx="1028700" cy="1058862"/>
          </a:xfrm>
          <a:prstGeom prst="bentConnector3">
            <a:avLst>
              <a:gd name="adj1" fmla="val 49384"/>
            </a:avLst>
          </a:prstGeom>
          <a:noFill/>
          <a:ln w="22225">
            <a:solidFill>
              <a:srgbClr val="339966"/>
            </a:solidFill>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2584" name="AutoShape 536">
            <a:extLst>
              <a:ext uri="{FF2B5EF4-FFF2-40B4-BE49-F238E27FC236}">
                <a16:creationId xmlns:a16="http://schemas.microsoft.com/office/drawing/2014/main" id="{FEEA59C6-B4E7-CDC2-1625-1CE9616EDC6B}"/>
              </a:ext>
            </a:extLst>
          </p:cNvPr>
          <p:cNvCxnSpPr>
            <a:cxnSpLocks noChangeShapeType="1"/>
            <a:stCxn id="2593" idx="4"/>
            <a:endCxn id="2598" idx="0"/>
          </p:cNvCxnSpPr>
          <p:nvPr/>
        </p:nvCxnSpPr>
        <p:spPr bwMode="auto">
          <a:xfrm rot="5400000">
            <a:off x="9239251" y="2924175"/>
            <a:ext cx="1028700" cy="85725"/>
          </a:xfrm>
          <a:prstGeom prst="bentConnector3">
            <a:avLst>
              <a:gd name="adj1" fmla="val 49384"/>
            </a:avLst>
          </a:prstGeom>
          <a:noFill/>
          <a:ln w="22225">
            <a:solidFill>
              <a:srgbClr val="339966"/>
            </a:solidFill>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2585" name="AutoShape 537">
            <a:extLst>
              <a:ext uri="{FF2B5EF4-FFF2-40B4-BE49-F238E27FC236}">
                <a16:creationId xmlns:a16="http://schemas.microsoft.com/office/drawing/2014/main" id="{E70EAC99-2379-2030-22AC-130E1BA7796B}"/>
              </a:ext>
            </a:extLst>
          </p:cNvPr>
          <p:cNvSpPr>
            <a:spLocks noChangeArrowheads="1"/>
          </p:cNvSpPr>
          <p:nvPr/>
        </p:nvSpPr>
        <p:spPr bwMode="auto">
          <a:xfrm>
            <a:off x="11093450" y="5014913"/>
            <a:ext cx="912813" cy="346075"/>
          </a:xfrm>
          <a:prstGeom prst="roundRect">
            <a:avLst>
              <a:gd name="adj" fmla="val 16667"/>
            </a:avLst>
          </a:prstGeom>
          <a:solidFill>
            <a:srgbClr val="D6E0FE"/>
          </a:solidFill>
          <a:ln>
            <a:noFill/>
          </a:ln>
          <a:effectLst/>
          <a:extLst>
            <a:ext uri="{91240B29-F687-4F45-9708-019B960494DF}">
              <a14:hiddenLine xmlns:a14="http://schemas.microsoft.com/office/drawing/2010/main" w="12700">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130602" tIns="65302" rIns="130602" bIns="65302" anchor="ctr"/>
          <a:lstStyle>
            <a:lvl1pPr defTabSz="1306513">
              <a:defRPr sz="2400">
                <a:solidFill>
                  <a:schemeClr val="tx1"/>
                </a:solidFill>
                <a:latin typeface="Times New Roman" panose="02020603050405020304" pitchFamily="18" charset="0"/>
              </a:defRPr>
            </a:lvl1pPr>
            <a:lvl2pPr marL="654050" defTabSz="1306513">
              <a:defRPr sz="2400">
                <a:solidFill>
                  <a:schemeClr val="tx1"/>
                </a:solidFill>
                <a:latin typeface="Times New Roman" panose="02020603050405020304" pitchFamily="18" charset="0"/>
              </a:defRPr>
            </a:lvl2pPr>
            <a:lvl3pPr marL="1306513" defTabSz="1306513">
              <a:defRPr sz="2400">
                <a:solidFill>
                  <a:schemeClr val="tx1"/>
                </a:solidFill>
                <a:latin typeface="Times New Roman" panose="02020603050405020304" pitchFamily="18" charset="0"/>
              </a:defRPr>
            </a:lvl3pPr>
            <a:lvl4pPr marL="1960563" defTabSz="1306513">
              <a:defRPr sz="2400">
                <a:solidFill>
                  <a:schemeClr val="tx1"/>
                </a:solidFill>
                <a:latin typeface="Times New Roman" panose="02020603050405020304" pitchFamily="18" charset="0"/>
              </a:defRPr>
            </a:lvl4pPr>
            <a:lvl5pPr marL="2611438" defTabSz="1306513">
              <a:defRPr sz="2400">
                <a:solidFill>
                  <a:schemeClr val="tx1"/>
                </a:solidFill>
                <a:latin typeface="Times New Roman" panose="02020603050405020304" pitchFamily="18" charset="0"/>
              </a:defRPr>
            </a:lvl5pPr>
            <a:lvl6pPr marL="3068638" defTabSz="1306513" fontAlgn="base">
              <a:spcBef>
                <a:spcPct val="0"/>
              </a:spcBef>
              <a:spcAft>
                <a:spcPct val="0"/>
              </a:spcAft>
              <a:defRPr sz="2400">
                <a:solidFill>
                  <a:schemeClr val="tx1"/>
                </a:solidFill>
                <a:latin typeface="Times New Roman" panose="02020603050405020304" pitchFamily="18" charset="0"/>
              </a:defRPr>
            </a:lvl6pPr>
            <a:lvl7pPr marL="3525838" defTabSz="1306513" fontAlgn="base">
              <a:spcBef>
                <a:spcPct val="0"/>
              </a:spcBef>
              <a:spcAft>
                <a:spcPct val="0"/>
              </a:spcAft>
              <a:defRPr sz="2400">
                <a:solidFill>
                  <a:schemeClr val="tx1"/>
                </a:solidFill>
                <a:latin typeface="Times New Roman" panose="02020603050405020304" pitchFamily="18" charset="0"/>
              </a:defRPr>
            </a:lvl7pPr>
            <a:lvl8pPr marL="3983038" defTabSz="1306513" fontAlgn="base">
              <a:spcBef>
                <a:spcPct val="0"/>
              </a:spcBef>
              <a:spcAft>
                <a:spcPct val="0"/>
              </a:spcAft>
              <a:defRPr sz="2400">
                <a:solidFill>
                  <a:schemeClr val="tx1"/>
                </a:solidFill>
                <a:latin typeface="Times New Roman" panose="02020603050405020304" pitchFamily="18" charset="0"/>
              </a:defRPr>
            </a:lvl8pPr>
            <a:lvl9pPr marL="4440238" defTabSz="1306513" fontAlgn="base">
              <a:spcBef>
                <a:spcPct val="0"/>
              </a:spcBef>
              <a:spcAft>
                <a:spcPct val="0"/>
              </a:spcAft>
              <a:defRPr sz="2400">
                <a:solidFill>
                  <a:schemeClr val="tx1"/>
                </a:solidFill>
                <a:latin typeface="Times New Roman" panose="02020603050405020304" pitchFamily="18" charset="0"/>
              </a:defRPr>
            </a:lvl9pPr>
          </a:lstStyle>
          <a:p>
            <a:pPr algn="ctr"/>
            <a:r>
              <a:rPr lang="en-US" altLang="en-US" sz="1200">
                <a:latin typeface="Verdana" panose="020B0604030504040204" pitchFamily="34" charset="0"/>
              </a:rPr>
              <a:t>Poseidon</a:t>
            </a:r>
          </a:p>
        </p:txBody>
      </p:sp>
      <p:sp>
        <p:nvSpPr>
          <p:cNvPr id="2586" name="AutoShape 538">
            <a:extLst>
              <a:ext uri="{FF2B5EF4-FFF2-40B4-BE49-F238E27FC236}">
                <a16:creationId xmlns:a16="http://schemas.microsoft.com/office/drawing/2014/main" id="{2BA08648-F315-8E4E-07FD-8A3681B8B291}"/>
              </a:ext>
            </a:extLst>
          </p:cNvPr>
          <p:cNvSpPr>
            <a:spLocks noChangeArrowheads="1"/>
          </p:cNvSpPr>
          <p:nvPr/>
        </p:nvSpPr>
        <p:spPr bwMode="auto">
          <a:xfrm>
            <a:off x="13603288" y="5010150"/>
            <a:ext cx="911225" cy="346075"/>
          </a:xfrm>
          <a:prstGeom prst="roundRect">
            <a:avLst>
              <a:gd name="adj" fmla="val 16667"/>
            </a:avLst>
          </a:prstGeom>
          <a:solidFill>
            <a:srgbClr val="D6E0FE"/>
          </a:solidFill>
          <a:ln>
            <a:noFill/>
          </a:ln>
          <a:effectLst/>
          <a:extLst>
            <a:ext uri="{91240B29-F687-4F45-9708-019B960494DF}">
              <a14:hiddenLine xmlns:a14="http://schemas.microsoft.com/office/drawing/2010/main" w="25400">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130602" tIns="65302" rIns="130602" bIns="65302" anchor="ctr"/>
          <a:lstStyle>
            <a:lvl1pPr defTabSz="1306513">
              <a:defRPr sz="2400">
                <a:solidFill>
                  <a:schemeClr val="tx1"/>
                </a:solidFill>
                <a:latin typeface="Times New Roman" panose="02020603050405020304" pitchFamily="18" charset="0"/>
              </a:defRPr>
            </a:lvl1pPr>
            <a:lvl2pPr marL="654050" defTabSz="1306513">
              <a:defRPr sz="2400">
                <a:solidFill>
                  <a:schemeClr val="tx1"/>
                </a:solidFill>
                <a:latin typeface="Times New Roman" panose="02020603050405020304" pitchFamily="18" charset="0"/>
              </a:defRPr>
            </a:lvl2pPr>
            <a:lvl3pPr marL="1306513" defTabSz="1306513">
              <a:defRPr sz="2400">
                <a:solidFill>
                  <a:schemeClr val="tx1"/>
                </a:solidFill>
                <a:latin typeface="Times New Roman" panose="02020603050405020304" pitchFamily="18" charset="0"/>
              </a:defRPr>
            </a:lvl3pPr>
            <a:lvl4pPr marL="1960563" defTabSz="1306513">
              <a:defRPr sz="2400">
                <a:solidFill>
                  <a:schemeClr val="tx1"/>
                </a:solidFill>
                <a:latin typeface="Times New Roman" panose="02020603050405020304" pitchFamily="18" charset="0"/>
              </a:defRPr>
            </a:lvl4pPr>
            <a:lvl5pPr marL="2611438" defTabSz="1306513">
              <a:defRPr sz="2400">
                <a:solidFill>
                  <a:schemeClr val="tx1"/>
                </a:solidFill>
                <a:latin typeface="Times New Roman" panose="02020603050405020304" pitchFamily="18" charset="0"/>
              </a:defRPr>
            </a:lvl5pPr>
            <a:lvl6pPr marL="3068638" defTabSz="1306513" fontAlgn="base">
              <a:spcBef>
                <a:spcPct val="0"/>
              </a:spcBef>
              <a:spcAft>
                <a:spcPct val="0"/>
              </a:spcAft>
              <a:defRPr sz="2400">
                <a:solidFill>
                  <a:schemeClr val="tx1"/>
                </a:solidFill>
                <a:latin typeface="Times New Roman" panose="02020603050405020304" pitchFamily="18" charset="0"/>
              </a:defRPr>
            </a:lvl6pPr>
            <a:lvl7pPr marL="3525838" defTabSz="1306513" fontAlgn="base">
              <a:spcBef>
                <a:spcPct val="0"/>
              </a:spcBef>
              <a:spcAft>
                <a:spcPct val="0"/>
              </a:spcAft>
              <a:defRPr sz="2400">
                <a:solidFill>
                  <a:schemeClr val="tx1"/>
                </a:solidFill>
                <a:latin typeface="Times New Roman" panose="02020603050405020304" pitchFamily="18" charset="0"/>
              </a:defRPr>
            </a:lvl7pPr>
            <a:lvl8pPr marL="3983038" defTabSz="1306513" fontAlgn="base">
              <a:spcBef>
                <a:spcPct val="0"/>
              </a:spcBef>
              <a:spcAft>
                <a:spcPct val="0"/>
              </a:spcAft>
              <a:defRPr sz="2400">
                <a:solidFill>
                  <a:schemeClr val="tx1"/>
                </a:solidFill>
                <a:latin typeface="Times New Roman" panose="02020603050405020304" pitchFamily="18" charset="0"/>
              </a:defRPr>
            </a:lvl8pPr>
            <a:lvl9pPr marL="4440238" defTabSz="1306513" fontAlgn="base">
              <a:spcBef>
                <a:spcPct val="0"/>
              </a:spcBef>
              <a:spcAft>
                <a:spcPct val="0"/>
              </a:spcAft>
              <a:defRPr sz="2400">
                <a:solidFill>
                  <a:schemeClr val="tx1"/>
                </a:solidFill>
                <a:latin typeface="Times New Roman" panose="02020603050405020304" pitchFamily="18" charset="0"/>
              </a:defRPr>
            </a:lvl9pPr>
          </a:lstStyle>
          <a:p>
            <a:pPr algn="ctr"/>
            <a:r>
              <a:rPr lang="en-US" altLang="en-US" sz="1800" b="1">
                <a:latin typeface="Verdana" panose="020B0604030504040204" pitchFamily="34" charset="0"/>
              </a:rPr>
              <a:t>Zeus</a:t>
            </a:r>
          </a:p>
        </p:txBody>
      </p:sp>
      <p:sp>
        <p:nvSpPr>
          <p:cNvPr id="2587" name="AutoShape 539">
            <a:extLst>
              <a:ext uri="{FF2B5EF4-FFF2-40B4-BE49-F238E27FC236}">
                <a16:creationId xmlns:a16="http://schemas.microsoft.com/office/drawing/2014/main" id="{148FDFEF-0219-E345-C9AD-BE7C2C926F71}"/>
              </a:ext>
            </a:extLst>
          </p:cNvPr>
          <p:cNvSpPr>
            <a:spLocks noChangeArrowheads="1"/>
          </p:cNvSpPr>
          <p:nvPr/>
        </p:nvSpPr>
        <p:spPr bwMode="auto">
          <a:xfrm>
            <a:off x="9980613" y="5010150"/>
            <a:ext cx="912812" cy="346075"/>
          </a:xfrm>
          <a:prstGeom prst="roundRect">
            <a:avLst>
              <a:gd name="adj" fmla="val 16667"/>
            </a:avLst>
          </a:prstGeom>
          <a:solidFill>
            <a:srgbClr val="FBD9F8"/>
          </a:solidFill>
          <a:ln>
            <a:noFill/>
          </a:ln>
          <a:effectLst/>
          <a:extLst>
            <a:ext uri="{91240B29-F687-4F45-9708-019B960494DF}">
              <a14:hiddenLine xmlns:a14="http://schemas.microsoft.com/office/drawing/2010/main" w="12700">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130602" tIns="65302" rIns="130602" bIns="65302" anchor="ctr"/>
          <a:lstStyle>
            <a:lvl1pPr defTabSz="1306513">
              <a:defRPr sz="2400">
                <a:solidFill>
                  <a:schemeClr val="tx1"/>
                </a:solidFill>
                <a:latin typeface="Times New Roman" panose="02020603050405020304" pitchFamily="18" charset="0"/>
              </a:defRPr>
            </a:lvl1pPr>
            <a:lvl2pPr marL="654050" defTabSz="1306513">
              <a:defRPr sz="2400">
                <a:solidFill>
                  <a:schemeClr val="tx1"/>
                </a:solidFill>
                <a:latin typeface="Times New Roman" panose="02020603050405020304" pitchFamily="18" charset="0"/>
              </a:defRPr>
            </a:lvl2pPr>
            <a:lvl3pPr marL="1306513" defTabSz="1306513">
              <a:defRPr sz="2400">
                <a:solidFill>
                  <a:schemeClr val="tx1"/>
                </a:solidFill>
                <a:latin typeface="Times New Roman" panose="02020603050405020304" pitchFamily="18" charset="0"/>
              </a:defRPr>
            </a:lvl3pPr>
            <a:lvl4pPr marL="1960563" defTabSz="1306513">
              <a:defRPr sz="2400">
                <a:solidFill>
                  <a:schemeClr val="tx1"/>
                </a:solidFill>
                <a:latin typeface="Times New Roman" panose="02020603050405020304" pitchFamily="18" charset="0"/>
              </a:defRPr>
            </a:lvl4pPr>
            <a:lvl5pPr marL="2611438" defTabSz="1306513">
              <a:defRPr sz="2400">
                <a:solidFill>
                  <a:schemeClr val="tx1"/>
                </a:solidFill>
                <a:latin typeface="Times New Roman" panose="02020603050405020304" pitchFamily="18" charset="0"/>
              </a:defRPr>
            </a:lvl5pPr>
            <a:lvl6pPr marL="3068638" defTabSz="1306513" fontAlgn="base">
              <a:spcBef>
                <a:spcPct val="0"/>
              </a:spcBef>
              <a:spcAft>
                <a:spcPct val="0"/>
              </a:spcAft>
              <a:defRPr sz="2400">
                <a:solidFill>
                  <a:schemeClr val="tx1"/>
                </a:solidFill>
                <a:latin typeface="Times New Roman" panose="02020603050405020304" pitchFamily="18" charset="0"/>
              </a:defRPr>
            </a:lvl6pPr>
            <a:lvl7pPr marL="3525838" defTabSz="1306513" fontAlgn="base">
              <a:spcBef>
                <a:spcPct val="0"/>
              </a:spcBef>
              <a:spcAft>
                <a:spcPct val="0"/>
              </a:spcAft>
              <a:defRPr sz="2400">
                <a:solidFill>
                  <a:schemeClr val="tx1"/>
                </a:solidFill>
                <a:latin typeface="Times New Roman" panose="02020603050405020304" pitchFamily="18" charset="0"/>
              </a:defRPr>
            </a:lvl7pPr>
            <a:lvl8pPr marL="3983038" defTabSz="1306513" fontAlgn="base">
              <a:spcBef>
                <a:spcPct val="0"/>
              </a:spcBef>
              <a:spcAft>
                <a:spcPct val="0"/>
              </a:spcAft>
              <a:defRPr sz="2400">
                <a:solidFill>
                  <a:schemeClr val="tx1"/>
                </a:solidFill>
                <a:latin typeface="Times New Roman" panose="02020603050405020304" pitchFamily="18" charset="0"/>
              </a:defRPr>
            </a:lvl8pPr>
            <a:lvl9pPr marL="4440238" defTabSz="1306513" fontAlgn="base">
              <a:spcBef>
                <a:spcPct val="0"/>
              </a:spcBef>
              <a:spcAft>
                <a:spcPct val="0"/>
              </a:spcAft>
              <a:defRPr sz="2400">
                <a:solidFill>
                  <a:schemeClr val="tx1"/>
                </a:solidFill>
                <a:latin typeface="Times New Roman" panose="02020603050405020304" pitchFamily="18" charset="0"/>
              </a:defRPr>
            </a:lvl9pPr>
          </a:lstStyle>
          <a:p>
            <a:pPr algn="ctr"/>
            <a:r>
              <a:rPr lang="en-US" altLang="en-US" sz="1200">
                <a:latin typeface="Verdana" panose="020B0604030504040204" pitchFamily="34" charset="0"/>
              </a:rPr>
              <a:t>Hera</a:t>
            </a:r>
          </a:p>
        </p:txBody>
      </p:sp>
      <p:sp>
        <p:nvSpPr>
          <p:cNvPr id="2588" name="AutoShape 540">
            <a:extLst>
              <a:ext uri="{FF2B5EF4-FFF2-40B4-BE49-F238E27FC236}">
                <a16:creationId xmlns:a16="http://schemas.microsoft.com/office/drawing/2014/main" id="{EDC5FAC8-5372-35D3-20B9-5CCBB2143690}"/>
              </a:ext>
            </a:extLst>
          </p:cNvPr>
          <p:cNvSpPr>
            <a:spLocks noChangeArrowheads="1"/>
          </p:cNvSpPr>
          <p:nvPr/>
        </p:nvSpPr>
        <p:spPr bwMode="auto">
          <a:xfrm>
            <a:off x="12334875" y="5010150"/>
            <a:ext cx="911225" cy="346075"/>
          </a:xfrm>
          <a:prstGeom prst="roundRect">
            <a:avLst>
              <a:gd name="adj" fmla="val 16667"/>
            </a:avLst>
          </a:prstGeom>
          <a:solidFill>
            <a:srgbClr val="FBD9F8"/>
          </a:solidFill>
          <a:ln>
            <a:noFill/>
          </a:ln>
          <a:effectLst/>
          <a:extLst>
            <a:ext uri="{91240B29-F687-4F45-9708-019B960494DF}">
              <a14:hiddenLine xmlns:a14="http://schemas.microsoft.com/office/drawing/2010/main" w="12700">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130602" tIns="65302" rIns="130602" bIns="65302" anchor="ctr"/>
          <a:lstStyle>
            <a:lvl1pPr defTabSz="1306513">
              <a:defRPr sz="2400">
                <a:solidFill>
                  <a:schemeClr val="tx1"/>
                </a:solidFill>
                <a:latin typeface="Times New Roman" panose="02020603050405020304" pitchFamily="18" charset="0"/>
              </a:defRPr>
            </a:lvl1pPr>
            <a:lvl2pPr marL="654050" defTabSz="1306513">
              <a:defRPr sz="2400">
                <a:solidFill>
                  <a:schemeClr val="tx1"/>
                </a:solidFill>
                <a:latin typeface="Times New Roman" panose="02020603050405020304" pitchFamily="18" charset="0"/>
              </a:defRPr>
            </a:lvl2pPr>
            <a:lvl3pPr marL="1306513" defTabSz="1306513">
              <a:defRPr sz="2400">
                <a:solidFill>
                  <a:schemeClr val="tx1"/>
                </a:solidFill>
                <a:latin typeface="Times New Roman" panose="02020603050405020304" pitchFamily="18" charset="0"/>
              </a:defRPr>
            </a:lvl3pPr>
            <a:lvl4pPr marL="1960563" defTabSz="1306513">
              <a:defRPr sz="2400">
                <a:solidFill>
                  <a:schemeClr val="tx1"/>
                </a:solidFill>
                <a:latin typeface="Times New Roman" panose="02020603050405020304" pitchFamily="18" charset="0"/>
              </a:defRPr>
            </a:lvl4pPr>
            <a:lvl5pPr marL="2611438" defTabSz="1306513">
              <a:defRPr sz="2400">
                <a:solidFill>
                  <a:schemeClr val="tx1"/>
                </a:solidFill>
                <a:latin typeface="Times New Roman" panose="02020603050405020304" pitchFamily="18" charset="0"/>
              </a:defRPr>
            </a:lvl5pPr>
            <a:lvl6pPr marL="3068638" defTabSz="1306513" fontAlgn="base">
              <a:spcBef>
                <a:spcPct val="0"/>
              </a:spcBef>
              <a:spcAft>
                <a:spcPct val="0"/>
              </a:spcAft>
              <a:defRPr sz="2400">
                <a:solidFill>
                  <a:schemeClr val="tx1"/>
                </a:solidFill>
                <a:latin typeface="Times New Roman" panose="02020603050405020304" pitchFamily="18" charset="0"/>
              </a:defRPr>
            </a:lvl6pPr>
            <a:lvl7pPr marL="3525838" defTabSz="1306513" fontAlgn="base">
              <a:spcBef>
                <a:spcPct val="0"/>
              </a:spcBef>
              <a:spcAft>
                <a:spcPct val="0"/>
              </a:spcAft>
              <a:defRPr sz="2400">
                <a:solidFill>
                  <a:schemeClr val="tx1"/>
                </a:solidFill>
                <a:latin typeface="Times New Roman" panose="02020603050405020304" pitchFamily="18" charset="0"/>
              </a:defRPr>
            </a:lvl7pPr>
            <a:lvl8pPr marL="3983038" defTabSz="1306513" fontAlgn="base">
              <a:spcBef>
                <a:spcPct val="0"/>
              </a:spcBef>
              <a:spcAft>
                <a:spcPct val="0"/>
              </a:spcAft>
              <a:defRPr sz="2400">
                <a:solidFill>
                  <a:schemeClr val="tx1"/>
                </a:solidFill>
                <a:latin typeface="Times New Roman" panose="02020603050405020304" pitchFamily="18" charset="0"/>
              </a:defRPr>
            </a:lvl8pPr>
            <a:lvl9pPr marL="4440238" defTabSz="1306513" fontAlgn="base">
              <a:spcBef>
                <a:spcPct val="0"/>
              </a:spcBef>
              <a:spcAft>
                <a:spcPct val="0"/>
              </a:spcAft>
              <a:defRPr sz="2400">
                <a:solidFill>
                  <a:schemeClr val="tx1"/>
                </a:solidFill>
                <a:latin typeface="Times New Roman" panose="02020603050405020304" pitchFamily="18" charset="0"/>
              </a:defRPr>
            </a:lvl9pPr>
          </a:lstStyle>
          <a:p>
            <a:pPr algn="ctr"/>
            <a:r>
              <a:rPr lang="en-US" altLang="en-US" sz="1200">
                <a:latin typeface="Verdana" panose="020B0604030504040204" pitchFamily="34" charset="0"/>
              </a:rPr>
              <a:t>Demeter</a:t>
            </a:r>
          </a:p>
        </p:txBody>
      </p:sp>
      <p:sp>
        <p:nvSpPr>
          <p:cNvPr id="2589" name="Oval 541">
            <a:extLst>
              <a:ext uri="{FF2B5EF4-FFF2-40B4-BE49-F238E27FC236}">
                <a16:creationId xmlns:a16="http://schemas.microsoft.com/office/drawing/2014/main" id="{F5362E3A-BCD0-A9AA-09E9-08A5B497C0E7}"/>
              </a:ext>
            </a:extLst>
          </p:cNvPr>
          <p:cNvSpPr>
            <a:spLocks noChangeArrowheads="1"/>
          </p:cNvSpPr>
          <p:nvPr/>
        </p:nvSpPr>
        <p:spPr bwMode="auto">
          <a:xfrm>
            <a:off x="10217150" y="4000500"/>
            <a:ext cx="50800" cy="53975"/>
          </a:xfrm>
          <a:prstGeom prst="ellipse">
            <a:avLst/>
          </a:prstGeom>
          <a:solidFill>
            <a:schemeClr val="tx2"/>
          </a:solidFill>
          <a:ln w="222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cxnSp>
        <p:nvCxnSpPr>
          <p:cNvPr id="2590" name="AutoShape 542">
            <a:extLst>
              <a:ext uri="{FF2B5EF4-FFF2-40B4-BE49-F238E27FC236}">
                <a16:creationId xmlns:a16="http://schemas.microsoft.com/office/drawing/2014/main" id="{1CE9C6DB-3B95-9994-79D1-837FEF766741}"/>
              </a:ext>
            </a:extLst>
          </p:cNvPr>
          <p:cNvCxnSpPr>
            <a:cxnSpLocks noChangeShapeType="1"/>
            <a:stCxn id="2589" idx="4"/>
            <a:endCxn id="2564" idx="0"/>
          </p:cNvCxnSpPr>
          <p:nvPr/>
        </p:nvCxnSpPr>
        <p:spPr bwMode="auto">
          <a:xfrm rot="5400000">
            <a:off x="8691563" y="3473450"/>
            <a:ext cx="958850" cy="2143125"/>
          </a:xfrm>
          <a:prstGeom prst="bentConnector3">
            <a:avLst>
              <a:gd name="adj1" fmla="val 49171"/>
            </a:avLst>
          </a:prstGeom>
          <a:noFill/>
          <a:ln w="22225">
            <a:solidFill>
              <a:srgbClr val="339966"/>
            </a:solidFill>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2591" name="AutoShape 543">
            <a:extLst>
              <a:ext uri="{FF2B5EF4-FFF2-40B4-BE49-F238E27FC236}">
                <a16:creationId xmlns:a16="http://schemas.microsoft.com/office/drawing/2014/main" id="{6E55E1B5-FBCE-36D0-55DA-379E1C985F38}"/>
              </a:ext>
            </a:extLst>
          </p:cNvPr>
          <p:cNvCxnSpPr>
            <a:cxnSpLocks noChangeShapeType="1"/>
            <a:stCxn id="2589" idx="4"/>
            <a:endCxn id="2565" idx="0"/>
          </p:cNvCxnSpPr>
          <p:nvPr/>
        </p:nvCxnSpPr>
        <p:spPr bwMode="auto">
          <a:xfrm rot="5400000">
            <a:off x="9294019" y="4066382"/>
            <a:ext cx="949325" cy="947737"/>
          </a:xfrm>
          <a:prstGeom prst="bentConnector3">
            <a:avLst>
              <a:gd name="adj1" fmla="val 49495"/>
            </a:avLst>
          </a:prstGeom>
          <a:noFill/>
          <a:ln w="22225">
            <a:solidFill>
              <a:srgbClr val="339966"/>
            </a:solidFill>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2592" name="AutoShape 544">
            <a:extLst>
              <a:ext uri="{FF2B5EF4-FFF2-40B4-BE49-F238E27FC236}">
                <a16:creationId xmlns:a16="http://schemas.microsoft.com/office/drawing/2014/main" id="{719B2F79-1E30-018F-0A90-C2AD9A945887}"/>
              </a:ext>
            </a:extLst>
          </p:cNvPr>
          <p:cNvCxnSpPr>
            <a:cxnSpLocks noChangeShapeType="1"/>
            <a:stCxn id="2589" idx="4"/>
            <a:endCxn id="2585" idx="0"/>
          </p:cNvCxnSpPr>
          <p:nvPr/>
        </p:nvCxnSpPr>
        <p:spPr bwMode="auto">
          <a:xfrm rot="16200000" flipH="1">
            <a:off x="10421937" y="3886201"/>
            <a:ext cx="949325" cy="1308100"/>
          </a:xfrm>
          <a:prstGeom prst="bentConnector3">
            <a:avLst>
              <a:gd name="adj1" fmla="val 49333"/>
            </a:avLst>
          </a:prstGeom>
          <a:noFill/>
          <a:ln w="22225">
            <a:solidFill>
              <a:srgbClr val="339966"/>
            </a:solidFill>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2593" name="Oval 545">
            <a:extLst>
              <a:ext uri="{FF2B5EF4-FFF2-40B4-BE49-F238E27FC236}">
                <a16:creationId xmlns:a16="http://schemas.microsoft.com/office/drawing/2014/main" id="{09A5AB17-24C0-205E-34D0-DD02F42646F1}"/>
              </a:ext>
            </a:extLst>
          </p:cNvPr>
          <p:cNvSpPr>
            <a:spLocks noChangeArrowheads="1"/>
          </p:cNvSpPr>
          <p:nvPr/>
        </p:nvSpPr>
        <p:spPr bwMode="auto">
          <a:xfrm>
            <a:off x="9771063" y="2389188"/>
            <a:ext cx="49212" cy="52387"/>
          </a:xfrm>
          <a:prstGeom prst="ellipse">
            <a:avLst/>
          </a:prstGeom>
          <a:solidFill>
            <a:schemeClr val="tx2"/>
          </a:solidFill>
          <a:ln w="222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cxnSp>
        <p:nvCxnSpPr>
          <p:cNvPr id="2594" name="AutoShape 546">
            <a:extLst>
              <a:ext uri="{FF2B5EF4-FFF2-40B4-BE49-F238E27FC236}">
                <a16:creationId xmlns:a16="http://schemas.microsoft.com/office/drawing/2014/main" id="{D2A6F041-3FBF-D052-820F-E85D031621EE}"/>
              </a:ext>
            </a:extLst>
          </p:cNvPr>
          <p:cNvCxnSpPr>
            <a:cxnSpLocks noChangeShapeType="1"/>
            <a:stCxn id="2589" idx="4"/>
            <a:endCxn id="2586" idx="0"/>
          </p:cNvCxnSpPr>
          <p:nvPr/>
        </p:nvCxnSpPr>
        <p:spPr bwMode="auto">
          <a:xfrm rot="16200000" flipH="1">
            <a:off x="11678444" y="2629694"/>
            <a:ext cx="944562" cy="3816350"/>
          </a:xfrm>
          <a:prstGeom prst="bentConnector3">
            <a:avLst>
              <a:gd name="adj1" fmla="val 49412"/>
            </a:avLst>
          </a:prstGeom>
          <a:noFill/>
          <a:ln w="22225">
            <a:solidFill>
              <a:srgbClr val="339966"/>
            </a:solidFill>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2595" name="AutoShape 547">
            <a:extLst>
              <a:ext uri="{FF2B5EF4-FFF2-40B4-BE49-F238E27FC236}">
                <a16:creationId xmlns:a16="http://schemas.microsoft.com/office/drawing/2014/main" id="{775BD41F-C42E-CB32-1535-A9790EE6A57E}"/>
              </a:ext>
            </a:extLst>
          </p:cNvPr>
          <p:cNvCxnSpPr>
            <a:cxnSpLocks noChangeShapeType="1"/>
            <a:stCxn id="2589" idx="4"/>
            <a:endCxn id="2587" idx="0"/>
          </p:cNvCxnSpPr>
          <p:nvPr/>
        </p:nvCxnSpPr>
        <p:spPr bwMode="auto">
          <a:xfrm rot="16200000" flipH="1">
            <a:off x="9867901" y="4440237"/>
            <a:ext cx="944562" cy="195263"/>
          </a:xfrm>
          <a:prstGeom prst="bentConnector3">
            <a:avLst>
              <a:gd name="adj1" fmla="val 49412"/>
            </a:avLst>
          </a:prstGeom>
          <a:noFill/>
          <a:ln w="22225">
            <a:solidFill>
              <a:srgbClr val="339966"/>
            </a:solidFill>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2596" name="AutoShape 548">
            <a:extLst>
              <a:ext uri="{FF2B5EF4-FFF2-40B4-BE49-F238E27FC236}">
                <a16:creationId xmlns:a16="http://schemas.microsoft.com/office/drawing/2014/main" id="{48FD5F3A-3927-E863-61EE-404E9953168E}"/>
              </a:ext>
            </a:extLst>
          </p:cNvPr>
          <p:cNvCxnSpPr>
            <a:cxnSpLocks noChangeShapeType="1"/>
            <a:stCxn id="2589" idx="4"/>
            <a:endCxn id="2588" idx="0"/>
          </p:cNvCxnSpPr>
          <p:nvPr/>
        </p:nvCxnSpPr>
        <p:spPr bwMode="auto">
          <a:xfrm rot="16200000" flipH="1">
            <a:off x="11044238" y="3263900"/>
            <a:ext cx="944562" cy="2547938"/>
          </a:xfrm>
          <a:prstGeom prst="bentConnector3">
            <a:avLst>
              <a:gd name="adj1" fmla="val 49412"/>
            </a:avLst>
          </a:prstGeom>
          <a:noFill/>
          <a:ln w="22225">
            <a:solidFill>
              <a:srgbClr val="339966"/>
            </a:solidFill>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2597" name="AutoShape 549">
            <a:extLst>
              <a:ext uri="{FF2B5EF4-FFF2-40B4-BE49-F238E27FC236}">
                <a16:creationId xmlns:a16="http://schemas.microsoft.com/office/drawing/2014/main" id="{2B6CCBFC-82DE-D743-44DF-B911BF9ECD7D}"/>
              </a:ext>
            </a:extLst>
          </p:cNvPr>
          <p:cNvSpPr>
            <a:spLocks noChangeArrowheads="1"/>
          </p:cNvSpPr>
          <p:nvPr/>
        </p:nvSpPr>
        <p:spPr bwMode="auto">
          <a:xfrm>
            <a:off x="10383838" y="3481388"/>
            <a:ext cx="942975" cy="347662"/>
          </a:xfrm>
          <a:prstGeom prst="roundRect">
            <a:avLst>
              <a:gd name="adj" fmla="val 16667"/>
            </a:avLst>
          </a:prstGeom>
          <a:solidFill>
            <a:srgbClr val="FBD9F8"/>
          </a:solidFill>
          <a:ln w="1270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130602" tIns="65302" rIns="130602" bIns="65302" anchor="ctr"/>
          <a:lstStyle>
            <a:lvl1pPr defTabSz="1306513">
              <a:defRPr sz="2400">
                <a:solidFill>
                  <a:schemeClr val="tx1"/>
                </a:solidFill>
                <a:latin typeface="Times New Roman" panose="02020603050405020304" pitchFamily="18" charset="0"/>
              </a:defRPr>
            </a:lvl1pPr>
            <a:lvl2pPr marL="654050" defTabSz="1306513">
              <a:defRPr sz="2400">
                <a:solidFill>
                  <a:schemeClr val="tx1"/>
                </a:solidFill>
                <a:latin typeface="Times New Roman" panose="02020603050405020304" pitchFamily="18" charset="0"/>
              </a:defRPr>
            </a:lvl2pPr>
            <a:lvl3pPr marL="1306513" defTabSz="1306513">
              <a:defRPr sz="2400">
                <a:solidFill>
                  <a:schemeClr val="tx1"/>
                </a:solidFill>
                <a:latin typeface="Times New Roman" panose="02020603050405020304" pitchFamily="18" charset="0"/>
              </a:defRPr>
            </a:lvl3pPr>
            <a:lvl4pPr marL="1960563" defTabSz="1306513">
              <a:defRPr sz="2400">
                <a:solidFill>
                  <a:schemeClr val="tx1"/>
                </a:solidFill>
                <a:latin typeface="Times New Roman" panose="02020603050405020304" pitchFamily="18" charset="0"/>
              </a:defRPr>
            </a:lvl4pPr>
            <a:lvl5pPr marL="2611438" defTabSz="1306513">
              <a:defRPr sz="2400">
                <a:solidFill>
                  <a:schemeClr val="tx1"/>
                </a:solidFill>
                <a:latin typeface="Times New Roman" panose="02020603050405020304" pitchFamily="18" charset="0"/>
              </a:defRPr>
            </a:lvl5pPr>
            <a:lvl6pPr marL="3068638" defTabSz="1306513" fontAlgn="base">
              <a:spcBef>
                <a:spcPct val="0"/>
              </a:spcBef>
              <a:spcAft>
                <a:spcPct val="0"/>
              </a:spcAft>
              <a:defRPr sz="2400">
                <a:solidFill>
                  <a:schemeClr val="tx1"/>
                </a:solidFill>
                <a:latin typeface="Times New Roman" panose="02020603050405020304" pitchFamily="18" charset="0"/>
              </a:defRPr>
            </a:lvl6pPr>
            <a:lvl7pPr marL="3525838" defTabSz="1306513" fontAlgn="base">
              <a:spcBef>
                <a:spcPct val="0"/>
              </a:spcBef>
              <a:spcAft>
                <a:spcPct val="0"/>
              </a:spcAft>
              <a:defRPr sz="2400">
                <a:solidFill>
                  <a:schemeClr val="tx1"/>
                </a:solidFill>
                <a:latin typeface="Times New Roman" panose="02020603050405020304" pitchFamily="18" charset="0"/>
              </a:defRPr>
            </a:lvl7pPr>
            <a:lvl8pPr marL="3983038" defTabSz="1306513" fontAlgn="base">
              <a:spcBef>
                <a:spcPct val="0"/>
              </a:spcBef>
              <a:spcAft>
                <a:spcPct val="0"/>
              </a:spcAft>
              <a:defRPr sz="2400">
                <a:solidFill>
                  <a:schemeClr val="tx1"/>
                </a:solidFill>
                <a:latin typeface="Times New Roman" panose="02020603050405020304" pitchFamily="18" charset="0"/>
              </a:defRPr>
            </a:lvl8pPr>
            <a:lvl9pPr marL="4440238" defTabSz="1306513" fontAlgn="base">
              <a:spcBef>
                <a:spcPct val="0"/>
              </a:spcBef>
              <a:spcAft>
                <a:spcPct val="0"/>
              </a:spcAft>
              <a:defRPr sz="2400">
                <a:solidFill>
                  <a:schemeClr val="tx1"/>
                </a:solidFill>
                <a:latin typeface="Times New Roman" panose="02020603050405020304" pitchFamily="18" charset="0"/>
              </a:defRPr>
            </a:lvl9pPr>
          </a:lstStyle>
          <a:p>
            <a:pPr algn="ctr"/>
            <a:r>
              <a:rPr lang="en-US" altLang="en-US" sz="1200">
                <a:latin typeface="Verdana" panose="020B0604030504040204" pitchFamily="34" charset="0"/>
              </a:rPr>
              <a:t>Rhea</a:t>
            </a:r>
          </a:p>
        </p:txBody>
      </p:sp>
      <p:sp>
        <p:nvSpPr>
          <p:cNvPr id="2598" name="AutoShape 550">
            <a:extLst>
              <a:ext uri="{FF2B5EF4-FFF2-40B4-BE49-F238E27FC236}">
                <a16:creationId xmlns:a16="http://schemas.microsoft.com/office/drawing/2014/main" id="{A8E3CACE-F654-C3FD-0F59-88475C71D12C}"/>
              </a:ext>
            </a:extLst>
          </p:cNvPr>
          <p:cNvSpPr>
            <a:spLocks noChangeArrowheads="1"/>
          </p:cNvSpPr>
          <p:nvPr/>
        </p:nvSpPr>
        <p:spPr bwMode="auto">
          <a:xfrm>
            <a:off x="9239250" y="3481388"/>
            <a:ext cx="942975" cy="347662"/>
          </a:xfrm>
          <a:prstGeom prst="roundRect">
            <a:avLst>
              <a:gd name="adj" fmla="val 16667"/>
            </a:avLst>
          </a:prstGeom>
          <a:solidFill>
            <a:srgbClr val="D6E0FE"/>
          </a:solidFill>
          <a:ln w="1270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130602" tIns="65302" rIns="130602" bIns="65302" anchor="ctr"/>
          <a:lstStyle>
            <a:lvl1pPr defTabSz="1306513">
              <a:defRPr sz="2400">
                <a:solidFill>
                  <a:schemeClr val="tx1"/>
                </a:solidFill>
                <a:latin typeface="Times New Roman" panose="02020603050405020304" pitchFamily="18" charset="0"/>
              </a:defRPr>
            </a:lvl1pPr>
            <a:lvl2pPr marL="654050" defTabSz="1306513">
              <a:defRPr sz="2400">
                <a:solidFill>
                  <a:schemeClr val="tx1"/>
                </a:solidFill>
                <a:latin typeface="Times New Roman" panose="02020603050405020304" pitchFamily="18" charset="0"/>
              </a:defRPr>
            </a:lvl2pPr>
            <a:lvl3pPr marL="1306513" defTabSz="1306513">
              <a:defRPr sz="2400">
                <a:solidFill>
                  <a:schemeClr val="tx1"/>
                </a:solidFill>
                <a:latin typeface="Times New Roman" panose="02020603050405020304" pitchFamily="18" charset="0"/>
              </a:defRPr>
            </a:lvl3pPr>
            <a:lvl4pPr marL="1960563" defTabSz="1306513">
              <a:defRPr sz="2400">
                <a:solidFill>
                  <a:schemeClr val="tx1"/>
                </a:solidFill>
                <a:latin typeface="Times New Roman" panose="02020603050405020304" pitchFamily="18" charset="0"/>
              </a:defRPr>
            </a:lvl4pPr>
            <a:lvl5pPr marL="2611438" defTabSz="1306513">
              <a:defRPr sz="2400">
                <a:solidFill>
                  <a:schemeClr val="tx1"/>
                </a:solidFill>
                <a:latin typeface="Times New Roman" panose="02020603050405020304" pitchFamily="18" charset="0"/>
              </a:defRPr>
            </a:lvl5pPr>
            <a:lvl6pPr marL="3068638" defTabSz="1306513" fontAlgn="base">
              <a:spcBef>
                <a:spcPct val="0"/>
              </a:spcBef>
              <a:spcAft>
                <a:spcPct val="0"/>
              </a:spcAft>
              <a:defRPr sz="2400">
                <a:solidFill>
                  <a:schemeClr val="tx1"/>
                </a:solidFill>
                <a:latin typeface="Times New Roman" panose="02020603050405020304" pitchFamily="18" charset="0"/>
              </a:defRPr>
            </a:lvl6pPr>
            <a:lvl7pPr marL="3525838" defTabSz="1306513" fontAlgn="base">
              <a:spcBef>
                <a:spcPct val="0"/>
              </a:spcBef>
              <a:spcAft>
                <a:spcPct val="0"/>
              </a:spcAft>
              <a:defRPr sz="2400">
                <a:solidFill>
                  <a:schemeClr val="tx1"/>
                </a:solidFill>
                <a:latin typeface="Times New Roman" panose="02020603050405020304" pitchFamily="18" charset="0"/>
              </a:defRPr>
            </a:lvl7pPr>
            <a:lvl8pPr marL="3983038" defTabSz="1306513" fontAlgn="base">
              <a:spcBef>
                <a:spcPct val="0"/>
              </a:spcBef>
              <a:spcAft>
                <a:spcPct val="0"/>
              </a:spcAft>
              <a:defRPr sz="2400">
                <a:solidFill>
                  <a:schemeClr val="tx1"/>
                </a:solidFill>
                <a:latin typeface="Times New Roman" panose="02020603050405020304" pitchFamily="18" charset="0"/>
              </a:defRPr>
            </a:lvl8pPr>
            <a:lvl9pPr marL="4440238" defTabSz="1306513" fontAlgn="base">
              <a:spcBef>
                <a:spcPct val="0"/>
              </a:spcBef>
              <a:spcAft>
                <a:spcPct val="0"/>
              </a:spcAft>
              <a:defRPr sz="2400">
                <a:solidFill>
                  <a:schemeClr val="tx1"/>
                </a:solidFill>
                <a:latin typeface="Times New Roman" panose="02020603050405020304" pitchFamily="18" charset="0"/>
              </a:defRPr>
            </a:lvl9pPr>
          </a:lstStyle>
          <a:p>
            <a:pPr algn="ctr"/>
            <a:r>
              <a:rPr lang="en-US" altLang="en-US" sz="1200">
                <a:latin typeface="Verdana" panose="020B0604030504040204" pitchFamily="34" charset="0"/>
              </a:rPr>
              <a:t>Cronus</a:t>
            </a:r>
          </a:p>
        </p:txBody>
      </p:sp>
      <p:sp>
        <p:nvSpPr>
          <p:cNvPr id="2599" name="Oval 551">
            <a:extLst>
              <a:ext uri="{FF2B5EF4-FFF2-40B4-BE49-F238E27FC236}">
                <a16:creationId xmlns:a16="http://schemas.microsoft.com/office/drawing/2014/main" id="{A2CDB53E-01CD-9542-C16B-FA8FF2EEB683}"/>
              </a:ext>
            </a:extLst>
          </p:cNvPr>
          <p:cNvSpPr>
            <a:spLocks noChangeArrowheads="1"/>
          </p:cNvSpPr>
          <p:nvPr/>
        </p:nvSpPr>
        <p:spPr bwMode="auto">
          <a:xfrm>
            <a:off x="11720513" y="5513388"/>
            <a:ext cx="50800" cy="52387"/>
          </a:xfrm>
          <a:prstGeom prst="ellipse">
            <a:avLst/>
          </a:prstGeom>
          <a:solidFill>
            <a:schemeClr val="tx2"/>
          </a:solidFill>
          <a:ln w="222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600" name="AutoShape 552">
            <a:extLst>
              <a:ext uri="{FF2B5EF4-FFF2-40B4-BE49-F238E27FC236}">
                <a16:creationId xmlns:a16="http://schemas.microsoft.com/office/drawing/2014/main" id="{748069BD-41F6-9171-4946-0D08F2FBA56C}"/>
              </a:ext>
            </a:extLst>
          </p:cNvPr>
          <p:cNvSpPr>
            <a:spLocks noChangeArrowheads="1"/>
          </p:cNvSpPr>
          <p:nvPr/>
        </p:nvSpPr>
        <p:spPr bwMode="auto">
          <a:xfrm>
            <a:off x="7156450" y="7578725"/>
            <a:ext cx="914400" cy="347663"/>
          </a:xfrm>
          <a:prstGeom prst="roundRect">
            <a:avLst>
              <a:gd name="adj" fmla="val 16667"/>
            </a:avLst>
          </a:prstGeom>
          <a:solidFill>
            <a:srgbClr val="D6E0FE"/>
          </a:solidFill>
          <a:ln>
            <a:noFill/>
          </a:ln>
          <a:effectLst/>
          <a:extLst>
            <a:ext uri="{91240B29-F687-4F45-9708-019B960494DF}">
              <a14:hiddenLine xmlns:a14="http://schemas.microsoft.com/office/drawing/2010/main" w="12700">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130602" tIns="65302" rIns="130602" bIns="65302" anchor="ctr"/>
          <a:lstStyle>
            <a:lvl1pPr defTabSz="1306513">
              <a:defRPr sz="2400">
                <a:solidFill>
                  <a:schemeClr val="tx1"/>
                </a:solidFill>
                <a:latin typeface="Times New Roman" panose="02020603050405020304" pitchFamily="18" charset="0"/>
              </a:defRPr>
            </a:lvl1pPr>
            <a:lvl2pPr marL="654050" defTabSz="1306513">
              <a:defRPr sz="2400">
                <a:solidFill>
                  <a:schemeClr val="tx1"/>
                </a:solidFill>
                <a:latin typeface="Times New Roman" panose="02020603050405020304" pitchFamily="18" charset="0"/>
              </a:defRPr>
            </a:lvl2pPr>
            <a:lvl3pPr marL="1306513" defTabSz="1306513">
              <a:defRPr sz="2400">
                <a:solidFill>
                  <a:schemeClr val="tx1"/>
                </a:solidFill>
                <a:latin typeface="Times New Roman" panose="02020603050405020304" pitchFamily="18" charset="0"/>
              </a:defRPr>
            </a:lvl3pPr>
            <a:lvl4pPr marL="1960563" defTabSz="1306513">
              <a:defRPr sz="2400">
                <a:solidFill>
                  <a:schemeClr val="tx1"/>
                </a:solidFill>
                <a:latin typeface="Times New Roman" panose="02020603050405020304" pitchFamily="18" charset="0"/>
              </a:defRPr>
            </a:lvl4pPr>
            <a:lvl5pPr marL="2611438" defTabSz="1306513">
              <a:defRPr sz="2400">
                <a:solidFill>
                  <a:schemeClr val="tx1"/>
                </a:solidFill>
                <a:latin typeface="Times New Roman" panose="02020603050405020304" pitchFamily="18" charset="0"/>
              </a:defRPr>
            </a:lvl5pPr>
            <a:lvl6pPr marL="3068638" defTabSz="1306513" fontAlgn="base">
              <a:spcBef>
                <a:spcPct val="0"/>
              </a:spcBef>
              <a:spcAft>
                <a:spcPct val="0"/>
              </a:spcAft>
              <a:defRPr sz="2400">
                <a:solidFill>
                  <a:schemeClr val="tx1"/>
                </a:solidFill>
                <a:latin typeface="Times New Roman" panose="02020603050405020304" pitchFamily="18" charset="0"/>
              </a:defRPr>
            </a:lvl6pPr>
            <a:lvl7pPr marL="3525838" defTabSz="1306513" fontAlgn="base">
              <a:spcBef>
                <a:spcPct val="0"/>
              </a:spcBef>
              <a:spcAft>
                <a:spcPct val="0"/>
              </a:spcAft>
              <a:defRPr sz="2400">
                <a:solidFill>
                  <a:schemeClr val="tx1"/>
                </a:solidFill>
                <a:latin typeface="Times New Roman" panose="02020603050405020304" pitchFamily="18" charset="0"/>
              </a:defRPr>
            </a:lvl7pPr>
            <a:lvl8pPr marL="3983038" defTabSz="1306513" fontAlgn="base">
              <a:spcBef>
                <a:spcPct val="0"/>
              </a:spcBef>
              <a:spcAft>
                <a:spcPct val="0"/>
              </a:spcAft>
              <a:defRPr sz="2400">
                <a:solidFill>
                  <a:schemeClr val="tx1"/>
                </a:solidFill>
                <a:latin typeface="Times New Roman" panose="02020603050405020304" pitchFamily="18" charset="0"/>
              </a:defRPr>
            </a:lvl8pPr>
            <a:lvl9pPr marL="4440238" defTabSz="1306513" fontAlgn="base">
              <a:spcBef>
                <a:spcPct val="0"/>
              </a:spcBef>
              <a:spcAft>
                <a:spcPct val="0"/>
              </a:spcAft>
              <a:defRPr sz="2400">
                <a:solidFill>
                  <a:schemeClr val="tx1"/>
                </a:solidFill>
                <a:latin typeface="Times New Roman" panose="02020603050405020304" pitchFamily="18" charset="0"/>
              </a:defRPr>
            </a:lvl9pPr>
          </a:lstStyle>
          <a:p>
            <a:pPr algn="ctr"/>
            <a:r>
              <a:rPr lang="en-US" altLang="en-US" sz="1200">
                <a:latin typeface="Verdana" panose="020B0604030504040204" pitchFamily="34" charset="0"/>
              </a:rPr>
              <a:t>Ares</a:t>
            </a:r>
          </a:p>
        </p:txBody>
      </p:sp>
      <p:sp>
        <p:nvSpPr>
          <p:cNvPr id="2601" name="AutoShape 553">
            <a:extLst>
              <a:ext uri="{FF2B5EF4-FFF2-40B4-BE49-F238E27FC236}">
                <a16:creationId xmlns:a16="http://schemas.microsoft.com/office/drawing/2014/main" id="{38053DBE-71E4-44A8-F8BE-D68EC319EE2F}"/>
              </a:ext>
            </a:extLst>
          </p:cNvPr>
          <p:cNvSpPr>
            <a:spLocks noChangeArrowheads="1"/>
          </p:cNvSpPr>
          <p:nvPr/>
        </p:nvSpPr>
        <p:spPr bwMode="auto">
          <a:xfrm>
            <a:off x="8359775" y="7578725"/>
            <a:ext cx="912813" cy="347663"/>
          </a:xfrm>
          <a:prstGeom prst="roundRect">
            <a:avLst>
              <a:gd name="adj" fmla="val 16667"/>
            </a:avLst>
          </a:prstGeom>
          <a:solidFill>
            <a:srgbClr val="FBD9F8"/>
          </a:solidFill>
          <a:ln>
            <a:noFill/>
          </a:ln>
          <a:effectLst/>
          <a:extLst>
            <a:ext uri="{91240B29-F687-4F45-9708-019B960494DF}">
              <a14:hiddenLine xmlns:a14="http://schemas.microsoft.com/office/drawing/2010/main" w="12700">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130602" tIns="65302" rIns="130602" bIns="65302" anchor="ctr"/>
          <a:lstStyle>
            <a:lvl1pPr defTabSz="1306513">
              <a:defRPr sz="2400">
                <a:solidFill>
                  <a:schemeClr val="tx1"/>
                </a:solidFill>
                <a:latin typeface="Times New Roman" panose="02020603050405020304" pitchFamily="18" charset="0"/>
              </a:defRPr>
            </a:lvl1pPr>
            <a:lvl2pPr marL="654050" defTabSz="1306513">
              <a:defRPr sz="2400">
                <a:solidFill>
                  <a:schemeClr val="tx1"/>
                </a:solidFill>
                <a:latin typeface="Times New Roman" panose="02020603050405020304" pitchFamily="18" charset="0"/>
              </a:defRPr>
            </a:lvl2pPr>
            <a:lvl3pPr marL="1306513" defTabSz="1306513">
              <a:defRPr sz="2400">
                <a:solidFill>
                  <a:schemeClr val="tx1"/>
                </a:solidFill>
                <a:latin typeface="Times New Roman" panose="02020603050405020304" pitchFamily="18" charset="0"/>
              </a:defRPr>
            </a:lvl3pPr>
            <a:lvl4pPr marL="1960563" defTabSz="1306513">
              <a:defRPr sz="2400">
                <a:solidFill>
                  <a:schemeClr val="tx1"/>
                </a:solidFill>
                <a:latin typeface="Times New Roman" panose="02020603050405020304" pitchFamily="18" charset="0"/>
              </a:defRPr>
            </a:lvl4pPr>
            <a:lvl5pPr marL="2611438" defTabSz="1306513">
              <a:defRPr sz="2400">
                <a:solidFill>
                  <a:schemeClr val="tx1"/>
                </a:solidFill>
                <a:latin typeface="Times New Roman" panose="02020603050405020304" pitchFamily="18" charset="0"/>
              </a:defRPr>
            </a:lvl5pPr>
            <a:lvl6pPr marL="3068638" defTabSz="1306513" fontAlgn="base">
              <a:spcBef>
                <a:spcPct val="0"/>
              </a:spcBef>
              <a:spcAft>
                <a:spcPct val="0"/>
              </a:spcAft>
              <a:defRPr sz="2400">
                <a:solidFill>
                  <a:schemeClr val="tx1"/>
                </a:solidFill>
                <a:latin typeface="Times New Roman" panose="02020603050405020304" pitchFamily="18" charset="0"/>
              </a:defRPr>
            </a:lvl6pPr>
            <a:lvl7pPr marL="3525838" defTabSz="1306513" fontAlgn="base">
              <a:spcBef>
                <a:spcPct val="0"/>
              </a:spcBef>
              <a:spcAft>
                <a:spcPct val="0"/>
              </a:spcAft>
              <a:defRPr sz="2400">
                <a:solidFill>
                  <a:schemeClr val="tx1"/>
                </a:solidFill>
                <a:latin typeface="Times New Roman" panose="02020603050405020304" pitchFamily="18" charset="0"/>
              </a:defRPr>
            </a:lvl7pPr>
            <a:lvl8pPr marL="3983038" defTabSz="1306513" fontAlgn="base">
              <a:spcBef>
                <a:spcPct val="0"/>
              </a:spcBef>
              <a:spcAft>
                <a:spcPct val="0"/>
              </a:spcAft>
              <a:defRPr sz="2400">
                <a:solidFill>
                  <a:schemeClr val="tx1"/>
                </a:solidFill>
                <a:latin typeface="Times New Roman" panose="02020603050405020304" pitchFamily="18" charset="0"/>
              </a:defRPr>
            </a:lvl8pPr>
            <a:lvl9pPr marL="4440238" defTabSz="1306513" fontAlgn="base">
              <a:spcBef>
                <a:spcPct val="0"/>
              </a:spcBef>
              <a:spcAft>
                <a:spcPct val="0"/>
              </a:spcAft>
              <a:defRPr sz="2400">
                <a:solidFill>
                  <a:schemeClr val="tx1"/>
                </a:solidFill>
                <a:latin typeface="Times New Roman" panose="02020603050405020304" pitchFamily="18" charset="0"/>
              </a:defRPr>
            </a:lvl9pPr>
          </a:lstStyle>
          <a:p>
            <a:pPr algn="ctr"/>
            <a:r>
              <a:rPr lang="en-US" altLang="en-US" sz="1200">
                <a:latin typeface="Verdana" panose="020B0604030504040204" pitchFamily="34" charset="0"/>
              </a:rPr>
              <a:t>Hebe</a:t>
            </a:r>
          </a:p>
        </p:txBody>
      </p:sp>
      <p:sp>
        <p:nvSpPr>
          <p:cNvPr id="2602" name="AutoShape 554">
            <a:extLst>
              <a:ext uri="{FF2B5EF4-FFF2-40B4-BE49-F238E27FC236}">
                <a16:creationId xmlns:a16="http://schemas.microsoft.com/office/drawing/2014/main" id="{430245B7-6569-19E0-FD3C-9848B6DF89F4}"/>
              </a:ext>
            </a:extLst>
          </p:cNvPr>
          <p:cNvSpPr>
            <a:spLocks noChangeArrowheads="1"/>
          </p:cNvSpPr>
          <p:nvPr/>
        </p:nvSpPr>
        <p:spPr bwMode="auto">
          <a:xfrm>
            <a:off x="9561513" y="7578725"/>
            <a:ext cx="914400" cy="347663"/>
          </a:xfrm>
          <a:prstGeom prst="roundRect">
            <a:avLst>
              <a:gd name="adj" fmla="val 16667"/>
            </a:avLst>
          </a:prstGeom>
          <a:solidFill>
            <a:srgbClr val="D6E0FE"/>
          </a:solidFill>
          <a:ln>
            <a:noFill/>
          </a:ln>
          <a:effectLst/>
          <a:extLst>
            <a:ext uri="{91240B29-F687-4F45-9708-019B960494DF}">
              <a14:hiddenLine xmlns:a14="http://schemas.microsoft.com/office/drawing/2010/main" w="12700">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130602" tIns="65302" rIns="130602" bIns="65302" anchor="ctr"/>
          <a:lstStyle>
            <a:lvl1pPr defTabSz="1306513">
              <a:defRPr sz="2400">
                <a:solidFill>
                  <a:schemeClr val="tx1"/>
                </a:solidFill>
                <a:latin typeface="Times New Roman" panose="02020603050405020304" pitchFamily="18" charset="0"/>
              </a:defRPr>
            </a:lvl1pPr>
            <a:lvl2pPr marL="654050" defTabSz="1306513">
              <a:defRPr sz="2400">
                <a:solidFill>
                  <a:schemeClr val="tx1"/>
                </a:solidFill>
                <a:latin typeface="Times New Roman" panose="02020603050405020304" pitchFamily="18" charset="0"/>
              </a:defRPr>
            </a:lvl2pPr>
            <a:lvl3pPr marL="1306513" defTabSz="1306513">
              <a:defRPr sz="2400">
                <a:solidFill>
                  <a:schemeClr val="tx1"/>
                </a:solidFill>
                <a:latin typeface="Times New Roman" panose="02020603050405020304" pitchFamily="18" charset="0"/>
              </a:defRPr>
            </a:lvl3pPr>
            <a:lvl4pPr marL="1960563" defTabSz="1306513">
              <a:defRPr sz="2400">
                <a:solidFill>
                  <a:schemeClr val="tx1"/>
                </a:solidFill>
                <a:latin typeface="Times New Roman" panose="02020603050405020304" pitchFamily="18" charset="0"/>
              </a:defRPr>
            </a:lvl4pPr>
            <a:lvl5pPr marL="2611438" defTabSz="1306513">
              <a:defRPr sz="2400">
                <a:solidFill>
                  <a:schemeClr val="tx1"/>
                </a:solidFill>
                <a:latin typeface="Times New Roman" panose="02020603050405020304" pitchFamily="18" charset="0"/>
              </a:defRPr>
            </a:lvl5pPr>
            <a:lvl6pPr marL="3068638" defTabSz="1306513" fontAlgn="base">
              <a:spcBef>
                <a:spcPct val="0"/>
              </a:spcBef>
              <a:spcAft>
                <a:spcPct val="0"/>
              </a:spcAft>
              <a:defRPr sz="2400">
                <a:solidFill>
                  <a:schemeClr val="tx1"/>
                </a:solidFill>
                <a:latin typeface="Times New Roman" panose="02020603050405020304" pitchFamily="18" charset="0"/>
              </a:defRPr>
            </a:lvl6pPr>
            <a:lvl7pPr marL="3525838" defTabSz="1306513" fontAlgn="base">
              <a:spcBef>
                <a:spcPct val="0"/>
              </a:spcBef>
              <a:spcAft>
                <a:spcPct val="0"/>
              </a:spcAft>
              <a:defRPr sz="2400">
                <a:solidFill>
                  <a:schemeClr val="tx1"/>
                </a:solidFill>
                <a:latin typeface="Times New Roman" panose="02020603050405020304" pitchFamily="18" charset="0"/>
              </a:defRPr>
            </a:lvl7pPr>
            <a:lvl8pPr marL="3983038" defTabSz="1306513" fontAlgn="base">
              <a:spcBef>
                <a:spcPct val="0"/>
              </a:spcBef>
              <a:spcAft>
                <a:spcPct val="0"/>
              </a:spcAft>
              <a:defRPr sz="2400">
                <a:solidFill>
                  <a:schemeClr val="tx1"/>
                </a:solidFill>
                <a:latin typeface="Times New Roman" panose="02020603050405020304" pitchFamily="18" charset="0"/>
              </a:defRPr>
            </a:lvl8pPr>
            <a:lvl9pPr marL="4440238" defTabSz="1306513" fontAlgn="base">
              <a:spcBef>
                <a:spcPct val="0"/>
              </a:spcBef>
              <a:spcAft>
                <a:spcPct val="0"/>
              </a:spcAft>
              <a:defRPr sz="2400">
                <a:solidFill>
                  <a:schemeClr val="tx1"/>
                </a:solidFill>
                <a:latin typeface="Times New Roman" panose="02020603050405020304" pitchFamily="18" charset="0"/>
              </a:defRPr>
            </a:lvl9pPr>
          </a:lstStyle>
          <a:p>
            <a:pPr algn="ctr"/>
            <a:r>
              <a:rPr lang="en-US" altLang="en-US" sz="1200">
                <a:latin typeface="Verdana" panose="020B0604030504040204" pitchFamily="34" charset="0"/>
              </a:rPr>
              <a:t>Hephaestus</a:t>
            </a:r>
          </a:p>
        </p:txBody>
      </p:sp>
      <p:cxnSp>
        <p:nvCxnSpPr>
          <p:cNvPr id="2603" name="AutoShape 555">
            <a:extLst>
              <a:ext uri="{FF2B5EF4-FFF2-40B4-BE49-F238E27FC236}">
                <a16:creationId xmlns:a16="http://schemas.microsoft.com/office/drawing/2014/main" id="{149E4B9D-4174-6991-17BD-A7E34AFBA387}"/>
              </a:ext>
            </a:extLst>
          </p:cNvPr>
          <p:cNvCxnSpPr>
            <a:cxnSpLocks noChangeShapeType="1"/>
            <a:stCxn id="2599" idx="4"/>
            <a:endCxn id="2601" idx="0"/>
          </p:cNvCxnSpPr>
          <p:nvPr/>
        </p:nvCxnSpPr>
        <p:spPr bwMode="auto">
          <a:xfrm rot="5400000">
            <a:off x="9280525" y="5113338"/>
            <a:ext cx="2001837" cy="2928938"/>
          </a:xfrm>
          <a:prstGeom prst="bentConnector3">
            <a:avLst>
              <a:gd name="adj1" fmla="val 49722"/>
            </a:avLst>
          </a:prstGeom>
          <a:noFill/>
          <a:ln w="22225">
            <a:solidFill>
              <a:srgbClr val="339966"/>
            </a:solidFill>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2604" name="AutoShape 556">
            <a:extLst>
              <a:ext uri="{FF2B5EF4-FFF2-40B4-BE49-F238E27FC236}">
                <a16:creationId xmlns:a16="http://schemas.microsoft.com/office/drawing/2014/main" id="{71D69824-F30F-317F-3A27-7CF8438B2F99}"/>
              </a:ext>
            </a:extLst>
          </p:cNvPr>
          <p:cNvCxnSpPr>
            <a:cxnSpLocks noChangeShapeType="1"/>
            <a:stCxn id="2599" idx="4"/>
            <a:endCxn id="2600" idx="0"/>
          </p:cNvCxnSpPr>
          <p:nvPr/>
        </p:nvCxnSpPr>
        <p:spPr bwMode="auto">
          <a:xfrm rot="5400000">
            <a:off x="8678863" y="4511675"/>
            <a:ext cx="2001837" cy="4132263"/>
          </a:xfrm>
          <a:prstGeom prst="bentConnector3">
            <a:avLst>
              <a:gd name="adj1" fmla="val 49722"/>
            </a:avLst>
          </a:prstGeom>
          <a:noFill/>
          <a:ln w="22225">
            <a:solidFill>
              <a:srgbClr val="339966"/>
            </a:solidFill>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2605" name="AutoShape 557">
            <a:extLst>
              <a:ext uri="{FF2B5EF4-FFF2-40B4-BE49-F238E27FC236}">
                <a16:creationId xmlns:a16="http://schemas.microsoft.com/office/drawing/2014/main" id="{15E17E4F-4A5C-1CC2-2FF7-108B19496FCD}"/>
              </a:ext>
            </a:extLst>
          </p:cNvPr>
          <p:cNvSpPr>
            <a:spLocks noChangeArrowheads="1"/>
          </p:cNvSpPr>
          <p:nvPr/>
        </p:nvSpPr>
        <p:spPr bwMode="auto">
          <a:xfrm>
            <a:off x="13604875" y="7573963"/>
            <a:ext cx="912813" cy="347662"/>
          </a:xfrm>
          <a:prstGeom prst="roundRect">
            <a:avLst>
              <a:gd name="adj" fmla="val 16667"/>
            </a:avLst>
          </a:prstGeom>
          <a:solidFill>
            <a:srgbClr val="FBD9F8"/>
          </a:solidFill>
          <a:ln>
            <a:noFill/>
          </a:ln>
          <a:effectLst/>
          <a:extLst>
            <a:ext uri="{91240B29-F687-4F45-9708-019B960494DF}">
              <a14:hiddenLine xmlns:a14="http://schemas.microsoft.com/office/drawing/2010/main" w="12700">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130602" tIns="65302" rIns="130602" bIns="65302" anchor="ctr"/>
          <a:lstStyle>
            <a:lvl1pPr defTabSz="1306513">
              <a:defRPr sz="2400">
                <a:solidFill>
                  <a:schemeClr val="tx1"/>
                </a:solidFill>
                <a:latin typeface="Times New Roman" panose="02020603050405020304" pitchFamily="18" charset="0"/>
              </a:defRPr>
            </a:lvl1pPr>
            <a:lvl2pPr marL="654050" defTabSz="1306513">
              <a:defRPr sz="2400">
                <a:solidFill>
                  <a:schemeClr val="tx1"/>
                </a:solidFill>
                <a:latin typeface="Times New Roman" panose="02020603050405020304" pitchFamily="18" charset="0"/>
              </a:defRPr>
            </a:lvl2pPr>
            <a:lvl3pPr marL="1306513" defTabSz="1306513">
              <a:defRPr sz="2400">
                <a:solidFill>
                  <a:schemeClr val="tx1"/>
                </a:solidFill>
                <a:latin typeface="Times New Roman" panose="02020603050405020304" pitchFamily="18" charset="0"/>
              </a:defRPr>
            </a:lvl3pPr>
            <a:lvl4pPr marL="1960563" defTabSz="1306513">
              <a:defRPr sz="2400">
                <a:solidFill>
                  <a:schemeClr val="tx1"/>
                </a:solidFill>
                <a:latin typeface="Times New Roman" panose="02020603050405020304" pitchFamily="18" charset="0"/>
              </a:defRPr>
            </a:lvl4pPr>
            <a:lvl5pPr marL="2611438" defTabSz="1306513">
              <a:defRPr sz="2400">
                <a:solidFill>
                  <a:schemeClr val="tx1"/>
                </a:solidFill>
                <a:latin typeface="Times New Roman" panose="02020603050405020304" pitchFamily="18" charset="0"/>
              </a:defRPr>
            </a:lvl5pPr>
            <a:lvl6pPr marL="3068638" defTabSz="1306513" fontAlgn="base">
              <a:spcBef>
                <a:spcPct val="0"/>
              </a:spcBef>
              <a:spcAft>
                <a:spcPct val="0"/>
              </a:spcAft>
              <a:defRPr sz="2400">
                <a:solidFill>
                  <a:schemeClr val="tx1"/>
                </a:solidFill>
                <a:latin typeface="Times New Roman" panose="02020603050405020304" pitchFamily="18" charset="0"/>
              </a:defRPr>
            </a:lvl6pPr>
            <a:lvl7pPr marL="3525838" defTabSz="1306513" fontAlgn="base">
              <a:spcBef>
                <a:spcPct val="0"/>
              </a:spcBef>
              <a:spcAft>
                <a:spcPct val="0"/>
              </a:spcAft>
              <a:defRPr sz="2400">
                <a:solidFill>
                  <a:schemeClr val="tx1"/>
                </a:solidFill>
                <a:latin typeface="Times New Roman" panose="02020603050405020304" pitchFamily="18" charset="0"/>
              </a:defRPr>
            </a:lvl7pPr>
            <a:lvl8pPr marL="3983038" defTabSz="1306513" fontAlgn="base">
              <a:spcBef>
                <a:spcPct val="0"/>
              </a:spcBef>
              <a:spcAft>
                <a:spcPct val="0"/>
              </a:spcAft>
              <a:defRPr sz="2400">
                <a:solidFill>
                  <a:schemeClr val="tx1"/>
                </a:solidFill>
                <a:latin typeface="Times New Roman" panose="02020603050405020304" pitchFamily="18" charset="0"/>
              </a:defRPr>
            </a:lvl8pPr>
            <a:lvl9pPr marL="4440238" defTabSz="1306513" fontAlgn="base">
              <a:spcBef>
                <a:spcPct val="0"/>
              </a:spcBef>
              <a:spcAft>
                <a:spcPct val="0"/>
              </a:spcAft>
              <a:defRPr sz="2400">
                <a:solidFill>
                  <a:schemeClr val="tx1"/>
                </a:solidFill>
                <a:latin typeface="Times New Roman" panose="02020603050405020304" pitchFamily="18" charset="0"/>
              </a:defRPr>
            </a:lvl9pPr>
          </a:lstStyle>
          <a:p>
            <a:pPr algn="ctr"/>
            <a:r>
              <a:rPr lang="en-US" altLang="en-US" sz="1200">
                <a:latin typeface="Verdana" panose="020B0604030504040204" pitchFamily="34" charset="0"/>
              </a:rPr>
              <a:t>Athena</a:t>
            </a:r>
          </a:p>
        </p:txBody>
      </p:sp>
      <p:cxnSp>
        <p:nvCxnSpPr>
          <p:cNvPr id="2606" name="AutoShape 558">
            <a:extLst>
              <a:ext uri="{FF2B5EF4-FFF2-40B4-BE49-F238E27FC236}">
                <a16:creationId xmlns:a16="http://schemas.microsoft.com/office/drawing/2014/main" id="{2DEFF18B-0720-A64A-ED42-211804661369}"/>
              </a:ext>
            </a:extLst>
          </p:cNvPr>
          <p:cNvCxnSpPr>
            <a:cxnSpLocks noChangeShapeType="1"/>
            <a:stCxn id="2586" idx="2"/>
            <a:endCxn id="2605" idx="0"/>
          </p:cNvCxnSpPr>
          <p:nvPr/>
        </p:nvCxnSpPr>
        <p:spPr bwMode="auto">
          <a:xfrm>
            <a:off x="14058900" y="5356225"/>
            <a:ext cx="3175" cy="2217738"/>
          </a:xfrm>
          <a:prstGeom prst="straightConnector1">
            <a:avLst/>
          </a:prstGeom>
          <a:noFill/>
          <a:ln w="22225">
            <a:solidFill>
              <a:srgbClr val="3366FF"/>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2607" name="AutoShape 559">
            <a:extLst>
              <a:ext uri="{FF2B5EF4-FFF2-40B4-BE49-F238E27FC236}">
                <a16:creationId xmlns:a16="http://schemas.microsoft.com/office/drawing/2014/main" id="{4C5A9762-CC7E-6236-13AE-D67F4019C27A}"/>
              </a:ext>
            </a:extLst>
          </p:cNvPr>
          <p:cNvSpPr>
            <a:spLocks noChangeArrowheads="1"/>
          </p:cNvSpPr>
          <p:nvPr/>
        </p:nvSpPr>
        <p:spPr bwMode="auto">
          <a:xfrm>
            <a:off x="11583988" y="3479800"/>
            <a:ext cx="942975" cy="347663"/>
          </a:xfrm>
          <a:prstGeom prst="roundRect">
            <a:avLst>
              <a:gd name="adj" fmla="val 16667"/>
            </a:avLst>
          </a:prstGeom>
          <a:solidFill>
            <a:srgbClr val="D6E0FE"/>
          </a:solidFill>
          <a:ln w="1270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130602" tIns="65302" rIns="130602" bIns="65302" anchor="ctr"/>
          <a:lstStyle>
            <a:lvl1pPr defTabSz="1306513">
              <a:defRPr sz="2400">
                <a:solidFill>
                  <a:schemeClr val="tx1"/>
                </a:solidFill>
                <a:latin typeface="Times New Roman" panose="02020603050405020304" pitchFamily="18" charset="0"/>
              </a:defRPr>
            </a:lvl1pPr>
            <a:lvl2pPr marL="654050" defTabSz="1306513">
              <a:defRPr sz="2400">
                <a:solidFill>
                  <a:schemeClr val="tx1"/>
                </a:solidFill>
                <a:latin typeface="Times New Roman" panose="02020603050405020304" pitchFamily="18" charset="0"/>
              </a:defRPr>
            </a:lvl2pPr>
            <a:lvl3pPr marL="1306513" defTabSz="1306513">
              <a:defRPr sz="2400">
                <a:solidFill>
                  <a:schemeClr val="tx1"/>
                </a:solidFill>
                <a:latin typeface="Times New Roman" panose="02020603050405020304" pitchFamily="18" charset="0"/>
              </a:defRPr>
            </a:lvl3pPr>
            <a:lvl4pPr marL="1960563" defTabSz="1306513">
              <a:defRPr sz="2400">
                <a:solidFill>
                  <a:schemeClr val="tx1"/>
                </a:solidFill>
                <a:latin typeface="Times New Roman" panose="02020603050405020304" pitchFamily="18" charset="0"/>
              </a:defRPr>
            </a:lvl4pPr>
            <a:lvl5pPr marL="2611438" defTabSz="1306513">
              <a:defRPr sz="2400">
                <a:solidFill>
                  <a:schemeClr val="tx1"/>
                </a:solidFill>
                <a:latin typeface="Times New Roman" panose="02020603050405020304" pitchFamily="18" charset="0"/>
              </a:defRPr>
            </a:lvl5pPr>
            <a:lvl6pPr marL="3068638" defTabSz="1306513" fontAlgn="base">
              <a:spcBef>
                <a:spcPct val="0"/>
              </a:spcBef>
              <a:spcAft>
                <a:spcPct val="0"/>
              </a:spcAft>
              <a:defRPr sz="2400">
                <a:solidFill>
                  <a:schemeClr val="tx1"/>
                </a:solidFill>
                <a:latin typeface="Times New Roman" panose="02020603050405020304" pitchFamily="18" charset="0"/>
              </a:defRPr>
            </a:lvl6pPr>
            <a:lvl7pPr marL="3525838" defTabSz="1306513" fontAlgn="base">
              <a:spcBef>
                <a:spcPct val="0"/>
              </a:spcBef>
              <a:spcAft>
                <a:spcPct val="0"/>
              </a:spcAft>
              <a:defRPr sz="2400">
                <a:solidFill>
                  <a:schemeClr val="tx1"/>
                </a:solidFill>
                <a:latin typeface="Times New Roman" panose="02020603050405020304" pitchFamily="18" charset="0"/>
              </a:defRPr>
            </a:lvl7pPr>
            <a:lvl8pPr marL="3983038" defTabSz="1306513" fontAlgn="base">
              <a:spcBef>
                <a:spcPct val="0"/>
              </a:spcBef>
              <a:spcAft>
                <a:spcPct val="0"/>
              </a:spcAft>
              <a:defRPr sz="2400">
                <a:solidFill>
                  <a:schemeClr val="tx1"/>
                </a:solidFill>
                <a:latin typeface="Times New Roman" panose="02020603050405020304" pitchFamily="18" charset="0"/>
              </a:defRPr>
            </a:lvl8pPr>
            <a:lvl9pPr marL="4440238" defTabSz="1306513" fontAlgn="base">
              <a:spcBef>
                <a:spcPct val="0"/>
              </a:spcBef>
              <a:spcAft>
                <a:spcPct val="0"/>
              </a:spcAft>
              <a:defRPr sz="2400">
                <a:solidFill>
                  <a:schemeClr val="tx1"/>
                </a:solidFill>
                <a:latin typeface="Times New Roman" panose="02020603050405020304" pitchFamily="18" charset="0"/>
              </a:defRPr>
            </a:lvl9pPr>
          </a:lstStyle>
          <a:p>
            <a:pPr algn="ctr"/>
            <a:r>
              <a:rPr lang="en-US" altLang="en-US" sz="1200">
                <a:latin typeface="Verdana" panose="020B0604030504040204" pitchFamily="34" charset="0"/>
              </a:rPr>
              <a:t>Coeus</a:t>
            </a:r>
          </a:p>
        </p:txBody>
      </p:sp>
      <p:sp>
        <p:nvSpPr>
          <p:cNvPr id="2608" name="AutoShape 560">
            <a:extLst>
              <a:ext uri="{FF2B5EF4-FFF2-40B4-BE49-F238E27FC236}">
                <a16:creationId xmlns:a16="http://schemas.microsoft.com/office/drawing/2014/main" id="{EDF07133-997C-BB98-0B49-C789C8B93004}"/>
              </a:ext>
            </a:extLst>
          </p:cNvPr>
          <p:cNvSpPr>
            <a:spLocks noChangeArrowheads="1"/>
          </p:cNvSpPr>
          <p:nvPr/>
        </p:nvSpPr>
        <p:spPr bwMode="auto">
          <a:xfrm>
            <a:off x="12795250" y="3481388"/>
            <a:ext cx="942975" cy="347662"/>
          </a:xfrm>
          <a:prstGeom prst="roundRect">
            <a:avLst>
              <a:gd name="adj" fmla="val 16667"/>
            </a:avLst>
          </a:prstGeom>
          <a:solidFill>
            <a:srgbClr val="FBD9F8"/>
          </a:solidFill>
          <a:ln w="1270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130602" tIns="65302" rIns="130602" bIns="65302" anchor="ctr"/>
          <a:lstStyle>
            <a:lvl1pPr defTabSz="1306513">
              <a:defRPr sz="2400">
                <a:solidFill>
                  <a:schemeClr val="tx1"/>
                </a:solidFill>
                <a:latin typeface="Times New Roman" panose="02020603050405020304" pitchFamily="18" charset="0"/>
              </a:defRPr>
            </a:lvl1pPr>
            <a:lvl2pPr marL="654050" defTabSz="1306513">
              <a:defRPr sz="2400">
                <a:solidFill>
                  <a:schemeClr val="tx1"/>
                </a:solidFill>
                <a:latin typeface="Times New Roman" panose="02020603050405020304" pitchFamily="18" charset="0"/>
              </a:defRPr>
            </a:lvl2pPr>
            <a:lvl3pPr marL="1306513" defTabSz="1306513">
              <a:defRPr sz="2400">
                <a:solidFill>
                  <a:schemeClr val="tx1"/>
                </a:solidFill>
                <a:latin typeface="Times New Roman" panose="02020603050405020304" pitchFamily="18" charset="0"/>
              </a:defRPr>
            </a:lvl3pPr>
            <a:lvl4pPr marL="1960563" defTabSz="1306513">
              <a:defRPr sz="2400">
                <a:solidFill>
                  <a:schemeClr val="tx1"/>
                </a:solidFill>
                <a:latin typeface="Times New Roman" panose="02020603050405020304" pitchFamily="18" charset="0"/>
              </a:defRPr>
            </a:lvl4pPr>
            <a:lvl5pPr marL="2611438" defTabSz="1306513">
              <a:defRPr sz="2400">
                <a:solidFill>
                  <a:schemeClr val="tx1"/>
                </a:solidFill>
                <a:latin typeface="Times New Roman" panose="02020603050405020304" pitchFamily="18" charset="0"/>
              </a:defRPr>
            </a:lvl5pPr>
            <a:lvl6pPr marL="3068638" defTabSz="1306513" fontAlgn="base">
              <a:spcBef>
                <a:spcPct val="0"/>
              </a:spcBef>
              <a:spcAft>
                <a:spcPct val="0"/>
              </a:spcAft>
              <a:defRPr sz="2400">
                <a:solidFill>
                  <a:schemeClr val="tx1"/>
                </a:solidFill>
                <a:latin typeface="Times New Roman" panose="02020603050405020304" pitchFamily="18" charset="0"/>
              </a:defRPr>
            </a:lvl6pPr>
            <a:lvl7pPr marL="3525838" defTabSz="1306513" fontAlgn="base">
              <a:spcBef>
                <a:spcPct val="0"/>
              </a:spcBef>
              <a:spcAft>
                <a:spcPct val="0"/>
              </a:spcAft>
              <a:defRPr sz="2400">
                <a:solidFill>
                  <a:schemeClr val="tx1"/>
                </a:solidFill>
                <a:latin typeface="Times New Roman" panose="02020603050405020304" pitchFamily="18" charset="0"/>
              </a:defRPr>
            </a:lvl7pPr>
            <a:lvl8pPr marL="3983038" defTabSz="1306513" fontAlgn="base">
              <a:spcBef>
                <a:spcPct val="0"/>
              </a:spcBef>
              <a:spcAft>
                <a:spcPct val="0"/>
              </a:spcAft>
              <a:defRPr sz="2400">
                <a:solidFill>
                  <a:schemeClr val="tx1"/>
                </a:solidFill>
                <a:latin typeface="Times New Roman" panose="02020603050405020304" pitchFamily="18" charset="0"/>
              </a:defRPr>
            </a:lvl8pPr>
            <a:lvl9pPr marL="4440238" defTabSz="1306513" fontAlgn="base">
              <a:spcBef>
                <a:spcPct val="0"/>
              </a:spcBef>
              <a:spcAft>
                <a:spcPct val="0"/>
              </a:spcAft>
              <a:defRPr sz="2400">
                <a:solidFill>
                  <a:schemeClr val="tx1"/>
                </a:solidFill>
                <a:latin typeface="Times New Roman" panose="02020603050405020304" pitchFamily="18" charset="0"/>
              </a:defRPr>
            </a:lvl9pPr>
          </a:lstStyle>
          <a:p>
            <a:pPr algn="ctr"/>
            <a:r>
              <a:rPr lang="en-US" altLang="en-US" sz="1200">
                <a:latin typeface="Verdana" panose="020B0604030504040204" pitchFamily="34" charset="0"/>
              </a:rPr>
              <a:t>Phoebe</a:t>
            </a:r>
          </a:p>
        </p:txBody>
      </p:sp>
      <p:cxnSp>
        <p:nvCxnSpPr>
          <p:cNvPr id="2609" name="AutoShape 561">
            <a:extLst>
              <a:ext uri="{FF2B5EF4-FFF2-40B4-BE49-F238E27FC236}">
                <a16:creationId xmlns:a16="http://schemas.microsoft.com/office/drawing/2014/main" id="{5AFBA120-91F5-DE66-E8FC-E205BC0F23D2}"/>
              </a:ext>
            </a:extLst>
          </p:cNvPr>
          <p:cNvCxnSpPr>
            <a:cxnSpLocks noChangeShapeType="1"/>
            <a:stCxn id="2593" idx="4"/>
            <a:endCxn id="2607" idx="0"/>
          </p:cNvCxnSpPr>
          <p:nvPr/>
        </p:nvCxnSpPr>
        <p:spPr bwMode="auto">
          <a:xfrm rot="16200000" flipH="1">
            <a:off x="10412413" y="1836738"/>
            <a:ext cx="1027112" cy="2259012"/>
          </a:xfrm>
          <a:prstGeom prst="bentConnector3">
            <a:avLst>
              <a:gd name="adj1" fmla="val 49458"/>
            </a:avLst>
          </a:prstGeom>
          <a:noFill/>
          <a:ln w="22225">
            <a:solidFill>
              <a:srgbClr val="339966"/>
            </a:solidFill>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2610" name="AutoShape 562">
            <a:extLst>
              <a:ext uri="{FF2B5EF4-FFF2-40B4-BE49-F238E27FC236}">
                <a16:creationId xmlns:a16="http://schemas.microsoft.com/office/drawing/2014/main" id="{3C7979DC-AC38-040E-8F5D-53EE507F995A}"/>
              </a:ext>
            </a:extLst>
          </p:cNvPr>
          <p:cNvCxnSpPr>
            <a:cxnSpLocks noChangeShapeType="1"/>
            <a:stCxn id="2593" idx="4"/>
            <a:endCxn id="2608" idx="0"/>
          </p:cNvCxnSpPr>
          <p:nvPr/>
        </p:nvCxnSpPr>
        <p:spPr bwMode="auto">
          <a:xfrm rot="16200000" flipH="1">
            <a:off x="11017251" y="1231900"/>
            <a:ext cx="1028700" cy="3470275"/>
          </a:xfrm>
          <a:prstGeom prst="bentConnector3">
            <a:avLst>
              <a:gd name="adj1" fmla="val 49384"/>
            </a:avLst>
          </a:prstGeom>
          <a:noFill/>
          <a:ln w="22225">
            <a:solidFill>
              <a:srgbClr val="339966"/>
            </a:solidFill>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2611" name="AutoShape 563">
            <a:extLst>
              <a:ext uri="{FF2B5EF4-FFF2-40B4-BE49-F238E27FC236}">
                <a16:creationId xmlns:a16="http://schemas.microsoft.com/office/drawing/2014/main" id="{D36CFEB4-47B8-76D8-430A-06D1A0E8BB2C}"/>
              </a:ext>
            </a:extLst>
          </p:cNvPr>
          <p:cNvSpPr>
            <a:spLocks noChangeArrowheads="1"/>
          </p:cNvSpPr>
          <p:nvPr/>
        </p:nvSpPr>
        <p:spPr bwMode="auto">
          <a:xfrm>
            <a:off x="18143538" y="3486150"/>
            <a:ext cx="941387" cy="347663"/>
          </a:xfrm>
          <a:prstGeom prst="roundRect">
            <a:avLst>
              <a:gd name="adj" fmla="val 16667"/>
            </a:avLst>
          </a:prstGeom>
          <a:solidFill>
            <a:srgbClr val="D6E0FE"/>
          </a:solidFill>
          <a:ln w="1270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130602" tIns="65302" rIns="130602" bIns="65302" anchor="ctr"/>
          <a:lstStyle>
            <a:lvl1pPr defTabSz="1306513">
              <a:defRPr sz="2400">
                <a:solidFill>
                  <a:schemeClr val="tx1"/>
                </a:solidFill>
                <a:latin typeface="Times New Roman" panose="02020603050405020304" pitchFamily="18" charset="0"/>
              </a:defRPr>
            </a:lvl1pPr>
            <a:lvl2pPr marL="654050" defTabSz="1306513">
              <a:defRPr sz="2400">
                <a:solidFill>
                  <a:schemeClr val="tx1"/>
                </a:solidFill>
                <a:latin typeface="Times New Roman" panose="02020603050405020304" pitchFamily="18" charset="0"/>
              </a:defRPr>
            </a:lvl2pPr>
            <a:lvl3pPr marL="1306513" defTabSz="1306513">
              <a:defRPr sz="2400">
                <a:solidFill>
                  <a:schemeClr val="tx1"/>
                </a:solidFill>
                <a:latin typeface="Times New Roman" panose="02020603050405020304" pitchFamily="18" charset="0"/>
              </a:defRPr>
            </a:lvl3pPr>
            <a:lvl4pPr marL="1960563" defTabSz="1306513">
              <a:defRPr sz="2400">
                <a:solidFill>
                  <a:schemeClr val="tx1"/>
                </a:solidFill>
                <a:latin typeface="Times New Roman" panose="02020603050405020304" pitchFamily="18" charset="0"/>
              </a:defRPr>
            </a:lvl4pPr>
            <a:lvl5pPr marL="2611438" defTabSz="1306513">
              <a:defRPr sz="2400">
                <a:solidFill>
                  <a:schemeClr val="tx1"/>
                </a:solidFill>
                <a:latin typeface="Times New Roman" panose="02020603050405020304" pitchFamily="18" charset="0"/>
              </a:defRPr>
            </a:lvl5pPr>
            <a:lvl6pPr marL="3068638" defTabSz="1306513" fontAlgn="base">
              <a:spcBef>
                <a:spcPct val="0"/>
              </a:spcBef>
              <a:spcAft>
                <a:spcPct val="0"/>
              </a:spcAft>
              <a:defRPr sz="2400">
                <a:solidFill>
                  <a:schemeClr val="tx1"/>
                </a:solidFill>
                <a:latin typeface="Times New Roman" panose="02020603050405020304" pitchFamily="18" charset="0"/>
              </a:defRPr>
            </a:lvl6pPr>
            <a:lvl7pPr marL="3525838" defTabSz="1306513" fontAlgn="base">
              <a:spcBef>
                <a:spcPct val="0"/>
              </a:spcBef>
              <a:spcAft>
                <a:spcPct val="0"/>
              </a:spcAft>
              <a:defRPr sz="2400">
                <a:solidFill>
                  <a:schemeClr val="tx1"/>
                </a:solidFill>
                <a:latin typeface="Times New Roman" panose="02020603050405020304" pitchFamily="18" charset="0"/>
              </a:defRPr>
            </a:lvl7pPr>
            <a:lvl8pPr marL="3983038" defTabSz="1306513" fontAlgn="base">
              <a:spcBef>
                <a:spcPct val="0"/>
              </a:spcBef>
              <a:spcAft>
                <a:spcPct val="0"/>
              </a:spcAft>
              <a:defRPr sz="2400">
                <a:solidFill>
                  <a:schemeClr val="tx1"/>
                </a:solidFill>
                <a:latin typeface="Times New Roman" panose="02020603050405020304" pitchFamily="18" charset="0"/>
              </a:defRPr>
            </a:lvl8pPr>
            <a:lvl9pPr marL="4440238" defTabSz="1306513" fontAlgn="base">
              <a:spcBef>
                <a:spcPct val="0"/>
              </a:spcBef>
              <a:spcAft>
                <a:spcPct val="0"/>
              </a:spcAft>
              <a:defRPr sz="2400">
                <a:solidFill>
                  <a:schemeClr val="tx1"/>
                </a:solidFill>
                <a:latin typeface="Times New Roman" panose="02020603050405020304" pitchFamily="18" charset="0"/>
              </a:defRPr>
            </a:lvl9pPr>
          </a:lstStyle>
          <a:p>
            <a:pPr algn="ctr"/>
            <a:r>
              <a:rPr lang="en-US" altLang="en-US" sz="1200">
                <a:latin typeface="Verdana" panose="020B0604030504040204" pitchFamily="34" charset="0"/>
              </a:rPr>
              <a:t>Oceanus</a:t>
            </a:r>
          </a:p>
        </p:txBody>
      </p:sp>
      <p:cxnSp>
        <p:nvCxnSpPr>
          <p:cNvPr id="2612" name="AutoShape 564">
            <a:extLst>
              <a:ext uri="{FF2B5EF4-FFF2-40B4-BE49-F238E27FC236}">
                <a16:creationId xmlns:a16="http://schemas.microsoft.com/office/drawing/2014/main" id="{460C4C5E-6BA0-EA09-618A-F995E6FAAD50}"/>
              </a:ext>
            </a:extLst>
          </p:cNvPr>
          <p:cNvCxnSpPr>
            <a:cxnSpLocks noChangeShapeType="1"/>
            <a:stCxn id="2593" idx="4"/>
            <a:endCxn id="2611" idx="0"/>
          </p:cNvCxnSpPr>
          <p:nvPr/>
        </p:nvCxnSpPr>
        <p:spPr bwMode="auto">
          <a:xfrm rot="16200000" flipH="1">
            <a:off x="13689013" y="-1439862"/>
            <a:ext cx="1033462" cy="8818562"/>
          </a:xfrm>
          <a:prstGeom prst="bentConnector3">
            <a:avLst>
              <a:gd name="adj1" fmla="val 49463"/>
            </a:avLst>
          </a:prstGeom>
          <a:noFill/>
          <a:ln w="22225">
            <a:solidFill>
              <a:srgbClr val="339966"/>
            </a:solidFill>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2613" name="AutoShape 565">
            <a:extLst>
              <a:ext uri="{FF2B5EF4-FFF2-40B4-BE49-F238E27FC236}">
                <a16:creationId xmlns:a16="http://schemas.microsoft.com/office/drawing/2014/main" id="{A7836093-6F40-6D6E-A8DD-12A5C5C15644}"/>
              </a:ext>
            </a:extLst>
          </p:cNvPr>
          <p:cNvCxnSpPr>
            <a:cxnSpLocks noChangeShapeType="1"/>
            <a:stCxn id="2607" idx="2"/>
            <a:endCxn id="2608" idx="2"/>
          </p:cNvCxnSpPr>
          <p:nvPr/>
        </p:nvCxnSpPr>
        <p:spPr bwMode="auto">
          <a:xfrm rot="16200000" flipH="1">
            <a:off x="12660313" y="3222625"/>
            <a:ext cx="1587" cy="1211263"/>
          </a:xfrm>
          <a:prstGeom prst="curvedConnector3">
            <a:avLst>
              <a:gd name="adj1" fmla="val 12699995"/>
            </a:avLst>
          </a:prstGeom>
          <a:noFill/>
          <a:ln w="22225">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2614" name="AutoShape 566">
            <a:extLst>
              <a:ext uri="{FF2B5EF4-FFF2-40B4-BE49-F238E27FC236}">
                <a16:creationId xmlns:a16="http://schemas.microsoft.com/office/drawing/2014/main" id="{DA2DE51C-EBC0-8FE5-A062-1F493D264855}"/>
              </a:ext>
            </a:extLst>
          </p:cNvPr>
          <p:cNvSpPr>
            <a:spLocks noChangeArrowheads="1"/>
          </p:cNvSpPr>
          <p:nvPr/>
        </p:nvSpPr>
        <p:spPr bwMode="auto">
          <a:xfrm>
            <a:off x="15351125" y="5010150"/>
            <a:ext cx="912813" cy="347663"/>
          </a:xfrm>
          <a:prstGeom prst="roundRect">
            <a:avLst>
              <a:gd name="adj" fmla="val 16667"/>
            </a:avLst>
          </a:prstGeom>
          <a:solidFill>
            <a:srgbClr val="FBD9F8"/>
          </a:solidFill>
          <a:ln>
            <a:noFill/>
          </a:ln>
          <a:effectLst/>
          <a:extLst>
            <a:ext uri="{91240B29-F687-4F45-9708-019B960494DF}">
              <a14:hiddenLine xmlns:a14="http://schemas.microsoft.com/office/drawing/2010/main" w="12700">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130602" tIns="65302" rIns="130602" bIns="65302" anchor="ctr"/>
          <a:lstStyle>
            <a:lvl1pPr defTabSz="1306513">
              <a:defRPr sz="2400">
                <a:solidFill>
                  <a:schemeClr val="tx1"/>
                </a:solidFill>
                <a:latin typeface="Times New Roman" panose="02020603050405020304" pitchFamily="18" charset="0"/>
              </a:defRPr>
            </a:lvl1pPr>
            <a:lvl2pPr marL="654050" defTabSz="1306513">
              <a:defRPr sz="2400">
                <a:solidFill>
                  <a:schemeClr val="tx1"/>
                </a:solidFill>
                <a:latin typeface="Times New Roman" panose="02020603050405020304" pitchFamily="18" charset="0"/>
              </a:defRPr>
            </a:lvl2pPr>
            <a:lvl3pPr marL="1306513" defTabSz="1306513">
              <a:defRPr sz="2400">
                <a:solidFill>
                  <a:schemeClr val="tx1"/>
                </a:solidFill>
                <a:latin typeface="Times New Roman" panose="02020603050405020304" pitchFamily="18" charset="0"/>
              </a:defRPr>
            </a:lvl3pPr>
            <a:lvl4pPr marL="1960563" defTabSz="1306513">
              <a:defRPr sz="2400">
                <a:solidFill>
                  <a:schemeClr val="tx1"/>
                </a:solidFill>
                <a:latin typeface="Times New Roman" panose="02020603050405020304" pitchFamily="18" charset="0"/>
              </a:defRPr>
            </a:lvl4pPr>
            <a:lvl5pPr marL="2611438" defTabSz="1306513">
              <a:defRPr sz="2400">
                <a:solidFill>
                  <a:schemeClr val="tx1"/>
                </a:solidFill>
                <a:latin typeface="Times New Roman" panose="02020603050405020304" pitchFamily="18" charset="0"/>
              </a:defRPr>
            </a:lvl5pPr>
            <a:lvl6pPr marL="3068638" defTabSz="1306513" fontAlgn="base">
              <a:spcBef>
                <a:spcPct val="0"/>
              </a:spcBef>
              <a:spcAft>
                <a:spcPct val="0"/>
              </a:spcAft>
              <a:defRPr sz="2400">
                <a:solidFill>
                  <a:schemeClr val="tx1"/>
                </a:solidFill>
                <a:latin typeface="Times New Roman" panose="02020603050405020304" pitchFamily="18" charset="0"/>
              </a:defRPr>
            </a:lvl6pPr>
            <a:lvl7pPr marL="3525838" defTabSz="1306513" fontAlgn="base">
              <a:spcBef>
                <a:spcPct val="0"/>
              </a:spcBef>
              <a:spcAft>
                <a:spcPct val="0"/>
              </a:spcAft>
              <a:defRPr sz="2400">
                <a:solidFill>
                  <a:schemeClr val="tx1"/>
                </a:solidFill>
                <a:latin typeface="Times New Roman" panose="02020603050405020304" pitchFamily="18" charset="0"/>
              </a:defRPr>
            </a:lvl7pPr>
            <a:lvl8pPr marL="3983038" defTabSz="1306513" fontAlgn="base">
              <a:spcBef>
                <a:spcPct val="0"/>
              </a:spcBef>
              <a:spcAft>
                <a:spcPct val="0"/>
              </a:spcAft>
              <a:defRPr sz="2400">
                <a:solidFill>
                  <a:schemeClr val="tx1"/>
                </a:solidFill>
                <a:latin typeface="Times New Roman" panose="02020603050405020304" pitchFamily="18" charset="0"/>
              </a:defRPr>
            </a:lvl8pPr>
            <a:lvl9pPr marL="4440238" defTabSz="1306513" fontAlgn="base">
              <a:spcBef>
                <a:spcPct val="0"/>
              </a:spcBef>
              <a:spcAft>
                <a:spcPct val="0"/>
              </a:spcAft>
              <a:defRPr sz="2400">
                <a:solidFill>
                  <a:schemeClr val="tx1"/>
                </a:solidFill>
                <a:latin typeface="Times New Roman" panose="02020603050405020304" pitchFamily="18" charset="0"/>
              </a:defRPr>
            </a:lvl9pPr>
          </a:lstStyle>
          <a:p>
            <a:pPr algn="ctr"/>
            <a:r>
              <a:rPr lang="en-US" altLang="en-US" sz="1200">
                <a:latin typeface="Verdana" panose="020B0604030504040204" pitchFamily="34" charset="0"/>
              </a:rPr>
              <a:t>Leto</a:t>
            </a:r>
          </a:p>
        </p:txBody>
      </p:sp>
      <p:cxnSp>
        <p:nvCxnSpPr>
          <p:cNvPr id="2615" name="AutoShape 567">
            <a:extLst>
              <a:ext uri="{FF2B5EF4-FFF2-40B4-BE49-F238E27FC236}">
                <a16:creationId xmlns:a16="http://schemas.microsoft.com/office/drawing/2014/main" id="{8FDAAAA6-C798-2593-6C3A-B8AE86FB6186}"/>
              </a:ext>
            </a:extLst>
          </p:cNvPr>
          <p:cNvCxnSpPr>
            <a:cxnSpLocks noChangeShapeType="1"/>
            <a:stCxn id="2616" idx="4"/>
            <a:endCxn id="2614" idx="0"/>
          </p:cNvCxnSpPr>
          <p:nvPr/>
        </p:nvCxnSpPr>
        <p:spPr bwMode="auto">
          <a:xfrm rot="16200000" flipH="1">
            <a:off x="13773944" y="2975769"/>
            <a:ext cx="933450" cy="3135312"/>
          </a:xfrm>
          <a:prstGeom prst="bentConnector3">
            <a:avLst>
              <a:gd name="adj1" fmla="val 23125"/>
            </a:avLst>
          </a:prstGeom>
          <a:noFill/>
          <a:ln w="22225">
            <a:solidFill>
              <a:srgbClr val="339966"/>
            </a:solidFill>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2616" name="Oval 568">
            <a:extLst>
              <a:ext uri="{FF2B5EF4-FFF2-40B4-BE49-F238E27FC236}">
                <a16:creationId xmlns:a16="http://schemas.microsoft.com/office/drawing/2014/main" id="{B768D703-5DD3-19BE-0FE5-C4BF23CD4F55}"/>
              </a:ext>
            </a:extLst>
          </p:cNvPr>
          <p:cNvSpPr>
            <a:spLocks noChangeArrowheads="1"/>
          </p:cNvSpPr>
          <p:nvPr/>
        </p:nvSpPr>
        <p:spPr bwMode="auto">
          <a:xfrm>
            <a:off x="12647613" y="4011613"/>
            <a:ext cx="50800" cy="53975"/>
          </a:xfrm>
          <a:prstGeom prst="ellipse">
            <a:avLst/>
          </a:prstGeom>
          <a:solidFill>
            <a:schemeClr val="tx2"/>
          </a:solidFill>
          <a:ln w="222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617" name="AutoShape 569">
            <a:extLst>
              <a:ext uri="{FF2B5EF4-FFF2-40B4-BE49-F238E27FC236}">
                <a16:creationId xmlns:a16="http://schemas.microsoft.com/office/drawing/2014/main" id="{664DC001-9699-EFE1-433C-2735447B574B}"/>
              </a:ext>
            </a:extLst>
          </p:cNvPr>
          <p:cNvSpPr>
            <a:spLocks noChangeArrowheads="1"/>
          </p:cNvSpPr>
          <p:nvPr/>
        </p:nvSpPr>
        <p:spPr bwMode="auto">
          <a:xfrm>
            <a:off x="17454563" y="7577138"/>
            <a:ext cx="912812" cy="349250"/>
          </a:xfrm>
          <a:prstGeom prst="roundRect">
            <a:avLst>
              <a:gd name="adj" fmla="val 16667"/>
            </a:avLst>
          </a:prstGeom>
          <a:solidFill>
            <a:srgbClr val="D6E0FE"/>
          </a:solidFill>
          <a:ln>
            <a:noFill/>
          </a:ln>
          <a:effectLst/>
          <a:extLst>
            <a:ext uri="{91240B29-F687-4F45-9708-019B960494DF}">
              <a14:hiddenLine xmlns:a14="http://schemas.microsoft.com/office/drawing/2010/main" w="12700">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130602" tIns="65302" rIns="130602" bIns="65302" anchor="ctr"/>
          <a:lstStyle>
            <a:lvl1pPr defTabSz="1306513">
              <a:defRPr sz="2400">
                <a:solidFill>
                  <a:schemeClr val="tx1"/>
                </a:solidFill>
                <a:latin typeface="Times New Roman" panose="02020603050405020304" pitchFamily="18" charset="0"/>
              </a:defRPr>
            </a:lvl1pPr>
            <a:lvl2pPr marL="654050" defTabSz="1306513">
              <a:defRPr sz="2400">
                <a:solidFill>
                  <a:schemeClr val="tx1"/>
                </a:solidFill>
                <a:latin typeface="Times New Roman" panose="02020603050405020304" pitchFamily="18" charset="0"/>
              </a:defRPr>
            </a:lvl2pPr>
            <a:lvl3pPr marL="1306513" defTabSz="1306513">
              <a:defRPr sz="2400">
                <a:solidFill>
                  <a:schemeClr val="tx1"/>
                </a:solidFill>
                <a:latin typeface="Times New Roman" panose="02020603050405020304" pitchFamily="18" charset="0"/>
              </a:defRPr>
            </a:lvl3pPr>
            <a:lvl4pPr marL="1960563" defTabSz="1306513">
              <a:defRPr sz="2400">
                <a:solidFill>
                  <a:schemeClr val="tx1"/>
                </a:solidFill>
                <a:latin typeface="Times New Roman" panose="02020603050405020304" pitchFamily="18" charset="0"/>
              </a:defRPr>
            </a:lvl4pPr>
            <a:lvl5pPr marL="2611438" defTabSz="1306513">
              <a:defRPr sz="2400">
                <a:solidFill>
                  <a:schemeClr val="tx1"/>
                </a:solidFill>
                <a:latin typeface="Times New Roman" panose="02020603050405020304" pitchFamily="18" charset="0"/>
              </a:defRPr>
            </a:lvl5pPr>
            <a:lvl6pPr marL="3068638" defTabSz="1306513" fontAlgn="base">
              <a:spcBef>
                <a:spcPct val="0"/>
              </a:spcBef>
              <a:spcAft>
                <a:spcPct val="0"/>
              </a:spcAft>
              <a:defRPr sz="2400">
                <a:solidFill>
                  <a:schemeClr val="tx1"/>
                </a:solidFill>
                <a:latin typeface="Times New Roman" panose="02020603050405020304" pitchFamily="18" charset="0"/>
              </a:defRPr>
            </a:lvl6pPr>
            <a:lvl7pPr marL="3525838" defTabSz="1306513" fontAlgn="base">
              <a:spcBef>
                <a:spcPct val="0"/>
              </a:spcBef>
              <a:spcAft>
                <a:spcPct val="0"/>
              </a:spcAft>
              <a:defRPr sz="2400">
                <a:solidFill>
                  <a:schemeClr val="tx1"/>
                </a:solidFill>
                <a:latin typeface="Times New Roman" panose="02020603050405020304" pitchFamily="18" charset="0"/>
              </a:defRPr>
            </a:lvl7pPr>
            <a:lvl8pPr marL="3983038" defTabSz="1306513" fontAlgn="base">
              <a:spcBef>
                <a:spcPct val="0"/>
              </a:spcBef>
              <a:spcAft>
                <a:spcPct val="0"/>
              </a:spcAft>
              <a:defRPr sz="2400">
                <a:solidFill>
                  <a:schemeClr val="tx1"/>
                </a:solidFill>
                <a:latin typeface="Times New Roman" panose="02020603050405020304" pitchFamily="18" charset="0"/>
              </a:defRPr>
            </a:lvl8pPr>
            <a:lvl9pPr marL="4440238" defTabSz="1306513" fontAlgn="base">
              <a:spcBef>
                <a:spcPct val="0"/>
              </a:spcBef>
              <a:spcAft>
                <a:spcPct val="0"/>
              </a:spcAft>
              <a:defRPr sz="2400">
                <a:solidFill>
                  <a:schemeClr val="tx1"/>
                </a:solidFill>
                <a:latin typeface="Times New Roman" panose="02020603050405020304" pitchFamily="18" charset="0"/>
              </a:defRPr>
            </a:lvl9pPr>
          </a:lstStyle>
          <a:p>
            <a:pPr algn="ctr"/>
            <a:r>
              <a:rPr lang="en-US" altLang="en-US" sz="1200">
                <a:latin typeface="Verdana" panose="020B0604030504040204" pitchFamily="34" charset="0"/>
              </a:rPr>
              <a:t>Apollo</a:t>
            </a:r>
          </a:p>
        </p:txBody>
      </p:sp>
      <p:sp>
        <p:nvSpPr>
          <p:cNvPr id="2618" name="AutoShape 570">
            <a:extLst>
              <a:ext uri="{FF2B5EF4-FFF2-40B4-BE49-F238E27FC236}">
                <a16:creationId xmlns:a16="http://schemas.microsoft.com/office/drawing/2014/main" id="{F2E4F383-EDD1-66B0-CE8B-470E499B7053}"/>
              </a:ext>
            </a:extLst>
          </p:cNvPr>
          <p:cNvSpPr>
            <a:spLocks noChangeArrowheads="1"/>
          </p:cNvSpPr>
          <p:nvPr/>
        </p:nvSpPr>
        <p:spPr bwMode="auto">
          <a:xfrm>
            <a:off x="18608675" y="7577138"/>
            <a:ext cx="911225" cy="349250"/>
          </a:xfrm>
          <a:prstGeom prst="roundRect">
            <a:avLst>
              <a:gd name="adj" fmla="val 16667"/>
            </a:avLst>
          </a:prstGeom>
          <a:solidFill>
            <a:srgbClr val="FBD9F8"/>
          </a:solidFill>
          <a:ln>
            <a:noFill/>
          </a:ln>
          <a:effectLst/>
          <a:extLst>
            <a:ext uri="{91240B29-F687-4F45-9708-019B960494DF}">
              <a14:hiddenLine xmlns:a14="http://schemas.microsoft.com/office/drawing/2010/main" w="12700">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130602" tIns="65302" rIns="130602" bIns="65302" anchor="ctr"/>
          <a:lstStyle>
            <a:lvl1pPr defTabSz="1306513">
              <a:defRPr sz="2400">
                <a:solidFill>
                  <a:schemeClr val="tx1"/>
                </a:solidFill>
                <a:latin typeface="Times New Roman" panose="02020603050405020304" pitchFamily="18" charset="0"/>
              </a:defRPr>
            </a:lvl1pPr>
            <a:lvl2pPr marL="654050" defTabSz="1306513">
              <a:defRPr sz="2400">
                <a:solidFill>
                  <a:schemeClr val="tx1"/>
                </a:solidFill>
                <a:latin typeface="Times New Roman" panose="02020603050405020304" pitchFamily="18" charset="0"/>
              </a:defRPr>
            </a:lvl2pPr>
            <a:lvl3pPr marL="1306513" defTabSz="1306513">
              <a:defRPr sz="2400">
                <a:solidFill>
                  <a:schemeClr val="tx1"/>
                </a:solidFill>
                <a:latin typeface="Times New Roman" panose="02020603050405020304" pitchFamily="18" charset="0"/>
              </a:defRPr>
            </a:lvl3pPr>
            <a:lvl4pPr marL="1960563" defTabSz="1306513">
              <a:defRPr sz="2400">
                <a:solidFill>
                  <a:schemeClr val="tx1"/>
                </a:solidFill>
                <a:latin typeface="Times New Roman" panose="02020603050405020304" pitchFamily="18" charset="0"/>
              </a:defRPr>
            </a:lvl4pPr>
            <a:lvl5pPr marL="2611438" defTabSz="1306513">
              <a:defRPr sz="2400">
                <a:solidFill>
                  <a:schemeClr val="tx1"/>
                </a:solidFill>
                <a:latin typeface="Times New Roman" panose="02020603050405020304" pitchFamily="18" charset="0"/>
              </a:defRPr>
            </a:lvl5pPr>
            <a:lvl6pPr marL="3068638" defTabSz="1306513" fontAlgn="base">
              <a:spcBef>
                <a:spcPct val="0"/>
              </a:spcBef>
              <a:spcAft>
                <a:spcPct val="0"/>
              </a:spcAft>
              <a:defRPr sz="2400">
                <a:solidFill>
                  <a:schemeClr val="tx1"/>
                </a:solidFill>
                <a:latin typeface="Times New Roman" panose="02020603050405020304" pitchFamily="18" charset="0"/>
              </a:defRPr>
            </a:lvl6pPr>
            <a:lvl7pPr marL="3525838" defTabSz="1306513" fontAlgn="base">
              <a:spcBef>
                <a:spcPct val="0"/>
              </a:spcBef>
              <a:spcAft>
                <a:spcPct val="0"/>
              </a:spcAft>
              <a:defRPr sz="2400">
                <a:solidFill>
                  <a:schemeClr val="tx1"/>
                </a:solidFill>
                <a:latin typeface="Times New Roman" panose="02020603050405020304" pitchFamily="18" charset="0"/>
              </a:defRPr>
            </a:lvl7pPr>
            <a:lvl8pPr marL="3983038" defTabSz="1306513" fontAlgn="base">
              <a:spcBef>
                <a:spcPct val="0"/>
              </a:spcBef>
              <a:spcAft>
                <a:spcPct val="0"/>
              </a:spcAft>
              <a:defRPr sz="2400">
                <a:solidFill>
                  <a:schemeClr val="tx1"/>
                </a:solidFill>
                <a:latin typeface="Times New Roman" panose="02020603050405020304" pitchFamily="18" charset="0"/>
              </a:defRPr>
            </a:lvl8pPr>
            <a:lvl9pPr marL="4440238" defTabSz="1306513" fontAlgn="base">
              <a:spcBef>
                <a:spcPct val="0"/>
              </a:spcBef>
              <a:spcAft>
                <a:spcPct val="0"/>
              </a:spcAft>
              <a:defRPr sz="2400">
                <a:solidFill>
                  <a:schemeClr val="tx1"/>
                </a:solidFill>
                <a:latin typeface="Times New Roman" panose="02020603050405020304" pitchFamily="18" charset="0"/>
              </a:defRPr>
            </a:lvl9pPr>
          </a:lstStyle>
          <a:p>
            <a:pPr algn="ctr"/>
            <a:r>
              <a:rPr lang="en-US" altLang="en-US" sz="1200">
                <a:latin typeface="Verdana" panose="020B0604030504040204" pitchFamily="34" charset="0"/>
              </a:rPr>
              <a:t>Artemis</a:t>
            </a:r>
          </a:p>
        </p:txBody>
      </p:sp>
      <p:cxnSp>
        <p:nvCxnSpPr>
          <p:cNvPr id="2619" name="AutoShape 571">
            <a:extLst>
              <a:ext uri="{FF2B5EF4-FFF2-40B4-BE49-F238E27FC236}">
                <a16:creationId xmlns:a16="http://schemas.microsoft.com/office/drawing/2014/main" id="{F79849B2-7792-CB69-83E8-FEEF95046802}"/>
              </a:ext>
            </a:extLst>
          </p:cNvPr>
          <p:cNvCxnSpPr>
            <a:cxnSpLocks noChangeShapeType="1"/>
            <a:stCxn id="2620" idx="4"/>
            <a:endCxn id="2617" idx="0"/>
          </p:cNvCxnSpPr>
          <p:nvPr/>
        </p:nvCxnSpPr>
        <p:spPr bwMode="auto">
          <a:xfrm rot="16200000" flipH="1">
            <a:off x="15769431" y="5434807"/>
            <a:ext cx="2085975" cy="2198688"/>
          </a:xfrm>
          <a:prstGeom prst="bentConnector3">
            <a:avLst>
              <a:gd name="adj1" fmla="val 49694"/>
            </a:avLst>
          </a:prstGeom>
          <a:noFill/>
          <a:ln w="22225">
            <a:solidFill>
              <a:srgbClr val="339966"/>
            </a:solidFill>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2620" name="Oval 572">
            <a:extLst>
              <a:ext uri="{FF2B5EF4-FFF2-40B4-BE49-F238E27FC236}">
                <a16:creationId xmlns:a16="http://schemas.microsoft.com/office/drawing/2014/main" id="{FD6D2E13-4890-D637-A291-DD003A5935D9}"/>
              </a:ext>
            </a:extLst>
          </p:cNvPr>
          <p:cNvSpPr>
            <a:spLocks noChangeArrowheads="1"/>
          </p:cNvSpPr>
          <p:nvPr/>
        </p:nvSpPr>
        <p:spPr bwMode="auto">
          <a:xfrm>
            <a:off x="15687675" y="5426075"/>
            <a:ext cx="50800" cy="53975"/>
          </a:xfrm>
          <a:prstGeom prst="ellipse">
            <a:avLst/>
          </a:prstGeom>
          <a:solidFill>
            <a:schemeClr val="tx2"/>
          </a:solidFill>
          <a:ln w="222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621" name="AutoShape 573">
            <a:extLst>
              <a:ext uri="{FF2B5EF4-FFF2-40B4-BE49-F238E27FC236}">
                <a16:creationId xmlns:a16="http://schemas.microsoft.com/office/drawing/2014/main" id="{C0A5A028-8E86-F142-2AC8-85EC38BE5CA1}"/>
              </a:ext>
            </a:extLst>
          </p:cNvPr>
          <p:cNvSpPr>
            <a:spLocks noChangeArrowheads="1"/>
          </p:cNvSpPr>
          <p:nvPr/>
        </p:nvSpPr>
        <p:spPr bwMode="auto">
          <a:xfrm>
            <a:off x="19556413" y="3486150"/>
            <a:ext cx="942975" cy="347663"/>
          </a:xfrm>
          <a:prstGeom prst="roundRect">
            <a:avLst>
              <a:gd name="adj" fmla="val 16667"/>
            </a:avLst>
          </a:prstGeom>
          <a:solidFill>
            <a:srgbClr val="FBD9F8"/>
          </a:solidFill>
          <a:ln w="1270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130602" tIns="65302" rIns="130602" bIns="65302" anchor="ctr"/>
          <a:lstStyle>
            <a:lvl1pPr defTabSz="1306513">
              <a:defRPr sz="2400">
                <a:solidFill>
                  <a:schemeClr val="tx1"/>
                </a:solidFill>
                <a:latin typeface="Times New Roman" panose="02020603050405020304" pitchFamily="18" charset="0"/>
              </a:defRPr>
            </a:lvl1pPr>
            <a:lvl2pPr marL="654050" defTabSz="1306513">
              <a:defRPr sz="2400">
                <a:solidFill>
                  <a:schemeClr val="tx1"/>
                </a:solidFill>
                <a:latin typeface="Times New Roman" panose="02020603050405020304" pitchFamily="18" charset="0"/>
              </a:defRPr>
            </a:lvl2pPr>
            <a:lvl3pPr marL="1306513" defTabSz="1306513">
              <a:defRPr sz="2400">
                <a:solidFill>
                  <a:schemeClr val="tx1"/>
                </a:solidFill>
                <a:latin typeface="Times New Roman" panose="02020603050405020304" pitchFamily="18" charset="0"/>
              </a:defRPr>
            </a:lvl3pPr>
            <a:lvl4pPr marL="1960563" defTabSz="1306513">
              <a:defRPr sz="2400">
                <a:solidFill>
                  <a:schemeClr val="tx1"/>
                </a:solidFill>
                <a:latin typeface="Times New Roman" panose="02020603050405020304" pitchFamily="18" charset="0"/>
              </a:defRPr>
            </a:lvl4pPr>
            <a:lvl5pPr marL="2611438" defTabSz="1306513">
              <a:defRPr sz="2400">
                <a:solidFill>
                  <a:schemeClr val="tx1"/>
                </a:solidFill>
                <a:latin typeface="Times New Roman" panose="02020603050405020304" pitchFamily="18" charset="0"/>
              </a:defRPr>
            </a:lvl5pPr>
            <a:lvl6pPr marL="3068638" defTabSz="1306513" fontAlgn="base">
              <a:spcBef>
                <a:spcPct val="0"/>
              </a:spcBef>
              <a:spcAft>
                <a:spcPct val="0"/>
              </a:spcAft>
              <a:defRPr sz="2400">
                <a:solidFill>
                  <a:schemeClr val="tx1"/>
                </a:solidFill>
                <a:latin typeface="Times New Roman" panose="02020603050405020304" pitchFamily="18" charset="0"/>
              </a:defRPr>
            </a:lvl6pPr>
            <a:lvl7pPr marL="3525838" defTabSz="1306513" fontAlgn="base">
              <a:spcBef>
                <a:spcPct val="0"/>
              </a:spcBef>
              <a:spcAft>
                <a:spcPct val="0"/>
              </a:spcAft>
              <a:defRPr sz="2400">
                <a:solidFill>
                  <a:schemeClr val="tx1"/>
                </a:solidFill>
                <a:latin typeface="Times New Roman" panose="02020603050405020304" pitchFamily="18" charset="0"/>
              </a:defRPr>
            </a:lvl7pPr>
            <a:lvl8pPr marL="3983038" defTabSz="1306513" fontAlgn="base">
              <a:spcBef>
                <a:spcPct val="0"/>
              </a:spcBef>
              <a:spcAft>
                <a:spcPct val="0"/>
              </a:spcAft>
              <a:defRPr sz="2400">
                <a:solidFill>
                  <a:schemeClr val="tx1"/>
                </a:solidFill>
                <a:latin typeface="Times New Roman" panose="02020603050405020304" pitchFamily="18" charset="0"/>
              </a:defRPr>
            </a:lvl8pPr>
            <a:lvl9pPr marL="4440238" defTabSz="1306513" fontAlgn="base">
              <a:spcBef>
                <a:spcPct val="0"/>
              </a:spcBef>
              <a:spcAft>
                <a:spcPct val="0"/>
              </a:spcAft>
              <a:defRPr sz="2400">
                <a:solidFill>
                  <a:schemeClr val="tx1"/>
                </a:solidFill>
                <a:latin typeface="Times New Roman" panose="02020603050405020304" pitchFamily="18" charset="0"/>
              </a:defRPr>
            </a:lvl9pPr>
          </a:lstStyle>
          <a:p>
            <a:pPr algn="ctr"/>
            <a:r>
              <a:rPr lang="en-US" altLang="en-US" sz="1200">
                <a:latin typeface="Verdana" panose="020B0604030504040204" pitchFamily="34" charset="0"/>
              </a:rPr>
              <a:t>Tethys</a:t>
            </a:r>
          </a:p>
        </p:txBody>
      </p:sp>
      <p:cxnSp>
        <p:nvCxnSpPr>
          <p:cNvPr id="2622" name="AutoShape 574">
            <a:extLst>
              <a:ext uri="{FF2B5EF4-FFF2-40B4-BE49-F238E27FC236}">
                <a16:creationId xmlns:a16="http://schemas.microsoft.com/office/drawing/2014/main" id="{0EC99E96-8B80-DFD2-D39E-45B363264B5F}"/>
              </a:ext>
            </a:extLst>
          </p:cNvPr>
          <p:cNvCxnSpPr>
            <a:cxnSpLocks noChangeShapeType="1"/>
            <a:stCxn id="2611" idx="2"/>
            <a:endCxn id="2621" idx="2"/>
          </p:cNvCxnSpPr>
          <p:nvPr/>
        </p:nvCxnSpPr>
        <p:spPr bwMode="auto">
          <a:xfrm rot="16200000" flipH="1">
            <a:off x="19320669" y="3128169"/>
            <a:ext cx="1587" cy="1412875"/>
          </a:xfrm>
          <a:prstGeom prst="curvedConnector3">
            <a:avLst>
              <a:gd name="adj1" fmla="val 10099995"/>
            </a:avLst>
          </a:prstGeom>
          <a:noFill/>
          <a:ln w="22225">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2623" name="AutoShape 575">
            <a:extLst>
              <a:ext uri="{FF2B5EF4-FFF2-40B4-BE49-F238E27FC236}">
                <a16:creationId xmlns:a16="http://schemas.microsoft.com/office/drawing/2014/main" id="{C7CC4805-E5C6-3F2E-F0E0-419BC4C04A31}"/>
              </a:ext>
            </a:extLst>
          </p:cNvPr>
          <p:cNvSpPr>
            <a:spLocks noChangeArrowheads="1"/>
          </p:cNvSpPr>
          <p:nvPr/>
        </p:nvSpPr>
        <p:spPr bwMode="auto">
          <a:xfrm>
            <a:off x="16897350" y="3486150"/>
            <a:ext cx="912813" cy="347663"/>
          </a:xfrm>
          <a:prstGeom prst="roundRect">
            <a:avLst>
              <a:gd name="adj" fmla="val 16667"/>
            </a:avLst>
          </a:prstGeom>
          <a:solidFill>
            <a:srgbClr val="D6E0FE"/>
          </a:solidFill>
          <a:ln w="1270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130602" tIns="65302" rIns="130602" bIns="65302" anchor="ctr"/>
          <a:lstStyle>
            <a:lvl1pPr defTabSz="1306513">
              <a:defRPr sz="2400">
                <a:solidFill>
                  <a:schemeClr val="tx1"/>
                </a:solidFill>
                <a:latin typeface="Times New Roman" panose="02020603050405020304" pitchFamily="18" charset="0"/>
              </a:defRPr>
            </a:lvl1pPr>
            <a:lvl2pPr marL="654050" defTabSz="1306513">
              <a:defRPr sz="2400">
                <a:solidFill>
                  <a:schemeClr val="tx1"/>
                </a:solidFill>
                <a:latin typeface="Times New Roman" panose="02020603050405020304" pitchFamily="18" charset="0"/>
              </a:defRPr>
            </a:lvl2pPr>
            <a:lvl3pPr marL="1306513" defTabSz="1306513">
              <a:defRPr sz="2400">
                <a:solidFill>
                  <a:schemeClr val="tx1"/>
                </a:solidFill>
                <a:latin typeface="Times New Roman" panose="02020603050405020304" pitchFamily="18" charset="0"/>
              </a:defRPr>
            </a:lvl3pPr>
            <a:lvl4pPr marL="1960563" defTabSz="1306513">
              <a:defRPr sz="2400">
                <a:solidFill>
                  <a:schemeClr val="tx1"/>
                </a:solidFill>
                <a:latin typeface="Times New Roman" panose="02020603050405020304" pitchFamily="18" charset="0"/>
              </a:defRPr>
            </a:lvl4pPr>
            <a:lvl5pPr marL="2611438" defTabSz="1306513">
              <a:defRPr sz="2400">
                <a:solidFill>
                  <a:schemeClr val="tx1"/>
                </a:solidFill>
                <a:latin typeface="Times New Roman" panose="02020603050405020304" pitchFamily="18" charset="0"/>
              </a:defRPr>
            </a:lvl5pPr>
            <a:lvl6pPr marL="3068638" defTabSz="1306513" fontAlgn="base">
              <a:spcBef>
                <a:spcPct val="0"/>
              </a:spcBef>
              <a:spcAft>
                <a:spcPct val="0"/>
              </a:spcAft>
              <a:defRPr sz="2400">
                <a:solidFill>
                  <a:schemeClr val="tx1"/>
                </a:solidFill>
                <a:latin typeface="Times New Roman" panose="02020603050405020304" pitchFamily="18" charset="0"/>
              </a:defRPr>
            </a:lvl6pPr>
            <a:lvl7pPr marL="3525838" defTabSz="1306513" fontAlgn="base">
              <a:spcBef>
                <a:spcPct val="0"/>
              </a:spcBef>
              <a:spcAft>
                <a:spcPct val="0"/>
              </a:spcAft>
              <a:defRPr sz="2400">
                <a:solidFill>
                  <a:schemeClr val="tx1"/>
                </a:solidFill>
                <a:latin typeface="Times New Roman" panose="02020603050405020304" pitchFamily="18" charset="0"/>
              </a:defRPr>
            </a:lvl7pPr>
            <a:lvl8pPr marL="3983038" defTabSz="1306513" fontAlgn="base">
              <a:spcBef>
                <a:spcPct val="0"/>
              </a:spcBef>
              <a:spcAft>
                <a:spcPct val="0"/>
              </a:spcAft>
              <a:defRPr sz="2400">
                <a:solidFill>
                  <a:schemeClr val="tx1"/>
                </a:solidFill>
                <a:latin typeface="Times New Roman" panose="02020603050405020304" pitchFamily="18" charset="0"/>
              </a:defRPr>
            </a:lvl8pPr>
            <a:lvl9pPr marL="4440238" defTabSz="1306513" fontAlgn="base">
              <a:spcBef>
                <a:spcPct val="0"/>
              </a:spcBef>
              <a:spcAft>
                <a:spcPct val="0"/>
              </a:spcAft>
              <a:defRPr sz="2400">
                <a:solidFill>
                  <a:schemeClr val="tx1"/>
                </a:solidFill>
                <a:latin typeface="Times New Roman" panose="02020603050405020304" pitchFamily="18" charset="0"/>
              </a:defRPr>
            </a:lvl9pPr>
          </a:lstStyle>
          <a:p>
            <a:pPr algn="ctr"/>
            <a:r>
              <a:rPr lang="en-US" altLang="en-US" sz="1200">
                <a:latin typeface="Verdana" panose="020B0604030504040204" pitchFamily="34" charset="0"/>
              </a:rPr>
              <a:t>Iapetus</a:t>
            </a:r>
          </a:p>
        </p:txBody>
      </p:sp>
      <p:sp>
        <p:nvSpPr>
          <p:cNvPr id="2624" name="Oval 576">
            <a:extLst>
              <a:ext uri="{FF2B5EF4-FFF2-40B4-BE49-F238E27FC236}">
                <a16:creationId xmlns:a16="http://schemas.microsoft.com/office/drawing/2014/main" id="{197304DF-5D9C-9303-831F-6EDE84495F93}"/>
              </a:ext>
            </a:extLst>
          </p:cNvPr>
          <p:cNvSpPr>
            <a:spLocks noChangeArrowheads="1"/>
          </p:cNvSpPr>
          <p:nvPr/>
        </p:nvSpPr>
        <p:spPr bwMode="auto">
          <a:xfrm>
            <a:off x="19327813" y="3973513"/>
            <a:ext cx="50800" cy="53975"/>
          </a:xfrm>
          <a:prstGeom prst="ellipse">
            <a:avLst/>
          </a:prstGeom>
          <a:solidFill>
            <a:schemeClr val="tx2"/>
          </a:solidFill>
          <a:ln w="222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625" name="AutoShape 577">
            <a:extLst>
              <a:ext uri="{FF2B5EF4-FFF2-40B4-BE49-F238E27FC236}">
                <a16:creationId xmlns:a16="http://schemas.microsoft.com/office/drawing/2014/main" id="{627BF7E0-CD9B-5AAB-B1A4-70E067B55C00}"/>
              </a:ext>
            </a:extLst>
          </p:cNvPr>
          <p:cNvSpPr>
            <a:spLocks noChangeArrowheads="1"/>
          </p:cNvSpPr>
          <p:nvPr/>
        </p:nvSpPr>
        <p:spPr bwMode="auto">
          <a:xfrm>
            <a:off x="18645188" y="5019675"/>
            <a:ext cx="1139825" cy="347663"/>
          </a:xfrm>
          <a:prstGeom prst="roundRect">
            <a:avLst>
              <a:gd name="adj" fmla="val 16667"/>
            </a:avLst>
          </a:prstGeom>
          <a:solidFill>
            <a:srgbClr val="D6E0FE"/>
          </a:solidFill>
          <a:ln w="1270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130602" tIns="65302" rIns="130602" bIns="65302" anchor="ctr"/>
          <a:lstStyle>
            <a:lvl1pPr defTabSz="1306513">
              <a:defRPr sz="2400">
                <a:solidFill>
                  <a:schemeClr val="tx1"/>
                </a:solidFill>
                <a:latin typeface="Times New Roman" panose="02020603050405020304" pitchFamily="18" charset="0"/>
              </a:defRPr>
            </a:lvl1pPr>
            <a:lvl2pPr marL="654050" defTabSz="1306513">
              <a:defRPr sz="2400">
                <a:solidFill>
                  <a:schemeClr val="tx1"/>
                </a:solidFill>
                <a:latin typeface="Times New Roman" panose="02020603050405020304" pitchFamily="18" charset="0"/>
              </a:defRPr>
            </a:lvl2pPr>
            <a:lvl3pPr marL="1306513" defTabSz="1306513">
              <a:defRPr sz="2400">
                <a:solidFill>
                  <a:schemeClr val="tx1"/>
                </a:solidFill>
                <a:latin typeface="Times New Roman" panose="02020603050405020304" pitchFamily="18" charset="0"/>
              </a:defRPr>
            </a:lvl3pPr>
            <a:lvl4pPr marL="1960563" defTabSz="1306513">
              <a:defRPr sz="2400">
                <a:solidFill>
                  <a:schemeClr val="tx1"/>
                </a:solidFill>
                <a:latin typeface="Times New Roman" panose="02020603050405020304" pitchFamily="18" charset="0"/>
              </a:defRPr>
            </a:lvl4pPr>
            <a:lvl5pPr marL="2611438" defTabSz="1306513">
              <a:defRPr sz="2400">
                <a:solidFill>
                  <a:schemeClr val="tx1"/>
                </a:solidFill>
                <a:latin typeface="Times New Roman" panose="02020603050405020304" pitchFamily="18" charset="0"/>
              </a:defRPr>
            </a:lvl5pPr>
            <a:lvl6pPr marL="3068638" defTabSz="1306513" fontAlgn="base">
              <a:spcBef>
                <a:spcPct val="0"/>
              </a:spcBef>
              <a:spcAft>
                <a:spcPct val="0"/>
              </a:spcAft>
              <a:defRPr sz="2400">
                <a:solidFill>
                  <a:schemeClr val="tx1"/>
                </a:solidFill>
                <a:latin typeface="Times New Roman" panose="02020603050405020304" pitchFamily="18" charset="0"/>
              </a:defRPr>
            </a:lvl6pPr>
            <a:lvl7pPr marL="3525838" defTabSz="1306513" fontAlgn="base">
              <a:spcBef>
                <a:spcPct val="0"/>
              </a:spcBef>
              <a:spcAft>
                <a:spcPct val="0"/>
              </a:spcAft>
              <a:defRPr sz="2400">
                <a:solidFill>
                  <a:schemeClr val="tx1"/>
                </a:solidFill>
                <a:latin typeface="Times New Roman" panose="02020603050405020304" pitchFamily="18" charset="0"/>
              </a:defRPr>
            </a:lvl7pPr>
            <a:lvl8pPr marL="3983038" defTabSz="1306513" fontAlgn="base">
              <a:spcBef>
                <a:spcPct val="0"/>
              </a:spcBef>
              <a:spcAft>
                <a:spcPct val="0"/>
              </a:spcAft>
              <a:defRPr sz="2400">
                <a:solidFill>
                  <a:schemeClr val="tx1"/>
                </a:solidFill>
                <a:latin typeface="Times New Roman" panose="02020603050405020304" pitchFamily="18" charset="0"/>
              </a:defRPr>
            </a:lvl8pPr>
            <a:lvl9pPr marL="4440238" defTabSz="1306513" fontAlgn="base">
              <a:spcBef>
                <a:spcPct val="0"/>
              </a:spcBef>
              <a:spcAft>
                <a:spcPct val="0"/>
              </a:spcAft>
              <a:defRPr sz="2400">
                <a:solidFill>
                  <a:schemeClr val="tx1"/>
                </a:solidFill>
                <a:latin typeface="Times New Roman" panose="02020603050405020304" pitchFamily="18" charset="0"/>
              </a:defRPr>
            </a:lvl9pPr>
          </a:lstStyle>
          <a:p>
            <a:pPr algn="ctr"/>
            <a:r>
              <a:rPr lang="en-US" altLang="en-US" sz="1200">
                <a:latin typeface="Verdana" panose="020B0604030504040204" pitchFamily="34" charset="0"/>
              </a:rPr>
              <a:t>Prometheus</a:t>
            </a:r>
          </a:p>
        </p:txBody>
      </p:sp>
      <p:sp>
        <p:nvSpPr>
          <p:cNvPr id="2626" name="AutoShape 578">
            <a:extLst>
              <a:ext uri="{FF2B5EF4-FFF2-40B4-BE49-F238E27FC236}">
                <a16:creationId xmlns:a16="http://schemas.microsoft.com/office/drawing/2014/main" id="{310293AD-922F-24A6-D7F8-DE4FD969044F}"/>
              </a:ext>
            </a:extLst>
          </p:cNvPr>
          <p:cNvSpPr>
            <a:spLocks noChangeArrowheads="1"/>
          </p:cNvSpPr>
          <p:nvPr/>
        </p:nvSpPr>
        <p:spPr bwMode="auto">
          <a:xfrm>
            <a:off x="20499388" y="5026025"/>
            <a:ext cx="911225" cy="347663"/>
          </a:xfrm>
          <a:prstGeom prst="roundRect">
            <a:avLst>
              <a:gd name="adj" fmla="val 16667"/>
            </a:avLst>
          </a:prstGeom>
          <a:solidFill>
            <a:srgbClr val="D6E0FE"/>
          </a:solidFill>
          <a:ln>
            <a:noFill/>
          </a:ln>
          <a:effectLst/>
          <a:extLst>
            <a:ext uri="{91240B29-F687-4F45-9708-019B960494DF}">
              <a14:hiddenLine xmlns:a14="http://schemas.microsoft.com/office/drawing/2010/main" w="12700">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130602" tIns="65302" rIns="130602" bIns="65302" anchor="ctr"/>
          <a:lstStyle>
            <a:lvl1pPr defTabSz="1306513">
              <a:defRPr sz="2400">
                <a:solidFill>
                  <a:schemeClr val="tx1"/>
                </a:solidFill>
                <a:latin typeface="Times New Roman" panose="02020603050405020304" pitchFamily="18" charset="0"/>
              </a:defRPr>
            </a:lvl1pPr>
            <a:lvl2pPr marL="654050" defTabSz="1306513">
              <a:defRPr sz="2400">
                <a:solidFill>
                  <a:schemeClr val="tx1"/>
                </a:solidFill>
                <a:latin typeface="Times New Roman" panose="02020603050405020304" pitchFamily="18" charset="0"/>
              </a:defRPr>
            </a:lvl2pPr>
            <a:lvl3pPr marL="1306513" defTabSz="1306513">
              <a:defRPr sz="2400">
                <a:solidFill>
                  <a:schemeClr val="tx1"/>
                </a:solidFill>
                <a:latin typeface="Times New Roman" panose="02020603050405020304" pitchFamily="18" charset="0"/>
              </a:defRPr>
            </a:lvl3pPr>
            <a:lvl4pPr marL="1960563" defTabSz="1306513">
              <a:defRPr sz="2400">
                <a:solidFill>
                  <a:schemeClr val="tx1"/>
                </a:solidFill>
                <a:latin typeface="Times New Roman" panose="02020603050405020304" pitchFamily="18" charset="0"/>
              </a:defRPr>
            </a:lvl4pPr>
            <a:lvl5pPr marL="2611438" defTabSz="1306513">
              <a:defRPr sz="2400">
                <a:solidFill>
                  <a:schemeClr val="tx1"/>
                </a:solidFill>
                <a:latin typeface="Times New Roman" panose="02020603050405020304" pitchFamily="18" charset="0"/>
              </a:defRPr>
            </a:lvl5pPr>
            <a:lvl6pPr marL="3068638" defTabSz="1306513" fontAlgn="base">
              <a:spcBef>
                <a:spcPct val="0"/>
              </a:spcBef>
              <a:spcAft>
                <a:spcPct val="0"/>
              </a:spcAft>
              <a:defRPr sz="2400">
                <a:solidFill>
                  <a:schemeClr val="tx1"/>
                </a:solidFill>
                <a:latin typeface="Times New Roman" panose="02020603050405020304" pitchFamily="18" charset="0"/>
              </a:defRPr>
            </a:lvl6pPr>
            <a:lvl7pPr marL="3525838" defTabSz="1306513" fontAlgn="base">
              <a:spcBef>
                <a:spcPct val="0"/>
              </a:spcBef>
              <a:spcAft>
                <a:spcPct val="0"/>
              </a:spcAft>
              <a:defRPr sz="2400">
                <a:solidFill>
                  <a:schemeClr val="tx1"/>
                </a:solidFill>
                <a:latin typeface="Times New Roman" panose="02020603050405020304" pitchFamily="18" charset="0"/>
              </a:defRPr>
            </a:lvl7pPr>
            <a:lvl8pPr marL="3983038" defTabSz="1306513" fontAlgn="base">
              <a:spcBef>
                <a:spcPct val="0"/>
              </a:spcBef>
              <a:spcAft>
                <a:spcPct val="0"/>
              </a:spcAft>
              <a:defRPr sz="2400">
                <a:solidFill>
                  <a:schemeClr val="tx1"/>
                </a:solidFill>
                <a:latin typeface="Times New Roman" panose="02020603050405020304" pitchFamily="18" charset="0"/>
              </a:defRPr>
            </a:lvl8pPr>
            <a:lvl9pPr marL="4440238" defTabSz="1306513" fontAlgn="base">
              <a:spcBef>
                <a:spcPct val="0"/>
              </a:spcBef>
              <a:spcAft>
                <a:spcPct val="0"/>
              </a:spcAft>
              <a:defRPr sz="2400">
                <a:solidFill>
                  <a:schemeClr val="tx1"/>
                </a:solidFill>
                <a:latin typeface="Times New Roman" panose="02020603050405020304" pitchFamily="18" charset="0"/>
              </a:defRPr>
            </a:lvl9pPr>
          </a:lstStyle>
          <a:p>
            <a:pPr algn="ctr"/>
            <a:r>
              <a:rPr lang="en-US" altLang="en-US" sz="1200">
                <a:latin typeface="Verdana" panose="020B0604030504040204" pitchFamily="34" charset="0"/>
              </a:rPr>
              <a:t>Atlas</a:t>
            </a:r>
          </a:p>
        </p:txBody>
      </p:sp>
      <p:sp>
        <p:nvSpPr>
          <p:cNvPr id="2627" name="AutoShape 579">
            <a:extLst>
              <a:ext uri="{FF2B5EF4-FFF2-40B4-BE49-F238E27FC236}">
                <a16:creationId xmlns:a16="http://schemas.microsoft.com/office/drawing/2014/main" id="{1EC99DA9-1AE2-1D15-79D7-BCB056F51D3A}"/>
              </a:ext>
            </a:extLst>
          </p:cNvPr>
          <p:cNvSpPr>
            <a:spLocks noChangeArrowheads="1"/>
          </p:cNvSpPr>
          <p:nvPr/>
        </p:nvSpPr>
        <p:spPr bwMode="auto">
          <a:xfrm>
            <a:off x="16813213" y="5018088"/>
            <a:ext cx="1076325" cy="347662"/>
          </a:xfrm>
          <a:prstGeom prst="roundRect">
            <a:avLst>
              <a:gd name="adj" fmla="val 16667"/>
            </a:avLst>
          </a:prstGeom>
          <a:solidFill>
            <a:srgbClr val="D6E0FE"/>
          </a:solidFill>
          <a:ln>
            <a:noFill/>
          </a:ln>
          <a:effectLst/>
          <a:extLst>
            <a:ext uri="{91240B29-F687-4F45-9708-019B960494DF}">
              <a14:hiddenLine xmlns:a14="http://schemas.microsoft.com/office/drawing/2010/main" w="12700">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130602" tIns="65302" rIns="130602" bIns="65302" anchor="ctr"/>
          <a:lstStyle>
            <a:lvl1pPr defTabSz="1306513">
              <a:defRPr sz="2400">
                <a:solidFill>
                  <a:schemeClr val="tx1"/>
                </a:solidFill>
                <a:latin typeface="Times New Roman" panose="02020603050405020304" pitchFamily="18" charset="0"/>
              </a:defRPr>
            </a:lvl1pPr>
            <a:lvl2pPr marL="654050" defTabSz="1306513">
              <a:defRPr sz="2400">
                <a:solidFill>
                  <a:schemeClr val="tx1"/>
                </a:solidFill>
                <a:latin typeface="Times New Roman" panose="02020603050405020304" pitchFamily="18" charset="0"/>
              </a:defRPr>
            </a:lvl2pPr>
            <a:lvl3pPr marL="1306513" defTabSz="1306513">
              <a:defRPr sz="2400">
                <a:solidFill>
                  <a:schemeClr val="tx1"/>
                </a:solidFill>
                <a:latin typeface="Times New Roman" panose="02020603050405020304" pitchFamily="18" charset="0"/>
              </a:defRPr>
            </a:lvl3pPr>
            <a:lvl4pPr marL="1960563" defTabSz="1306513">
              <a:defRPr sz="2400">
                <a:solidFill>
                  <a:schemeClr val="tx1"/>
                </a:solidFill>
                <a:latin typeface="Times New Roman" panose="02020603050405020304" pitchFamily="18" charset="0"/>
              </a:defRPr>
            </a:lvl4pPr>
            <a:lvl5pPr marL="2611438" defTabSz="1306513">
              <a:defRPr sz="2400">
                <a:solidFill>
                  <a:schemeClr val="tx1"/>
                </a:solidFill>
                <a:latin typeface="Times New Roman" panose="02020603050405020304" pitchFamily="18" charset="0"/>
              </a:defRPr>
            </a:lvl5pPr>
            <a:lvl6pPr marL="3068638" defTabSz="1306513" fontAlgn="base">
              <a:spcBef>
                <a:spcPct val="0"/>
              </a:spcBef>
              <a:spcAft>
                <a:spcPct val="0"/>
              </a:spcAft>
              <a:defRPr sz="2400">
                <a:solidFill>
                  <a:schemeClr val="tx1"/>
                </a:solidFill>
                <a:latin typeface="Times New Roman" panose="02020603050405020304" pitchFamily="18" charset="0"/>
              </a:defRPr>
            </a:lvl6pPr>
            <a:lvl7pPr marL="3525838" defTabSz="1306513" fontAlgn="base">
              <a:spcBef>
                <a:spcPct val="0"/>
              </a:spcBef>
              <a:spcAft>
                <a:spcPct val="0"/>
              </a:spcAft>
              <a:defRPr sz="2400">
                <a:solidFill>
                  <a:schemeClr val="tx1"/>
                </a:solidFill>
                <a:latin typeface="Times New Roman" panose="02020603050405020304" pitchFamily="18" charset="0"/>
              </a:defRPr>
            </a:lvl7pPr>
            <a:lvl8pPr marL="3983038" defTabSz="1306513" fontAlgn="base">
              <a:spcBef>
                <a:spcPct val="0"/>
              </a:spcBef>
              <a:spcAft>
                <a:spcPct val="0"/>
              </a:spcAft>
              <a:defRPr sz="2400">
                <a:solidFill>
                  <a:schemeClr val="tx1"/>
                </a:solidFill>
                <a:latin typeface="Times New Roman" panose="02020603050405020304" pitchFamily="18" charset="0"/>
              </a:defRPr>
            </a:lvl8pPr>
            <a:lvl9pPr marL="4440238" defTabSz="1306513" fontAlgn="base">
              <a:spcBef>
                <a:spcPct val="0"/>
              </a:spcBef>
              <a:spcAft>
                <a:spcPct val="0"/>
              </a:spcAft>
              <a:defRPr sz="2400">
                <a:solidFill>
                  <a:schemeClr val="tx1"/>
                </a:solidFill>
                <a:latin typeface="Times New Roman" panose="02020603050405020304" pitchFamily="18" charset="0"/>
              </a:defRPr>
            </a:lvl9pPr>
          </a:lstStyle>
          <a:p>
            <a:pPr algn="ctr"/>
            <a:r>
              <a:rPr lang="en-US" altLang="en-US" sz="1200">
                <a:latin typeface="Verdana" panose="020B0604030504040204" pitchFamily="34" charset="0"/>
              </a:rPr>
              <a:t>Epimetheus</a:t>
            </a:r>
          </a:p>
        </p:txBody>
      </p:sp>
      <p:cxnSp>
        <p:nvCxnSpPr>
          <p:cNvPr id="2628" name="AutoShape 580">
            <a:extLst>
              <a:ext uri="{FF2B5EF4-FFF2-40B4-BE49-F238E27FC236}">
                <a16:creationId xmlns:a16="http://schemas.microsoft.com/office/drawing/2014/main" id="{D383EF92-FA22-D8A7-67E3-51DE06ACEFFB}"/>
              </a:ext>
            </a:extLst>
          </p:cNvPr>
          <p:cNvCxnSpPr>
            <a:cxnSpLocks noChangeShapeType="1"/>
            <a:stCxn id="2623" idx="2"/>
            <a:endCxn id="2627" idx="0"/>
          </p:cNvCxnSpPr>
          <p:nvPr/>
        </p:nvCxnSpPr>
        <p:spPr bwMode="auto">
          <a:xfrm flipH="1">
            <a:off x="17351375" y="3833813"/>
            <a:ext cx="3175" cy="1184275"/>
          </a:xfrm>
          <a:prstGeom prst="straightConnector1">
            <a:avLst/>
          </a:prstGeom>
          <a:noFill/>
          <a:ln w="22225">
            <a:solidFill>
              <a:srgbClr val="3366FF"/>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2629" name="AutoShape 581">
            <a:extLst>
              <a:ext uri="{FF2B5EF4-FFF2-40B4-BE49-F238E27FC236}">
                <a16:creationId xmlns:a16="http://schemas.microsoft.com/office/drawing/2014/main" id="{8CFBABAC-1EFA-624D-E254-29AC20C06038}"/>
              </a:ext>
            </a:extLst>
          </p:cNvPr>
          <p:cNvSpPr>
            <a:spLocks noChangeArrowheads="1"/>
          </p:cNvSpPr>
          <p:nvPr/>
        </p:nvSpPr>
        <p:spPr bwMode="auto">
          <a:xfrm>
            <a:off x="17300575" y="5702300"/>
            <a:ext cx="912813" cy="347663"/>
          </a:xfrm>
          <a:prstGeom prst="roundRect">
            <a:avLst>
              <a:gd name="adj" fmla="val 16667"/>
            </a:avLst>
          </a:prstGeom>
          <a:solidFill>
            <a:srgbClr val="FBD9F8"/>
          </a:solidFill>
          <a:ln>
            <a:noFill/>
          </a:ln>
          <a:effectLst/>
          <a:extLst>
            <a:ext uri="{91240B29-F687-4F45-9708-019B960494DF}">
              <a14:hiddenLine xmlns:a14="http://schemas.microsoft.com/office/drawing/2010/main" w="12700">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130602" tIns="65302" rIns="130602" bIns="65302" anchor="ctr"/>
          <a:lstStyle>
            <a:lvl1pPr defTabSz="1306513">
              <a:defRPr sz="2400">
                <a:solidFill>
                  <a:schemeClr val="tx1"/>
                </a:solidFill>
                <a:latin typeface="Times New Roman" panose="02020603050405020304" pitchFamily="18" charset="0"/>
              </a:defRPr>
            </a:lvl1pPr>
            <a:lvl2pPr marL="654050" defTabSz="1306513">
              <a:defRPr sz="2400">
                <a:solidFill>
                  <a:schemeClr val="tx1"/>
                </a:solidFill>
                <a:latin typeface="Times New Roman" panose="02020603050405020304" pitchFamily="18" charset="0"/>
              </a:defRPr>
            </a:lvl2pPr>
            <a:lvl3pPr marL="1306513" defTabSz="1306513">
              <a:defRPr sz="2400">
                <a:solidFill>
                  <a:schemeClr val="tx1"/>
                </a:solidFill>
                <a:latin typeface="Times New Roman" panose="02020603050405020304" pitchFamily="18" charset="0"/>
              </a:defRPr>
            </a:lvl3pPr>
            <a:lvl4pPr marL="1960563" defTabSz="1306513">
              <a:defRPr sz="2400">
                <a:solidFill>
                  <a:schemeClr val="tx1"/>
                </a:solidFill>
                <a:latin typeface="Times New Roman" panose="02020603050405020304" pitchFamily="18" charset="0"/>
              </a:defRPr>
            </a:lvl4pPr>
            <a:lvl5pPr marL="2611438" defTabSz="1306513">
              <a:defRPr sz="2400">
                <a:solidFill>
                  <a:schemeClr val="tx1"/>
                </a:solidFill>
                <a:latin typeface="Times New Roman" panose="02020603050405020304" pitchFamily="18" charset="0"/>
              </a:defRPr>
            </a:lvl5pPr>
            <a:lvl6pPr marL="3068638" defTabSz="1306513" fontAlgn="base">
              <a:spcBef>
                <a:spcPct val="0"/>
              </a:spcBef>
              <a:spcAft>
                <a:spcPct val="0"/>
              </a:spcAft>
              <a:defRPr sz="2400">
                <a:solidFill>
                  <a:schemeClr val="tx1"/>
                </a:solidFill>
                <a:latin typeface="Times New Roman" panose="02020603050405020304" pitchFamily="18" charset="0"/>
              </a:defRPr>
            </a:lvl6pPr>
            <a:lvl7pPr marL="3525838" defTabSz="1306513" fontAlgn="base">
              <a:spcBef>
                <a:spcPct val="0"/>
              </a:spcBef>
              <a:spcAft>
                <a:spcPct val="0"/>
              </a:spcAft>
              <a:defRPr sz="2400">
                <a:solidFill>
                  <a:schemeClr val="tx1"/>
                </a:solidFill>
                <a:latin typeface="Times New Roman" panose="02020603050405020304" pitchFamily="18" charset="0"/>
              </a:defRPr>
            </a:lvl7pPr>
            <a:lvl8pPr marL="3983038" defTabSz="1306513" fontAlgn="base">
              <a:spcBef>
                <a:spcPct val="0"/>
              </a:spcBef>
              <a:spcAft>
                <a:spcPct val="0"/>
              </a:spcAft>
              <a:defRPr sz="2400">
                <a:solidFill>
                  <a:schemeClr val="tx1"/>
                </a:solidFill>
                <a:latin typeface="Times New Roman" panose="02020603050405020304" pitchFamily="18" charset="0"/>
              </a:defRPr>
            </a:lvl8pPr>
            <a:lvl9pPr marL="4440238" defTabSz="1306513" fontAlgn="base">
              <a:spcBef>
                <a:spcPct val="0"/>
              </a:spcBef>
              <a:spcAft>
                <a:spcPct val="0"/>
              </a:spcAft>
              <a:defRPr sz="2400">
                <a:solidFill>
                  <a:schemeClr val="tx1"/>
                </a:solidFill>
                <a:latin typeface="Times New Roman" panose="02020603050405020304" pitchFamily="18" charset="0"/>
              </a:defRPr>
            </a:lvl9pPr>
          </a:lstStyle>
          <a:p>
            <a:pPr algn="ctr"/>
            <a:r>
              <a:rPr lang="en-US" altLang="en-US" sz="1200">
                <a:latin typeface="Verdana" panose="020B0604030504040204" pitchFamily="34" charset="0"/>
              </a:rPr>
              <a:t>Dione</a:t>
            </a:r>
          </a:p>
        </p:txBody>
      </p:sp>
      <p:cxnSp>
        <p:nvCxnSpPr>
          <p:cNvPr id="2630" name="AutoShape 582">
            <a:extLst>
              <a:ext uri="{FF2B5EF4-FFF2-40B4-BE49-F238E27FC236}">
                <a16:creationId xmlns:a16="http://schemas.microsoft.com/office/drawing/2014/main" id="{FBE06D55-12E1-41A8-6E38-4CF904EEFB1C}"/>
              </a:ext>
            </a:extLst>
          </p:cNvPr>
          <p:cNvCxnSpPr>
            <a:cxnSpLocks noChangeShapeType="1"/>
            <a:endCxn id="2629" idx="0"/>
          </p:cNvCxnSpPr>
          <p:nvPr/>
        </p:nvCxnSpPr>
        <p:spPr bwMode="auto">
          <a:xfrm flipH="1">
            <a:off x="17757775" y="5351463"/>
            <a:ext cx="0" cy="350837"/>
          </a:xfrm>
          <a:prstGeom prst="straightConnector1">
            <a:avLst/>
          </a:prstGeom>
          <a:noFill/>
          <a:ln w="22225">
            <a:solidFill>
              <a:srgbClr val="3366FF"/>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2631" name="Oval 583">
            <a:extLst>
              <a:ext uri="{FF2B5EF4-FFF2-40B4-BE49-F238E27FC236}">
                <a16:creationId xmlns:a16="http://schemas.microsoft.com/office/drawing/2014/main" id="{2537FFBC-A988-E305-1308-A41B6F37A8FC}"/>
              </a:ext>
            </a:extLst>
          </p:cNvPr>
          <p:cNvSpPr>
            <a:spLocks noChangeArrowheads="1"/>
          </p:cNvSpPr>
          <p:nvPr/>
        </p:nvSpPr>
        <p:spPr bwMode="auto">
          <a:xfrm>
            <a:off x="15486063" y="5753100"/>
            <a:ext cx="50800" cy="53975"/>
          </a:xfrm>
          <a:prstGeom prst="ellipse">
            <a:avLst/>
          </a:prstGeom>
          <a:solidFill>
            <a:schemeClr val="tx2"/>
          </a:solidFill>
          <a:ln w="222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632" name="AutoShape 584">
            <a:extLst>
              <a:ext uri="{FF2B5EF4-FFF2-40B4-BE49-F238E27FC236}">
                <a16:creationId xmlns:a16="http://schemas.microsoft.com/office/drawing/2014/main" id="{3EC04C14-C84C-D982-B2F1-6268FB616DC0}"/>
              </a:ext>
            </a:extLst>
          </p:cNvPr>
          <p:cNvSpPr>
            <a:spLocks noChangeArrowheads="1"/>
          </p:cNvSpPr>
          <p:nvPr/>
        </p:nvSpPr>
        <p:spPr bwMode="auto">
          <a:xfrm>
            <a:off x="16102013" y="7577138"/>
            <a:ext cx="911225" cy="347662"/>
          </a:xfrm>
          <a:prstGeom prst="roundRect">
            <a:avLst>
              <a:gd name="adj" fmla="val 16667"/>
            </a:avLst>
          </a:prstGeom>
          <a:solidFill>
            <a:srgbClr val="FBD9F8"/>
          </a:solidFill>
          <a:ln>
            <a:noFill/>
          </a:ln>
          <a:effectLst/>
          <a:extLst>
            <a:ext uri="{91240B29-F687-4F45-9708-019B960494DF}">
              <a14:hiddenLine xmlns:a14="http://schemas.microsoft.com/office/drawing/2010/main" w="12700">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130602" tIns="65302" rIns="130602" bIns="65302" anchor="ctr"/>
          <a:lstStyle>
            <a:lvl1pPr defTabSz="1306513">
              <a:defRPr sz="2400">
                <a:solidFill>
                  <a:schemeClr val="tx1"/>
                </a:solidFill>
                <a:latin typeface="Times New Roman" panose="02020603050405020304" pitchFamily="18" charset="0"/>
              </a:defRPr>
            </a:lvl1pPr>
            <a:lvl2pPr marL="654050" defTabSz="1306513">
              <a:defRPr sz="2400">
                <a:solidFill>
                  <a:schemeClr val="tx1"/>
                </a:solidFill>
                <a:latin typeface="Times New Roman" panose="02020603050405020304" pitchFamily="18" charset="0"/>
              </a:defRPr>
            </a:lvl2pPr>
            <a:lvl3pPr marL="1306513" defTabSz="1306513">
              <a:defRPr sz="2400">
                <a:solidFill>
                  <a:schemeClr val="tx1"/>
                </a:solidFill>
                <a:latin typeface="Times New Roman" panose="02020603050405020304" pitchFamily="18" charset="0"/>
              </a:defRPr>
            </a:lvl3pPr>
            <a:lvl4pPr marL="1960563" defTabSz="1306513">
              <a:defRPr sz="2400">
                <a:solidFill>
                  <a:schemeClr val="tx1"/>
                </a:solidFill>
                <a:latin typeface="Times New Roman" panose="02020603050405020304" pitchFamily="18" charset="0"/>
              </a:defRPr>
            </a:lvl4pPr>
            <a:lvl5pPr marL="2611438" defTabSz="1306513">
              <a:defRPr sz="2400">
                <a:solidFill>
                  <a:schemeClr val="tx1"/>
                </a:solidFill>
                <a:latin typeface="Times New Roman" panose="02020603050405020304" pitchFamily="18" charset="0"/>
              </a:defRPr>
            </a:lvl5pPr>
            <a:lvl6pPr marL="3068638" defTabSz="1306513" fontAlgn="base">
              <a:spcBef>
                <a:spcPct val="0"/>
              </a:spcBef>
              <a:spcAft>
                <a:spcPct val="0"/>
              </a:spcAft>
              <a:defRPr sz="2400">
                <a:solidFill>
                  <a:schemeClr val="tx1"/>
                </a:solidFill>
                <a:latin typeface="Times New Roman" panose="02020603050405020304" pitchFamily="18" charset="0"/>
              </a:defRPr>
            </a:lvl6pPr>
            <a:lvl7pPr marL="3525838" defTabSz="1306513" fontAlgn="base">
              <a:spcBef>
                <a:spcPct val="0"/>
              </a:spcBef>
              <a:spcAft>
                <a:spcPct val="0"/>
              </a:spcAft>
              <a:defRPr sz="2400">
                <a:solidFill>
                  <a:schemeClr val="tx1"/>
                </a:solidFill>
                <a:latin typeface="Times New Roman" panose="02020603050405020304" pitchFamily="18" charset="0"/>
              </a:defRPr>
            </a:lvl7pPr>
            <a:lvl8pPr marL="3983038" defTabSz="1306513" fontAlgn="base">
              <a:spcBef>
                <a:spcPct val="0"/>
              </a:spcBef>
              <a:spcAft>
                <a:spcPct val="0"/>
              </a:spcAft>
              <a:defRPr sz="2400">
                <a:solidFill>
                  <a:schemeClr val="tx1"/>
                </a:solidFill>
                <a:latin typeface="Times New Roman" panose="02020603050405020304" pitchFamily="18" charset="0"/>
              </a:defRPr>
            </a:lvl8pPr>
            <a:lvl9pPr marL="4440238" defTabSz="1306513" fontAlgn="base">
              <a:spcBef>
                <a:spcPct val="0"/>
              </a:spcBef>
              <a:spcAft>
                <a:spcPct val="0"/>
              </a:spcAft>
              <a:defRPr sz="2400">
                <a:solidFill>
                  <a:schemeClr val="tx1"/>
                </a:solidFill>
                <a:latin typeface="Times New Roman" panose="02020603050405020304" pitchFamily="18" charset="0"/>
              </a:defRPr>
            </a:lvl9pPr>
          </a:lstStyle>
          <a:p>
            <a:pPr algn="ctr"/>
            <a:r>
              <a:rPr lang="en-US" altLang="en-US" sz="1200">
                <a:latin typeface="Verdana" panose="020B0604030504040204" pitchFamily="34" charset="0"/>
              </a:rPr>
              <a:t>Aphrodite</a:t>
            </a:r>
          </a:p>
        </p:txBody>
      </p:sp>
      <p:cxnSp>
        <p:nvCxnSpPr>
          <p:cNvPr id="2633" name="AutoShape 585">
            <a:extLst>
              <a:ext uri="{FF2B5EF4-FFF2-40B4-BE49-F238E27FC236}">
                <a16:creationId xmlns:a16="http://schemas.microsoft.com/office/drawing/2014/main" id="{E30F4618-F725-E445-3D5D-41FF38437C48}"/>
              </a:ext>
            </a:extLst>
          </p:cNvPr>
          <p:cNvCxnSpPr>
            <a:cxnSpLocks noChangeShapeType="1"/>
            <a:stCxn id="2623" idx="2"/>
            <a:endCxn id="2625" idx="0"/>
          </p:cNvCxnSpPr>
          <p:nvPr/>
        </p:nvCxnSpPr>
        <p:spPr bwMode="auto">
          <a:xfrm rot="16200000" flipH="1">
            <a:off x="17691894" y="3496469"/>
            <a:ext cx="1185862" cy="1860550"/>
          </a:xfrm>
          <a:prstGeom prst="bentConnector3">
            <a:avLst>
              <a:gd name="adj1" fmla="val 75500"/>
            </a:avLst>
          </a:prstGeom>
          <a:noFill/>
          <a:ln w="22225">
            <a:solidFill>
              <a:srgbClr val="3366FF"/>
            </a:solidFill>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2634" name="AutoShape 586">
            <a:extLst>
              <a:ext uri="{FF2B5EF4-FFF2-40B4-BE49-F238E27FC236}">
                <a16:creationId xmlns:a16="http://schemas.microsoft.com/office/drawing/2014/main" id="{AE72B5CF-14C4-A1B0-7CFF-10F7E2733523}"/>
              </a:ext>
            </a:extLst>
          </p:cNvPr>
          <p:cNvCxnSpPr>
            <a:cxnSpLocks noChangeShapeType="1"/>
            <a:stCxn id="2623" idx="2"/>
            <a:endCxn id="2626" idx="0"/>
          </p:cNvCxnSpPr>
          <p:nvPr/>
        </p:nvCxnSpPr>
        <p:spPr bwMode="auto">
          <a:xfrm rot="16200000" flipH="1">
            <a:off x="18558669" y="2629694"/>
            <a:ext cx="1192212" cy="3600450"/>
          </a:xfrm>
          <a:prstGeom prst="bentConnector3">
            <a:avLst>
              <a:gd name="adj1" fmla="val 74699"/>
            </a:avLst>
          </a:prstGeom>
          <a:noFill/>
          <a:ln w="22225">
            <a:solidFill>
              <a:srgbClr val="3366FF"/>
            </a:solidFill>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2635" name="AutoShape 587">
            <a:extLst>
              <a:ext uri="{FF2B5EF4-FFF2-40B4-BE49-F238E27FC236}">
                <a16:creationId xmlns:a16="http://schemas.microsoft.com/office/drawing/2014/main" id="{95AD7322-C775-D5F5-5DAC-569B8591890E}"/>
              </a:ext>
            </a:extLst>
          </p:cNvPr>
          <p:cNvSpPr>
            <a:spLocks noChangeArrowheads="1"/>
          </p:cNvSpPr>
          <p:nvPr/>
        </p:nvSpPr>
        <p:spPr bwMode="auto">
          <a:xfrm>
            <a:off x="11930063" y="7575550"/>
            <a:ext cx="1009650" cy="347663"/>
          </a:xfrm>
          <a:prstGeom prst="roundRect">
            <a:avLst>
              <a:gd name="adj" fmla="val 16667"/>
            </a:avLst>
          </a:prstGeom>
          <a:solidFill>
            <a:srgbClr val="FBD9F8"/>
          </a:solidFill>
          <a:ln>
            <a:noFill/>
          </a:ln>
          <a:effectLst/>
          <a:extLst>
            <a:ext uri="{91240B29-F687-4F45-9708-019B960494DF}">
              <a14:hiddenLine xmlns:a14="http://schemas.microsoft.com/office/drawing/2010/main" w="12700">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130602" tIns="65302" rIns="130602" bIns="65302" anchor="ctr"/>
          <a:lstStyle>
            <a:lvl1pPr defTabSz="1306513">
              <a:defRPr sz="2400">
                <a:solidFill>
                  <a:schemeClr val="tx1"/>
                </a:solidFill>
                <a:latin typeface="Times New Roman" panose="02020603050405020304" pitchFamily="18" charset="0"/>
              </a:defRPr>
            </a:lvl1pPr>
            <a:lvl2pPr marL="654050" defTabSz="1306513">
              <a:defRPr sz="2400">
                <a:solidFill>
                  <a:schemeClr val="tx1"/>
                </a:solidFill>
                <a:latin typeface="Times New Roman" panose="02020603050405020304" pitchFamily="18" charset="0"/>
              </a:defRPr>
            </a:lvl2pPr>
            <a:lvl3pPr marL="1306513" defTabSz="1306513">
              <a:defRPr sz="2400">
                <a:solidFill>
                  <a:schemeClr val="tx1"/>
                </a:solidFill>
                <a:latin typeface="Times New Roman" panose="02020603050405020304" pitchFamily="18" charset="0"/>
              </a:defRPr>
            </a:lvl3pPr>
            <a:lvl4pPr marL="1960563" defTabSz="1306513">
              <a:defRPr sz="2400">
                <a:solidFill>
                  <a:schemeClr val="tx1"/>
                </a:solidFill>
                <a:latin typeface="Times New Roman" panose="02020603050405020304" pitchFamily="18" charset="0"/>
              </a:defRPr>
            </a:lvl4pPr>
            <a:lvl5pPr marL="2611438" defTabSz="1306513">
              <a:defRPr sz="2400">
                <a:solidFill>
                  <a:schemeClr val="tx1"/>
                </a:solidFill>
                <a:latin typeface="Times New Roman" panose="02020603050405020304" pitchFamily="18" charset="0"/>
              </a:defRPr>
            </a:lvl5pPr>
            <a:lvl6pPr marL="3068638" defTabSz="1306513" fontAlgn="base">
              <a:spcBef>
                <a:spcPct val="0"/>
              </a:spcBef>
              <a:spcAft>
                <a:spcPct val="0"/>
              </a:spcAft>
              <a:defRPr sz="2400">
                <a:solidFill>
                  <a:schemeClr val="tx1"/>
                </a:solidFill>
                <a:latin typeface="Times New Roman" panose="02020603050405020304" pitchFamily="18" charset="0"/>
              </a:defRPr>
            </a:lvl6pPr>
            <a:lvl7pPr marL="3525838" defTabSz="1306513" fontAlgn="base">
              <a:spcBef>
                <a:spcPct val="0"/>
              </a:spcBef>
              <a:spcAft>
                <a:spcPct val="0"/>
              </a:spcAft>
              <a:defRPr sz="2400">
                <a:solidFill>
                  <a:schemeClr val="tx1"/>
                </a:solidFill>
                <a:latin typeface="Times New Roman" panose="02020603050405020304" pitchFamily="18" charset="0"/>
              </a:defRPr>
            </a:lvl7pPr>
            <a:lvl8pPr marL="3983038" defTabSz="1306513" fontAlgn="base">
              <a:spcBef>
                <a:spcPct val="0"/>
              </a:spcBef>
              <a:spcAft>
                <a:spcPct val="0"/>
              </a:spcAft>
              <a:defRPr sz="2400">
                <a:solidFill>
                  <a:schemeClr val="tx1"/>
                </a:solidFill>
                <a:latin typeface="Times New Roman" panose="02020603050405020304" pitchFamily="18" charset="0"/>
              </a:defRPr>
            </a:lvl8pPr>
            <a:lvl9pPr marL="4440238" defTabSz="1306513" fontAlgn="base">
              <a:spcBef>
                <a:spcPct val="0"/>
              </a:spcBef>
              <a:spcAft>
                <a:spcPct val="0"/>
              </a:spcAft>
              <a:defRPr sz="2400">
                <a:solidFill>
                  <a:schemeClr val="tx1"/>
                </a:solidFill>
                <a:latin typeface="Times New Roman" panose="02020603050405020304" pitchFamily="18" charset="0"/>
              </a:defRPr>
            </a:lvl9pPr>
          </a:lstStyle>
          <a:p>
            <a:pPr algn="ctr"/>
            <a:r>
              <a:rPr lang="en-US" altLang="en-US" sz="1200">
                <a:latin typeface="Verdana" panose="020B0604030504040204" pitchFamily="34" charset="0"/>
              </a:rPr>
              <a:t>Persephone</a:t>
            </a:r>
          </a:p>
        </p:txBody>
      </p:sp>
      <p:sp>
        <p:nvSpPr>
          <p:cNvPr id="2636" name="AutoShape 588">
            <a:extLst>
              <a:ext uri="{FF2B5EF4-FFF2-40B4-BE49-F238E27FC236}">
                <a16:creationId xmlns:a16="http://schemas.microsoft.com/office/drawing/2014/main" id="{02E7B0B1-777B-C76E-9A9E-D9A802D79F41}"/>
              </a:ext>
            </a:extLst>
          </p:cNvPr>
          <p:cNvSpPr>
            <a:spLocks noChangeArrowheads="1"/>
          </p:cNvSpPr>
          <p:nvPr/>
        </p:nvSpPr>
        <p:spPr bwMode="auto">
          <a:xfrm>
            <a:off x="14073188" y="3481388"/>
            <a:ext cx="942975" cy="347662"/>
          </a:xfrm>
          <a:prstGeom prst="roundRect">
            <a:avLst>
              <a:gd name="adj" fmla="val 16667"/>
            </a:avLst>
          </a:prstGeom>
          <a:solidFill>
            <a:srgbClr val="D6E0FE"/>
          </a:solidFill>
          <a:ln>
            <a:noFill/>
          </a:ln>
          <a:effectLst/>
          <a:extLst>
            <a:ext uri="{91240B29-F687-4F45-9708-019B960494DF}">
              <a14:hiddenLine xmlns:a14="http://schemas.microsoft.com/office/drawing/2010/main" w="12700">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130602" tIns="65302" rIns="130602" bIns="65302" anchor="ctr"/>
          <a:lstStyle>
            <a:lvl1pPr defTabSz="1306513">
              <a:defRPr sz="2400">
                <a:solidFill>
                  <a:schemeClr val="tx1"/>
                </a:solidFill>
                <a:latin typeface="Times New Roman" panose="02020603050405020304" pitchFamily="18" charset="0"/>
              </a:defRPr>
            </a:lvl1pPr>
            <a:lvl2pPr marL="654050" defTabSz="1306513">
              <a:defRPr sz="2400">
                <a:solidFill>
                  <a:schemeClr val="tx1"/>
                </a:solidFill>
                <a:latin typeface="Times New Roman" panose="02020603050405020304" pitchFamily="18" charset="0"/>
              </a:defRPr>
            </a:lvl2pPr>
            <a:lvl3pPr marL="1306513" defTabSz="1306513">
              <a:defRPr sz="2400">
                <a:solidFill>
                  <a:schemeClr val="tx1"/>
                </a:solidFill>
                <a:latin typeface="Times New Roman" panose="02020603050405020304" pitchFamily="18" charset="0"/>
              </a:defRPr>
            </a:lvl3pPr>
            <a:lvl4pPr marL="1960563" defTabSz="1306513">
              <a:defRPr sz="2400">
                <a:solidFill>
                  <a:schemeClr val="tx1"/>
                </a:solidFill>
                <a:latin typeface="Times New Roman" panose="02020603050405020304" pitchFamily="18" charset="0"/>
              </a:defRPr>
            </a:lvl4pPr>
            <a:lvl5pPr marL="2611438" defTabSz="1306513">
              <a:defRPr sz="2400">
                <a:solidFill>
                  <a:schemeClr val="tx1"/>
                </a:solidFill>
                <a:latin typeface="Times New Roman" panose="02020603050405020304" pitchFamily="18" charset="0"/>
              </a:defRPr>
            </a:lvl5pPr>
            <a:lvl6pPr marL="3068638" defTabSz="1306513" fontAlgn="base">
              <a:spcBef>
                <a:spcPct val="0"/>
              </a:spcBef>
              <a:spcAft>
                <a:spcPct val="0"/>
              </a:spcAft>
              <a:defRPr sz="2400">
                <a:solidFill>
                  <a:schemeClr val="tx1"/>
                </a:solidFill>
                <a:latin typeface="Times New Roman" panose="02020603050405020304" pitchFamily="18" charset="0"/>
              </a:defRPr>
            </a:lvl6pPr>
            <a:lvl7pPr marL="3525838" defTabSz="1306513" fontAlgn="base">
              <a:spcBef>
                <a:spcPct val="0"/>
              </a:spcBef>
              <a:spcAft>
                <a:spcPct val="0"/>
              </a:spcAft>
              <a:defRPr sz="2400">
                <a:solidFill>
                  <a:schemeClr val="tx1"/>
                </a:solidFill>
                <a:latin typeface="Times New Roman" panose="02020603050405020304" pitchFamily="18" charset="0"/>
              </a:defRPr>
            </a:lvl7pPr>
            <a:lvl8pPr marL="3983038" defTabSz="1306513" fontAlgn="base">
              <a:spcBef>
                <a:spcPct val="0"/>
              </a:spcBef>
              <a:spcAft>
                <a:spcPct val="0"/>
              </a:spcAft>
              <a:defRPr sz="2400">
                <a:solidFill>
                  <a:schemeClr val="tx1"/>
                </a:solidFill>
                <a:latin typeface="Times New Roman" panose="02020603050405020304" pitchFamily="18" charset="0"/>
              </a:defRPr>
            </a:lvl8pPr>
            <a:lvl9pPr marL="4440238" defTabSz="1306513" fontAlgn="base">
              <a:spcBef>
                <a:spcPct val="0"/>
              </a:spcBef>
              <a:spcAft>
                <a:spcPct val="0"/>
              </a:spcAft>
              <a:defRPr sz="2400">
                <a:solidFill>
                  <a:schemeClr val="tx1"/>
                </a:solidFill>
                <a:latin typeface="Times New Roman" panose="02020603050405020304" pitchFamily="18" charset="0"/>
              </a:defRPr>
            </a:lvl9pPr>
          </a:lstStyle>
          <a:p>
            <a:pPr algn="ctr"/>
            <a:r>
              <a:rPr lang="en-US" altLang="en-US" sz="1200">
                <a:latin typeface="Verdana" panose="020B0604030504040204" pitchFamily="34" charset="0"/>
              </a:rPr>
              <a:t>Hyperion</a:t>
            </a:r>
          </a:p>
        </p:txBody>
      </p:sp>
      <p:cxnSp>
        <p:nvCxnSpPr>
          <p:cNvPr id="2637" name="AutoShape 589">
            <a:extLst>
              <a:ext uri="{FF2B5EF4-FFF2-40B4-BE49-F238E27FC236}">
                <a16:creationId xmlns:a16="http://schemas.microsoft.com/office/drawing/2014/main" id="{7C0C9ACC-8408-AD1E-DB0A-0C5DD6E607EF}"/>
              </a:ext>
            </a:extLst>
          </p:cNvPr>
          <p:cNvCxnSpPr>
            <a:cxnSpLocks noChangeShapeType="1"/>
            <a:stCxn id="2593" idx="4"/>
            <a:endCxn id="2636" idx="0"/>
          </p:cNvCxnSpPr>
          <p:nvPr/>
        </p:nvCxnSpPr>
        <p:spPr bwMode="auto">
          <a:xfrm rot="16200000" flipH="1">
            <a:off x="11656219" y="592932"/>
            <a:ext cx="1028700" cy="4748212"/>
          </a:xfrm>
          <a:prstGeom prst="bentConnector3">
            <a:avLst>
              <a:gd name="adj1" fmla="val 49384"/>
            </a:avLst>
          </a:prstGeom>
          <a:noFill/>
          <a:ln w="22225">
            <a:solidFill>
              <a:srgbClr val="339966"/>
            </a:solidFill>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2638" name="AutoShape 590">
            <a:extLst>
              <a:ext uri="{FF2B5EF4-FFF2-40B4-BE49-F238E27FC236}">
                <a16:creationId xmlns:a16="http://schemas.microsoft.com/office/drawing/2014/main" id="{14670F90-4ABD-06FB-487B-8338BBC986FA}"/>
              </a:ext>
            </a:extLst>
          </p:cNvPr>
          <p:cNvSpPr>
            <a:spLocks noChangeArrowheads="1"/>
          </p:cNvSpPr>
          <p:nvPr/>
        </p:nvSpPr>
        <p:spPr bwMode="auto">
          <a:xfrm>
            <a:off x="15351125" y="3481388"/>
            <a:ext cx="1143000" cy="347662"/>
          </a:xfrm>
          <a:prstGeom prst="roundRect">
            <a:avLst>
              <a:gd name="adj" fmla="val 16667"/>
            </a:avLst>
          </a:prstGeom>
          <a:solidFill>
            <a:srgbClr val="E8E8E8"/>
          </a:solidFill>
          <a:ln w="12700">
            <a:solidFill>
              <a:schemeClr val="tx1"/>
            </a:solidFill>
            <a:prstDash val="dash"/>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130602" tIns="65302" rIns="130602" bIns="65302" anchor="ctr"/>
          <a:lstStyle>
            <a:lvl1pPr defTabSz="1306513">
              <a:defRPr sz="2400">
                <a:solidFill>
                  <a:schemeClr val="tx1"/>
                </a:solidFill>
                <a:latin typeface="Times New Roman" panose="02020603050405020304" pitchFamily="18" charset="0"/>
              </a:defRPr>
            </a:lvl1pPr>
            <a:lvl2pPr marL="654050" defTabSz="1306513">
              <a:defRPr sz="2400">
                <a:solidFill>
                  <a:schemeClr val="tx1"/>
                </a:solidFill>
                <a:latin typeface="Times New Roman" panose="02020603050405020304" pitchFamily="18" charset="0"/>
              </a:defRPr>
            </a:lvl2pPr>
            <a:lvl3pPr marL="1306513" defTabSz="1306513">
              <a:defRPr sz="2400">
                <a:solidFill>
                  <a:schemeClr val="tx1"/>
                </a:solidFill>
                <a:latin typeface="Times New Roman" panose="02020603050405020304" pitchFamily="18" charset="0"/>
              </a:defRPr>
            </a:lvl3pPr>
            <a:lvl4pPr marL="1960563" defTabSz="1306513">
              <a:defRPr sz="2400">
                <a:solidFill>
                  <a:schemeClr val="tx1"/>
                </a:solidFill>
                <a:latin typeface="Times New Roman" panose="02020603050405020304" pitchFamily="18" charset="0"/>
              </a:defRPr>
            </a:lvl4pPr>
            <a:lvl5pPr marL="2611438" defTabSz="1306513">
              <a:defRPr sz="2400">
                <a:solidFill>
                  <a:schemeClr val="tx1"/>
                </a:solidFill>
                <a:latin typeface="Times New Roman" panose="02020603050405020304" pitchFamily="18" charset="0"/>
              </a:defRPr>
            </a:lvl5pPr>
            <a:lvl6pPr marL="3068638" defTabSz="1306513" fontAlgn="base">
              <a:spcBef>
                <a:spcPct val="0"/>
              </a:spcBef>
              <a:spcAft>
                <a:spcPct val="0"/>
              </a:spcAft>
              <a:defRPr sz="2400">
                <a:solidFill>
                  <a:schemeClr val="tx1"/>
                </a:solidFill>
                <a:latin typeface="Times New Roman" panose="02020603050405020304" pitchFamily="18" charset="0"/>
              </a:defRPr>
            </a:lvl6pPr>
            <a:lvl7pPr marL="3525838" defTabSz="1306513" fontAlgn="base">
              <a:spcBef>
                <a:spcPct val="0"/>
              </a:spcBef>
              <a:spcAft>
                <a:spcPct val="0"/>
              </a:spcAft>
              <a:defRPr sz="2400">
                <a:solidFill>
                  <a:schemeClr val="tx1"/>
                </a:solidFill>
                <a:latin typeface="Times New Roman" panose="02020603050405020304" pitchFamily="18" charset="0"/>
              </a:defRPr>
            </a:lvl7pPr>
            <a:lvl8pPr marL="3983038" defTabSz="1306513" fontAlgn="base">
              <a:spcBef>
                <a:spcPct val="0"/>
              </a:spcBef>
              <a:spcAft>
                <a:spcPct val="0"/>
              </a:spcAft>
              <a:defRPr sz="2400">
                <a:solidFill>
                  <a:schemeClr val="tx1"/>
                </a:solidFill>
                <a:latin typeface="Times New Roman" panose="02020603050405020304" pitchFamily="18" charset="0"/>
              </a:defRPr>
            </a:lvl8pPr>
            <a:lvl9pPr marL="4440238" defTabSz="1306513" fontAlgn="base">
              <a:spcBef>
                <a:spcPct val="0"/>
              </a:spcBef>
              <a:spcAft>
                <a:spcPct val="0"/>
              </a:spcAft>
              <a:defRPr sz="2400">
                <a:solidFill>
                  <a:schemeClr val="tx1"/>
                </a:solidFill>
                <a:latin typeface="Times New Roman" panose="02020603050405020304" pitchFamily="18" charset="0"/>
              </a:defRPr>
            </a:lvl9pPr>
          </a:lstStyle>
          <a:p>
            <a:pPr algn="ctr"/>
            <a:r>
              <a:rPr lang="en-US" altLang="en-US" sz="1200">
                <a:latin typeface="Verdana" panose="020B0604030504040204" pitchFamily="34" charset="0"/>
              </a:rPr>
              <a:t>Hecatonchires</a:t>
            </a:r>
          </a:p>
        </p:txBody>
      </p:sp>
      <p:cxnSp>
        <p:nvCxnSpPr>
          <p:cNvPr id="2639" name="AutoShape 591">
            <a:extLst>
              <a:ext uri="{FF2B5EF4-FFF2-40B4-BE49-F238E27FC236}">
                <a16:creationId xmlns:a16="http://schemas.microsoft.com/office/drawing/2014/main" id="{38233268-1418-99B0-E5B4-362C7E960330}"/>
              </a:ext>
            </a:extLst>
          </p:cNvPr>
          <p:cNvCxnSpPr>
            <a:cxnSpLocks noChangeShapeType="1"/>
            <a:stCxn id="2593" idx="4"/>
            <a:endCxn id="2638" idx="0"/>
          </p:cNvCxnSpPr>
          <p:nvPr/>
        </p:nvCxnSpPr>
        <p:spPr bwMode="auto">
          <a:xfrm rot="16200000" flipH="1">
            <a:off x="12345194" y="-96043"/>
            <a:ext cx="1028700" cy="6126162"/>
          </a:xfrm>
          <a:prstGeom prst="bentConnector3">
            <a:avLst>
              <a:gd name="adj1" fmla="val 49384"/>
            </a:avLst>
          </a:prstGeom>
          <a:noFill/>
          <a:ln w="22225">
            <a:solidFill>
              <a:srgbClr val="339966"/>
            </a:solidFill>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2640" name="AutoShape 592">
            <a:extLst>
              <a:ext uri="{FF2B5EF4-FFF2-40B4-BE49-F238E27FC236}">
                <a16:creationId xmlns:a16="http://schemas.microsoft.com/office/drawing/2014/main" id="{3170FC77-837F-A5EA-4E27-207736ACD382}"/>
              </a:ext>
            </a:extLst>
          </p:cNvPr>
          <p:cNvSpPr>
            <a:spLocks noChangeArrowheads="1"/>
          </p:cNvSpPr>
          <p:nvPr/>
        </p:nvSpPr>
        <p:spPr bwMode="auto">
          <a:xfrm>
            <a:off x="7954963" y="3481388"/>
            <a:ext cx="1084262" cy="347662"/>
          </a:xfrm>
          <a:prstGeom prst="roundRect">
            <a:avLst>
              <a:gd name="adj" fmla="val 16667"/>
            </a:avLst>
          </a:prstGeom>
          <a:solidFill>
            <a:srgbClr val="D6E0FE"/>
          </a:solidFill>
          <a:ln w="12700">
            <a:solidFill>
              <a:schemeClr val="tx1"/>
            </a:solidFill>
            <a:prstDash val="dash"/>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130602" tIns="65302" rIns="130602" bIns="65302" anchor="ctr"/>
          <a:lstStyle>
            <a:lvl1pPr defTabSz="1306513">
              <a:defRPr sz="2400">
                <a:solidFill>
                  <a:schemeClr val="tx1"/>
                </a:solidFill>
                <a:latin typeface="Times New Roman" panose="02020603050405020304" pitchFamily="18" charset="0"/>
              </a:defRPr>
            </a:lvl1pPr>
            <a:lvl2pPr marL="654050" defTabSz="1306513">
              <a:defRPr sz="2400">
                <a:solidFill>
                  <a:schemeClr val="tx1"/>
                </a:solidFill>
                <a:latin typeface="Times New Roman" panose="02020603050405020304" pitchFamily="18" charset="0"/>
              </a:defRPr>
            </a:lvl2pPr>
            <a:lvl3pPr marL="1306513" defTabSz="1306513">
              <a:defRPr sz="2400">
                <a:solidFill>
                  <a:schemeClr val="tx1"/>
                </a:solidFill>
                <a:latin typeface="Times New Roman" panose="02020603050405020304" pitchFamily="18" charset="0"/>
              </a:defRPr>
            </a:lvl3pPr>
            <a:lvl4pPr marL="1960563" defTabSz="1306513">
              <a:defRPr sz="2400">
                <a:solidFill>
                  <a:schemeClr val="tx1"/>
                </a:solidFill>
                <a:latin typeface="Times New Roman" panose="02020603050405020304" pitchFamily="18" charset="0"/>
              </a:defRPr>
            </a:lvl4pPr>
            <a:lvl5pPr marL="2611438" defTabSz="1306513">
              <a:defRPr sz="2400">
                <a:solidFill>
                  <a:schemeClr val="tx1"/>
                </a:solidFill>
                <a:latin typeface="Times New Roman" panose="02020603050405020304" pitchFamily="18" charset="0"/>
              </a:defRPr>
            </a:lvl5pPr>
            <a:lvl6pPr marL="3068638" defTabSz="1306513" fontAlgn="base">
              <a:spcBef>
                <a:spcPct val="0"/>
              </a:spcBef>
              <a:spcAft>
                <a:spcPct val="0"/>
              </a:spcAft>
              <a:defRPr sz="2400">
                <a:solidFill>
                  <a:schemeClr val="tx1"/>
                </a:solidFill>
                <a:latin typeface="Times New Roman" panose="02020603050405020304" pitchFamily="18" charset="0"/>
              </a:defRPr>
            </a:lvl6pPr>
            <a:lvl7pPr marL="3525838" defTabSz="1306513" fontAlgn="base">
              <a:spcBef>
                <a:spcPct val="0"/>
              </a:spcBef>
              <a:spcAft>
                <a:spcPct val="0"/>
              </a:spcAft>
              <a:defRPr sz="2400">
                <a:solidFill>
                  <a:schemeClr val="tx1"/>
                </a:solidFill>
                <a:latin typeface="Times New Roman" panose="02020603050405020304" pitchFamily="18" charset="0"/>
              </a:defRPr>
            </a:lvl7pPr>
            <a:lvl8pPr marL="3983038" defTabSz="1306513" fontAlgn="base">
              <a:spcBef>
                <a:spcPct val="0"/>
              </a:spcBef>
              <a:spcAft>
                <a:spcPct val="0"/>
              </a:spcAft>
              <a:defRPr sz="2400">
                <a:solidFill>
                  <a:schemeClr val="tx1"/>
                </a:solidFill>
                <a:latin typeface="Times New Roman" panose="02020603050405020304" pitchFamily="18" charset="0"/>
              </a:defRPr>
            </a:lvl8pPr>
            <a:lvl9pPr marL="4440238" defTabSz="1306513" fontAlgn="base">
              <a:spcBef>
                <a:spcPct val="0"/>
              </a:spcBef>
              <a:spcAft>
                <a:spcPct val="0"/>
              </a:spcAft>
              <a:defRPr sz="2400">
                <a:solidFill>
                  <a:schemeClr val="tx1"/>
                </a:solidFill>
                <a:latin typeface="Times New Roman" panose="02020603050405020304" pitchFamily="18" charset="0"/>
              </a:defRPr>
            </a:lvl9pPr>
          </a:lstStyle>
          <a:p>
            <a:pPr algn="ctr"/>
            <a:r>
              <a:rPr lang="en-US" altLang="en-US" sz="1200">
                <a:latin typeface="Verdana" panose="020B0604030504040204" pitchFamily="34" charset="0"/>
              </a:rPr>
              <a:t>The Cyclopes</a:t>
            </a:r>
          </a:p>
        </p:txBody>
      </p:sp>
      <p:cxnSp>
        <p:nvCxnSpPr>
          <p:cNvPr id="2641" name="AutoShape 593">
            <a:extLst>
              <a:ext uri="{FF2B5EF4-FFF2-40B4-BE49-F238E27FC236}">
                <a16:creationId xmlns:a16="http://schemas.microsoft.com/office/drawing/2014/main" id="{7769295C-C13E-64B6-03C8-299FD0F5092D}"/>
              </a:ext>
            </a:extLst>
          </p:cNvPr>
          <p:cNvCxnSpPr>
            <a:cxnSpLocks noChangeShapeType="1"/>
            <a:stCxn id="2593" idx="4"/>
            <a:endCxn id="2640" idx="0"/>
          </p:cNvCxnSpPr>
          <p:nvPr/>
        </p:nvCxnSpPr>
        <p:spPr bwMode="auto">
          <a:xfrm rot="5400000">
            <a:off x="8632826" y="2317750"/>
            <a:ext cx="1028700" cy="1298575"/>
          </a:xfrm>
          <a:prstGeom prst="bentConnector3">
            <a:avLst>
              <a:gd name="adj1" fmla="val 49384"/>
            </a:avLst>
          </a:prstGeom>
          <a:noFill/>
          <a:ln w="22225">
            <a:solidFill>
              <a:srgbClr val="339966"/>
            </a:solidFill>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2642" name="AutoShape 594">
            <a:extLst>
              <a:ext uri="{FF2B5EF4-FFF2-40B4-BE49-F238E27FC236}">
                <a16:creationId xmlns:a16="http://schemas.microsoft.com/office/drawing/2014/main" id="{48896099-B839-5A69-80FF-FCA272F96F3C}"/>
              </a:ext>
            </a:extLst>
          </p:cNvPr>
          <p:cNvCxnSpPr>
            <a:cxnSpLocks noChangeShapeType="1"/>
            <a:stCxn id="2593" idx="4"/>
            <a:endCxn id="2621" idx="0"/>
          </p:cNvCxnSpPr>
          <p:nvPr/>
        </p:nvCxnSpPr>
        <p:spPr bwMode="auto">
          <a:xfrm rot="16200000" flipH="1">
            <a:off x="14395451" y="-2146300"/>
            <a:ext cx="1033462" cy="10231437"/>
          </a:xfrm>
          <a:prstGeom prst="bentConnector3">
            <a:avLst>
              <a:gd name="adj1" fmla="val 49463"/>
            </a:avLst>
          </a:prstGeom>
          <a:noFill/>
          <a:ln w="22225">
            <a:solidFill>
              <a:srgbClr val="339966"/>
            </a:solidFill>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2643" name="AutoShape 595">
            <a:extLst>
              <a:ext uri="{FF2B5EF4-FFF2-40B4-BE49-F238E27FC236}">
                <a16:creationId xmlns:a16="http://schemas.microsoft.com/office/drawing/2014/main" id="{735181FB-E766-46AA-BCCF-EC4C9DA0DFDF}"/>
              </a:ext>
            </a:extLst>
          </p:cNvPr>
          <p:cNvSpPr>
            <a:spLocks noChangeArrowheads="1"/>
          </p:cNvSpPr>
          <p:nvPr/>
        </p:nvSpPr>
        <p:spPr bwMode="auto">
          <a:xfrm>
            <a:off x="21805900" y="5026025"/>
            <a:ext cx="911225" cy="347663"/>
          </a:xfrm>
          <a:prstGeom prst="roundRect">
            <a:avLst>
              <a:gd name="adj" fmla="val 16667"/>
            </a:avLst>
          </a:prstGeom>
          <a:solidFill>
            <a:srgbClr val="FBD9F8"/>
          </a:solidFill>
          <a:ln>
            <a:noFill/>
          </a:ln>
          <a:effectLst/>
          <a:extLst>
            <a:ext uri="{91240B29-F687-4F45-9708-019B960494DF}">
              <a14:hiddenLine xmlns:a14="http://schemas.microsoft.com/office/drawing/2010/main" w="12700">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130602" tIns="65302" rIns="130602" bIns="65302" anchor="ctr"/>
          <a:lstStyle>
            <a:lvl1pPr defTabSz="1306513">
              <a:defRPr sz="2400">
                <a:solidFill>
                  <a:schemeClr val="tx1"/>
                </a:solidFill>
                <a:latin typeface="Times New Roman" panose="02020603050405020304" pitchFamily="18" charset="0"/>
              </a:defRPr>
            </a:lvl1pPr>
            <a:lvl2pPr marL="654050" defTabSz="1306513">
              <a:defRPr sz="2400">
                <a:solidFill>
                  <a:schemeClr val="tx1"/>
                </a:solidFill>
                <a:latin typeface="Times New Roman" panose="02020603050405020304" pitchFamily="18" charset="0"/>
              </a:defRPr>
            </a:lvl2pPr>
            <a:lvl3pPr marL="1306513" defTabSz="1306513">
              <a:defRPr sz="2400">
                <a:solidFill>
                  <a:schemeClr val="tx1"/>
                </a:solidFill>
                <a:latin typeface="Times New Roman" panose="02020603050405020304" pitchFamily="18" charset="0"/>
              </a:defRPr>
            </a:lvl3pPr>
            <a:lvl4pPr marL="1960563" defTabSz="1306513">
              <a:defRPr sz="2400">
                <a:solidFill>
                  <a:schemeClr val="tx1"/>
                </a:solidFill>
                <a:latin typeface="Times New Roman" panose="02020603050405020304" pitchFamily="18" charset="0"/>
              </a:defRPr>
            </a:lvl4pPr>
            <a:lvl5pPr marL="2611438" defTabSz="1306513">
              <a:defRPr sz="2400">
                <a:solidFill>
                  <a:schemeClr val="tx1"/>
                </a:solidFill>
                <a:latin typeface="Times New Roman" panose="02020603050405020304" pitchFamily="18" charset="0"/>
              </a:defRPr>
            </a:lvl5pPr>
            <a:lvl6pPr marL="3068638" defTabSz="1306513" fontAlgn="base">
              <a:spcBef>
                <a:spcPct val="0"/>
              </a:spcBef>
              <a:spcAft>
                <a:spcPct val="0"/>
              </a:spcAft>
              <a:defRPr sz="2400">
                <a:solidFill>
                  <a:schemeClr val="tx1"/>
                </a:solidFill>
                <a:latin typeface="Times New Roman" panose="02020603050405020304" pitchFamily="18" charset="0"/>
              </a:defRPr>
            </a:lvl6pPr>
            <a:lvl7pPr marL="3525838" defTabSz="1306513" fontAlgn="base">
              <a:spcBef>
                <a:spcPct val="0"/>
              </a:spcBef>
              <a:spcAft>
                <a:spcPct val="0"/>
              </a:spcAft>
              <a:defRPr sz="2400">
                <a:solidFill>
                  <a:schemeClr val="tx1"/>
                </a:solidFill>
                <a:latin typeface="Times New Roman" panose="02020603050405020304" pitchFamily="18" charset="0"/>
              </a:defRPr>
            </a:lvl7pPr>
            <a:lvl8pPr marL="3983038" defTabSz="1306513" fontAlgn="base">
              <a:spcBef>
                <a:spcPct val="0"/>
              </a:spcBef>
              <a:spcAft>
                <a:spcPct val="0"/>
              </a:spcAft>
              <a:defRPr sz="2400">
                <a:solidFill>
                  <a:schemeClr val="tx1"/>
                </a:solidFill>
                <a:latin typeface="Times New Roman" panose="02020603050405020304" pitchFamily="18" charset="0"/>
              </a:defRPr>
            </a:lvl8pPr>
            <a:lvl9pPr marL="4440238" defTabSz="1306513" fontAlgn="base">
              <a:spcBef>
                <a:spcPct val="0"/>
              </a:spcBef>
              <a:spcAft>
                <a:spcPct val="0"/>
              </a:spcAft>
              <a:defRPr sz="2400">
                <a:solidFill>
                  <a:schemeClr val="tx1"/>
                </a:solidFill>
                <a:latin typeface="Times New Roman" panose="02020603050405020304" pitchFamily="18" charset="0"/>
              </a:defRPr>
            </a:lvl9pPr>
          </a:lstStyle>
          <a:p>
            <a:pPr algn="ctr"/>
            <a:r>
              <a:rPr lang="en-US" altLang="en-US" sz="1200">
                <a:latin typeface="Verdana" panose="020B0604030504040204" pitchFamily="34" charset="0"/>
              </a:rPr>
              <a:t>Pleione</a:t>
            </a:r>
          </a:p>
        </p:txBody>
      </p:sp>
      <p:cxnSp>
        <p:nvCxnSpPr>
          <p:cNvPr id="2644" name="AutoShape 596">
            <a:extLst>
              <a:ext uri="{FF2B5EF4-FFF2-40B4-BE49-F238E27FC236}">
                <a16:creationId xmlns:a16="http://schemas.microsoft.com/office/drawing/2014/main" id="{45EDA985-0F47-BCCC-586A-80DEB3A68098}"/>
              </a:ext>
            </a:extLst>
          </p:cNvPr>
          <p:cNvCxnSpPr>
            <a:cxnSpLocks noChangeShapeType="1"/>
            <a:stCxn id="2593" idx="4"/>
            <a:endCxn id="2623" idx="0"/>
          </p:cNvCxnSpPr>
          <p:nvPr/>
        </p:nvCxnSpPr>
        <p:spPr bwMode="auto">
          <a:xfrm rot="16200000" flipH="1">
            <a:off x="13058776" y="-809625"/>
            <a:ext cx="1033462" cy="7558087"/>
          </a:xfrm>
          <a:prstGeom prst="bentConnector3">
            <a:avLst>
              <a:gd name="adj1" fmla="val 49463"/>
            </a:avLst>
          </a:prstGeom>
          <a:noFill/>
          <a:ln w="22225">
            <a:solidFill>
              <a:srgbClr val="339966"/>
            </a:solidFill>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2645" name="AutoShape 597">
            <a:extLst>
              <a:ext uri="{FF2B5EF4-FFF2-40B4-BE49-F238E27FC236}">
                <a16:creationId xmlns:a16="http://schemas.microsoft.com/office/drawing/2014/main" id="{AD4E4EAF-FCD1-FE4B-5FB2-35AFD6D6CF02}"/>
              </a:ext>
            </a:extLst>
          </p:cNvPr>
          <p:cNvSpPr>
            <a:spLocks noChangeArrowheads="1"/>
          </p:cNvSpPr>
          <p:nvPr/>
        </p:nvSpPr>
        <p:spPr bwMode="auto">
          <a:xfrm>
            <a:off x="21170900" y="6948488"/>
            <a:ext cx="912813" cy="347662"/>
          </a:xfrm>
          <a:prstGeom prst="roundRect">
            <a:avLst>
              <a:gd name="adj" fmla="val 16667"/>
            </a:avLst>
          </a:prstGeom>
          <a:solidFill>
            <a:srgbClr val="FBD9F8"/>
          </a:solidFill>
          <a:ln>
            <a:noFill/>
          </a:ln>
          <a:effectLst/>
          <a:extLst>
            <a:ext uri="{91240B29-F687-4F45-9708-019B960494DF}">
              <a14:hiddenLine xmlns:a14="http://schemas.microsoft.com/office/drawing/2010/main" w="12700">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130602" tIns="65302" rIns="130602" bIns="65302" anchor="ctr"/>
          <a:lstStyle>
            <a:lvl1pPr defTabSz="1306513">
              <a:defRPr sz="2400">
                <a:solidFill>
                  <a:schemeClr val="tx1"/>
                </a:solidFill>
                <a:latin typeface="Times New Roman" panose="02020603050405020304" pitchFamily="18" charset="0"/>
              </a:defRPr>
            </a:lvl1pPr>
            <a:lvl2pPr marL="654050" defTabSz="1306513">
              <a:defRPr sz="2400">
                <a:solidFill>
                  <a:schemeClr val="tx1"/>
                </a:solidFill>
                <a:latin typeface="Times New Roman" panose="02020603050405020304" pitchFamily="18" charset="0"/>
              </a:defRPr>
            </a:lvl2pPr>
            <a:lvl3pPr marL="1306513" defTabSz="1306513">
              <a:defRPr sz="2400">
                <a:solidFill>
                  <a:schemeClr val="tx1"/>
                </a:solidFill>
                <a:latin typeface="Times New Roman" panose="02020603050405020304" pitchFamily="18" charset="0"/>
              </a:defRPr>
            </a:lvl3pPr>
            <a:lvl4pPr marL="1960563" defTabSz="1306513">
              <a:defRPr sz="2400">
                <a:solidFill>
                  <a:schemeClr val="tx1"/>
                </a:solidFill>
                <a:latin typeface="Times New Roman" panose="02020603050405020304" pitchFamily="18" charset="0"/>
              </a:defRPr>
            </a:lvl4pPr>
            <a:lvl5pPr marL="2611438" defTabSz="1306513">
              <a:defRPr sz="2400">
                <a:solidFill>
                  <a:schemeClr val="tx1"/>
                </a:solidFill>
                <a:latin typeface="Times New Roman" panose="02020603050405020304" pitchFamily="18" charset="0"/>
              </a:defRPr>
            </a:lvl5pPr>
            <a:lvl6pPr marL="3068638" defTabSz="1306513" fontAlgn="base">
              <a:spcBef>
                <a:spcPct val="0"/>
              </a:spcBef>
              <a:spcAft>
                <a:spcPct val="0"/>
              </a:spcAft>
              <a:defRPr sz="2400">
                <a:solidFill>
                  <a:schemeClr val="tx1"/>
                </a:solidFill>
                <a:latin typeface="Times New Roman" panose="02020603050405020304" pitchFamily="18" charset="0"/>
              </a:defRPr>
            </a:lvl6pPr>
            <a:lvl7pPr marL="3525838" defTabSz="1306513" fontAlgn="base">
              <a:spcBef>
                <a:spcPct val="0"/>
              </a:spcBef>
              <a:spcAft>
                <a:spcPct val="0"/>
              </a:spcAft>
              <a:defRPr sz="2400">
                <a:solidFill>
                  <a:schemeClr val="tx1"/>
                </a:solidFill>
                <a:latin typeface="Times New Roman" panose="02020603050405020304" pitchFamily="18" charset="0"/>
              </a:defRPr>
            </a:lvl7pPr>
            <a:lvl8pPr marL="3983038" defTabSz="1306513" fontAlgn="base">
              <a:spcBef>
                <a:spcPct val="0"/>
              </a:spcBef>
              <a:spcAft>
                <a:spcPct val="0"/>
              </a:spcAft>
              <a:defRPr sz="2400">
                <a:solidFill>
                  <a:schemeClr val="tx1"/>
                </a:solidFill>
                <a:latin typeface="Times New Roman" panose="02020603050405020304" pitchFamily="18" charset="0"/>
              </a:defRPr>
            </a:lvl8pPr>
            <a:lvl9pPr marL="4440238" defTabSz="1306513" fontAlgn="base">
              <a:spcBef>
                <a:spcPct val="0"/>
              </a:spcBef>
              <a:spcAft>
                <a:spcPct val="0"/>
              </a:spcAft>
              <a:defRPr sz="2400">
                <a:solidFill>
                  <a:schemeClr val="tx1"/>
                </a:solidFill>
                <a:latin typeface="Times New Roman" panose="02020603050405020304" pitchFamily="18" charset="0"/>
              </a:defRPr>
            </a:lvl9pPr>
          </a:lstStyle>
          <a:p>
            <a:pPr algn="ctr"/>
            <a:r>
              <a:rPr lang="en-US" altLang="en-US" sz="1200">
                <a:latin typeface="Verdana" panose="020B0604030504040204" pitchFamily="34" charset="0"/>
              </a:rPr>
              <a:t>Maia</a:t>
            </a:r>
          </a:p>
        </p:txBody>
      </p:sp>
      <p:cxnSp>
        <p:nvCxnSpPr>
          <p:cNvPr id="2646" name="AutoShape 598">
            <a:extLst>
              <a:ext uri="{FF2B5EF4-FFF2-40B4-BE49-F238E27FC236}">
                <a16:creationId xmlns:a16="http://schemas.microsoft.com/office/drawing/2014/main" id="{B129F87D-6427-5651-1134-2944B53ECD27}"/>
              </a:ext>
            </a:extLst>
          </p:cNvPr>
          <p:cNvCxnSpPr>
            <a:cxnSpLocks noChangeShapeType="1"/>
            <a:stCxn id="2643" idx="2"/>
            <a:endCxn id="2626" idx="2"/>
          </p:cNvCxnSpPr>
          <p:nvPr/>
        </p:nvCxnSpPr>
        <p:spPr bwMode="auto">
          <a:xfrm rot="5400000">
            <a:off x="21607463" y="4721225"/>
            <a:ext cx="1587" cy="1306513"/>
          </a:xfrm>
          <a:prstGeom prst="curvedConnector3">
            <a:avLst>
              <a:gd name="adj1" fmla="val 14400000"/>
            </a:avLst>
          </a:prstGeom>
          <a:noFill/>
          <a:ln w="22225">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2647" name="Oval 599">
            <a:extLst>
              <a:ext uri="{FF2B5EF4-FFF2-40B4-BE49-F238E27FC236}">
                <a16:creationId xmlns:a16="http://schemas.microsoft.com/office/drawing/2014/main" id="{2145D553-A3A2-4240-0BC2-08D60AFB9977}"/>
              </a:ext>
            </a:extLst>
          </p:cNvPr>
          <p:cNvSpPr>
            <a:spLocks noChangeArrowheads="1"/>
          </p:cNvSpPr>
          <p:nvPr/>
        </p:nvSpPr>
        <p:spPr bwMode="auto">
          <a:xfrm>
            <a:off x="21594763" y="5575300"/>
            <a:ext cx="50800" cy="52388"/>
          </a:xfrm>
          <a:prstGeom prst="ellipse">
            <a:avLst/>
          </a:prstGeom>
          <a:solidFill>
            <a:schemeClr val="tx2"/>
          </a:solidFill>
          <a:ln w="222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cxnSp>
        <p:nvCxnSpPr>
          <p:cNvPr id="2648" name="AutoShape 600">
            <a:extLst>
              <a:ext uri="{FF2B5EF4-FFF2-40B4-BE49-F238E27FC236}">
                <a16:creationId xmlns:a16="http://schemas.microsoft.com/office/drawing/2014/main" id="{9CF5E157-0B86-6BF7-873D-1850BC30FCF0}"/>
              </a:ext>
            </a:extLst>
          </p:cNvPr>
          <p:cNvCxnSpPr>
            <a:cxnSpLocks noChangeShapeType="1"/>
            <a:stCxn id="2647" idx="4"/>
            <a:endCxn id="2645" idx="0"/>
          </p:cNvCxnSpPr>
          <p:nvPr/>
        </p:nvCxnSpPr>
        <p:spPr bwMode="auto">
          <a:xfrm rot="16200000" flipH="1">
            <a:off x="20969288" y="6289675"/>
            <a:ext cx="1309688" cy="7937"/>
          </a:xfrm>
          <a:prstGeom prst="bentConnector3">
            <a:avLst>
              <a:gd name="adj1" fmla="val 49574"/>
            </a:avLst>
          </a:prstGeom>
          <a:noFill/>
          <a:ln w="22225">
            <a:solidFill>
              <a:srgbClr val="339966"/>
            </a:solidFill>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2649" name="AutoShape 601">
            <a:extLst>
              <a:ext uri="{FF2B5EF4-FFF2-40B4-BE49-F238E27FC236}">
                <a16:creationId xmlns:a16="http://schemas.microsoft.com/office/drawing/2014/main" id="{632874FF-4BDC-036A-569C-3FA6215FD440}"/>
              </a:ext>
            </a:extLst>
          </p:cNvPr>
          <p:cNvSpPr>
            <a:spLocks noChangeArrowheads="1"/>
          </p:cNvSpPr>
          <p:nvPr/>
        </p:nvSpPr>
        <p:spPr bwMode="auto">
          <a:xfrm>
            <a:off x="27865388" y="6948488"/>
            <a:ext cx="911225" cy="347662"/>
          </a:xfrm>
          <a:prstGeom prst="roundRect">
            <a:avLst>
              <a:gd name="adj" fmla="val 16667"/>
            </a:avLst>
          </a:prstGeom>
          <a:solidFill>
            <a:srgbClr val="FBD9F8"/>
          </a:solidFill>
          <a:ln>
            <a:noFill/>
          </a:ln>
          <a:effectLst/>
          <a:extLst>
            <a:ext uri="{91240B29-F687-4F45-9708-019B960494DF}">
              <a14:hiddenLine xmlns:a14="http://schemas.microsoft.com/office/drawing/2010/main" w="12700">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130602" tIns="65302" rIns="130602" bIns="65302" anchor="ctr"/>
          <a:lstStyle>
            <a:lvl1pPr defTabSz="1306513">
              <a:defRPr sz="2400">
                <a:solidFill>
                  <a:schemeClr val="tx1"/>
                </a:solidFill>
                <a:latin typeface="Times New Roman" panose="02020603050405020304" pitchFamily="18" charset="0"/>
              </a:defRPr>
            </a:lvl1pPr>
            <a:lvl2pPr marL="654050" defTabSz="1306513">
              <a:defRPr sz="2400">
                <a:solidFill>
                  <a:schemeClr val="tx1"/>
                </a:solidFill>
                <a:latin typeface="Times New Roman" panose="02020603050405020304" pitchFamily="18" charset="0"/>
              </a:defRPr>
            </a:lvl2pPr>
            <a:lvl3pPr marL="1306513" defTabSz="1306513">
              <a:defRPr sz="2400">
                <a:solidFill>
                  <a:schemeClr val="tx1"/>
                </a:solidFill>
                <a:latin typeface="Times New Roman" panose="02020603050405020304" pitchFamily="18" charset="0"/>
              </a:defRPr>
            </a:lvl3pPr>
            <a:lvl4pPr marL="1960563" defTabSz="1306513">
              <a:defRPr sz="2400">
                <a:solidFill>
                  <a:schemeClr val="tx1"/>
                </a:solidFill>
                <a:latin typeface="Times New Roman" panose="02020603050405020304" pitchFamily="18" charset="0"/>
              </a:defRPr>
            </a:lvl4pPr>
            <a:lvl5pPr marL="2611438" defTabSz="1306513">
              <a:defRPr sz="2400">
                <a:solidFill>
                  <a:schemeClr val="tx1"/>
                </a:solidFill>
                <a:latin typeface="Times New Roman" panose="02020603050405020304" pitchFamily="18" charset="0"/>
              </a:defRPr>
            </a:lvl5pPr>
            <a:lvl6pPr marL="3068638" defTabSz="1306513" fontAlgn="base">
              <a:spcBef>
                <a:spcPct val="0"/>
              </a:spcBef>
              <a:spcAft>
                <a:spcPct val="0"/>
              </a:spcAft>
              <a:defRPr sz="2400">
                <a:solidFill>
                  <a:schemeClr val="tx1"/>
                </a:solidFill>
                <a:latin typeface="Times New Roman" panose="02020603050405020304" pitchFamily="18" charset="0"/>
              </a:defRPr>
            </a:lvl6pPr>
            <a:lvl7pPr marL="3525838" defTabSz="1306513" fontAlgn="base">
              <a:spcBef>
                <a:spcPct val="0"/>
              </a:spcBef>
              <a:spcAft>
                <a:spcPct val="0"/>
              </a:spcAft>
              <a:defRPr sz="2400">
                <a:solidFill>
                  <a:schemeClr val="tx1"/>
                </a:solidFill>
                <a:latin typeface="Times New Roman" panose="02020603050405020304" pitchFamily="18" charset="0"/>
              </a:defRPr>
            </a:lvl7pPr>
            <a:lvl8pPr marL="3983038" defTabSz="1306513" fontAlgn="base">
              <a:spcBef>
                <a:spcPct val="0"/>
              </a:spcBef>
              <a:spcAft>
                <a:spcPct val="0"/>
              </a:spcAft>
              <a:defRPr sz="2400">
                <a:solidFill>
                  <a:schemeClr val="tx1"/>
                </a:solidFill>
                <a:latin typeface="Times New Roman" panose="02020603050405020304" pitchFamily="18" charset="0"/>
              </a:defRPr>
            </a:lvl8pPr>
            <a:lvl9pPr marL="4440238" defTabSz="1306513" fontAlgn="base">
              <a:spcBef>
                <a:spcPct val="0"/>
              </a:spcBef>
              <a:spcAft>
                <a:spcPct val="0"/>
              </a:spcAft>
              <a:defRPr sz="2400">
                <a:solidFill>
                  <a:schemeClr val="tx1"/>
                </a:solidFill>
                <a:latin typeface="Times New Roman" panose="02020603050405020304" pitchFamily="18" charset="0"/>
              </a:defRPr>
            </a:lvl9pPr>
          </a:lstStyle>
          <a:p>
            <a:pPr algn="ctr"/>
            <a:r>
              <a:rPr lang="en-US" altLang="en-US" sz="1200">
                <a:latin typeface="Verdana" panose="020B0604030504040204" pitchFamily="34" charset="0"/>
              </a:rPr>
              <a:t>Alcyone</a:t>
            </a:r>
          </a:p>
        </p:txBody>
      </p:sp>
      <p:sp>
        <p:nvSpPr>
          <p:cNvPr id="2650" name="AutoShape 602">
            <a:extLst>
              <a:ext uri="{FF2B5EF4-FFF2-40B4-BE49-F238E27FC236}">
                <a16:creationId xmlns:a16="http://schemas.microsoft.com/office/drawing/2014/main" id="{C5BB90D0-764A-75C1-C3F0-2C829E1EF26F}"/>
              </a:ext>
            </a:extLst>
          </p:cNvPr>
          <p:cNvSpPr>
            <a:spLocks noChangeArrowheads="1"/>
          </p:cNvSpPr>
          <p:nvPr/>
        </p:nvSpPr>
        <p:spPr bwMode="auto">
          <a:xfrm>
            <a:off x="24264938" y="6948488"/>
            <a:ext cx="911225" cy="347662"/>
          </a:xfrm>
          <a:prstGeom prst="roundRect">
            <a:avLst>
              <a:gd name="adj" fmla="val 16667"/>
            </a:avLst>
          </a:prstGeom>
          <a:solidFill>
            <a:srgbClr val="FBD9F8"/>
          </a:solidFill>
          <a:ln>
            <a:noFill/>
          </a:ln>
          <a:effectLst/>
          <a:extLst>
            <a:ext uri="{91240B29-F687-4F45-9708-019B960494DF}">
              <a14:hiddenLine xmlns:a14="http://schemas.microsoft.com/office/drawing/2010/main" w="12700">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130602" tIns="65302" rIns="130602" bIns="65302" anchor="ctr"/>
          <a:lstStyle>
            <a:lvl1pPr defTabSz="1306513">
              <a:defRPr sz="2400">
                <a:solidFill>
                  <a:schemeClr val="tx1"/>
                </a:solidFill>
                <a:latin typeface="Times New Roman" panose="02020603050405020304" pitchFamily="18" charset="0"/>
              </a:defRPr>
            </a:lvl1pPr>
            <a:lvl2pPr marL="654050" defTabSz="1306513">
              <a:defRPr sz="2400">
                <a:solidFill>
                  <a:schemeClr val="tx1"/>
                </a:solidFill>
                <a:latin typeface="Times New Roman" panose="02020603050405020304" pitchFamily="18" charset="0"/>
              </a:defRPr>
            </a:lvl2pPr>
            <a:lvl3pPr marL="1306513" defTabSz="1306513">
              <a:defRPr sz="2400">
                <a:solidFill>
                  <a:schemeClr val="tx1"/>
                </a:solidFill>
                <a:latin typeface="Times New Roman" panose="02020603050405020304" pitchFamily="18" charset="0"/>
              </a:defRPr>
            </a:lvl3pPr>
            <a:lvl4pPr marL="1960563" defTabSz="1306513">
              <a:defRPr sz="2400">
                <a:solidFill>
                  <a:schemeClr val="tx1"/>
                </a:solidFill>
                <a:latin typeface="Times New Roman" panose="02020603050405020304" pitchFamily="18" charset="0"/>
              </a:defRPr>
            </a:lvl4pPr>
            <a:lvl5pPr marL="2611438" defTabSz="1306513">
              <a:defRPr sz="2400">
                <a:solidFill>
                  <a:schemeClr val="tx1"/>
                </a:solidFill>
                <a:latin typeface="Times New Roman" panose="02020603050405020304" pitchFamily="18" charset="0"/>
              </a:defRPr>
            </a:lvl5pPr>
            <a:lvl6pPr marL="3068638" defTabSz="1306513" fontAlgn="base">
              <a:spcBef>
                <a:spcPct val="0"/>
              </a:spcBef>
              <a:spcAft>
                <a:spcPct val="0"/>
              </a:spcAft>
              <a:defRPr sz="2400">
                <a:solidFill>
                  <a:schemeClr val="tx1"/>
                </a:solidFill>
                <a:latin typeface="Times New Roman" panose="02020603050405020304" pitchFamily="18" charset="0"/>
              </a:defRPr>
            </a:lvl6pPr>
            <a:lvl7pPr marL="3525838" defTabSz="1306513" fontAlgn="base">
              <a:spcBef>
                <a:spcPct val="0"/>
              </a:spcBef>
              <a:spcAft>
                <a:spcPct val="0"/>
              </a:spcAft>
              <a:defRPr sz="2400">
                <a:solidFill>
                  <a:schemeClr val="tx1"/>
                </a:solidFill>
                <a:latin typeface="Times New Roman" panose="02020603050405020304" pitchFamily="18" charset="0"/>
              </a:defRPr>
            </a:lvl7pPr>
            <a:lvl8pPr marL="3983038" defTabSz="1306513" fontAlgn="base">
              <a:spcBef>
                <a:spcPct val="0"/>
              </a:spcBef>
              <a:spcAft>
                <a:spcPct val="0"/>
              </a:spcAft>
              <a:defRPr sz="2400">
                <a:solidFill>
                  <a:schemeClr val="tx1"/>
                </a:solidFill>
                <a:latin typeface="Times New Roman" panose="02020603050405020304" pitchFamily="18" charset="0"/>
              </a:defRPr>
            </a:lvl8pPr>
            <a:lvl9pPr marL="4440238" defTabSz="1306513" fontAlgn="base">
              <a:spcBef>
                <a:spcPct val="0"/>
              </a:spcBef>
              <a:spcAft>
                <a:spcPct val="0"/>
              </a:spcAft>
              <a:defRPr sz="2400">
                <a:solidFill>
                  <a:schemeClr val="tx1"/>
                </a:solidFill>
                <a:latin typeface="Times New Roman" panose="02020603050405020304" pitchFamily="18" charset="0"/>
              </a:defRPr>
            </a:lvl9pPr>
          </a:lstStyle>
          <a:p>
            <a:pPr algn="ctr"/>
            <a:r>
              <a:rPr lang="en-US" altLang="en-US" sz="1200">
                <a:latin typeface="Verdana" panose="020B0604030504040204" pitchFamily="34" charset="0"/>
              </a:rPr>
              <a:t>Asterope</a:t>
            </a:r>
          </a:p>
        </p:txBody>
      </p:sp>
      <p:sp>
        <p:nvSpPr>
          <p:cNvPr id="2651" name="AutoShape 603">
            <a:extLst>
              <a:ext uri="{FF2B5EF4-FFF2-40B4-BE49-F238E27FC236}">
                <a16:creationId xmlns:a16="http://schemas.microsoft.com/office/drawing/2014/main" id="{5722206D-F9FD-A020-DB1D-90BFCED2FE20}"/>
              </a:ext>
            </a:extLst>
          </p:cNvPr>
          <p:cNvSpPr>
            <a:spLocks noChangeArrowheads="1"/>
          </p:cNvSpPr>
          <p:nvPr/>
        </p:nvSpPr>
        <p:spPr bwMode="auto">
          <a:xfrm>
            <a:off x="25474613" y="6948488"/>
            <a:ext cx="911225" cy="347662"/>
          </a:xfrm>
          <a:prstGeom prst="roundRect">
            <a:avLst>
              <a:gd name="adj" fmla="val 16667"/>
            </a:avLst>
          </a:prstGeom>
          <a:solidFill>
            <a:srgbClr val="FBD9F8"/>
          </a:solidFill>
          <a:ln>
            <a:noFill/>
          </a:ln>
          <a:effectLst/>
          <a:extLst>
            <a:ext uri="{91240B29-F687-4F45-9708-019B960494DF}">
              <a14:hiddenLine xmlns:a14="http://schemas.microsoft.com/office/drawing/2010/main" w="12700">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130602" tIns="65302" rIns="130602" bIns="65302" anchor="ctr"/>
          <a:lstStyle>
            <a:lvl1pPr defTabSz="1306513">
              <a:defRPr sz="2400">
                <a:solidFill>
                  <a:schemeClr val="tx1"/>
                </a:solidFill>
                <a:latin typeface="Times New Roman" panose="02020603050405020304" pitchFamily="18" charset="0"/>
              </a:defRPr>
            </a:lvl1pPr>
            <a:lvl2pPr marL="654050" defTabSz="1306513">
              <a:defRPr sz="2400">
                <a:solidFill>
                  <a:schemeClr val="tx1"/>
                </a:solidFill>
                <a:latin typeface="Times New Roman" panose="02020603050405020304" pitchFamily="18" charset="0"/>
              </a:defRPr>
            </a:lvl2pPr>
            <a:lvl3pPr marL="1306513" defTabSz="1306513">
              <a:defRPr sz="2400">
                <a:solidFill>
                  <a:schemeClr val="tx1"/>
                </a:solidFill>
                <a:latin typeface="Times New Roman" panose="02020603050405020304" pitchFamily="18" charset="0"/>
              </a:defRPr>
            </a:lvl3pPr>
            <a:lvl4pPr marL="1960563" defTabSz="1306513">
              <a:defRPr sz="2400">
                <a:solidFill>
                  <a:schemeClr val="tx1"/>
                </a:solidFill>
                <a:latin typeface="Times New Roman" panose="02020603050405020304" pitchFamily="18" charset="0"/>
              </a:defRPr>
            </a:lvl4pPr>
            <a:lvl5pPr marL="2611438" defTabSz="1306513">
              <a:defRPr sz="2400">
                <a:solidFill>
                  <a:schemeClr val="tx1"/>
                </a:solidFill>
                <a:latin typeface="Times New Roman" panose="02020603050405020304" pitchFamily="18" charset="0"/>
              </a:defRPr>
            </a:lvl5pPr>
            <a:lvl6pPr marL="3068638" defTabSz="1306513" fontAlgn="base">
              <a:spcBef>
                <a:spcPct val="0"/>
              </a:spcBef>
              <a:spcAft>
                <a:spcPct val="0"/>
              </a:spcAft>
              <a:defRPr sz="2400">
                <a:solidFill>
                  <a:schemeClr val="tx1"/>
                </a:solidFill>
                <a:latin typeface="Times New Roman" panose="02020603050405020304" pitchFamily="18" charset="0"/>
              </a:defRPr>
            </a:lvl6pPr>
            <a:lvl7pPr marL="3525838" defTabSz="1306513" fontAlgn="base">
              <a:spcBef>
                <a:spcPct val="0"/>
              </a:spcBef>
              <a:spcAft>
                <a:spcPct val="0"/>
              </a:spcAft>
              <a:defRPr sz="2400">
                <a:solidFill>
                  <a:schemeClr val="tx1"/>
                </a:solidFill>
                <a:latin typeface="Times New Roman" panose="02020603050405020304" pitchFamily="18" charset="0"/>
              </a:defRPr>
            </a:lvl7pPr>
            <a:lvl8pPr marL="3983038" defTabSz="1306513" fontAlgn="base">
              <a:spcBef>
                <a:spcPct val="0"/>
              </a:spcBef>
              <a:spcAft>
                <a:spcPct val="0"/>
              </a:spcAft>
              <a:defRPr sz="2400">
                <a:solidFill>
                  <a:schemeClr val="tx1"/>
                </a:solidFill>
                <a:latin typeface="Times New Roman" panose="02020603050405020304" pitchFamily="18" charset="0"/>
              </a:defRPr>
            </a:lvl8pPr>
            <a:lvl9pPr marL="4440238" defTabSz="1306513" fontAlgn="base">
              <a:spcBef>
                <a:spcPct val="0"/>
              </a:spcBef>
              <a:spcAft>
                <a:spcPct val="0"/>
              </a:spcAft>
              <a:defRPr sz="2400">
                <a:solidFill>
                  <a:schemeClr val="tx1"/>
                </a:solidFill>
                <a:latin typeface="Times New Roman" panose="02020603050405020304" pitchFamily="18" charset="0"/>
              </a:defRPr>
            </a:lvl9pPr>
          </a:lstStyle>
          <a:p>
            <a:pPr algn="ctr"/>
            <a:r>
              <a:rPr lang="en-US" altLang="en-US" sz="1200">
                <a:latin typeface="Verdana" panose="020B0604030504040204" pitchFamily="34" charset="0"/>
              </a:rPr>
              <a:t>Calaeno</a:t>
            </a:r>
          </a:p>
        </p:txBody>
      </p:sp>
      <p:sp>
        <p:nvSpPr>
          <p:cNvPr id="2652" name="AutoShape 604">
            <a:extLst>
              <a:ext uri="{FF2B5EF4-FFF2-40B4-BE49-F238E27FC236}">
                <a16:creationId xmlns:a16="http://schemas.microsoft.com/office/drawing/2014/main" id="{97E38ADE-6548-75C2-928E-AE0E2AC0E55C}"/>
              </a:ext>
            </a:extLst>
          </p:cNvPr>
          <p:cNvSpPr>
            <a:spLocks noChangeArrowheads="1"/>
          </p:cNvSpPr>
          <p:nvPr/>
        </p:nvSpPr>
        <p:spPr bwMode="auto">
          <a:xfrm>
            <a:off x="26655713" y="6948488"/>
            <a:ext cx="911225" cy="347662"/>
          </a:xfrm>
          <a:prstGeom prst="roundRect">
            <a:avLst>
              <a:gd name="adj" fmla="val 16667"/>
            </a:avLst>
          </a:prstGeom>
          <a:solidFill>
            <a:srgbClr val="FBD9F8"/>
          </a:solidFill>
          <a:ln>
            <a:noFill/>
          </a:ln>
          <a:effectLst/>
          <a:extLst>
            <a:ext uri="{91240B29-F687-4F45-9708-019B960494DF}">
              <a14:hiddenLine xmlns:a14="http://schemas.microsoft.com/office/drawing/2010/main" w="12700">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130602" tIns="65302" rIns="130602" bIns="65302" anchor="ctr"/>
          <a:lstStyle>
            <a:lvl1pPr defTabSz="1306513">
              <a:defRPr sz="2400">
                <a:solidFill>
                  <a:schemeClr val="tx1"/>
                </a:solidFill>
                <a:latin typeface="Times New Roman" panose="02020603050405020304" pitchFamily="18" charset="0"/>
              </a:defRPr>
            </a:lvl1pPr>
            <a:lvl2pPr marL="654050" defTabSz="1306513">
              <a:defRPr sz="2400">
                <a:solidFill>
                  <a:schemeClr val="tx1"/>
                </a:solidFill>
                <a:latin typeface="Times New Roman" panose="02020603050405020304" pitchFamily="18" charset="0"/>
              </a:defRPr>
            </a:lvl2pPr>
            <a:lvl3pPr marL="1306513" defTabSz="1306513">
              <a:defRPr sz="2400">
                <a:solidFill>
                  <a:schemeClr val="tx1"/>
                </a:solidFill>
                <a:latin typeface="Times New Roman" panose="02020603050405020304" pitchFamily="18" charset="0"/>
              </a:defRPr>
            </a:lvl3pPr>
            <a:lvl4pPr marL="1960563" defTabSz="1306513">
              <a:defRPr sz="2400">
                <a:solidFill>
                  <a:schemeClr val="tx1"/>
                </a:solidFill>
                <a:latin typeface="Times New Roman" panose="02020603050405020304" pitchFamily="18" charset="0"/>
              </a:defRPr>
            </a:lvl4pPr>
            <a:lvl5pPr marL="2611438" defTabSz="1306513">
              <a:defRPr sz="2400">
                <a:solidFill>
                  <a:schemeClr val="tx1"/>
                </a:solidFill>
                <a:latin typeface="Times New Roman" panose="02020603050405020304" pitchFamily="18" charset="0"/>
              </a:defRPr>
            </a:lvl5pPr>
            <a:lvl6pPr marL="3068638" defTabSz="1306513" fontAlgn="base">
              <a:spcBef>
                <a:spcPct val="0"/>
              </a:spcBef>
              <a:spcAft>
                <a:spcPct val="0"/>
              </a:spcAft>
              <a:defRPr sz="2400">
                <a:solidFill>
                  <a:schemeClr val="tx1"/>
                </a:solidFill>
                <a:latin typeface="Times New Roman" panose="02020603050405020304" pitchFamily="18" charset="0"/>
              </a:defRPr>
            </a:lvl6pPr>
            <a:lvl7pPr marL="3525838" defTabSz="1306513" fontAlgn="base">
              <a:spcBef>
                <a:spcPct val="0"/>
              </a:spcBef>
              <a:spcAft>
                <a:spcPct val="0"/>
              </a:spcAft>
              <a:defRPr sz="2400">
                <a:solidFill>
                  <a:schemeClr val="tx1"/>
                </a:solidFill>
                <a:latin typeface="Times New Roman" panose="02020603050405020304" pitchFamily="18" charset="0"/>
              </a:defRPr>
            </a:lvl7pPr>
            <a:lvl8pPr marL="3983038" defTabSz="1306513" fontAlgn="base">
              <a:spcBef>
                <a:spcPct val="0"/>
              </a:spcBef>
              <a:spcAft>
                <a:spcPct val="0"/>
              </a:spcAft>
              <a:defRPr sz="2400">
                <a:solidFill>
                  <a:schemeClr val="tx1"/>
                </a:solidFill>
                <a:latin typeface="Times New Roman" panose="02020603050405020304" pitchFamily="18" charset="0"/>
              </a:defRPr>
            </a:lvl8pPr>
            <a:lvl9pPr marL="4440238" defTabSz="1306513" fontAlgn="base">
              <a:spcBef>
                <a:spcPct val="0"/>
              </a:spcBef>
              <a:spcAft>
                <a:spcPct val="0"/>
              </a:spcAft>
              <a:defRPr sz="2400">
                <a:solidFill>
                  <a:schemeClr val="tx1"/>
                </a:solidFill>
                <a:latin typeface="Times New Roman" panose="02020603050405020304" pitchFamily="18" charset="0"/>
              </a:defRPr>
            </a:lvl9pPr>
          </a:lstStyle>
          <a:p>
            <a:pPr algn="ctr"/>
            <a:r>
              <a:rPr lang="en-US" altLang="en-US" sz="1200">
                <a:latin typeface="Verdana" panose="020B0604030504040204" pitchFamily="34" charset="0"/>
              </a:rPr>
              <a:t>Electra</a:t>
            </a:r>
          </a:p>
        </p:txBody>
      </p:sp>
      <p:sp>
        <p:nvSpPr>
          <p:cNvPr id="2653" name="AutoShape 605">
            <a:extLst>
              <a:ext uri="{FF2B5EF4-FFF2-40B4-BE49-F238E27FC236}">
                <a16:creationId xmlns:a16="http://schemas.microsoft.com/office/drawing/2014/main" id="{0DFE4B09-3F0B-B822-0C6F-228CE0D7077E}"/>
              </a:ext>
            </a:extLst>
          </p:cNvPr>
          <p:cNvSpPr>
            <a:spLocks noChangeArrowheads="1"/>
          </p:cNvSpPr>
          <p:nvPr/>
        </p:nvSpPr>
        <p:spPr bwMode="auto">
          <a:xfrm>
            <a:off x="22382163" y="6948488"/>
            <a:ext cx="1477962" cy="347662"/>
          </a:xfrm>
          <a:prstGeom prst="roundRect">
            <a:avLst>
              <a:gd name="adj" fmla="val 16667"/>
            </a:avLst>
          </a:prstGeom>
          <a:solidFill>
            <a:srgbClr val="FBD9F8"/>
          </a:solidFill>
          <a:ln>
            <a:noFill/>
          </a:ln>
          <a:effectLst/>
          <a:extLst>
            <a:ext uri="{91240B29-F687-4F45-9708-019B960494DF}">
              <a14:hiddenLine xmlns:a14="http://schemas.microsoft.com/office/drawing/2010/main" w="12700">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30602" tIns="65302" rIns="130602" bIns="65302" anchor="ctr"/>
          <a:lstStyle>
            <a:lvl1pPr defTabSz="1306513">
              <a:defRPr sz="2400">
                <a:solidFill>
                  <a:schemeClr val="tx1"/>
                </a:solidFill>
                <a:latin typeface="Times New Roman" panose="02020603050405020304" pitchFamily="18" charset="0"/>
              </a:defRPr>
            </a:lvl1pPr>
            <a:lvl2pPr marL="654050" defTabSz="1306513">
              <a:defRPr sz="2400">
                <a:solidFill>
                  <a:schemeClr val="tx1"/>
                </a:solidFill>
                <a:latin typeface="Times New Roman" panose="02020603050405020304" pitchFamily="18" charset="0"/>
              </a:defRPr>
            </a:lvl2pPr>
            <a:lvl3pPr marL="1306513" defTabSz="1306513">
              <a:defRPr sz="2400">
                <a:solidFill>
                  <a:schemeClr val="tx1"/>
                </a:solidFill>
                <a:latin typeface="Times New Roman" panose="02020603050405020304" pitchFamily="18" charset="0"/>
              </a:defRPr>
            </a:lvl3pPr>
            <a:lvl4pPr marL="1960563" defTabSz="1306513">
              <a:defRPr sz="2400">
                <a:solidFill>
                  <a:schemeClr val="tx1"/>
                </a:solidFill>
                <a:latin typeface="Times New Roman" panose="02020603050405020304" pitchFamily="18" charset="0"/>
              </a:defRPr>
            </a:lvl4pPr>
            <a:lvl5pPr marL="2611438" defTabSz="1306513">
              <a:defRPr sz="2400">
                <a:solidFill>
                  <a:schemeClr val="tx1"/>
                </a:solidFill>
                <a:latin typeface="Times New Roman" panose="02020603050405020304" pitchFamily="18" charset="0"/>
              </a:defRPr>
            </a:lvl5pPr>
            <a:lvl6pPr marL="3068638" defTabSz="1306513" fontAlgn="base">
              <a:spcBef>
                <a:spcPct val="0"/>
              </a:spcBef>
              <a:spcAft>
                <a:spcPct val="0"/>
              </a:spcAft>
              <a:defRPr sz="2400">
                <a:solidFill>
                  <a:schemeClr val="tx1"/>
                </a:solidFill>
                <a:latin typeface="Times New Roman" panose="02020603050405020304" pitchFamily="18" charset="0"/>
              </a:defRPr>
            </a:lvl6pPr>
            <a:lvl7pPr marL="3525838" defTabSz="1306513" fontAlgn="base">
              <a:spcBef>
                <a:spcPct val="0"/>
              </a:spcBef>
              <a:spcAft>
                <a:spcPct val="0"/>
              </a:spcAft>
              <a:defRPr sz="2400">
                <a:solidFill>
                  <a:schemeClr val="tx1"/>
                </a:solidFill>
                <a:latin typeface="Times New Roman" panose="02020603050405020304" pitchFamily="18" charset="0"/>
              </a:defRPr>
            </a:lvl7pPr>
            <a:lvl8pPr marL="3983038" defTabSz="1306513" fontAlgn="base">
              <a:spcBef>
                <a:spcPct val="0"/>
              </a:spcBef>
              <a:spcAft>
                <a:spcPct val="0"/>
              </a:spcAft>
              <a:defRPr sz="2400">
                <a:solidFill>
                  <a:schemeClr val="tx1"/>
                </a:solidFill>
                <a:latin typeface="Times New Roman" panose="02020603050405020304" pitchFamily="18" charset="0"/>
              </a:defRPr>
            </a:lvl8pPr>
            <a:lvl9pPr marL="4440238" defTabSz="1306513" fontAlgn="base">
              <a:spcBef>
                <a:spcPct val="0"/>
              </a:spcBef>
              <a:spcAft>
                <a:spcPct val="0"/>
              </a:spcAft>
              <a:defRPr sz="2400">
                <a:solidFill>
                  <a:schemeClr val="tx1"/>
                </a:solidFill>
                <a:latin typeface="Times New Roman" panose="02020603050405020304" pitchFamily="18" charset="0"/>
              </a:defRPr>
            </a:lvl9pPr>
          </a:lstStyle>
          <a:p>
            <a:pPr algn="ctr"/>
            <a:r>
              <a:rPr lang="en-US" altLang="en-US" sz="1200">
                <a:latin typeface="Verdana" panose="020B0604030504040204" pitchFamily="34" charset="0"/>
              </a:rPr>
              <a:t>Dryope </a:t>
            </a:r>
            <a:r>
              <a:rPr lang="en-US" altLang="en-US" sz="1200" i="1">
                <a:latin typeface="Verdana" panose="020B0604030504040204" pitchFamily="34" charset="0"/>
              </a:rPr>
              <a:t>or</a:t>
            </a:r>
            <a:r>
              <a:rPr lang="en-US" altLang="en-US" sz="1200">
                <a:latin typeface="Verdana" panose="020B0604030504040204" pitchFamily="34" charset="0"/>
              </a:rPr>
              <a:t> Merope </a:t>
            </a:r>
            <a:r>
              <a:rPr lang="en-US" altLang="en-US" sz="1200" i="1">
                <a:latin typeface="Verdana" panose="020B0604030504040204" pitchFamily="34" charset="0"/>
              </a:rPr>
              <a:t>or</a:t>
            </a:r>
            <a:r>
              <a:rPr lang="en-US" altLang="en-US" sz="1200">
                <a:latin typeface="Verdana" panose="020B0604030504040204" pitchFamily="34" charset="0"/>
              </a:rPr>
              <a:t> Aero</a:t>
            </a:r>
          </a:p>
        </p:txBody>
      </p:sp>
      <p:sp>
        <p:nvSpPr>
          <p:cNvPr id="2654" name="AutoShape 606">
            <a:extLst>
              <a:ext uri="{FF2B5EF4-FFF2-40B4-BE49-F238E27FC236}">
                <a16:creationId xmlns:a16="http://schemas.microsoft.com/office/drawing/2014/main" id="{381D1AEF-7EE0-7186-AB63-954D5EB17BE2}"/>
              </a:ext>
            </a:extLst>
          </p:cNvPr>
          <p:cNvSpPr>
            <a:spLocks noChangeArrowheads="1"/>
          </p:cNvSpPr>
          <p:nvPr/>
        </p:nvSpPr>
        <p:spPr bwMode="auto">
          <a:xfrm>
            <a:off x="29075063" y="6948488"/>
            <a:ext cx="912812" cy="347662"/>
          </a:xfrm>
          <a:prstGeom prst="roundRect">
            <a:avLst>
              <a:gd name="adj" fmla="val 16667"/>
            </a:avLst>
          </a:prstGeom>
          <a:solidFill>
            <a:srgbClr val="FBD9F8"/>
          </a:solidFill>
          <a:ln>
            <a:noFill/>
          </a:ln>
          <a:effectLst/>
          <a:extLst>
            <a:ext uri="{91240B29-F687-4F45-9708-019B960494DF}">
              <a14:hiddenLine xmlns:a14="http://schemas.microsoft.com/office/drawing/2010/main" w="12700">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130602" tIns="65302" rIns="130602" bIns="65302" anchor="ctr"/>
          <a:lstStyle>
            <a:lvl1pPr defTabSz="1306513">
              <a:defRPr sz="2400">
                <a:solidFill>
                  <a:schemeClr val="tx1"/>
                </a:solidFill>
                <a:latin typeface="Times New Roman" panose="02020603050405020304" pitchFamily="18" charset="0"/>
              </a:defRPr>
            </a:lvl1pPr>
            <a:lvl2pPr marL="654050" defTabSz="1306513">
              <a:defRPr sz="2400">
                <a:solidFill>
                  <a:schemeClr val="tx1"/>
                </a:solidFill>
                <a:latin typeface="Times New Roman" panose="02020603050405020304" pitchFamily="18" charset="0"/>
              </a:defRPr>
            </a:lvl2pPr>
            <a:lvl3pPr marL="1306513" defTabSz="1306513">
              <a:defRPr sz="2400">
                <a:solidFill>
                  <a:schemeClr val="tx1"/>
                </a:solidFill>
                <a:latin typeface="Times New Roman" panose="02020603050405020304" pitchFamily="18" charset="0"/>
              </a:defRPr>
            </a:lvl3pPr>
            <a:lvl4pPr marL="1960563" defTabSz="1306513">
              <a:defRPr sz="2400">
                <a:solidFill>
                  <a:schemeClr val="tx1"/>
                </a:solidFill>
                <a:latin typeface="Times New Roman" panose="02020603050405020304" pitchFamily="18" charset="0"/>
              </a:defRPr>
            </a:lvl4pPr>
            <a:lvl5pPr marL="2611438" defTabSz="1306513">
              <a:defRPr sz="2400">
                <a:solidFill>
                  <a:schemeClr val="tx1"/>
                </a:solidFill>
                <a:latin typeface="Times New Roman" panose="02020603050405020304" pitchFamily="18" charset="0"/>
              </a:defRPr>
            </a:lvl5pPr>
            <a:lvl6pPr marL="3068638" defTabSz="1306513" fontAlgn="base">
              <a:spcBef>
                <a:spcPct val="0"/>
              </a:spcBef>
              <a:spcAft>
                <a:spcPct val="0"/>
              </a:spcAft>
              <a:defRPr sz="2400">
                <a:solidFill>
                  <a:schemeClr val="tx1"/>
                </a:solidFill>
                <a:latin typeface="Times New Roman" panose="02020603050405020304" pitchFamily="18" charset="0"/>
              </a:defRPr>
            </a:lvl6pPr>
            <a:lvl7pPr marL="3525838" defTabSz="1306513" fontAlgn="base">
              <a:spcBef>
                <a:spcPct val="0"/>
              </a:spcBef>
              <a:spcAft>
                <a:spcPct val="0"/>
              </a:spcAft>
              <a:defRPr sz="2400">
                <a:solidFill>
                  <a:schemeClr val="tx1"/>
                </a:solidFill>
                <a:latin typeface="Times New Roman" panose="02020603050405020304" pitchFamily="18" charset="0"/>
              </a:defRPr>
            </a:lvl7pPr>
            <a:lvl8pPr marL="3983038" defTabSz="1306513" fontAlgn="base">
              <a:spcBef>
                <a:spcPct val="0"/>
              </a:spcBef>
              <a:spcAft>
                <a:spcPct val="0"/>
              </a:spcAft>
              <a:defRPr sz="2400">
                <a:solidFill>
                  <a:schemeClr val="tx1"/>
                </a:solidFill>
                <a:latin typeface="Times New Roman" panose="02020603050405020304" pitchFamily="18" charset="0"/>
              </a:defRPr>
            </a:lvl8pPr>
            <a:lvl9pPr marL="4440238" defTabSz="1306513" fontAlgn="base">
              <a:spcBef>
                <a:spcPct val="0"/>
              </a:spcBef>
              <a:spcAft>
                <a:spcPct val="0"/>
              </a:spcAft>
              <a:defRPr sz="2400">
                <a:solidFill>
                  <a:schemeClr val="tx1"/>
                </a:solidFill>
                <a:latin typeface="Times New Roman" panose="02020603050405020304" pitchFamily="18" charset="0"/>
              </a:defRPr>
            </a:lvl9pPr>
          </a:lstStyle>
          <a:p>
            <a:pPr algn="ctr"/>
            <a:r>
              <a:rPr lang="en-US" altLang="en-US" sz="1200">
                <a:latin typeface="Verdana" panose="020B0604030504040204" pitchFamily="34" charset="0"/>
              </a:rPr>
              <a:t>Taygete</a:t>
            </a:r>
          </a:p>
        </p:txBody>
      </p:sp>
      <p:cxnSp>
        <p:nvCxnSpPr>
          <p:cNvPr id="2655" name="AutoShape 607">
            <a:extLst>
              <a:ext uri="{FF2B5EF4-FFF2-40B4-BE49-F238E27FC236}">
                <a16:creationId xmlns:a16="http://schemas.microsoft.com/office/drawing/2014/main" id="{3FD13FC2-6AB5-721B-A67F-CB55D19B19EA}"/>
              </a:ext>
            </a:extLst>
          </p:cNvPr>
          <p:cNvCxnSpPr>
            <a:cxnSpLocks noChangeShapeType="1"/>
            <a:stCxn id="2647" idx="4"/>
            <a:endCxn id="2649" idx="0"/>
          </p:cNvCxnSpPr>
          <p:nvPr/>
        </p:nvCxnSpPr>
        <p:spPr bwMode="auto">
          <a:xfrm rot="16200000" flipH="1">
            <a:off x="24315738" y="2943225"/>
            <a:ext cx="1309688" cy="6700837"/>
          </a:xfrm>
          <a:prstGeom prst="bentConnector3">
            <a:avLst>
              <a:gd name="adj1" fmla="val 49574"/>
            </a:avLst>
          </a:prstGeom>
          <a:noFill/>
          <a:ln w="22225">
            <a:solidFill>
              <a:srgbClr val="339966"/>
            </a:solidFill>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2656" name="AutoShape 608">
            <a:extLst>
              <a:ext uri="{FF2B5EF4-FFF2-40B4-BE49-F238E27FC236}">
                <a16:creationId xmlns:a16="http://schemas.microsoft.com/office/drawing/2014/main" id="{4973EBDE-D4E8-E3F2-0AD4-D1434E698E90}"/>
              </a:ext>
            </a:extLst>
          </p:cNvPr>
          <p:cNvCxnSpPr>
            <a:cxnSpLocks noChangeShapeType="1"/>
            <a:stCxn id="2647" idx="4"/>
            <a:endCxn id="2650" idx="0"/>
          </p:cNvCxnSpPr>
          <p:nvPr/>
        </p:nvCxnSpPr>
        <p:spPr bwMode="auto">
          <a:xfrm rot="16200000" flipH="1">
            <a:off x="22515513" y="4743450"/>
            <a:ext cx="1309688" cy="3100387"/>
          </a:xfrm>
          <a:prstGeom prst="bentConnector3">
            <a:avLst>
              <a:gd name="adj1" fmla="val 49574"/>
            </a:avLst>
          </a:prstGeom>
          <a:noFill/>
          <a:ln w="22225">
            <a:solidFill>
              <a:srgbClr val="339966"/>
            </a:solidFill>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2657" name="AutoShape 609">
            <a:extLst>
              <a:ext uri="{FF2B5EF4-FFF2-40B4-BE49-F238E27FC236}">
                <a16:creationId xmlns:a16="http://schemas.microsoft.com/office/drawing/2014/main" id="{B07E049E-1F57-3462-7A52-67B7AF998E27}"/>
              </a:ext>
            </a:extLst>
          </p:cNvPr>
          <p:cNvCxnSpPr>
            <a:cxnSpLocks noChangeShapeType="1"/>
            <a:stCxn id="2647" idx="4"/>
            <a:endCxn id="2651" idx="0"/>
          </p:cNvCxnSpPr>
          <p:nvPr/>
        </p:nvCxnSpPr>
        <p:spPr bwMode="auto">
          <a:xfrm rot="16200000" flipH="1">
            <a:off x="23120350" y="4138613"/>
            <a:ext cx="1309688" cy="4310062"/>
          </a:xfrm>
          <a:prstGeom prst="bentConnector3">
            <a:avLst>
              <a:gd name="adj1" fmla="val 49574"/>
            </a:avLst>
          </a:prstGeom>
          <a:noFill/>
          <a:ln w="22225">
            <a:solidFill>
              <a:srgbClr val="339966"/>
            </a:solidFill>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2658" name="AutoShape 610">
            <a:extLst>
              <a:ext uri="{FF2B5EF4-FFF2-40B4-BE49-F238E27FC236}">
                <a16:creationId xmlns:a16="http://schemas.microsoft.com/office/drawing/2014/main" id="{E03CDE7B-5672-203F-C501-D7F691169E24}"/>
              </a:ext>
            </a:extLst>
          </p:cNvPr>
          <p:cNvCxnSpPr>
            <a:cxnSpLocks noChangeShapeType="1"/>
            <a:stCxn id="2647" idx="4"/>
            <a:endCxn id="2652" idx="0"/>
          </p:cNvCxnSpPr>
          <p:nvPr/>
        </p:nvCxnSpPr>
        <p:spPr bwMode="auto">
          <a:xfrm rot="16200000" flipH="1">
            <a:off x="23710900" y="3548063"/>
            <a:ext cx="1309688" cy="5491162"/>
          </a:xfrm>
          <a:prstGeom prst="bentConnector3">
            <a:avLst>
              <a:gd name="adj1" fmla="val 49574"/>
            </a:avLst>
          </a:prstGeom>
          <a:noFill/>
          <a:ln w="22225">
            <a:solidFill>
              <a:srgbClr val="339966"/>
            </a:solidFill>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2659" name="AutoShape 611">
            <a:extLst>
              <a:ext uri="{FF2B5EF4-FFF2-40B4-BE49-F238E27FC236}">
                <a16:creationId xmlns:a16="http://schemas.microsoft.com/office/drawing/2014/main" id="{BBFDF7AD-5049-788F-A1B5-845653B1262C}"/>
              </a:ext>
            </a:extLst>
          </p:cNvPr>
          <p:cNvCxnSpPr>
            <a:cxnSpLocks noChangeShapeType="1"/>
            <a:stCxn id="2647" idx="4"/>
            <a:endCxn id="2653" idx="0"/>
          </p:cNvCxnSpPr>
          <p:nvPr/>
        </p:nvCxnSpPr>
        <p:spPr bwMode="auto">
          <a:xfrm rot="16200000" flipH="1">
            <a:off x="21716207" y="5542756"/>
            <a:ext cx="1309688" cy="1501775"/>
          </a:xfrm>
          <a:prstGeom prst="bentConnector3">
            <a:avLst>
              <a:gd name="adj1" fmla="val 49574"/>
            </a:avLst>
          </a:prstGeom>
          <a:noFill/>
          <a:ln w="22225">
            <a:solidFill>
              <a:srgbClr val="339966"/>
            </a:solidFill>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2660" name="AutoShape 612">
            <a:extLst>
              <a:ext uri="{FF2B5EF4-FFF2-40B4-BE49-F238E27FC236}">
                <a16:creationId xmlns:a16="http://schemas.microsoft.com/office/drawing/2014/main" id="{68ADDE61-6960-9C7C-82C2-310E738FBDA8}"/>
              </a:ext>
            </a:extLst>
          </p:cNvPr>
          <p:cNvCxnSpPr>
            <a:cxnSpLocks noChangeShapeType="1"/>
            <a:stCxn id="2647" idx="4"/>
            <a:endCxn id="2654" idx="0"/>
          </p:cNvCxnSpPr>
          <p:nvPr/>
        </p:nvCxnSpPr>
        <p:spPr bwMode="auto">
          <a:xfrm rot="16200000" flipH="1">
            <a:off x="24921369" y="2337594"/>
            <a:ext cx="1309688" cy="7912100"/>
          </a:xfrm>
          <a:prstGeom prst="bentConnector3">
            <a:avLst>
              <a:gd name="adj1" fmla="val 49574"/>
            </a:avLst>
          </a:prstGeom>
          <a:noFill/>
          <a:ln w="22225">
            <a:solidFill>
              <a:srgbClr val="339966"/>
            </a:solidFill>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2661" name="AutoShape 613">
            <a:extLst>
              <a:ext uri="{FF2B5EF4-FFF2-40B4-BE49-F238E27FC236}">
                <a16:creationId xmlns:a16="http://schemas.microsoft.com/office/drawing/2014/main" id="{318B3026-0539-D354-DD28-B6FDA50C91AA}"/>
              </a:ext>
            </a:extLst>
          </p:cNvPr>
          <p:cNvSpPr>
            <a:spLocks noChangeArrowheads="1"/>
          </p:cNvSpPr>
          <p:nvPr/>
        </p:nvSpPr>
        <p:spPr bwMode="auto">
          <a:xfrm>
            <a:off x="19818350" y="7573963"/>
            <a:ext cx="911225" cy="347662"/>
          </a:xfrm>
          <a:prstGeom prst="roundRect">
            <a:avLst>
              <a:gd name="adj" fmla="val 16667"/>
            </a:avLst>
          </a:prstGeom>
          <a:solidFill>
            <a:srgbClr val="D6E0FE"/>
          </a:solidFill>
          <a:ln>
            <a:noFill/>
          </a:ln>
          <a:effectLst/>
          <a:extLst>
            <a:ext uri="{91240B29-F687-4F45-9708-019B960494DF}">
              <a14:hiddenLine xmlns:a14="http://schemas.microsoft.com/office/drawing/2010/main" w="12700">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130602" tIns="65302" rIns="130602" bIns="65302" anchor="ctr"/>
          <a:lstStyle>
            <a:lvl1pPr defTabSz="1306513">
              <a:defRPr sz="2400">
                <a:solidFill>
                  <a:schemeClr val="tx1"/>
                </a:solidFill>
                <a:latin typeface="Times New Roman" panose="02020603050405020304" pitchFamily="18" charset="0"/>
              </a:defRPr>
            </a:lvl1pPr>
            <a:lvl2pPr marL="654050" defTabSz="1306513">
              <a:defRPr sz="2400">
                <a:solidFill>
                  <a:schemeClr val="tx1"/>
                </a:solidFill>
                <a:latin typeface="Times New Roman" panose="02020603050405020304" pitchFamily="18" charset="0"/>
              </a:defRPr>
            </a:lvl2pPr>
            <a:lvl3pPr marL="1306513" defTabSz="1306513">
              <a:defRPr sz="2400">
                <a:solidFill>
                  <a:schemeClr val="tx1"/>
                </a:solidFill>
                <a:latin typeface="Times New Roman" panose="02020603050405020304" pitchFamily="18" charset="0"/>
              </a:defRPr>
            </a:lvl3pPr>
            <a:lvl4pPr marL="1960563" defTabSz="1306513">
              <a:defRPr sz="2400">
                <a:solidFill>
                  <a:schemeClr val="tx1"/>
                </a:solidFill>
                <a:latin typeface="Times New Roman" panose="02020603050405020304" pitchFamily="18" charset="0"/>
              </a:defRPr>
            </a:lvl4pPr>
            <a:lvl5pPr marL="2611438" defTabSz="1306513">
              <a:defRPr sz="2400">
                <a:solidFill>
                  <a:schemeClr val="tx1"/>
                </a:solidFill>
                <a:latin typeface="Times New Roman" panose="02020603050405020304" pitchFamily="18" charset="0"/>
              </a:defRPr>
            </a:lvl5pPr>
            <a:lvl6pPr marL="3068638" defTabSz="1306513" fontAlgn="base">
              <a:spcBef>
                <a:spcPct val="0"/>
              </a:spcBef>
              <a:spcAft>
                <a:spcPct val="0"/>
              </a:spcAft>
              <a:defRPr sz="2400">
                <a:solidFill>
                  <a:schemeClr val="tx1"/>
                </a:solidFill>
                <a:latin typeface="Times New Roman" panose="02020603050405020304" pitchFamily="18" charset="0"/>
              </a:defRPr>
            </a:lvl6pPr>
            <a:lvl7pPr marL="3525838" defTabSz="1306513" fontAlgn="base">
              <a:spcBef>
                <a:spcPct val="0"/>
              </a:spcBef>
              <a:spcAft>
                <a:spcPct val="0"/>
              </a:spcAft>
              <a:defRPr sz="2400">
                <a:solidFill>
                  <a:schemeClr val="tx1"/>
                </a:solidFill>
                <a:latin typeface="Times New Roman" panose="02020603050405020304" pitchFamily="18" charset="0"/>
              </a:defRPr>
            </a:lvl7pPr>
            <a:lvl8pPr marL="3983038" defTabSz="1306513" fontAlgn="base">
              <a:spcBef>
                <a:spcPct val="0"/>
              </a:spcBef>
              <a:spcAft>
                <a:spcPct val="0"/>
              </a:spcAft>
              <a:defRPr sz="2400">
                <a:solidFill>
                  <a:schemeClr val="tx1"/>
                </a:solidFill>
                <a:latin typeface="Times New Roman" panose="02020603050405020304" pitchFamily="18" charset="0"/>
              </a:defRPr>
            </a:lvl8pPr>
            <a:lvl9pPr marL="4440238" defTabSz="1306513" fontAlgn="base">
              <a:spcBef>
                <a:spcPct val="0"/>
              </a:spcBef>
              <a:spcAft>
                <a:spcPct val="0"/>
              </a:spcAft>
              <a:defRPr sz="2400">
                <a:solidFill>
                  <a:schemeClr val="tx1"/>
                </a:solidFill>
                <a:latin typeface="Times New Roman" panose="02020603050405020304" pitchFamily="18" charset="0"/>
              </a:defRPr>
            </a:lvl9pPr>
          </a:lstStyle>
          <a:p>
            <a:pPr algn="ctr"/>
            <a:r>
              <a:rPr lang="en-US" altLang="en-US" sz="1200">
                <a:latin typeface="Verdana" panose="020B0604030504040204" pitchFamily="34" charset="0"/>
              </a:rPr>
              <a:t>Hermes</a:t>
            </a:r>
          </a:p>
        </p:txBody>
      </p:sp>
      <p:sp>
        <p:nvSpPr>
          <p:cNvPr id="2662" name="Oval 614">
            <a:extLst>
              <a:ext uri="{FF2B5EF4-FFF2-40B4-BE49-F238E27FC236}">
                <a16:creationId xmlns:a16="http://schemas.microsoft.com/office/drawing/2014/main" id="{0FFB6A56-AF73-0C5E-C4D0-35C52E64A3C4}"/>
              </a:ext>
            </a:extLst>
          </p:cNvPr>
          <p:cNvSpPr>
            <a:spLocks noChangeArrowheads="1"/>
          </p:cNvSpPr>
          <p:nvPr/>
        </p:nvSpPr>
        <p:spPr bwMode="auto">
          <a:xfrm>
            <a:off x="20229513" y="6600825"/>
            <a:ext cx="50800" cy="53975"/>
          </a:xfrm>
          <a:prstGeom prst="ellipse">
            <a:avLst/>
          </a:prstGeom>
          <a:solidFill>
            <a:schemeClr val="tx2"/>
          </a:solidFill>
          <a:ln w="222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cxnSp>
        <p:nvCxnSpPr>
          <p:cNvPr id="2663" name="AutoShape 615">
            <a:extLst>
              <a:ext uri="{FF2B5EF4-FFF2-40B4-BE49-F238E27FC236}">
                <a16:creationId xmlns:a16="http://schemas.microsoft.com/office/drawing/2014/main" id="{6CDE8B74-A14A-DFFC-B78F-ED69560753D9}"/>
              </a:ext>
            </a:extLst>
          </p:cNvPr>
          <p:cNvCxnSpPr>
            <a:cxnSpLocks noChangeShapeType="1"/>
            <a:stCxn id="2662" idx="4"/>
            <a:endCxn id="2661" idx="0"/>
          </p:cNvCxnSpPr>
          <p:nvPr/>
        </p:nvCxnSpPr>
        <p:spPr bwMode="auto">
          <a:xfrm>
            <a:off x="20254913" y="6665913"/>
            <a:ext cx="19050" cy="908050"/>
          </a:xfrm>
          <a:prstGeom prst="straightConnector1">
            <a:avLst/>
          </a:prstGeom>
          <a:noFill/>
          <a:ln w="22225">
            <a:solidFill>
              <a:srgbClr val="339966"/>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2664" name="AutoShape 616">
            <a:extLst>
              <a:ext uri="{FF2B5EF4-FFF2-40B4-BE49-F238E27FC236}">
                <a16:creationId xmlns:a16="http://schemas.microsoft.com/office/drawing/2014/main" id="{E4BAAF8F-E9CB-325A-1414-61083056F875}"/>
              </a:ext>
            </a:extLst>
          </p:cNvPr>
          <p:cNvCxnSpPr>
            <a:cxnSpLocks noChangeShapeType="1"/>
            <a:stCxn id="2653" idx="2"/>
            <a:endCxn id="2661" idx="2"/>
          </p:cNvCxnSpPr>
          <p:nvPr/>
        </p:nvCxnSpPr>
        <p:spPr bwMode="auto">
          <a:xfrm rot="5400000">
            <a:off x="21385213" y="6184900"/>
            <a:ext cx="625475" cy="2847975"/>
          </a:xfrm>
          <a:prstGeom prst="curvedConnector3">
            <a:avLst>
              <a:gd name="adj1" fmla="val 136546"/>
            </a:avLst>
          </a:prstGeom>
          <a:noFill/>
          <a:ln w="22225">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2665" name="AutoShape 617">
            <a:extLst>
              <a:ext uri="{FF2B5EF4-FFF2-40B4-BE49-F238E27FC236}">
                <a16:creationId xmlns:a16="http://schemas.microsoft.com/office/drawing/2014/main" id="{583FA7E4-8FB0-379F-9A6B-AEBC9CDB84A1}"/>
              </a:ext>
            </a:extLst>
          </p:cNvPr>
          <p:cNvSpPr>
            <a:spLocks noChangeArrowheads="1"/>
          </p:cNvSpPr>
          <p:nvPr/>
        </p:nvSpPr>
        <p:spPr bwMode="auto">
          <a:xfrm>
            <a:off x="21250275" y="8620125"/>
            <a:ext cx="912813" cy="347663"/>
          </a:xfrm>
          <a:prstGeom prst="roundRect">
            <a:avLst>
              <a:gd name="adj" fmla="val 16667"/>
            </a:avLst>
          </a:prstGeom>
          <a:solidFill>
            <a:srgbClr val="D6E0FE"/>
          </a:solidFill>
          <a:ln>
            <a:noFill/>
          </a:ln>
          <a:effectLst/>
          <a:extLst>
            <a:ext uri="{91240B29-F687-4F45-9708-019B960494DF}">
              <a14:hiddenLine xmlns:a14="http://schemas.microsoft.com/office/drawing/2010/main" w="12700">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130602" tIns="65302" rIns="130602" bIns="65302" anchor="ctr"/>
          <a:lstStyle>
            <a:lvl1pPr defTabSz="1306513">
              <a:defRPr sz="2400">
                <a:solidFill>
                  <a:schemeClr val="tx1"/>
                </a:solidFill>
                <a:latin typeface="Times New Roman" panose="02020603050405020304" pitchFamily="18" charset="0"/>
              </a:defRPr>
            </a:lvl1pPr>
            <a:lvl2pPr marL="654050" defTabSz="1306513">
              <a:defRPr sz="2400">
                <a:solidFill>
                  <a:schemeClr val="tx1"/>
                </a:solidFill>
                <a:latin typeface="Times New Roman" panose="02020603050405020304" pitchFamily="18" charset="0"/>
              </a:defRPr>
            </a:lvl2pPr>
            <a:lvl3pPr marL="1306513" defTabSz="1306513">
              <a:defRPr sz="2400">
                <a:solidFill>
                  <a:schemeClr val="tx1"/>
                </a:solidFill>
                <a:latin typeface="Times New Roman" panose="02020603050405020304" pitchFamily="18" charset="0"/>
              </a:defRPr>
            </a:lvl3pPr>
            <a:lvl4pPr marL="1960563" defTabSz="1306513">
              <a:defRPr sz="2400">
                <a:solidFill>
                  <a:schemeClr val="tx1"/>
                </a:solidFill>
                <a:latin typeface="Times New Roman" panose="02020603050405020304" pitchFamily="18" charset="0"/>
              </a:defRPr>
            </a:lvl4pPr>
            <a:lvl5pPr marL="2611438" defTabSz="1306513">
              <a:defRPr sz="2400">
                <a:solidFill>
                  <a:schemeClr val="tx1"/>
                </a:solidFill>
                <a:latin typeface="Times New Roman" panose="02020603050405020304" pitchFamily="18" charset="0"/>
              </a:defRPr>
            </a:lvl5pPr>
            <a:lvl6pPr marL="3068638" defTabSz="1306513" fontAlgn="base">
              <a:spcBef>
                <a:spcPct val="0"/>
              </a:spcBef>
              <a:spcAft>
                <a:spcPct val="0"/>
              </a:spcAft>
              <a:defRPr sz="2400">
                <a:solidFill>
                  <a:schemeClr val="tx1"/>
                </a:solidFill>
                <a:latin typeface="Times New Roman" panose="02020603050405020304" pitchFamily="18" charset="0"/>
              </a:defRPr>
            </a:lvl6pPr>
            <a:lvl7pPr marL="3525838" defTabSz="1306513" fontAlgn="base">
              <a:spcBef>
                <a:spcPct val="0"/>
              </a:spcBef>
              <a:spcAft>
                <a:spcPct val="0"/>
              </a:spcAft>
              <a:defRPr sz="2400">
                <a:solidFill>
                  <a:schemeClr val="tx1"/>
                </a:solidFill>
                <a:latin typeface="Times New Roman" panose="02020603050405020304" pitchFamily="18" charset="0"/>
              </a:defRPr>
            </a:lvl7pPr>
            <a:lvl8pPr marL="3983038" defTabSz="1306513" fontAlgn="base">
              <a:spcBef>
                <a:spcPct val="0"/>
              </a:spcBef>
              <a:spcAft>
                <a:spcPct val="0"/>
              </a:spcAft>
              <a:defRPr sz="2400">
                <a:solidFill>
                  <a:schemeClr val="tx1"/>
                </a:solidFill>
                <a:latin typeface="Times New Roman" panose="02020603050405020304" pitchFamily="18" charset="0"/>
              </a:defRPr>
            </a:lvl8pPr>
            <a:lvl9pPr marL="4440238" defTabSz="1306513" fontAlgn="base">
              <a:spcBef>
                <a:spcPct val="0"/>
              </a:spcBef>
              <a:spcAft>
                <a:spcPct val="0"/>
              </a:spcAft>
              <a:defRPr sz="2400">
                <a:solidFill>
                  <a:schemeClr val="tx1"/>
                </a:solidFill>
                <a:latin typeface="Times New Roman" panose="02020603050405020304" pitchFamily="18" charset="0"/>
              </a:defRPr>
            </a:lvl9pPr>
          </a:lstStyle>
          <a:p>
            <a:pPr algn="ctr"/>
            <a:r>
              <a:rPr lang="en-US" altLang="en-US" sz="1200">
                <a:latin typeface="Verdana" panose="020B0604030504040204" pitchFamily="34" charset="0"/>
              </a:rPr>
              <a:t>Pan</a:t>
            </a:r>
          </a:p>
        </p:txBody>
      </p:sp>
      <p:cxnSp>
        <p:nvCxnSpPr>
          <p:cNvPr id="2666" name="AutoShape 618">
            <a:extLst>
              <a:ext uri="{FF2B5EF4-FFF2-40B4-BE49-F238E27FC236}">
                <a16:creationId xmlns:a16="http://schemas.microsoft.com/office/drawing/2014/main" id="{2062F385-6AC3-4DEB-9341-81E288629F24}"/>
              </a:ext>
            </a:extLst>
          </p:cNvPr>
          <p:cNvCxnSpPr>
            <a:cxnSpLocks noChangeShapeType="1"/>
            <a:stCxn id="2667" idx="4"/>
            <a:endCxn id="2665" idx="0"/>
          </p:cNvCxnSpPr>
          <p:nvPr/>
        </p:nvCxnSpPr>
        <p:spPr bwMode="auto">
          <a:xfrm flipH="1">
            <a:off x="21707475" y="8183563"/>
            <a:ext cx="9525" cy="436562"/>
          </a:xfrm>
          <a:prstGeom prst="straightConnector1">
            <a:avLst/>
          </a:prstGeom>
          <a:noFill/>
          <a:ln w="22225">
            <a:solidFill>
              <a:srgbClr val="339966"/>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2667" name="Oval 619">
            <a:extLst>
              <a:ext uri="{FF2B5EF4-FFF2-40B4-BE49-F238E27FC236}">
                <a16:creationId xmlns:a16="http://schemas.microsoft.com/office/drawing/2014/main" id="{2A921C7C-0643-61E8-6F31-F9200CE803C3}"/>
              </a:ext>
            </a:extLst>
          </p:cNvPr>
          <p:cNvSpPr>
            <a:spLocks noChangeArrowheads="1"/>
          </p:cNvSpPr>
          <p:nvPr/>
        </p:nvSpPr>
        <p:spPr bwMode="auto">
          <a:xfrm>
            <a:off x="21691600" y="8120063"/>
            <a:ext cx="49213" cy="52387"/>
          </a:xfrm>
          <a:prstGeom prst="ellipse">
            <a:avLst/>
          </a:prstGeom>
          <a:solidFill>
            <a:schemeClr val="tx2"/>
          </a:solidFill>
          <a:ln w="222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668" name="AutoShape 620">
            <a:extLst>
              <a:ext uri="{FF2B5EF4-FFF2-40B4-BE49-F238E27FC236}">
                <a16:creationId xmlns:a16="http://schemas.microsoft.com/office/drawing/2014/main" id="{3E2317F9-CE2E-FB94-A54D-943976BDA08E}"/>
              </a:ext>
            </a:extLst>
          </p:cNvPr>
          <p:cNvSpPr>
            <a:spLocks noChangeArrowheads="1"/>
          </p:cNvSpPr>
          <p:nvPr/>
        </p:nvSpPr>
        <p:spPr bwMode="auto">
          <a:xfrm>
            <a:off x="19826288" y="8620125"/>
            <a:ext cx="912812" cy="347663"/>
          </a:xfrm>
          <a:prstGeom prst="roundRect">
            <a:avLst>
              <a:gd name="adj" fmla="val 16667"/>
            </a:avLst>
          </a:prstGeom>
          <a:solidFill>
            <a:srgbClr val="D6E0FE"/>
          </a:solidFill>
          <a:ln>
            <a:noFill/>
          </a:ln>
          <a:effectLst/>
          <a:extLst>
            <a:ext uri="{91240B29-F687-4F45-9708-019B960494DF}">
              <a14:hiddenLine xmlns:a14="http://schemas.microsoft.com/office/drawing/2010/main" w="12700">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130602" tIns="65302" rIns="130602" bIns="65302" anchor="ctr"/>
          <a:lstStyle>
            <a:lvl1pPr defTabSz="1306513">
              <a:defRPr sz="2400">
                <a:solidFill>
                  <a:schemeClr val="tx1"/>
                </a:solidFill>
                <a:latin typeface="Times New Roman" panose="02020603050405020304" pitchFamily="18" charset="0"/>
              </a:defRPr>
            </a:lvl1pPr>
            <a:lvl2pPr marL="654050" defTabSz="1306513">
              <a:defRPr sz="2400">
                <a:solidFill>
                  <a:schemeClr val="tx1"/>
                </a:solidFill>
                <a:latin typeface="Times New Roman" panose="02020603050405020304" pitchFamily="18" charset="0"/>
              </a:defRPr>
            </a:lvl2pPr>
            <a:lvl3pPr marL="1306513" defTabSz="1306513">
              <a:defRPr sz="2400">
                <a:solidFill>
                  <a:schemeClr val="tx1"/>
                </a:solidFill>
                <a:latin typeface="Times New Roman" panose="02020603050405020304" pitchFamily="18" charset="0"/>
              </a:defRPr>
            </a:lvl3pPr>
            <a:lvl4pPr marL="1960563" defTabSz="1306513">
              <a:defRPr sz="2400">
                <a:solidFill>
                  <a:schemeClr val="tx1"/>
                </a:solidFill>
                <a:latin typeface="Times New Roman" panose="02020603050405020304" pitchFamily="18" charset="0"/>
              </a:defRPr>
            </a:lvl4pPr>
            <a:lvl5pPr marL="2611438" defTabSz="1306513">
              <a:defRPr sz="2400">
                <a:solidFill>
                  <a:schemeClr val="tx1"/>
                </a:solidFill>
                <a:latin typeface="Times New Roman" panose="02020603050405020304" pitchFamily="18" charset="0"/>
              </a:defRPr>
            </a:lvl5pPr>
            <a:lvl6pPr marL="3068638" defTabSz="1306513" fontAlgn="base">
              <a:spcBef>
                <a:spcPct val="0"/>
              </a:spcBef>
              <a:spcAft>
                <a:spcPct val="0"/>
              </a:spcAft>
              <a:defRPr sz="2400">
                <a:solidFill>
                  <a:schemeClr val="tx1"/>
                </a:solidFill>
                <a:latin typeface="Times New Roman" panose="02020603050405020304" pitchFamily="18" charset="0"/>
              </a:defRPr>
            </a:lvl6pPr>
            <a:lvl7pPr marL="3525838" defTabSz="1306513" fontAlgn="base">
              <a:spcBef>
                <a:spcPct val="0"/>
              </a:spcBef>
              <a:spcAft>
                <a:spcPct val="0"/>
              </a:spcAft>
              <a:defRPr sz="2400">
                <a:solidFill>
                  <a:schemeClr val="tx1"/>
                </a:solidFill>
                <a:latin typeface="Times New Roman" panose="02020603050405020304" pitchFamily="18" charset="0"/>
              </a:defRPr>
            </a:lvl7pPr>
            <a:lvl8pPr marL="3983038" defTabSz="1306513" fontAlgn="base">
              <a:spcBef>
                <a:spcPct val="0"/>
              </a:spcBef>
              <a:spcAft>
                <a:spcPct val="0"/>
              </a:spcAft>
              <a:defRPr sz="2400">
                <a:solidFill>
                  <a:schemeClr val="tx1"/>
                </a:solidFill>
                <a:latin typeface="Times New Roman" panose="02020603050405020304" pitchFamily="18" charset="0"/>
              </a:defRPr>
            </a:lvl8pPr>
            <a:lvl9pPr marL="4440238" defTabSz="1306513" fontAlgn="base">
              <a:spcBef>
                <a:spcPct val="0"/>
              </a:spcBef>
              <a:spcAft>
                <a:spcPct val="0"/>
              </a:spcAft>
              <a:defRPr sz="2400">
                <a:solidFill>
                  <a:schemeClr val="tx1"/>
                </a:solidFill>
                <a:latin typeface="Times New Roman" panose="02020603050405020304" pitchFamily="18" charset="0"/>
              </a:defRPr>
            </a:lvl9pPr>
          </a:lstStyle>
          <a:p>
            <a:pPr algn="ctr"/>
            <a:r>
              <a:rPr lang="en-US" altLang="en-US" sz="1200">
                <a:latin typeface="Verdana" panose="020B0604030504040204" pitchFamily="34" charset="0"/>
              </a:rPr>
              <a:t>Abderus</a:t>
            </a:r>
          </a:p>
        </p:txBody>
      </p:sp>
      <p:cxnSp>
        <p:nvCxnSpPr>
          <p:cNvPr id="2669" name="AutoShape 621">
            <a:extLst>
              <a:ext uri="{FF2B5EF4-FFF2-40B4-BE49-F238E27FC236}">
                <a16:creationId xmlns:a16="http://schemas.microsoft.com/office/drawing/2014/main" id="{6DE492F3-EA14-C365-1396-2B021B724D0B}"/>
              </a:ext>
            </a:extLst>
          </p:cNvPr>
          <p:cNvCxnSpPr>
            <a:cxnSpLocks noChangeShapeType="1"/>
            <a:stCxn id="2661" idx="2"/>
            <a:endCxn id="2668" idx="0"/>
          </p:cNvCxnSpPr>
          <p:nvPr/>
        </p:nvCxnSpPr>
        <p:spPr bwMode="auto">
          <a:xfrm>
            <a:off x="20273963" y="7921625"/>
            <a:ext cx="9525" cy="698500"/>
          </a:xfrm>
          <a:prstGeom prst="straightConnector1">
            <a:avLst/>
          </a:prstGeom>
          <a:noFill/>
          <a:ln w="22225">
            <a:solidFill>
              <a:srgbClr val="3366FF"/>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2670" name="AutoShape 622">
            <a:extLst>
              <a:ext uri="{FF2B5EF4-FFF2-40B4-BE49-F238E27FC236}">
                <a16:creationId xmlns:a16="http://schemas.microsoft.com/office/drawing/2014/main" id="{AA2A2B9F-F423-0BE2-1C53-541469373475}"/>
              </a:ext>
            </a:extLst>
          </p:cNvPr>
          <p:cNvCxnSpPr>
            <a:cxnSpLocks noChangeShapeType="1"/>
            <a:stCxn id="2661" idx="2"/>
            <a:endCxn id="2632" idx="2"/>
          </p:cNvCxnSpPr>
          <p:nvPr/>
        </p:nvCxnSpPr>
        <p:spPr bwMode="auto">
          <a:xfrm rot="5400000">
            <a:off x="18414206" y="6065044"/>
            <a:ext cx="3175" cy="3716338"/>
          </a:xfrm>
          <a:prstGeom prst="curvedConnector3">
            <a:avLst>
              <a:gd name="adj1" fmla="val 7300000"/>
            </a:avLst>
          </a:prstGeom>
          <a:noFill/>
          <a:ln w="22225">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2671" name="AutoShape 623">
            <a:extLst>
              <a:ext uri="{FF2B5EF4-FFF2-40B4-BE49-F238E27FC236}">
                <a16:creationId xmlns:a16="http://schemas.microsoft.com/office/drawing/2014/main" id="{C2629AE6-272F-4265-2919-E7FCB62BA7BF}"/>
              </a:ext>
            </a:extLst>
          </p:cNvPr>
          <p:cNvSpPr>
            <a:spLocks noChangeArrowheads="1"/>
          </p:cNvSpPr>
          <p:nvPr/>
        </p:nvSpPr>
        <p:spPr bwMode="auto">
          <a:xfrm>
            <a:off x="17838738" y="8626475"/>
            <a:ext cx="1382712" cy="347663"/>
          </a:xfrm>
          <a:prstGeom prst="roundRect">
            <a:avLst>
              <a:gd name="adj" fmla="val 16667"/>
            </a:avLst>
          </a:prstGeom>
          <a:pattFill prst="wdUpDiag">
            <a:fgClr>
              <a:srgbClr val="FBD9F8"/>
            </a:fgClr>
            <a:bgClr>
              <a:srgbClr val="D6E0FE"/>
            </a:bgClr>
          </a:pattFill>
          <a:ln>
            <a:noFill/>
          </a:ln>
          <a:effectLst/>
          <a:extLst>
            <a:ext uri="{91240B29-F687-4F45-9708-019B960494DF}">
              <a14:hiddenLine xmlns:a14="http://schemas.microsoft.com/office/drawing/2010/main" w="12700">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130602" tIns="65302" rIns="130602" bIns="65302" anchor="ctr"/>
          <a:lstStyle>
            <a:lvl1pPr defTabSz="1306513">
              <a:defRPr sz="2400">
                <a:solidFill>
                  <a:schemeClr val="tx1"/>
                </a:solidFill>
                <a:latin typeface="Times New Roman" panose="02020603050405020304" pitchFamily="18" charset="0"/>
              </a:defRPr>
            </a:lvl1pPr>
            <a:lvl2pPr marL="654050" defTabSz="1306513">
              <a:defRPr sz="2400">
                <a:solidFill>
                  <a:schemeClr val="tx1"/>
                </a:solidFill>
                <a:latin typeface="Times New Roman" panose="02020603050405020304" pitchFamily="18" charset="0"/>
              </a:defRPr>
            </a:lvl2pPr>
            <a:lvl3pPr marL="1306513" defTabSz="1306513">
              <a:defRPr sz="2400">
                <a:solidFill>
                  <a:schemeClr val="tx1"/>
                </a:solidFill>
                <a:latin typeface="Times New Roman" panose="02020603050405020304" pitchFamily="18" charset="0"/>
              </a:defRPr>
            </a:lvl3pPr>
            <a:lvl4pPr marL="1960563" defTabSz="1306513">
              <a:defRPr sz="2400">
                <a:solidFill>
                  <a:schemeClr val="tx1"/>
                </a:solidFill>
                <a:latin typeface="Times New Roman" panose="02020603050405020304" pitchFamily="18" charset="0"/>
              </a:defRPr>
            </a:lvl4pPr>
            <a:lvl5pPr marL="2611438" defTabSz="1306513">
              <a:defRPr sz="2400">
                <a:solidFill>
                  <a:schemeClr val="tx1"/>
                </a:solidFill>
                <a:latin typeface="Times New Roman" panose="02020603050405020304" pitchFamily="18" charset="0"/>
              </a:defRPr>
            </a:lvl5pPr>
            <a:lvl6pPr marL="3068638" defTabSz="1306513" fontAlgn="base">
              <a:spcBef>
                <a:spcPct val="0"/>
              </a:spcBef>
              <a:spcAft>
                <a:spcPct val="0"/>
              </a:spcAft>
              <a:defRPr sz="2400">
                <a:solidFill>
                  <a:schemeClr val="tx1"/>
                </a:solidFill>
                <a:latin typeface="Times New Roman" panose="02020603050405020304" pitchFamily="18" charset="0"/>
              </a:defRPr>
            </a:lvl6pPr>
            <a:lvl7pPr marL="3525838" defTabSz="1306513" fontAlgn="base">
              <a:spcBef>
                <a:spcPct val="0"/>
              </a:spcBef>
              <a:spcAft>
                <a:spcPct val="0"/>
              </a:spcAft>
              <a:defRPr sz="2400">
                <a:solidFill>
                  <a:schemeClr val="tx1"/>
                </a:solidFill>
                <a:latin typeface="Times New Roman" panose="02020603050405020304" pitchFamily="18" charset="0"/>
              </a:defRPr>
            </a:lvl7pPr>
            <a:lvl8pPr marL="3983038" defTabSz="1306513" fontAlgn="base">
              <a:spcBef>
                <a:spcPct val="0"/>
              </a:spcBef>
              <a:spcAft>
                <a:spcPct val="0"/>
              </a:spcAft>
              <a:defRPr sz="2400">
                <a:solidFill>
                  <a:schemeClr val="tx1"/>
                </a:solidFill>
                <a:latin typeface="Times New Roman" panose="02020603050405020304" pitchFamily="18" charset="0"/>
              </a:defRPr>
            </a:lvl8pPr>
            <a:lvl9pPr marL="4440238" defTabSz="1306513" fontAlgn="base">
              <a:spcBef>
                <a:spcPct val="0"/>
              </a:spcBef>
              <a:spcAft>
                <a:spcPct val="0"/>
              </a:spcAft>
              <a:defRPr sz="2400">
                <a:solidFill>
                  <a:schemeClr val="tx1"/>
                </a:solidFill>
                <a:latin typeface="Times New Roman" panose="02020603050405020304" pitchFamily="18" charset="0"/>
              </a:defRPr>
            </a:lvl9pPr>
          </a:lstStyle>
          <a:p>
            <a:pPr algn="ctr"/>
            <a:r>
              <a:rPr lang="en-US" altLang="en-US" sz="1200">
                <a:latin typeface="Verdana" panose="020B0604030504040204" pitchFamily="34" charset="0"/>
              </a:rPr>
              <a:t>Hermaphroditus</a:t>
            </a:r>
          </a:p>
        </p:txBody>
      </p:sp>
      <p:cxnSp>
        <p:nvCxnSpPr>
          <p:cNvPr id="2672" name="AutoShape 624">
            <a:extLst>
              <a:ext uri="{FF2B5EF4-FFF2-40B4-BE49-F238E27FC236}">
                <a16:creationId xmlns:a16="http://schemas.microsoft.com/office/drawing/2014/main" id="{CB8FB42D-773E-12D7-456E-58E7E6BEC2FB}"/>
              </a:ext>
            </a:extLst>
          </p:cNvPr>
          <p:cNvCxnSpPr>
            <a:cxnSpLocks noChangeShapeType="1"/>
            <a:stCxn id="2673" idx="4"/>
            <a:endCxn id="2671" idx="0"/>
          </p:cNvCxnSpPr>
          <p:nvPr/>
        </p:nvCxnSpPr>
        <p:spPr bwMode="auto">
          <a:xfrm rot="16200000" flipH="1">
            <a:off x="18272126" y="8367712"/>
            <a:ext cx="430212" cy="87313"/>
          </a:xfrm>
          <a:prstGeom prst="bentConnector3">
            <a:avLst>
              <a:gd name="adj1" fmla="val 48708"/>
            </a:avLst>
          </a:prstGeom>
          <a:noFill/>
          <a:ln w="22225">
            <a:solidFill>
              <a:srgbClr val="339966"/>
            </a:solidFill>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2673" name="Oval 625">
            <a:extLst>
              <a:ext uri="{FF2B5EF4-FFF2-40B4-BE49-F238E27FC236}">
                <a16:creationId xmlns:a16="http://schemas.microsoft.com/office/drawing/2014/main" id="{42E256C3-2B74-EA30-A9A9-BCE8A2AA2FA4}"/>
              </a:ext>
            </a:extLst>
          </p:cNvPr>
          <p:cNvSpPr>
            <a:spLocks noChangeArrowheads="1"/>
          </p:cNvSpPr>
          <p:nvPr/>
        </p:nvSpPr>
        <p:spPr bwMode="auto">
          <a:xfrm>
            <a:off x="18418175" y="8131175"/>
            <a:ext cx="50800" cy="53975"/>
          </a:xfrm>
          <a:prstGeom prst="ellipse">
            <a:avLst/>
          </a:prstGeom>
          <a:solidFill>
            <a:schemeClr val="tx2"/>
          </a:solidFill>
          <a:ln w="222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674" name="AutoShape 626">
            <a:extLst>
              <a:ext uri="{FF2B5EF4-FFF2-40B4-BE49-F238E27FC236}">
                <a16:creationId xmlns:a16="http://schemas.microsoft.com/office/drawing/2014/main" id="{9FA1B13B-1DD7-D4B1-B9EC-B16427C9AB5C}"/>
              </a:ext>
            </a:extLst>
          </p:cNvPr>
          <p:cNvSpPr>
            <a:spLocks noChangeArrowheads="1"/>
          </p:cNvSpPr>
          <p:nvPr/>
        </p:nvSpPr>
        <p:spPr bwMode="auto">
          <a:xfrm>
            <a:off x="25903238" y="4799013"/>
            <a:ext cx="911225" cy="349250"/>
          </a:xfrm>
          <a:prstGeom prst="roundRect">
            <a:avLst>
              <a:gd name="adj" fmla="val 16667"/>
            </a:avLst>
          </a:prstGeom>
          <a:solidFill>
            <a:srgbClr val="D6E0FE"/>
          </a:solidFill>
          <a:ln>
            <a:noFill/>
          </a:ln>
          <a:effectLst/>
          <a:extLst>
            <a:ext uri="{91240B29-F687-4F45-9708-019B960494DF}">
              <a14:hiddenLine xmlns:a14="http://schemas.microsoft.com/office/drawing/2010/main" w="12700">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130602" tIns="65302" rIns="130602" bIns="65302" anchor="ctr"/>
          <a:lstStyle>
            <a:lvl1pPr defTabSz="1306513">
              <a:defRPr sz="2400">
                <a:solidFill>
                  <a:schemeClr val="tx1"/>
                </a:solidFill>
                <a:latin typeface="Times New Roman" panose="02020603050405020304" pitchFamily="18" charset="0"/>
              </a:defRPr>
            </a:lvl1pPr>
            <a:lvl2pPr marL="654050" defTabSz="1306513">
              <a:defRPr sz="2400">
                <a:solidFill>
                  <a:schemeClr val="tx1"/>
                </a:solidFill>
                <a:latin typeface="Times New Roman" panose="02020603050405020304" pitchFamily="18" charset="0"/>
              </a:defRPr>
            </a:lvl2pPr>
            <a:lvl3pPr marL="1306513" defTabSz="1306513">
              <a:defRPr sz="2400">
                <a:solidFill>
                  <a:schemeClr val="tx1"/>
                </a:solidFill>
                <a:latin typeface="Times New Roman" panose="02020603050405020304" pitchFamily="18" charset="0"/>
              </a:defRPr>
            </a:lvl3pPr>
            <a:lvl4pPr marL="1960563" defTabSz="1306513">
              <a:defRPr sz="2400">
                <a:solidFill>
                  <a:schemeClr val="tx1"/>
                </a:solidFill>
                <a:latin typeface="Times New Roman" panose="02020603050405020304" pitchFamily="18" charset="0"/>
              </a:defRPr>
            </a:lvl4pPr>
            <a:lvl5pPr marL="2611438" defTabSz="1306513">
              <a:defRPr sz="2400">
                <a:solidFill>
                  <a:schemeClr val="tx1"/>
                </a:solidFill>
                <a:latin typeface="Times New Roman" panose="02020603050405020304" pitchFamily="18" charset="0"/>
              </a:defRPr>
            </a:lvl5pPr>
            <a:lvl6pPr marL="3068638" defTabSz="1306513" fontAlgn="base">
              <a:spcBef>
                <a:spcPct val="0"/>
              </a:spcBef>
              <a:spcAft>
                <a:spcPct val="0"/>
              </a:spcAft>
              <a:defRPr sz="2400">
                <a:solidFill>
                  <a:schemeClr val="tx1"/>
                </a:solidFill>
                <a:latin typeface="Times New Roman" panose="02020603050405020304" pitchFamily="18" charset="0"/>
              </a:defRPr>
            </a:lvl6pPr>
            <a:lvl7pPr marL="3525838" defTabSz="1306513" fontAlgn="base">
              <a:spcBef>
                <a:spcPct val="0"/>
              </a:spcBef>
              <a:spcAft>
                <a:spcPct val="0"/>
              </a:spcAft>
              <a:defRPr sz="2400">
                <a:solidFill>
                  <a:schemeClr val="tx1"/>
                </a:solidFill>
                <a:latin typeface="Times New Roman" panose="02020603050405020304" pitchFamily="18" charset="0"/>
              </a:defRPr>
            </a:lvl7pPr>
            <a:lvl8pPr marL="3983038" defTabSz="1306513" fontAlgn="base">
              <a:spcBef>
                <a:spcPct val="0"/>
              </a:spcBef>
              <a:spcAft>
                <a:spcPct val="0"/>
              </a:spcAft>
              <a:defRPr sz="2400">
                <a:solidFill>
                  <a:schemeClr val="tx1"/>
                </a:solidFill>
                <a:latin typeface="Times New Roman" panose="02020603050405020304" pitchFamily="18" charset="0"/>
              </a:defRPr>
            </a:lvl8pPr>
            <a:lvl9pPr marL="4440238" defTabSz="1306513" fontAlgn="base">
              <a:spcBef>
                <a:spcPct val="0"/>
              </a:spcBef>
              <a:spcAft>
                <a:spcPct val="0"/>
              </a:spcAft>
              <a:defRPr sz="2400">
                <a:solidFill>
                  <a:schemeClr val="tx1"/>
                </a:solidFill>
                <a:latin typeface="Times New Roman" panose="02020603050405020304" pitchFamily="18" charset="0"/>
              </a:defRPr>
            </a:lvl9pPr>
          </a:lstStyle>
          <a:p>
            <a:pPr algn="ctr"/>
            <a:r>
              <a:rPr lang="en-US" altLang="en-US" sz="1200">
                <a:latin typeface="Verdana" panose="020B0604030504040204" pitchFamily="34" charset="0"/>
              </a:rPr>
              <a:t>Inachus</a:t>
            </a:r>
          </a:p>
        </p:txBody>
      </p:sp>
      <p:sp>
        <p:nvSpPr>
          <p:cNvPr id="2675" name="AutoShape 627">
            <a:extLst>
              <a:ext uri="{FF2B5EF4-FFF2-40B4-BE49-F238E27FC236}">
                <a16:creationId xmlns:a16="http://schemas.microsoft.com/office/drawing/2014/main" id="{C556BDF6-8A87-1EA7-040B-EA34F21E15F8}"/>
              </a:ext>
            </a:extLst>
          </p:cNvPr>
          <p:cNvSpPr>
            <a:spLocks noChangeArrowheads="1"/>
          </p:cNvSpPr>
          <p:nvPr/>
        </p:nvSpPr>
        <p:spPr bwMode="auto">
          <a:xfrm>
            <a:off x="24385588" y="4799013"/>
            <a:ext cx="911225" cy="349250"/>
          </a:xfrm>
          <a:prstGeom prst="roundRect">
            <a:avLst>
              <a:gd name="adj" fmla="val 16667"/>
            </a:avLst>
          </a:prstGeom>
          <a:solidFill>
            <a:srgbClr val="FBD9F8"/>
          </a:solidFill>
          <a:ln>
            <a:noFill/>
          </a:ln>
          <a:effectLst/>
          <a:extLst>
            <a:ext uri="{91240B29-F687-4F45-9708-019B960494DF}">
              <a14:hiddenLine xmlns:a14="http://schemas.microsoft.com/office/drawing/2010/main" w="12700">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130602" tIns="65302" rIns="130602" bIns="65302" anchor="ctr"/>
          <a:lstStyle>
            <a:lvl1pPr defTabSz="1306513">
              <a:defRPr sz="2400">
                <a:solidFill>
                  <a:schemeClr val="tx1"/>
                </a:solidFill>
                <a:latin typeface="Times New Roman" panose="02020603050405020304" pitchFamily="18" charset="0"/>
              </a:defRPr>
            </a:lvl1pPr>
            <a:lvl2pPr marL="654050" defTabSz="1306513">
              <a:defRPr sz="2400">
                <a:solidFill>
                  <a:schemeClr val="tx1"/>
                </a:solidFill>
                <a:latin typeface="Times New Roman" panose="02020603050405020304" pitchFamily="18" charset="0"/>
              </a:defRPr>
            </a:lvl2pPr>
            <a:lvl3pPr marL="1306513" defTabSz="1306513">
              <a:defRPr sz="2400">
                <a:solidFill>
                  <a:schemeClr val="tx1"/>
                </a:solidFill>
                <a:latin typeface="Times New Roman" panose="02020603050405020304" pitchFamily="18" charset="0"/>
              </a:defRPr>
            </a:lvl3pPr>
            <a:lvl4pPr marL="1960563" defTabSz="1306513">
              <a:defRPr sz="2400">
                <a:solidFill>
                  <a:schemeClr val="tx1"/>
                </a:solidFill>
                <a:latin typeface="Times New Roman" panose="02020603050405020304" pitchFamily="18" charset="0"/>
              </a:defRPr>
            </a:lvl4pPr>
            <a:lvl5pPr marL="2611438" defTabSz="1306513">
              <a:defRPr sz="2400">
                <a:solidFill>
                  <a:schemeClr val="tx1"/>
                </a:solidFill>
                <a:latin typeface="Times New Roman" panose="02020603050405020304" pitchFamily="18" charset="0"/>
              </a:defRPr>
            </a:lvl5pPr>
            <a:lvl6pPr marL="3068638" defTabSz="1306513" fontAlgn="base">
              <a:spcBef>
                <a:spcPct val="0"/>
              </a:spcBef>
              <a:spcAft>
                <a:spcPct val="0"/>
              </a:spcAft>
              <a:defRPr sz="2400">
                <a:solidFill>
                  <a:schemeClr val="tx1"/>
                </a:solidFill>
                <a:latin typeface="Times New Roman" panose="02020603050405020304" pitchFamily="18" charset="0"/>
              </a:defRPr>
            </a:lvl6pPr>
            <a:lvl7pPr marL="3525838" defTabSz="1306513" fontAlgn="base">
              <a:spcBef>
                <a:spcPct val="0"/>
              </a:spcBef>
              <a:spcAft>
                <a:spcPct val="0"/>
              </a:spcAft>
              <a:defRPr sz="2400">
                <a:solidFill>
                  <a:schemeClr val="tx1"/>
                </a:solidFill>
                <a:latin typeface="Times New Roman" panose="02020603050405020304" pitchFamily="18" charset="0"/>
              </a:defRPr>
            </a:lvl7pPr>
            <a:lvl8pPr marL="3983038" defTabSz="1306513" fontAlgn="base">
              <a:spcBef>
                <a:spcPct val="0"/>
              </a:spcBef>
              <a:spcAft>
                <a:spcPct val="0"/>
              </a:spcAft>
              <a:defRPr sz="2400">
                <a:solidFill>
                  <a:schemeClr val="tx1"/>
                </a:solidFill>
                <a:latin typeface="Times New Roman" panose="02020603050405020304" pitchFamily="18" charset="0"/>
              </a:defRPr>
            </a:lvl8pPr>
            <a:lvl9pPr marL="4440238" defTabSz="1306513" fontAlgn="base">
              <a:spcBef>
                <a:spcPct val="0"/>
              </a:spcBef>
              <a:spcAft>
                <a:spcPct val="0"/>
              </a:spcAft>
              <a:defRPr sz="2400">
                <a:solidFill>
                  <a:schemeClr val="tx1"/>
                </a:solidFill>
                <a:latin typeface="Times New Roman" panose="02020603050405020304" pitchFamily="18" charset="0"/>
              </a:defRPr>
            </a:lvl9pPr>
          </a:lstStyle>
          <a:p>
            <a:pPr algn="ctr"/>
            <a:r>
              <a:rPr lang="en-US" altLang="en-US" sz="1200">
                <a:latin typeface="Verdana" panose="020B0604030504040204" pitchFamily="34" charset="0"/>
              </a:rPr>
              <a:t>Melia</a:t>
            </a:r>
          </a:p>
        </p:txBody>
      </p:sp>
      <p:sp>
        <p:nvSpPr>
          <p:cNvPr id="2676" name="AutoShape 628">
            <a:extLst>
              <a:ext uri="{FF2B5EF4-FFF2-40B4-BE49-F238E27FC236}">
                <a16:creationId xmlns:a16="http://schemas.microsoft.com/office/drawing/2014/main" id="{ACF31D83-8E80-1B66-3B7E-0987AF017DBD}"/>
              </a:ext>
            </a:extLst>
          </p:cNvPr>
          <p:cNvSpPr>
            <a:spLocks noChangeArrowheads="1"/>
          </p:cNvSpPr>
          <p:nvPr/>
        </p:nvSpPr>
        <p:spPr bwMode="auto">
          <a:xfrm>
            <a:off x="6416675" y="5419725"/>
            <a:ext cx="912813" cy="347663"/>
          </a:xfrm>
          <a:prstGeom prst="roundRect">
            <a:avLst>
              <a:gd name="adj" fmla="val 16667"/>
            </a:avLst>
          </a:prstGeom>
          <a:solidFill>
            <a:srgbClr val="FBD9F8"/>
          </a:solidFill>
          <a:ln>
            <a:noFill/>
          </a:ln>
          <a:effectLst/>
          <a:extLst>
            <a:ext uri="{91240B29-F687-4F45-9708-019B960494DF}">
              <a14:hiddenLine xmlns:a14="http://schemas.microsoft.com/office/drawing/2010/main" w="12700">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130602" tIns="65302" rIns="130602" bIns="65302" anchor="ctr"/>
          <a:lstStyle>
            <a:lvl1pPr defTabSz="1306513">
              <a:defRPr sz="2400">
                <a:solidFill>
                  <a:schemeClr val="tx1"/>
                </a:solidFill>
                <a:latin typeface="Times New Roman" panose="02020603050405020304" pitchFamily="18" charset="0"/>
              </a:defRPr>
            </a:lvl1pPr>
            <a:lvl2pPr marL="654050" defTabSz="1306513">
              <a:defRPr sz="2400">
                <a:solidFill>
                  <a:schemeClr val="tx1"/>
                </a:solidFill>
                <a:latin typeface="Times New Roman" panose="02020603050405020304" pitchFamily="18" charset="0"/>
              </a:defRPr>
            </a:lvl2pPr>
            <a:lvl3pPr marL="1306513" defTabSz="1306513">
              <a:defRPr sz="2400">
                <a:solidFill>
                  <a:schemeClr val="tx1"/>
                </a:solidFill>
                <a:latin typeface="Times New Roman" panose="02020603050405020304" pitchFamily="18" charset="0"/>
              </a:defRPr>
            </a:lvl3pPr>
            <a:lvl4pPr marL="1960563" defTabSz="1306513">
              <a:defRPr sz="2400">
                <a:solidFill>
                  <a:schemeClr val="tx1"/>
                </a:solidFill>
                <a:latin typeface="Times New Roman" panose="02020603050405020304" pitchFamily="18" charset="0"/>
              </a:defRPr>
            </a:lvl4pPr>
            <a:lvl5pPr marL="2611438" defTabSz="1306513">
              <a:defRPr sz="2400">
                <a:solidFill>
                  <a:schemeClr val="tx1"/>
                </a:solidFill>
                <a:latin typeface="Times New Roman" panose="02020603050405020304" pitchFamily="18" charset="0"/>
              </a:defRPr>
            </a:lvl5pPr>
            <a:lvl6pPr marL="3068638" defTabSz="1306513" fontAlgn="base">
              <a:spcBef>
                <a:spcPct val="0"/>
              </a:spcBef>
              <a:spcAft>
                <a:spcPct val="0"/>
              </a:spcAft>
              <a:defRPr sz="2400">
                <a:solidFill>
                  <a:schemeClr val="tx1"/>
                </a:solidFill>
                <a:latin typeface="Times New Roman" panose="02020603050405020304" pitchFamily="18" charset="0"/>
              </a:defRPr>
            </a:lvl6pPr>
            <a:lvl7pPr marL="3525838" defTabSz="1306513" fontAlgn="base">
              <a:spcBef>
                <a:spcPct val="0"/>
              </a:spcBef>
              <a:spcAft>
                <a:spcPct val="0"/>
              </a:spcAft>
              <a:defRPr sz="2400">
                <a:solidFill>
                  <a:schemeClr val="tx1"/>
                </a:solidFill>
                <a:latin typeface="Times New Roman" panose="02020603050405020304" pitchFamily="18" charset="0"/>
              </a:defRPr>
            </a:lvl7pPr>
            <a:lvl8pPr marL="3983038" defTabSz="1306513" fontAlgn="base">
              <a:spcBef>
                <a:spcPct val="0"/>
              </a:spcBef>
              <a:spcAft>
                <a:spcPct val="0"/>
              </a:spcAft>
              <a:defRPr sz="2400">
                <a:solidFill>
                  <a:schemeClr val="tx1"/>
                </a:solidFill>
                <a:latin typeface="Times New Roman" panose="02020603050405020304" pitchFamily="18" charset="0"/>
              </a:defRPr>
            </a:lvl8pPr>
            <a:lvl9pPr marL="4440238" defTabSz="1306513" fontAlgn="base">
              <a:spcBef>
                <a:spcPct val="0"/>
              </a:spcBef>
              <a:spcAft>
                <a:spcPct val="0"/>
              </a:spcAft>
              <a:defRPr sz="2400">
                <a:solidFill>
                  <a:schemeClr val="tx1"/>
                </a:solidFill>
                <a:latin typeface="Times New Roman" panose="02020603050405020304" pitchFamily="18" charset="0"/>
              </a:defRPr>
            </a:lvl9pPr>
          </a:lstStyle>
          <a:p>
            <a:pPr algn="ctr"/>
            <a:r>
              <a:rPr lang="en-US" altLang="en-US" sz="1200">
                <a:latin typeface="Verdana" panose="020B0604030504040204" pitchFamily="34" charset="0"/>
              </a:rPr>
              <a:t>Alcmene</a:t>
            </a:r>
          </a:p>
        </p:txBody>
      </p:sp>
      <p:sp>
        <p:nvSpPr>
          <p:cNvPr id="2677" name="AutoShape 629">
            <a:extLst>
              <a:ext uri="{FF2B5EF4-FFF2-40B4-BE49-F238E27FC236}">
                <a16:creationId xmlns:a16="http://schemas.microsoft.com/office/drawing/2014/main" id="{7C867F40-B65D-7486-70B0-CC9C3CE5BC61}"/>
              </a:ext>
            </a:extLst>
          </p:cNvPr>
          <p:cNvSpPr>
            <a:spLocks noChangeArrowheads="1"/>
          </p:cNvSpPr>
          <p:nvPr/>
        </p:nvSpPr>
        <p:spPr bwMode="auto">
          <a:xfrm>
            <a:off x="5811838" y="4589463"/>
            <a:ext cx="912812" cy="347662"/>
          </a:xfrm>
          <a:prstGeom prst="roundRect">
            <a:avLst>
              <a:gd name="adj" fmla="val 16667"/>
            </a:avLst>
          </a:prstGeom>
          <a:solidFill>
            <a:srgbClr val="D6E0FE"/>
          </a:solidFill>
          <a:ln>
            <a:noFill/>
          </a:ln>
          <a:effectLst/>
          <a:extLst>
            <a:ext uri="{91240B29-F687-4F45-9708-019B960494DF}">
              <a14:hiddenLine xmlns:a14="http://schemas.microsoft.com/office/drawing/2010/main" w="12700">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130602" tIns="65302" rIns="130602" bIns="65302" anchor="ctr"/>
          <a:lstStyle>
            <a:lvl1pPr defTabSz="1306513">
              <a:defRPr sz="2400">
                <a:solidFill>
                  <a:schemeClr val="tx1"/>
                </a:solidFill>
                <a:latin typeface="Times New Roman" panose="02020603050405020304" pitchFamily="18" charset="0"/>
              </a:defRPr>
            </a:lvl1pPr>
            <a:lvl2pPr marL="654050" defTabSz="1306513">
              <a:defRPr sz="2400">
                <a:solidFill>
                  <a:schemeClr val="tx1"/>
                </a:solidFill>
                <a:latin typeface="Times New Roman" panose="02020603050405020304" pitchFamily="18" charset="0"/>
              </a:defRPr>
            </a:lvl2pPr>
            <a:lvl3pPr marL="1306513" defTabSz="1306513">
              <a:defRPr sz="2400">
                <a:solidFill>
                  <a:schemeClr val="tx1"/>
                </a:solidFill>
                <a:latin typeface="Times New Roman" panose="02020603050405020304" pitchFamily="18" charset="0"/>
              </a:defRPr>
            </a:lvl3pPr>
            <a:lvl4pPr marL="1960563" defTabSz="1306513">
              <a:defRPr sz="2400">
                <a:solidFill>
                  <a:schemeClr val="tx1"/>
                </a:solidFill>
                <a:latin typeface="Times New Roman" panose="02020603050405020304" pitchFamily="18" charset="0"/>
              </a:defRPr>
            </a:lvl4pPr>
            <a:lvl5pPr marL="2611438" defTabSz="1306513">
              <a:defRPr sz="2400">
                <a:solidFill>
                  <a:schemeClr val="tx1"/>
                </a:solidFill>
                <a:latin typeface="Times New Roman" panose="02020603050405020304" pitchFamily="18" charset="0"/>
              </a:defRPr>
            </a:lvl5pPr>
            <a:lvl6pPr marL="3068638" defTabSz="1306513" fontAlgn="base">
              <a:spcBef>
                <a:spcPct val="0"/>
              </a:spcBef>
              <a:spcAft>
                <a:spcPct val="0"/>
              </a:spcAft>
              <a:defRPr sz="2400">
                <a:solidFill>
                  <a:schemeClr val="tx1"/>
                </a:solidFill>
                <a:latin typeface="Times New Roman" panose="02020603050405020304" pitchFamily="18" charset="0"/>
              </a:defRPr>
            </a:lvl6pPr>
            <a:lvl7pPr marL="3525838" defTabSz="1306513" fontAlgn="base">
              <a:spcBef>
                <a:spcPct val="0"/>
              </a:spcBef>
              <a:spcAft>
                <a:spcPct val="0"/>
              </a:spcAft>
              <a:defRPr sz="2400">
                <a:solidFill>
                  <a:schemeClr val="tx1"/>
                </a:solidFill>
                <a:latin typeface="Times New Roman" panose="02020603050405020304" pitchFamily="18" charset="0"/>
              </a:defRPr>
            </a:lvl7pPr>
            <a:lvl8pPr marL="3983038" defTabSz="1306513" fontAlgn="base">
              <a:spcBef>
                <a:spcPct val="0"/>
              </a:spcBef>
              <a:spcAft>
                <a:spcPct val="0"/>
              </a:spcAft>
              <a:defRPr sz="2400">
                <a:solidFill>
                  <a:schemeClr val="tx1"/>
                </a:solidFill>
                <a:latin typeface="Times New Roman" panose="02020603050405020304" pitchFamily="18" charset="0"/>
              </a:defRPr>
            </a:lvl8pPr>
            <a:lvl9pPr marL="4440238" defTabSz="1306513" fontAlgn="base">
              <a:spcBef>
                <a:spcPct val="0"/>
              </a:spcBef>
              <a:spcAft>
                <a:spcPct val="0"/>
              </a:spcAft>
              <a:defRPr sz="2400">
                <a:solidFill>
                  <a:schemeClr val="tx1"/>
                </a:solidFill>
                <a:latin typeface="Times New Roman" panose="02020603050405020304" pitchFamily="18" charset="0"/>
              </a:defRPr>
            </a:lvl9pPr>
          </a:lstStyle>
          <a:p>
            <a:pPr algn="ctr"/>
            <a:r>
              <a:rPr lang="en-US" altLang="en-US" sz="1200">
                <a:latin typeface="Verdana" panose="020B0604030504040204" pitchFamily="34" charset="0"/>
              </a:rPr>
              <a:t>Electryon</a:t>
            </a:r>
          </a:p>
        </p:txBody>
      </p:sp>
      <p:sp>
        <p:nvSpPr>
          <p:cNvPr id="2678" name="AutoShape 630">
            <a:extLst>
              <a:ext uri="{FF2B5EF4-FFF2-40B4-BE49-F238E27FC236}">
                <a16:creationId xmlns:a16="http://schemas.microsoft.com/office/drawing/2014/main" id="{8A038072-2EB6-D374-DB59-77E9AEF3F9E2}"/>
              </a:ext>
            </a:extLst>
          </p:cNvPr>
          <p:cNvSpPr>
            <a:spLocks noChangeArrowheads="1"/>
          </p:cNvSpPr>
          <p:nvPr/>
        </p:nvSpPr>
        <p:spPr bwMode="auto">
          <a:xfrm>
            <a:off x="5773738" y="7573963"/>
            <a:ext cx="912812" cy="346075"/>
          </a:xfrm>
          <a:prstGeom prst="roundRect">
            <a:avLst>
              <a:gd name="adj" fmla="val 16667"/>
            </a:avLst>
          </a:prstGeom>
          <a:solidFill>
            <a:srgbClr val="D6E0FE"/>
          </a:solidFill>
          <a:ln>
            <a:noFill/>
          </a:ln>
          <a:effectLst/>
          <a:extLst>
            <a:ext uri="{91240B29-F687-4F45-9708-019B960494DF}">
              <a14:hiddenLine xmlns:a14="http://schemas.microsoft.com/office/drawing/2010/main" w="12700">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130602" tIns="65302" rIns="130602" bIns="65302" anchor="ctr"/>
          <a:lstStyle>
            <a:lvl1pPr defTabSz="1306513">
              <a:defRPr sz="2400">
                <a:solidFill>
                  <a:schemeClr val="tx1"/>
                </a:solidFill>
                <a:latin typeface="Times New Roman" panose="02020603050405020304" pitchFamily="18" charset="0"/>
              </a:defRPr>
            </a:lvl1pPr>
            <a:lvl2pPr marL="654050" defTabSz="1306513">
              <a:defRPr sz="2400">
                <a:solidFill>
                  <a:schemeClr val="tx1"/>
                </a:solidFill>
                <a:latin typeface="Times New Roman" panose="02020603050405020304" pitchFamily="18" charset="0"/>
              </a:defRPr>
            </a:lvl2pPr>
            <a:lvl3pPr marL="1306513" defTabSz="1306513">
              <a:defRPr sz="2400">
                <a:solidFill>
                  <a:schemeClr val="tx1"/>
                </a:solidFill>
                <a:latin typeface="Times New Roman" panose="02020603050405020304" pitchFamily="18" charset="0"/>
              </a:defRPr>
            </a:lvl3pPr>
            <a:lvl4pPr marL="1960563" defTabSz="1306513">
              <a:defRPr sz="2400">
                <a:solidFill>
                  <a:schemeClr val="tx1"/>
                </a:solidFill>
                <a:latin typeface="Times New Roman" panose="02020603050405020304" pitchFamily="18" charset="0"/>
              </a:defRPr>
            </a:lvl4pPr>
            <a:lvl5pPr marL="2611438" defTabSz="1306513">
              <a:defRPr sz="2400">
                <a:solidFill>
                  <a:schemeClr val="tx1"/>
                </a:solidFill>
                <a:latin typeface="Times New Roman" panose="02020603050405020304" pitchFamily="18" charset="0"/>
              </a:defRPr>
            </a:lvl5pPr>
            <a:lvl6pPr marL="3068638" defTabSz="1306513" fontAlgn="base">
              <a:spcBef>
                <a:spcPct val="0"/>
              </a:spcBef>
              <a:spcAft>
                <a:spcPct val="0"/>
              </a:spcAft>
              <a:defRPr sz="2400">
                <a:solidFill>
                  <a:schemeClr val="tx1"/>
                </a:solidFill>
                <a:latin typeface="Times New Roman" panose="02020603050405020304" pitchFamily="18" charset="0"/>
              </a:defRPr>
            </a:lvl6pPr>
            <a:lvl7pPr marL="3525838" defTabSz="1306513" fontAlgn="base">
              <a:spcBef>
                <a:spcPct val="0"/>
              </a:spcBef>
              <a:spcAft>
                <a:spcPct val="0"/>
              </a:spcAft>
              <a:defRPr sz="2400">
                <a:solidFill>
                  <a:schemeClr val="tx1"/>
                </a:solidFill>
                <a:latin typeface="Times New Roman" panose="02020603050405020304" pitchFamily="18" charset="0"/>
              </a:defRPr>
            </a:lvl7pPr>
            <a:lvl8pPr marL="3983038" defTabSz="1306513" fontAlgn="base">
              <a:spcBef>
                <a:spcPct val="0"/>
              </a:spcBef>
              <a:spcAft>
                <a:spcPct val="0"/>
              </a:spcAft>
              <a:defRPr sz="2400">
                <a:solidFill>
                  <a:schemeClr val="tx1"/>
                </a:solidFill>
                <a:latin typeface="Times New Roman" panose="02020603050405020304" pitchFamily="18" charset="0"/>
              </a:defRPr>
            </a:lvl8pPr>
            <a:lvl9pPr marL="4440238" defTabSz="1306513" fontAlgn="base">
              <a:spcBef>
                <a:spcPct val="0"/>
              </a:spcBef>
              <a:spcAft>
                <a:spcPct val="0"/>
              </a:spcAft>
              <a:defRPr sz="2400">
                <a:solidFill>
                  <a:schemeClr val="tx1"/>
                </a:solidFill>
                <a:latin typeface="Times New Roman" panose="02020603050405020304" pitchFamily="18" charset="0"/>
              </a:defRPr>
            </a:lvl9pPr>
          </a:lstStyle>
          <a:p>
            <a:pPr algn="ctr"/>
            <a:r>
              <a:rPr lang="en-US" altLang="en-US" sz="1200">
                <a:latin typeface="Verdana" panose="020B0604030504040204" pitchFamily="34" charset="0"/>
              </a:rPr>
              <a:t>Heracles</a:t>
            </a:r>
          </a:p>
        </p:txBody>
      </p:sp>
      <p:sp>
        <p:nvSpPr>
          <p:cNvPr id="2679" name="AutoShape 631">
            <a:extLst>
              <a:ext uri="{FF2B5EF4-FFF2-40B4-BE49-F238E27FC236}">
                <a16:creationId xmlns:a16="http://schemas.microsoft.com/office/drawing/2014/main" id="{70C706F8-7D38-B130-5FBA-2AA9FFB36774}"/>
              </a:ext>
            </a:extLst>
          </p:cNvPr>
          <p:cNvSpPr>
            <a:spLocks noChangeArrowheads="1"/>
          </p:cNvSpPr>
          <p:nvPr/>
        </p:nvSpPr>
        <p:spPr bwMode="auto">
          <a:xfrm>
            <a:off x="5102225" y="5419725"/>
            <a:ext cx="911225" cy="347663"/>
          </a:xfrm>
          <a:prstGeom prst="roundRect">
            <a:avLst>
              <a:gd name="adj" fmla="val 16667"/>
            </a:avLst>
          </a:prstGeom>
          <a:solidFill>
            <a:srgbClr val="D6E0FE"/>
          </a:solidFill>
          <a:ln>
            <a:noFill/>
          </a:ln>
          <a:effectLst/>
          <a:extLst>
            <a:ext uri="{91240B29-F687-4F45-9708-019B960494DF}">
              <a14:hiddenLine xmlns:a14="http://schemas.microsoft.com/office/drawing/2010/main" w="12700">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130602" tIns="65302" rIns="130602" bIns="65302" anchor="ctr"/>
          <a:lstStyle>
            <a:lvl1pPr defTabSz="1306513">
              <a:defRPr sz="2400">
                <a:solidFill>
                  <a:schemeClr val="tx1"/>
                </a:solidFill>
                <a:latin typeface="Times New Roman" panose="02020603050405020304" pitchFamily="18" charset="0"/>
              </a:defRPr>
            </a:lvl1pPr>
            <a:lvl2pPr marL="654050" defTabSz="1306513">
              <a:defRPr sz="2400">
                <a:solidFill>
                  <a:schemeClr val="tx1"/>
                </a:solidFill>
                <a:latin typeface="Times New Roman" panose="02020603050405020304" pitchFamily="18" charset="0"/>
              </a:defRPr>
            </a:lvl2pPr>
            <a:lvl3pPr marL="1306513" defTabSz="1306513">
              <a:defRPr sz="2400">
                <a:solidFill>
                  <a:schemeClr val="tx1"/>
                </a:solidFill>
                <a:latin typeface="Times New Roman" panose="02020603050405020304" pitchFamily="18" charset="0"/>
              </a:defRPr>
            </a:lvl3pPr>
            <a:lvl4pPr marL="1960563" defTabSz="1306513">
              <a:defRPr sz="2400">
                <a:solidFill>
                  <a:schemeClr val="tx1"/>
                </a:solidFill>
                <a:latin typeface="Times New Roman" panose="02020603050405020304" pitchFamily="18" charset="0"/>
              </a:defRPr>
            </a:lvl4pPr>
            <a:lvl5pPr marL="2611438" defTabSz="1306513">
              <a:defRPr sz="2400">
                <a:solidFill>
                  <a:schemeClr val="tx1"/>
                </a:solidFill>
                <a:latin typeface="Times New Roman" panose="02020603050405020304" pitchFamily="18" charset="0"/>
              </a:defRPr>
            </a:lvl5pPr>
            <a:lvl6pPr marL="3068638" defTabSz="1306513" fontAlgn="base">
              <a:spcBef>
                <a:spcPct val="0"/>
              </a:spcBef>
              <a:spcAft>
                <a:spcPct val="0"/>
              </a:spcAft>
              <a:defRPr sz="2400">
                <a:solidFill>
                  <a:schemeClr val="tx1"/>
                </a:solidFill>
                <a:latin typeface="Times New Roman" panose="02020603050405020304" pitchFamily="18" charset="0"/>
              </a:defRPr>
            </a:lvl6pPr>
            <a:lvl7pPr marL="3525838" defTabSz="1306513" fontAlgn="base">
              <a:spcBef>
                <a:spcPct val="0"/>
              </a:spcBef>
              <a:spcAft>
                <a:spcPct val="0"/>
              </a:spcAft>
              <a:defRPr sz="2400">
                <a:solidFill>
                  <a:schemeClr val="tx1"/>
                </a:solidFill>
                <a:latin typeface="Times New Roman" panose="02020603050405020304" pitchFamily="18" charset="0"/>
              </a:defRPr>
            </a:lvl7pPr>
            <a:lvl8pPr marL="3983038" defTabSz="1306513" fontAlgn="base">
              <a:spcBef>
                <a:spcPct val="0"/>
              </a:spcBef>
              <a:spcAft>
                <a:spcPct val="0"/>
              </a:spcAft>
              <a:defRPr sz="2400">
                <a:solidFill>
                  <a:schemeClr val="tx1"/>
                </a:solidFill>
                <a:latin typeface="Times New Roman" panose="02020603050405020304" pitchFamily="18" charset="0"/>
              </a:defRPr>
            </a:lvl8pPr>
            <a:lvl9pPr marL="4440238" defTabSz="1306513" fontAlgn="base">
              <a:spcBef>
                <a:spcPct val="0"/>
              </a:spcBef>
              <a:spcAft>
                <a:spcPct val="0"/>
              </a:spcAft>
              <a:defRPr sz="2400">
                <a:solidFill>
                  <a:schemeClr val="tx1"/>
                </a:solidFill>
                <a:latin typeface="Times New Roman" panose="02020603050405020304" pitchFamily="18" charset="0"/>
              </a:defRPr>
            </a:lvl9pPr>
          </a:lstStyle>
          <a:p>
            <a:pPr algn="ctr"/>
            <a:r>
              <a:rPr lang="en-US" altLang="en-US" sz="1200">
                <a:latin typeface="Verdana" panose="020B0604030504040204" pitchFamily="34" charset="0"/>
              </a:rPr>
              <a:t>Licymnius</a:t>
            </a:r>
          </a:p>
        </p:txBody>
      </p:sp>
      <p:cxnSp>
        <p:nvCxnSpPr>
          <p:cNvPr id="2680" name="AutoShape 632">
            <a:extLst>
              <a:ext uri="{FF2B5EF4-FFF2-40B4-BE49-F238E27FC236}">
                <a16:creationId xmlns:a16="http://schemas.microsoft.com/office/drawing/2014/main" id="{592E8157-8289-7192-CC01-BF6094D9B112}"/>
              </a:ext>
            </a:extLst>
          </p:cNvPr>
          <p:cNvCxnSpPr>
            <a:cxnSpLocks noChangeShapeType="1"/>
            <a:stCxn id="2677" idx="2"/>
            <a:endCxn id="2676" idx="0"/>
          </p:cNvCxnSpPr>
          <p:nvPr/>
        </p:nvCxnSpPr>
        <p:spPr bwMode="auto">
          <a:xfrm rot="16200000" flipH="1">
            <a:off x="6330157" y="4876006"/>
            <a:ext cx="482600" cy="604837"/>
          </a:xfrm>
          <a:prstGeom prst="bentConnector3">
            <a:avLst>
              <a:gd name="adj1" fmla="val 50000"/>
            </a:avLst>
          </a:prstGeom>
          <a:noFill/>
          <a:ln w="22225">
            <a:solidFill>
              <a:srgbClr val="3366FF"/>
            </a:solidFill>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2681" name="AutoShape 633">
            <a:extLst>
              <a:ext uri="{FF2B5EF4-FFF2-40B4-BE49-F238E27FC236}">
                <a16:creationId xmlns:a16="http://schemas.microsoft.com/office/drawing/2014/main" id="{581EF347-7E3E-0FBB-CB0A-F9F91CFB0976}"/>
              </a:ext>
            </a:extLst>
          </p:cNvPr>
          <p:cNvCxnSpPr>
            <a:cxnSpLocks noChangeShapeType="1"/>
            <a:stCxn id="2677" idx="2"/>
            <a:endCxn id="2679" idx="0"/>
          </p:cNvCxnSpPr>
          <p:nvPr/>
        </p:nvCxnSpPr>
        <p:spPr bwMode="auto">
          <a:xfrm rot="5400000">
            <a:off x="5672138" y="4822825"/>
            <a:ext cx="482600" cy="711200"/>
          </a:xfrm>
          <a:prstGeom prst="bentConnector3">
            <a:avLst>
              <a:gd name="adj1" fmla="val 50000"/>
            </a:avLst>
          </a:prstGeom>
          <a:noFill/>
          <a:ln w="22225">
            <a:solidFill>
              <a:srgbClr val="3366FF"/>
            </a:solidFill>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2682" name="Oval 634">
            <a:extLst>
              <a:ext uri="{FF2B5EF4-FFF2-40B4-BE49-F238E27FC236}">
                <a16:creationId xmlns:a16="http://schemas.microsoft.com/office/drawing/2014/main" id="{EB1B43B2-6F12-E160-AA7B-57FF515C37B5}"/>
              </a:ext>
            </a:extLst>
          </p:cNvPr>
          <p:cNvSpPr>
            <a:spLocks noChangeArrowheads="1"/>
          </p:cNvSpPr>
          <p:nvPr/>
        </p:nvSpPr>
        <p:spPr bwMode="auto">
          <a:xfrm>
            <a:off x="7173913" y="5822950"/>
            <a:ext cx="50800" cy="53975"/>
          </a:xfrm>
          <a:prstGeom prst="ellipse">
            <a:avLst/>
          </a:prstGeom>
          <a:solidFill>
            <a:schemeClr val="tx2"/>
          </a:solidFill>
          <a:ln w="222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cxnSp>
        <p:nvCxnSpPr>
          <p:cNvPr id="2683" name="AutoShape 635">
            <a:extLst>
              <a:ext uri="{FF2B5EF4-FFF2-40B4-BE49-F238E27FC236}">
                <a16:creationId xmlns:a16="http://schemas.microsoft.com/office/drawing/2014/main" id="{15692E15-0DDD-6FA6-010C-4276C8DCEED8}"/>
              </a:ext>
            </a:extLst>
          </p:cNvPr>
          <p:cNvCxnSpPr>
            <a:cxnSpLocks noChangeShapeType="1"/>
            <a:stCxn id="2682" idx="4"/>
            <a:endCxn id="2678" idx="0"/>
          </p:cNvCxnSpPr>
          <p:nvPr/>
        </p:nvCxnSpPr>
        <p:spPr bwMode="auto">
          <a:xfrm rot="5400000">
            <a:off x="5872163" y="6246813"/>
            <a:ext cx="1685925" cy="968375"/>
          </a:xfrm>
          <a:prstGeom prst="bentConnector3">
            <a:avLst>
              <a:gd name="adj1" fmla="val 49625"/>
            </a:avLst>
          </a:prstGeom>
          <a:noFill/>
          <a:ln w="22225">
            <a:solidFill>
              <a:srgbClr val="339966"/>
            </a:solidFill>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2684" name="AutoShape 636">
            <a:extLst>
              <a:ext uri="{FF2B5EF4-FFF2-40B4-BE49-F238E27FC236}">
                <a16:creationId xmlns:a16="http://schemas.microsoft.com/office/drawing/2014/main" id="{23E29482-7C44-6D96-4BBD-C0FA14AE15AC}"/>
              </a:ext>
            </a:extLst>
          </p:cNvPr>
          <p:cNvCxnSpPr>
            <a:cxnSpLocks noChangeShapeType="1"/>
            <a:stCxn id="2624" idx="4"/>
            <a:endCxn id="2674" idx="0"/>
          </p:cNvCxnSpPr>
          <p:nvPr/>
        </p:nvCxnSpPr>
        <p:spPr bwMode="auto">
          <a:xfrm rot="16200000" flipH="1">
            <a:off x="22475825" y="915988"/>
            <a:ext cx="760413" cy="7005637"/>
          </a:xfrm>
          <a:prstGeom prst="bentConnector3">
            <a:avLst>
              <a:gd name="adj1" fmla="val 23171"/>
            </a:avLst>
          </a:prstGeom>
          <a:noFill/>
          <a:ln w="22225">
            <a:solidFill>
              <a:srgbClr val="339966"/>
            </a:solidFill>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2685" name="AutoShape 637">
            <a:extLst>
              <a:ext uri="{FF2B5EF4-FFF2-40B4-BE49-F238E27FC236}">
                <a16:creationId xmlns:a16="http://schemas.microsoft.com/office/drawing/2014/main" id="{4A829A06-77E1-5A04-F513-8677231D0136}"/>
              </a:ext>
            </a:extLst>
          </p:cNvPr>
          <p:cNvSpPr>
            <a:spLocks noChangeArrowheads="1"/>
          </p:cNvSpPr>
          <p:nvPr/>
        </p:nvSpPr>
        <p:spPr bwMode="auto">
          <a:xfrm>
            <a:off x="23188613" y="5702300"/>
            <a:ext cx="911225" cy="347663"/>
          </a:xfrm>
          <a:prstGeom prst="roundRect">
            <a:avLst>
              <a:gd name="adj" fmla="val 16667"/>
            </a:avLst>
          </a:prstGeom>
          <a:solidFill>
            <a:srgbClr val="FBD9F8"/>
          </a:solidFill>
          <a:ln>
            <a:noFill/>
          </a:ln>
          <a:effectLst/>
          <a:extLst>
            <a:ext uri="{91240B29-F687-4F45-9708-019B960494DF}">
              <a14:hiddenLine xmlns:a14="http://schemas.microsoft.com/office/drawing/2010/main" w="12700">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130602" tIns="65302" rIns="130602" bIns="65302" anchor="ctr"/>
          <a:lstStyle>
            <a:lvl1pPr defTabSz="1306513">
              <a:defRPr sz="2400">
                <a:solidFill>
                  <a:schemeClr val="tx1"/>
                </a:solidFill>
                <a:latin typeface="Times New Roman" panose="02020603050405020304" pitchFamily="18" charset="0"/>
              </a:defRPr>
            </a:lvl1pPr>
            <a:lvl2pPr marL="654050" defTabSz="1306513">
              <a:defRPr sz="2400">
                <a:solidFill>
                  <a:schemeClr val="tx1"/>
                </a:solidFill>
                <a:latin typeface="Times New Roman" panose="02020603050405020304" pitchFamily="18" charset="0"/>
              </a:defRPr>
            </a:lvl2pPr>
            <a:lvl3pPr marL="1306513" defTabSz="1306513">
              <a:defRPr sz="2400">
                <a:solidFill>
                  <a:schemeClr val="tx1"/>
                </a:solidFill>
                <a:latin typeface="Times New Roman" panose="02020603050405020304" pitchFamily="18" charset="0"/>
              </a:defRPr>
            </a:lvl3pPr>
            <a:lvl4pPr marL="1960563" defTabSz="1306513">
              <a:defRPr sz="2400">
                <a:solidFill>
                  <a:schemeClr val="tx1"/>
                </a:solidFill>
                <a:latin typeface="Times New Roman" panose="02020603050405020304" pitchFamily="18" charset="0"/>
              </a:defRPr>
            </a:lvl4pPr>
            <a:lvl5pPr marL="2611438" defTabSz="1306513">
              <a:defRPr sz="2400">
                <a:solidFill>
                  <a:schemeClr val="tx1"/>
                </a:solidFill>
                <a:latin typeface="Times New Roman" panose="02020603050405020304" pitchFamily="18" charset="0"/>
              </a:defRPr>
            </a:lvl5pPr>
            <a:lvl6pPr marL="3068638" defTabSz="1306513" fontAlgn="base">
              <a:spcBef>
                <a:spcPct val="0"/>
              </a:spcBef>
              <a:spcAft>
                <a:spcPct val="0"/>
              </a:spcAft>
              <a:defRPr sz="2400">
                <a:solidFill>
                  <a:schemeClr val="tx1"/>
                </a:solidFill>
                <a:latin typeface="Times New Roman" panose="02020603050405020304" pitchFamily="18" charset="0"/>
              </a:defRPr>
            </a:lvl6pPr>
            <a:lvl7pPr marL="3525838" defTabSz="1306513" fontAlgn="base">
              <a:spcBef>
                <a:spcPct val="0"/>
              </a:spcBef>
              <a:spcAft>
                <a:spcPct val="0"/>
              </a:spcAft>
              <a:defRPr sz="2400">
                <a:solidFill>
                  <a:schemeClr val="tx1"/>
                </a:solidFill>
                <a:latin typeface="Times New Roman" panose="02020603050405020304" pitchFamily="18" charset="0"/>
              </a:defRPr>
            </a:lvl7pPr>
            <a:lvl8pPr marL="3983038" defTabSz="1306513" fontAlgn="base">
              <a:spcBef>
                <a:spcPct val="0"/>
              </a:spcBef>
              <a:spcAft>
                <a:spcPct val="0"/>
              </a:spcAft>
              <a:defRPr sz="2400">
                <a:solidFill>
                  <a:schemeClr val="tx1"/>
                </a:solidFill>
                <a:latin typeface="Times New Roman" panose="02020603050405020304" pitchFamily="18" charset="0"/>
              </a:defRPr>
            </a:lvl8pPr>
            <a:lvl9pPr marL="4440238" defTabSz="1306513" fontAlgn="base">
              <a:spcBef>
                <a:spcPct val="0"/>
              </a:spcBef>
              <a:spcAft>
                <a:spcPct val="0"/>
              </a:spcAft>
              <a:defRPr sz="2400">
                <a:solidFill>
                  <a:schemeClr val="tx1"/>
                </a:solidFill>
                <a:latin typeface="Times New Roman" panose="02020603050405020304" pitchFamily="18" charset="0"/>
              </a:defRPr>
            </a:lvl9pPr>
          </a:lstStyle>
          <a:p>
            <a:pPr algn="ctr"/>
            <a:r>
              <a:rPr lang="en-US" altLang="en-US" sz="1200">
                <a:latin typeface="Verdana" panose="020B0604030504040204" pitchFamily="34" charset="0"/>
              </a:rPr>
              <a:t>Io</a:t>
            </a:r>
          </a:p>
        </p:txBody>
      </p:sp>
      <p:cxnSp>
        <p:nvCxnSpPr>
          <p:cNvPr id="2686" name="AutoShape 638">
            <a:extLst>
              <a:ext uri="{FF2B5EF4-FFF2-40B4-BE49-F238E27FC236}">
                <a16:creationId xmlns:a16="http://schemas.microsoft.com/office/drawing/2014/main" id="{19F404CB-6199-B531-2302-4847A4B8BDBA}"/>
              </a:ext>
            </a:extLst>
          </p:cNvPr>
          <p:cNvCxnSpPr>
            <a:cxnSpLocks noChangeShapeType="1"/>
            <a:stCxn id="2674" idx="2"/>
            <a:endCxn id="2685" idx="0"/>
          </p:cNvCxnSpPr>
          <p:nvPr/>
        </p:nvCxnSpPr>
        <p:spPr bwMode="auto">
          <a:xfrm rot="5400000">
            <a:off x="24724519" y="4067969"/>
            <a:ext cx="554037" cy="2714625"/>
          </a:xfrm>
          <a:prstGeom prst="bentConnector3">
            <a:avLst>
              <a:gd name="adj1" fmla="val 49856"/>
            </a:avLst>
          </a:prstGeom>
          <a:noFill/>
          <a:ln w="22225">
            <a:solidFill>
              <a:srgbClr val="3366FF"/>
            </a:solidFill>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2687" name="AutoShape 639">
            <a:extLst>
              <a:ext uri="{FF2B5EF4-FFF2-40B4-BE49-F238E27FC236}">
                <a16:creationId xmlns:a16="http://schemas.microsoft.com/office/drawing/2014/main" id="{05E30321-C8F0-3342-C49F-969A4E659607}"/>
              </a:ext>
            </a:extLst>
          </p:cNvPr>
          <p:cNvCxnSpPr>
            <a:cxnSpLocks noChangeShapeType="1"/>
            <a:stCxn id="2611" idx="2"/>
            <a:endCxn id="2675" idx="0"/>
          </p:cNvCxnSpPr>
          <p:nvPr/>
        </p:nvCxnSpPr>
        <p:spPr bwMode="auto">
          <a:xfrm rot="16200000" flipH="1">
            <a:off x="21245513" y="1203325"/>
            <a:ext cx="965200" cy="6226175"/>
          </a:xfrm>
          <a:prstGeom prst="bentConnector3">
            <a:avLst>
              <a:gd name="adj1" fmla="val 54273"/>
            </a:avLst>
          </a:prstGeom>
          <a:noFill/>
          <a:ln w="22225">
            <a:solidFill>
              <a:srgbClr val="3366FF"/>
            </a:solidFill>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2688" name="AutoShape 640">
            <a:extLst>
              <a:ext uri="{FF2B5EF4-FFF2-40B4-BE49-F238E27FC236}">
                <a16:creationId xmlns:a16="http://schemas.microsoft.com/office/drawing/2014/main" id="{5F61A1FF-1138-E62F-6850-F99A5A512CB8}"/>
              </a:ext>
            </a:extLst>
          </p:cNvPr>
          <p:cNvCxnSpPr>
            <a:cxnSpLocks noChangeShapeType="1"/>
            <a:stCxn id="2675" idx="2"/>
            <a:endCxn id="2674" idx="2"/>
          </p:cNvCxnSpPr>
          <p:nvPr/>
        </p:nvCxnSpPr>
        <p:spPr bwMode="auto">
          <a:xfrm rot="16200000" flipH="1">
            <a:off x="25599231" y="4390232"/>
            <a:ext cx="1587" cy="1517650"/>
          </a:xfrm>
          <a:prstGeom prst="curvedConnector3">
            <a:avLst>
              <a:gd name="adj1" fmla="val 3999995"/>
            </a:avLst>
          </a:prstGeom>
          <a:noFill/>
          <a:ln w="22225">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2689" name="AutoShape 641">
            <a:extLst>
              <a:ext uri="{FF2B5EF4-FFF2-40B4-BE49-F238E27FC236}">
                <a16:creationId xmlns:a16="http://schemas.microsoft.com/office/drawing/2014/main" id="{533BA1B7-6BF6-05BD-D0D6-072F31F27007}"/>
              </a:ext>
            </a:extLst>
          </p:cNvPr>
          <p:cNvSpPr>
            <a:spLocks noChangeArrowheads="1"/>
          </p:cNvSpPr>
          <p:nvPr/>
        </p:nvSpPr>
        <p:spPr bwMode="auto">
          <a:xfrm>
            <a:off x="14851063" y="7566025"/>
            <a:ext cx="912812" cy="347663"/>
          </a:xfrm>
          <a:prstGeom prst="roundRect">
            <a:avLst>
              <a:gd name="adj" fmla="val 16667"/>
            </a:avLst>
          </a:prstGeom>
          <a:solidFill>
            <a:srgbClr val="D6E0FE"/>
          </a:solidFill>
          <a:ln>
            <a:noFill/>
          </a:ln>
          <a:effectLst/>
          <a:extLst>
            <a:ext uri="{91240B29-F687-4F45-9708-019B960494DF}">
              <a14:hiddenLine xmlns:a14="http://schemas.microsoft.com/office/drawing/2010/main" w="12700">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130602" tIns="65302" rIns="130602" bIns="65302" anchor="ctr"/>
          <a:lstStyle>
            <a:lvl1pPr defTabSz="1306513">
              <a:defRPr sz="2400">
                <a:solidFill>
                  <a:schemeClr val="tx1"/>
                </a:solidFill>
                <a:latin typeface="Times New Roman" panose="02020603050405020304" pitchFamily="18" charset="0"/>
              </a:defRPr>
            </a:lvl1pPr>
            <a:lvl2pPr marL="654050" defTabSz="1306513">
              <a:defRPr sz="2400">
                <a:solidFill>
                  <a:schemeClr val="tx1"/>
                </a:solidFill>
                <a:latin typeface="Times New Roman" panose="02020603050405020304" pitchFamily="18" charset="0"/>
              </a:defRPr>
            </a:lvl2pPr>
            <a:lvl3pPr marL="1306513" defTabSz="1306513">
              <a:defRPr sz="2400">
                <a:solidFill>
                  <a:schemeClr val="tx1"/>
                </a:solidFill>
                <a:latin typeface="Times New Roman" panose="02020603050405020304" pitchFamily="18" charset="0"/>
              </a:defRPr>
            </a:lvl3pPr>
            <a:lvl4pPr marL="1960563" defTabSz="1306513">
              <a:defRPr sz="2400">
                <a:solidFill>
                  <a:schemeClr val="tx1"/>
                </a:solidFill>
                <a:latin typeface="Times New Roman" panose="02020603050405020304" pitchFamily="18" charset="0"/>
              </a:defRPr>
            </a:lvl4pPr>
            <a:lvl5pPr marL="2611438" defTabSz="1306513">
              <a:defRPr sz="2400">
                <a:solidFill>
                  <a:schemeClr val="tx1"/>
                </a:solidFill>
                <a:latin typeface="Times New Roman" panose="02020603050405020304" pitchFamily="18" charset="0"/>
              </a:defRPr>
            </a:lvl5pPr>
            <a:lvl6pPr marL="3068638" defTabSz="1306513" fontAlgn="base">
              <a:spcBef>
                <a:spcPct val="0"/>
              </a:spcBef>
              <a:spcAft>
                <a:spcPct val="0"/>
              </a:spcAft>
              <a:defRPr sz="2400">
                <a:solidFill>
                  <a:schemeClr val="tx1"/>
                </a:solidFill>
                <a:latin typeface="Times New Roman" panose="02020603050405020304" pitchFamily="18" charset="0"/>
              </a:defRPr>
            </a:lvl6pPr>
            <a:lvl7pPr marL="3525838" defTabSz="1306513" fontAlgn="base">
              <a:spcBef>
                <a:spcPct val="0"/>
              </a:spcBef>
              <a:spcAft>
                <a:spcPct val="0"/>
              </a:spcAft>
              <a:defRPr sz="2400">
                <a:solidFill>
                  <a:schemeClr val="tx1"/>
                </a:solidFill>
                <a:latin typeface="Times New Roman" panose="02020603050405020304" pitchFamily="18" charset="0"/>
              </a:defRPr>
            </a:lvl7pPr>
            <a:lvl8pPr marL="3983038" defTabSz="1306513" fontAlgn="base">
              <a:spcBef>
                <a:spcPct val="0"/>
              </a:spcBef>
              <a:spcAft>
                <a:spcPct val="0"/>
              </a:spcAft>
              <a:defRPr sz="2400">
                <a:solidFill>
                  <a:schemeClr val="tx1"/>
                </a:solidFill>
                <a:latin typeface="Times New Roman" panose="02020603050405020304" pitchFamily="18" charset="0"/>
              </a:defRPr>
            </a:lvl8pPr>
            <a:lvl9pPr marL="4440238" defTabSz="1306513" fontAlgn="base">
              <a:spcBef>
                <a:spcPct val="0"/>
              </a:spcBef>
              <a:spcAft>
                <a:spcPct val="0"/>
              </a:spcAft>
              <a:defRPr sz="2400">
                <a:solidFill>
                  <a:schemeClr val="tx1"/>
                </a:solidFill>
                <a:latin typeface="Times New Roman" panose="02020603050405020304" pitchFamily="18" charset="0"/>
              </a:defRPr>
            </a:lvl9pPr>
          </a:lstStyle>
          <a:p>
            <a:pPr algn="ctr"/>
            <a:r>
              <a:rPr lang="en-US" altLang="en-US" sz="1200">
                <a:latin typeface="Verdana" panose="020B0604030504040204" pitchFamily="34" charset="0"/>
              </a:rPr>
              <a:t>Epaphus</a:t>
            </a:r>
          </a:p>
        </p:txBody>
      </p:sp>
      <p:sp>
        <p:nvSpPr>
          <p:cNvPr id="2690" name="Oval 642">
            <a:extLst>
              <a:ext uri="{FF2B5EF4-FFF2-40B4-BE49-F238E27FC236}">
                <a16:creationId xmlns:a16="http://schemas.microsoft.com/office/drawing/2014/main" id="{16197D81-A1B7-A210-26AE-16EF6D5A5B39}"/>
              </a:ext>
            </a:extLst>
          </p:cNvPr>
          <p:cNvSpPr>
            <a:spLocks noChangeArrowheads="1"/>
          </p:cNvSpPr>
          <p:nvPr/>
        </p:nvSpPr>
        <p:spPr bwMode="auto">
          <a:xfrm>
            <a:off x="15284450" y="5905500"/>
            <a:ext cx="50800" cy="52388"/>
          </a:xfrm>
          <a:prstGeom prst="ellipse">
            <a:avLst/>
          </a:prstGeom>
          <a:solidFill>
            <a:schemeClr val="tx2"/>
          </a:solidFill>
          <a:ln w="222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691" name="AutoShape 643">
            <a:extLst>
              <a:ext uri="{FF2B5EF4-FFF2-40B4-BE49-F238E27FC236}">
                <a16:creationId xmlns:a16="http://schemas.microsoft.com/office/drawing/2014/main" id="{6DEC2C74-7F55-2406-D060-EE279650BD96}"/>
              </a:ext>
            </a:extLst>
          </p:cNvPr>
          <p:cNvSpPr>
            <a:spLocks noChangeArrowheads="1"/>
          </p:cNvSpPr>
          <p:nvPr/>
        </p:nvSpPr>
        <p:spPr bwMode="auto">
          <a:xfrm>
            <a:off x="16502063" y="8626475"/>
            <a:ext cx="1009650" cy="347663"/>
          </a:xfrm>
          <a:prstGeom prst="roundRect">
            <a:avLst>
              <a:gd name="adj" fmla="val 16667"/>
            </a:avLst>
          </a:prstGeom>
          <a:solidFill>
            <a:srgbClr val="FBD9F8"/>
          </a:solidFill>
          <a:ln>
            <a:noFill/>
          </a:ln>
          <a:effectLst/>
          <a:extLst>
            <a:ext uri="{91240B29-F687-4F45-9708-019B960494DF}">
              <a14:hiddenLine xmlns:a14="http://schemas.microsoft.com/office/drawing/2010/main" w="12700">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130602" tIns="65302" rIns="130602" bIns="65302" anchor="ctr"/>
          <a:lstStyle>
            <a:lvl1pPr defTabSz="1306513">
              <a:defRPr sz="2400">
                <a:solidFill>
                  <a:schemeClr val="tx1"/>
                </a:solidFill>
                <a:latin typeface="Times New Roman" panose="02020603050405020304" pitchFamily="18" charset="0"/>
              </a:defRPr>
            </a:lvl1pPr>
            <a:lvl2pPr marL="654050" defTabSz="1306513">
              <a:defRPr sz="2400">
                <a:solidFill>
                  <a:schemeClr val="tx1"/>
                </a:solidFill>
                <a:latin typeface="Times New Roman" panose="02020603050405020304" pitchFamily="18" charset="0"/>
              </a:defRPr>
            </a:lvl2pPr>
            <a:lvl3pPr marL="1306513" defTabSz="1306513">
              <a:defRPr sz="2400">
                <a:solidFill>
                  <a:schemeClr val="tx1"/>
                </a:solidFill>
                <a:latin typeface="Times New Roman" panose="02020603050405020304" pitchFamily="18" charset="0"/>
              </a:defRPr>
            </a:lvl3pPr>
            <a:lvl4pPr marL="1960563" defTabSz="1306513">
              <a:defRPr sz="2400">
                <a:solidFill>
                  <a:schemeClr val="tx1"/>
                </a:solidFill>
                <a:latin typeface="Times New Roman" panose="02020603050405020304" pitchFamily="18" charset="0"/>
              </a:defRPr>
            </a:lvl4pPr>
            <a:lvl5pPr marL="2611438" defTabSz="1306513">
              <a:defRPr sz="2400">
                <a:solidFill>
                  <a:schemeClr val="tx1"/>
                </a:solidFill>
                <a:latin typeface="Times New Roman" panose="02020603050405020304" pitchFamily="18" charset="0"/>
              </a:defRPr>
            </a:lvl5pPr>
            <a:lvl6pPr marL="3068638" defTabSz="1306513" fontAlgn="base">
              <a:spcBef>
                <a:spcPct val="0"/>
              </a:spcBef>
              <a:spcAft>
                <a:spcPct val="0"/>
              </a:spcAft>
              <a:defRPr sz="2400">
                <a:solidFill>
                  <a:schemeClr val="tx1"/>
                </a:solidFill>
                <a:latin typeface="Times New Roman" panose="02020603050405020304" pitchFamily="18" charset="0"/>
              </a:defRPr>
            </a:lvl6pPr>
            <a:lvl7pPr marL="3525838" defTabSz="1306513" fontAlgn="base">
              <a:spcBef>
                <a:spcPct val="0"/>
              </a:spcBef>
              <a:spcAft>
                <a:spcPct val="0"/>
              </a:spcAft>
              <a:defRPr sz="2400">
                <a:solidFill>
                  <a:schemeClr val="tx1"/>
                </a:solidFill>
                <a:latin typeface="Times New Roman" panose="02020603050405020304" pitchFamily="18" charset="0"/>
              </a:defRPr>
            </a:lvl7pPr>
            <a:lvl8pPr marL="3983038" defTabSz="1306513" fontAlgn="base">
              <a:spcBef>
                <a:spcPct val="0"/>
              </a:spcBef>
              <a:spcAft>
                <a:spcPct val="0"/>
              </a:spcAft>
              <a:defRPr sz="2400">
                <a:solidFill>
                  <a:schemeClr val="tx1"/>
                </a:solidFill>
                <a:latin typeface="Times New Roman" panose="02020603050405020304" pitchFamily="18" charset="0"/>
              </a:defRPr>
            </a:lvl8pPr>
            <a:lvl9pPr marL="4440238" defTabSz="1306513" fontAlgn="base">
              <a:spcBef>
                <a:spcPct val="0"/>
              </a:spcBef>
              <a:spcAft>
                <a:spcPct val="0"/>
              </a:spcAft>
              <a:defRPr sz="2400">
                <a:solidFill>
                  <a:schemeClr val="tx1"/>
                </a:solidFill>
                <a:latin typeface="Times New Roman" panose="02020603050405020304" pitchFamily="18" charset="0"/>
              </a:defRPr>
            </a:lvl9pPr>
          </a:lstStyle>
          <a:p>
            <a:pPr algn="ctr"/>
            <a:r>
              <a:rPr lang="en-US" altLang="en-US" sz="1200">
                <a:latin typeface="Verdana" panose="020B0604030504040204" pitchFamily="34" charset="0"/>
              </a:rPr>
              <a:t>Eunomia</a:t>
            </a:r>
          </a:p>
        </p:txBody>
      </p:sp>
      <p:sp>
        <p:nvSpPr>
          <p:cNvPr id="2692" name="AutoShape 644">
            <a:extLst>
              <a:ext uri="{FF2B5EF4-FFF2-40B4-BE49-F238E27FC236}">
                <a16:creationId xmlns:a16="http://schemas.microsoft.com/office/drawing/2014/main" id="{8057402A-DB19-251B-4A14-CECDAD659B1B}"/>
              </a:ext>
            </a:extLst>
          </p:cNvPr>
          <p:cNvSpPr>
            <a:spLocks noChangeArrowheads="1"/>
          </p:cNvSpPr>
          <p:nvPr/>
        </p:nvSpPr>
        <p:spPr bwMode="auto">
          <a:xfrm>
            <a:off x="13812838" y="8624888"/>
            <a:ext cx="1009650" cy="347662"/>
          </a:xfrm>
          <a:prstGeom prst="roundRect">
            <a:avLst>
              <a:gd name="adj" fmla="val 16667"/>
            </a:avLst>
          </a:prstGeom>
          <a:solidFill>
            <a:srgbClr val="D6E0FE"/>
          </a:solidFill>
          <a:ln>
            <a:noFill/>
          </a:ln>
          <a:effectLst/>
          <a:extLst>
            <a:ext uri="{91240B29-F687-4F45-9708-019B960494DF}">
              <a14:hiddenLine xmlns:a14="http://schemas.microsoft.com/office/drawing/2010/main" w="12700">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130602" tIns="65302" rIns="130602" bIns="65302" anchor="ctr"/>
          <a:lstStyle>
            <a:lvl1pPr defTabSz="1306513">
              <a:defRPr sz="2400">
                <a:solidFill>
                  <a:schemeClr val="tx1"/>
                </a:solidFill>
                <a:latin typeface="Times New Roman" panose="02020603050405020304" pitchFamily="18" charset="0"/>
              </a:defRPr>
            </a:lvl1pPr>
            <a:lvl2pPr marL="654050" defTabSz="1306513">
              <a:defRPr sz="2400">
                <a:solidFill>
                  <a:schemeClr val="tx1"/>
                </a:solidFill>
                <a:latin typeface="Times New Roman" panose="02020603050405020304" pitchFamily="18" charset="0"/>
              </a:defRPr>
            </a:lvl2pPr>
            <a:lvl3pPr marL="1306513" defTabSz="1306513">
              <a:defRPr sz="2400">
                <a:solidFill>
                  <a:schemeClr val="tx1"/>
                </a:solidFill>
                <a:latin typeface="Times New Roman" panose="02020603050405020304" pitchFamily="18" charset="0"/>
              </a:defRPr>
            </a:lvl3pPr>
            <a:lvl4pPr marL="1960563" defTabSz="1306513">
              <a:defRPr sz="2400">
                <a:solidFill>
                  <a:schemeClr val="tx1"/>
                </a:solidFill>
                <a:latin typeface="Times New Roman" panose="02020603050405020304" pitchFamily="18" charset="0"/>
              </a:defRPr>
            </a:lvl4pPr>
            <a:lvl5pPr marL="2611438" defTabSz="1306513">
              <a:defRPr sz="2400">
                <a:solidFill>
                  <a:schemeClr val="tx1"/>
                </a:solidFill>
                <a:latin typeface="Times New Roman" panose="02020603050405020304" pitchFamily="18" charset="0"/>
              </a:defRPr>
            </a:lvl5pPr>
            <a:lvl6pPr marL="3068638" defTabSz="1306513" fontAlgn="base">
              <a:spcBef>
                <a:spcPct val="0"/>
              </a:spcBef>
              <a:spcAft>
                <a:spcPct val="0"/>
              </a:spcAft>
              <a:defRPr sz="2400">
                <a:solidFill>
                  <a:schemeClr val="tx1"/>
                </a:solidFill>
                <a:latin typeface="Times New Roman" panose="02020603050405020304" pitchFamily="18" charset="0"/>
              </a:defRPr>
            </a:lvl6pPr>
            <a:lvl7pPr marL="3525838" defTabSz="1306513" fontAlgn="base">
              <a:spcBef>
                <a:spcPct val="0"/>
              </a:spcBef>
              <a:spcAft>
                <a:spcPct val="0"/>
              </a:spcAft>
              <a:defRPr sz="2400">
                <a:solidFill>
                  <a:schemeClr val="tx1"/>
                </a:solidFill>
                <a:latin typeface="Times New Roman" panose="02020603050405020304" pitchFamily="18" charset="0"/>
              </a:defRPr>
            </a:lvl7pPr>
            <a:lvl8pPr marL="3983038" defTabSz="1306513" fontAlgn="base">
              <a:spcBef>
                <a:spcPct val="0"/>
              </a:spcBef>
              <a:spcAft>
                <a:spcPct val="0"/>
              </a:spcAft>
              <a:defRPr sz="2400">
                <a:solidFill>
                  <a:schemeClr val="tx1"/>
                </a:solidFill>
                <a:latin typeface="Times New Roman" panose="02020603050405020304" pitchFamily="18" charset="0"/>
              </a:defRPr>
            </a:lvl8pPr>
            <a:lvl9pPr marL="4440238" defTabSz="1306513" fontAlgn="base">
              <a:spcBef>
                <a:spcPct val="0"/>
              </a:spcBef>
              <a:spcAft>
                <a:spcPct val="0"/>
              </a:spcAft>
              <a:defRPr sz="2400">
                <a:solidFill>
                  <a:schemeClr val="tx1"/>
                </a:solidFill>
                <a:latin typeface="Times New Roman" panose="02020603050405020304" pitchFamily="18" charset="0"/>
              </a:defRPr>
            </a:lvl9pPr>
          </a:lstStyle>
          <a:p>
            <a:pPr algn="ctr"/>
            <a:r>
              <a:rPr lang="en-US" altLang="en-US" sz="1200">
                <a:latin typeface="Verdana" panose="020B0604030504040204" pitchFamily="34" charset="0"/>
              </a:rPr>
              <a:t>Rhodos</a:t>
            </a:r>
          </a:p>
        </p:txBody>
      </p:sp>
      <p:sp>
        <p:nvSpPr>
          <p:cNvPr id="2693" name="AutoShape 645">
            <a:extLst>
              <a:ext uri="{FF2B5EF4-FFF2-40B4-BE49-F238E27FC236}">
                <a16:creationId xmlns:a16="http://schemas.microsoft.com/office/drawing/2014/main" id="{182AC967-2E57-3FB1-D0A0-F9A1EF7B57B2}"/>
              </a:ext>
            </a:extLst>
          </p:cNvPr>
          <p:cNvSpPr>
            <a:spLocks noChangeArrowheads="1"/>
          </p:cNvSpPr>
          <p:nvPr/>
        </p:nvSpPr>
        <p:spPr bwMode="auto">
          <a:xfrm>
            <a:off x="15157450" y="8624888"/>
            <a:ext cx="1009650" cy="347662"/>
          </a:xfrm>
          <a:prstGeom prst="roundRect">
            <a:avLst>
              <a:gd name="adj" fmla="val 16667"/>
            </a:avLst>
          </a:prstGeom>
          <a:solidFill>
            <a:srgbClr val="FBD9F8"/>
          </a:solidFill>
          <a:ln>
            <a:noFill/>
          </a:ln>
          <a:effectLst/>
          <a:extLst>
            <a:ext uri="{91240B29-F687-4F45-9708-019B960494DF}">
              <a14:hiddenLine xmlns:a14="http://schemas.microsoft.com/office/drawing/2010/main" w="12700">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130602" tIns="65302" rIns="130602" bIns="65302" anchor="ctr"/>
          <a:lstStyle>
            <a:lvl1pPr defTabSz="1306513">
              <a:defRPr sz="2400">
                <a:solidFill>
                  <a:schemeClr val="tx1"/>
                </a:solidFill>
                <a:latin typeface="Times New Roman" panose="02020603050405020304" pitchFamily="18" charset="0"/>
              </a:defRPr>
            </a:lvl1pPr>
            <a:lvl2pPr marL="654050" defTabSz="1306513">
              <a:defRPr sz="2400">
                <a:solidFill>
                  <a:schemeClr val="tx1"/>
                </a:solidFill>
                <a:latin typeface="Times New Roman" panose="02020603050405020304" pitchFamily="18" charset="0"/>
              </a:defRPr>
            </a:lvl2pPr>
            <a:lvl3pPr marL="1306513" defTabSz="1306513">
              <a:defRPr sz="2400">
                <a:solidFill>
                  <a:schemeClr val="tx1"/>
                </a:solidFill>
                <a:latin typeface="Times New Roman" panose="02020603050405020304" pitchFamily="18" charset="0"/>
              </a:defRPr>
            </a:lvl3pPr>
            <a:lvl4pPr marL="1960563" defTabSz="1306513">
              <a:defRPr sz="2400">
                <a:solidFill>
                  <a:schemeClr val="tx1"/>
                </a:solidFill>
                <a:latin typeface="Times New Roman" panose="02020603050405020304" pitchFamily="18" charset="0"/>
              </a:defRPr>
            </a:lvl4pPr>
            <a:lvl5pPr marL="2611438" defTabSz="1306513">
              <a:defRPr sz="2400">
                <a:solidFill>
                  <a:schemeClr val="tx1"/>
                </a:solidFill>
                <a:latin typeface="Times New Roman" panose="02020603050405020304" pitchFamily="18" charset="0"/>
              </a:defRPr>
            </a:lvl5pPr>
            <a:lvl6pPr marL="3068638" defTabSz="1306513" fontAlgn="base">
              <a:spcBef>
                <a:spcPct val="0"/>
              </a:spcBef>
              <a:spcAft>
                <a:spcPct val="0"/>
              </a:spcAft>
              <a:defRPr sz="2400">
                <a:solidFill>
                  <a:schemeClr val="tx1"/>
                </a:solidFill>
                <a:latin typeface="Times New Roman" panose="02020603050405020304" pitchFamily="18" charset="0"/>
              </a:defRPr>
            </a:lvl6pPr>
            <a:lvl7pPr marL="3525838" defTabSz="1306513" fontAlgn="base">
              <a:spcBef>
                <a:spcPct val="0"/>
              </a:spcBef>
              <a:spcAft>
                <a:spcPct val="0"/>
              </a:spcAft>
              <a:defRPr sz="2400">
                <a:solidFill>
                  <a:schemeClr val="tx1"/>
                </a:solidFill>
                <a:latin typeface="Times New Roman" panose="02020603050405020304" pitchFamily="18" charset="0"/>
              </a:defRPr>
            </a:lvl7pPr>
            <a:lvl8pPr marL="3983038" defTabSz="1306513" fontAlgn="base">
              <a:spcBef>
                <a:spcPct val="0"/>
              </a:spcBef>
              <a:spcAft>
                <a:spcPct val="0"/>
              </a:spcAft>
              <a:defRPr sz="2400">
                <a:solidFill>
                  <a:schemeClr val="tx1"/>
                </a:solidFill>
                <a:latin typeface="Times New Roman" panose="02020603050405020304" pitchFamily="18" charset="0"/>
              </a:defRPr>
            </a:lvl8pPr>
            <a:lvl9pPr marL="4440238" defTabSz="1306513" fontAlgn="base">
              <a:spcBef>
                <a:spcPct val="0"/>
              </a:spcBef>
              <a:spcAft>
                <a:spcPct val="0"/>
              </a:spcAft>
              <a:defRPr sz="2400">
                <a:solidFill>
                  <a:schemeClr val="tx1"/>
                </a:solidFill>
                <a:latin typeface="Times New Roman" panose="02020603050405020304" pitchFamily="18" charset="0"/>
              </a:defRPr>
            </a:lvl9pPr>
          </a:lstStyle>
          <a:p>
            <a:pPr algn="ctr"/>
            <a:r>
              <a:rPr lang="en-US" altLang="en-US" sz="1200">
                <a:latin typeface="Verdana" panose="020B0604030504040204" pitchFamily="34" charset="0"/>
              </a:rPr>
              <a:t>Peitho</a:t>
            </a:r>
          </a:p>
        </p:txBody>
      </p:sp>
      <p:sp>
        <p:nvSpPr>
          <p:cNvPr id="2694" name="AutoShape 646">
            <a:extLst>
              <a:ext uri="{FF2B5EF4-FFF2-40B4-BE49-F238E27FC236}">
                <a16:creationId xmlns:a16="http://schemas.microsoft.com/office/drawing/2014/main" id="{2DF60041-8D6F-4276-5C97-A55DFFDE5F13}"/>
              </a:ext>
            </a:extLst>
          </p:cNvPr>
          <p:cNvSpPr>
            <a:spLocks noChangeArrowheads="1"/>
          </p:cNvSpPr>
          <p:nvPr/>
        </p:nvSpPr>
        <p:spPr bwMode="auto">
          <a:xfrm>
            <a:off x="12468225" y="8626475"/>
            <a:ext cx="1009650" cy="347663"/>
          </a:xfrm>
          <a:prstGeom prst="roundRect">
            <a:avLst>
              <a:gd name="adj" fmla="val 16667"/>
            </a:avLst>
          </a:prstGeom>
          <a:solidFill>
            <a:srgbClr val="FBD9F8"/>
          </a:solidFill>
          <a:ln>
            <a:noFill/>
          </a:ln>
          <a:effectLst/>
          <a:extLst>
            <a:ext uri="{91240B29-F687-4F45-9708-019B960494DF}">
              <a14:hiddenLine xmlns:a14="http://schemas.microsoft.com/office/drawing/2010/main" w="12700">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130602" tIns="65302" rIns="130602" bIns="65302" anchor="ctr"/>
          <a:lstStyle>
            <a:lvl1pPr defTabSz="1306513">
              <a:defRPr sz="2400">
                <a:solidFill>
                  <a:schemeClr val="tx1"/>
                </a:solidFill>
                <a:latin typeface="Times New Roman" panose="02020603050405020304" pitchFamily="18" charset="0"/>
              </a:defRPr>
            </a:lvl1pPr>
            <a:lvl2pPr marL="654050" defTabSz="1306513">
              <a:defRPr sz="2400">
                <a:solidFill>
                  <a:schemeClr val="tx1"/>
                </a:solidFill>
                <a:latin typeface="Times New Roman" panose="02020603050405020304" pitchFamily="18" charset="0"/>
              </a:defRPr>
            </a:lvl2pPr>
            <a:lvl3pPr marL="1306513" defTabSz="1306513">
              <a:defRPr sz="2400">
                <a:solidFill>
                  <a:schemeClr val="tx1"/>
                </a:solidFill>
                <a:latin typeface="Times New Roman" panose="02020603050405020304" pitchFamily="18" charset="0"/>
              </a:defRPr>
            </a:lvl3pPr>
            <a:lvl4pPr marL="1960563" defTabSz="1306513">
              <a:defRPr sz="2400">
                <a:solidFill>
                  <a:schemeClr val="tx1"/>
                </a:solidFill>
                <a:latin typeface="Times New Roman" panose="02020603050405020304" pitchFamily="18" charset="0"/>
              </a:defRPr>
            </a:lvl4pPr>
            <a:lvl5pPr marL="2611438" defTabSz="1306513">
              <a:defRPr sz="2400">
                <a:solidFill>
                  <a:schemeClr val="tx1"/>
                </a:solidFill>
                <a:latin typeface="Times New Roman" panose="02020603050405020304" pitchFamily="18" charset="0"/>
              </a:defRPr>
            </a:lvl5pPr>
            <a:lvl6pPr marL="3068638" defTabSz="1306513" fontAlgn="base">
              <a:spcBef>
                <a:spcPct val="0"/>
              </a:spcBef>
              <a:spcAft>
                <a:spcPct val="0"/>
              </a:spcAft>
              <a:defRPr sz="2400">
                <a:solidFill>
                  <a:schemeClr val="tx1"/>
                </a:solidFill>
                <a:latin typeface="Times New Roman" panose="02020603050405020304" pitchFamily="18" charset="0"/>
              </a:defRPr>
            </a:lvl6pPr>
            <a:lvl7pPr marL="3525838" defTabSz="1306513" fontAlgn="base">
              <a:spcBef>
                <a:spcPct val="0"/>
              </a:spcBef>
              <a:spcAft>
                <a:spcPct val="0"/>
              </a:spcAft>
              <a:defRPr sz="2400">
                <a:solidFill>
                  <a:schemeClr val="tx1"/>
                </a:solidFill>
                <a:latin typeface="Times New Roman" panose="02020603050405020304" pitchFamily="18" charset="0"/>
              </a:defRPr>
            </a:lvl7pPr>
            <a:lvl8pPr marL="3983038" defTabSz="1306513" fontAlgn="base">
              <a:spcBef>
                <a:spcPct val="0"/>
              </a:spcBef>
              <a:spcAft>
                <a:spcPct val="0"/>
              </a:spcAft>
              <a:defRPr sz="2400">
                <a:solidFill>
                  <a:schemeClr val="tx1"/>
                </a:solidFill>
                <a:latin typeface="Times New Roman" panose="02020603050405020304" pitchFamily="18" charset="0"/>
              </a:defRPr>
            </a:lvl8pPr>
            <a:lvl9pPr marL="4440238" defTabSz="1306513" fontAlgn="base">
              <a:spcBef>
                <a:spcPct val="0"/>
              </a:spcBef>
              <a:spcAft>
                <a:spcPct val="0"/>
              </a:spcAft>
              <a:defRPr sz="2400">
                <a:solidFill>
                  <a:schemeClr val="tx1"/>
                </a:solidFill>
                <a:latin typeface="Times New Roman" panose="02020603050405020304" pitchFamily="18" charset="0"/>
              </a:defRPr>
            </a:lvl9pPr>
          </a:lstStyle>
          <a:p>
            <a:pPr algn="ctr"/>
            <a:r>
              <a:rPr lang="en-US" altLang="en-US" sz="1200">
                <a:latin typeface="Verdana" panose="020B0604030504040204" pitchFamily="34" charset="0"/>
              </a:rPr>
              <a:t>Tyche</a:t>
            </a:r>
          </a:p>
        </p:txBody>
      </p:sp>
      <p:cxnSp>
        <p:nvCxnSpPr>
          <p:cNvPr id="2695" name="AutoShape 647">
            <a:extLst>
              <a:ext uri="{FF2B5EF4-FFF2-40B4-BE49-F238E27FC236}">
                <a16:creationId xmlns:a16="http://schemas.microsoft.com/office/drawing/2014/main" id="{5245271E-079B-8428-7B26-7501637EABFE}"/>
              </a:ext>
            </a:extLst>
          </p:cNvPr>
          <p:cNvCxnSpPr>
            <a:cxnSpLocks noChangeShapeType="1"/>
            <a:stCxn id="2673" idx="4"/>
            <a:endCxn id="2691" idx="0"/>
          </p:cNvCxnSpPr>
          <p:nvPr/>
        </p:nvCxnSpPr>
        <p:spPr bwMode="auto">
          <a:xfrm rot="5400000">
            <a:off x="17510126" y="7693025"/>
            <a:ext cx="430212" cy="1436687"/>
          </a:xfrm>
          <a:prstGeom prst="bentConnector3">
            <a:avLst>
              <a:gd name="adj1" fmla="val 48708"/>
            </a:avLst>
          </a:prstGeom>
          <a:noFill/>
          <a:ln w="22225">
            <a:solidFill>
              <a:srgbClr val="339966"/>
            </a:solidFill>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2696" name="AutoShape 648">
            <a:extLst>
              <a:ext uri="{FF2B5EF4-FFF2-40B4-BE49-F238E27FC236}">
                <a16:creationId xmlns:a16="http://schemas.microsoft.com/office/drawing/2014/main" id="{5D8499A2-ED3F-2AB5-5B30-CB1516E6680F}"/>
              </a:ext>
            </a:extLst>
          </p:cNvPr>
          <p:cNvCxnSpPr>
            <a:cxnSpLocks noChangeShapeType="1"/>
            <a:stCxn id="2673" idx="4"/>
            <a:endCxn id="2693" idx="0"/>
          </p:cNvCxnSpPr>
          <p:nvPr/>
        </p:nvCxnSpPr>
        <p:spPr bwMode="auto">
          <a:xfrm rot="5400000">
            <a:off x="16838612" y="7019926"/>
            <a:ext cx="428625" cy="2781300"/>
          </a:xfrm>
          <a:prstGeom prst="bentConnector3">
            <a:avLst>
              <a:gd name="adj1" fmla="val 48519"/>
            </a:avLst>
          </a:prstGeom>
          <a:noFill/>
          <a:ln w="22225">
            <a:solidFill>
              <a:srgbClr val="339966"/>
            </a:solidFill>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2697" name="AutoShape 649">
            <a:extLst>
              <a:ext uri="{FF2B5EF4-FFF2-40B4-BE49-F238E27FC236}">
                <a16:creationId xmlns:a16="http://schemas.microsoft.com/office/drawing/2014/main" id="{3A898C7B-0C6C-FAD5-DA0B-300002C13D86}"/>
              </a:ext>
            </a:extLst>
          </p:cNvPr>
          <p:cNvCxnSpPr>
            <a:cxnSpLocks noChangeShapeType="1"/>
            <a:stCxn id="2673" idx="4"/>
            <a:endCxn id="2692" idx="0"/>
          </p:cNvCxnSpPr>
          <p:nvPr/>
        </p:nvCxnSpPr>
        <p:spPr bwMode="auto">
          <a:xfrm rot="5400000">
            <a:off x="16166306" y="6347620"/>
            <a:ext cx="428625" cy="4125912"/>
          </a:xfrm>
          <a:prstGeom prst="bentConnector3">
            <a:avLst>
              <a:gd name="adj1" fmla="val 48519"/>
            </a:avLst>
          </a:prstGeom>
          <a:noFill/>
          <a:ln w="22225">
            <a:solidFill>
              <a:srgbClr val="339966"/>
            </a:solidFill>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2698" name="AutoShape 650">
            <a:extLst>
              <a:ext uri="{FF2B5EF4-FFF2-40B4-BE49-F238E27FC236}">
                <a16:creationId xmlns:a16="http://schemas.microsoft.com/office/drawing/2014/main" id="{2E4BE189-AC08-C6DF-5044-667609683187}"/>
              </a:ext>
            </a:extLst>
          </p:cNvPr>
          <p:cNvCxnSpPr>
            <a:cxnSpLocks noChangeShapeType="1"/>
            <a:stCxn id="2673" idx="4"/>
            <a:endCxn id="2694" idx="0"/>
          </p:cNvCxnSpPr>
          <p:nvPr/>
        </p:nvCxnSpPr>
        <p:spPr bwMode="auto">
          <a:xfrm rot="5400000">
            <a:off x="15493207" y="5676106"/>
            <a:ext cx="430212" cy="5470525"/>
          </a:xfrm>
          <a:prstGeom prst="bentConnector3">
            <a:avLst>
              <a:gd name="adj1" fmla="val 48708"/>
            </a:avLst>
          </a:prstGeom>
          <a:noFill/>
          <a:ln w="22225">
            <a:solidFill>
              <a:srgbClr val="339966"/>
            </a:solidFill>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2699" name="AutoShape 651">
            <a:extLst>
              <a:ext uri="{FF2B5EF4-FFF2-40B4-BE49-F238E27FC236}">
                <a16:creationId xmlns:a16="http://schemas.microsoft.com/office/drawing/2014/main" id="{618561FF-E578-1A52-67F1-7825EA2DF282}"/>
              </a:ext>
            </a:extLst>
          </p:cNvPr>
          <p:cNvCxnSpPr>
            <a:cxnSpLocks noChangeShapeType="1"/>
            <a:endCxn id="2677" idx="0"/>
          </p:cNvCxnSpPr>
          <p:nvPr/>
        </p:nvCxnSpPr>
        <p:spPr bwMode="auto">
          <a:xfrm flipH="1">
            <a:off x="6269038" y="4056063"/>
            <a:ext cx="0" cy="533400"/>
          </a:xfrm>
          <a:prstGeom prst="straightConnector1">
            <a:avLst/>
          </a:prstGeom>
          <a:noFill/>
          <a:ln w="22225">
            <a:solidFill>
              <a:srgbClr val="80808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2700" name="Rectangle 652">
            <a:extLst>
              <a:ext uri="{FF2B5EF4-FFF2-40B4-BE49-F238E27FC236}">
                <a16:creationId xmlns:a16="http://schemas.microsoft.com/office/drawing/2014/main" id="{453E71C8-E291-36CD-85D8-EA5ED2CE8328}"/>
              </a:ext>
            </a:extLst>
          </p:cNvPr>
          <p:cNvSpPr>
            <a:spLocks noChangeArrowheads="1"/>
          </p:cNvSpPr>
          <p:nvPr/>
        </p:nvSpPr>
        <p:spPr bwMode="auto">
          <a:xfrm>
            <a:off x="5257800" y="3429000"/>
            <a:ext cx="1344613" cy="668338"/>
          </a:xfrm>
          <a:prstGeom prst="rect">
            <a:avLst/>
          </a:prstGeom>
          <a:solidFill>
            <a:srgbClr val="EAEAEA"/>
          </a:solidFill>
          <a:ln w="9525">
            <a:solidFill>
              <a:schemeClr val="folHlink"/>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81628" tIns="40813" rIns="81628" bIns="40813" anchor="ctr"/>
          <a:lstStyle>
            <a:lvl1pPr defTabSz="815975">
              <a:defRPr sz="2400">
                <a:solidFill>
                  <a:schemeClr val="tx1"/>
                </a:solidFill>
                <a:latin typeface="Times New Roman" panose="02020603050405020304" pitchFamily="18" charset="0"/>
              </a:defRPr>
            </a:lvl1pPr>
            <a:lvl2pPr marL="407988" defTabSz="815975">
              <a:defRPr sz="2400">
                <a:solidFill>
                  <a:schemeClr val="tx1"/>
                </a:solidFill>
                <a:latin typeface="Times New Roman" panose="02020603050405020304" pitchFamily="18" charset="0"/>
              </a:defRPr>
            </a:lvl2pPr>
            <a:lvl3pPr marL="815975" defTabSz="815975">
              <a:defRPr sz="2400">
                <a:solidFill>
                  <a:schemeClr val="tx1"/>
                </a:solidFill>
                <a:latin typeface="Times New Roman" panose="02020603050405020304" pitchFamily="18" charset="0"/>
              </a:defRPr>
            </a:lvl3pPr>
            <a:lvl4pPr marL="1223963" defTabSz="815975">
              <a:defRPr sz="2400">
                <a:solidFill>
                  <a:schemeClr val="tx1"/>
                </a:solidFill>
                <a:latin typeface="Times New Roman" panose="02020603050405020304" pitchFamily="18" charset="0"/>
              </a:defRPr>
            </a:lvl4pPr>
            <a:lvl5pPr marL="1633538" defTabSz="815975">
              <a:defRPr sz="2400">
                <a:solidFill>
                  <a:schemeClr val="tx1"/>
                </a:solidFill>
                <a:latin typeface="Times New Roman" panose="02020603050405020304" pitchFamily="18" charset="0"/>
              </a:defRPr>
            </a:lvl5pPr>
            <a:lvl6pPr marL="2090738" defTabSz="815975" fontAlgn="base">
              <a:spcBef>
                <a:spcPct val="0"/>
              </a:spcBef>
              <a:spcAft>
                <a:spcPct val="0"/>
              </a:spcAft>
              <a:defRPr sz="2400">
                <a:solidFill>
                  <a:schemeClr val="tx1"/>
                </a:solidFill>
                <a:latin typeface="Times New Roman" panose="02020603050405020304" pitchFamily="18" charset="0"/>
              </a:defRPr>
            </a:lvl6pPr>
            <a:lvl7pPr marL="2547938" defTabSz="815975" fontAlgn="base">
              <a:spcBef>
                <a:spcPct val="0"/>
              </a:spcBef>
              <a:spcAft>
                <a:spcPct val="0"/>
              </a:spcAft>
              <a:defRPr sz="2400">
                <a:solidFill>
                  <a:schemeClr val="tx1"/>
                </a:solidFill>
                <a:latin typeface="Times New Roman" panose="02020603050405020304" pitchFamily="18" charset="0"/>
              </a:defRPr>
            </a:lvl7pPr>
            <a:lvl8pPr marL="3005138" defTabSz="815975" fontAlgn="base">
              <a:spcBef>
                <a:spcPct val="0"/>
              </a:spcBef>
              <a:spcAft>
                <a:spcPct val="0"/>
              </a:spcAft>
              <a:defRPr sz="2400">
                <a:solidFill>
                  <a:schemeClr val="tx1"/>
                </a:solidFill>
                <a:latin typeface="Times New Roman" panose="02020603050405020304" pitchFamily="18" charset="0"/>
              </a:defRPr>
            </a:lvl8pPr>
            <a:lvl9pPr marL="3462338" defTabSz="815975" fontAlgn="base">
              <a:spcBef>
                <a:spcPct val="0"/>
              </a:spcBef>
              <a:spcAft>
                <a:spcPct val="0"/>
              </a:spcAft>
              <a:defRPr sz="2400">
                <a:solidFill>
                  <a:schemeClr val="tx1"/>
                </a:solidFill>
                <a:latin typeface="Times New Roman" panose="02020603050405020304" pitchFamily="18" charset="0"/>
              </a:defRPr>
            </a:lvl9pPr>
          </a:lstStyle>
          <a:p>
            <a:pPr algn="ctr"/>
            <a:r>
              <a:rPr lang="en-US" altLang="en-US" sz="1200">
                <a:latin typeface="Verdana" panose="020B0604030504040204" pitchFamily="34" charset="0"/>
              </a:rPr>
              <a:t>6 generations, eventually</a:t>
            </a:r>
          </a:p>
          <a:p>
            <a:pPr algn="ctr"/>
            <a:r>
              <a:rPr lang="en-US" altLang="en-US" sz="1200">
                <a:latin typeface="Verdana" panose="020B0604030504040204" pitchFamily="34" charset="0"/>
              </a:rPr>
              <a:t>from Epaphus</a:t>
            </a:r>
          </a:p>
        </p:txBody>
      </p:sp>
      <p:sp>
        <p:nvSpPr>
          <p:cNvPr id="2701" name="AutoShape 653">
            <a:extLst>
              <a:ext uri="{FF2B5EF4-FFF2-40B4-BE49-F238E27FC236}">
                <a16:creationId xmlns:a16="http://schemas.microsoft.com/office/drawing/2014/main" id="{F8E34772-8FB7-3C81-A570-5F9AEC617456}"/>
              </a:ext>
            </a:extLst>
          </p:cNvPr>
          <p:cNvSpPr>
            <a:spLocks noChangeArrowheads="1"/>
          </p:cNvSpPr>
          <p:nvPr/>
        </p:nvSpPr>
        <p:spPr bwMode="auto">
          <a:xfrm>
            <a:off x="27381200" y="4802188"/>
            <a:ext cx="2959100" cy="346075"/>
          </a:xfrm>
          <a:prstGeom prst="roundRect">
            <a:avLst>
              <a:gd name="adj" fmla="val 16667"/>
            </a:avLst>
          </a:prstGeom>
          <a:solidFill>
            <a:srgbClr val="DFDFDF"/>
          </a:solidFill>
          <a:ln>
            <a:noFill/>
          </a:ln>
          <a:effectLst/>
          <a:extLst>
            <a:ext uri="{91240B29-F687-4F45-9708-019B960494DF}">
              <a14:hiddenLine xmlns:a14="http://schemas.microsoft.com/office/drawing/2010/main" w="12700">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130602" tIns="65302" rIns="130602" bIns="65302" anchor="ctr"/>
          <a:lstStyle>
            <a:lvl1pPr defTabSz="1306513">
              <a:defRPr sz="2400">
                <a:solidFill>
                  <a:schemeClr val="tx1"/>
                </a:solidFill>
                <a:latin typeface="Times New Roman" panose="02020603050405020304" pitchFamily="18" charset="0"/>
              </a:defRPr>
            </a:lvl1pPr>
            <a:lvl2pPr marL="654050" defTabSz="1306513">
              <a:defRPr sz="2400">
                <a:solidFill>
                  <a:schemeClr val="tx1"/>
                </a:solidFill>
                <a:latin typeface="Times New Roman" panose="02020603050405020304" pitchFamily="18" charset="0"/>
              </a:defRPr>
            </a:lvl2pPr>
            <a:lvl3pPr marL="1306513" defTabSz="1306513">
              <a:defRPr sz="2400">
                <a:solidFill>
                  <a:schemeClr val="tx1"/>
                </a:solidFill>
                <a:latin typeface="Times New Roman" panose="02020603050405020304" pitchFamily="18" charset="0"/>
              </a:defRPr>
            </a:lvl3pPr>
            <a:lvl4pPr marL="1960563" defTabSz="1306513">
              <a:defRPr sz="2400">
                <a:solidFill>
                  <a:schemeClr val="tx1"/>
                </a:solidFill>
                <a:latin typeface="Times New Roman" panose="02020603050405020304" pitchFamily="18" charset="0"/>
              </a:defRPr>
            </a:lvl4pPr>
            <a:lvl5pPr marL="2611438" defTabSz="1306513">
              <a:defRPr sz="2400">
                <a:solidFill>
                  <a:schemeClr val="tx1"/>
                </a:solidFill>
                <a:latin typeface="Times New Roman" panose="02020603050405020304" pitchFamily="18" charset="0"/>
              </a:defRPr>
            </a:lvl5pPr>
            <a:lvl6pPr marL="3068638" defTabSz="1306513" fontAlgn="base">
              <a:spcBef>
                <a:spcPct val="0"/>
              </a:spcBef>
              <a:spcAft>
                <a:spcPct val="0"/>
              </a:spcAft>
              <a:defRPr sz="2400">
                <a:solidFill>
                  <a:schemeClr val="tx1"/>
                </a:solidFill>
                <a:latin typeface="Times New Roman" panose="02020603050405020304" pitchFamily="18" charset="0"/>
              </a:defRPr>
            </a:lvl6pPr>
            <a:lvl7pPr marL="3525838" defTabSz="1306513" fontAlgn="base">
              <a:spcBef>
                <a:spcPct val="0"/>
              </a:spcBef>
              <a:spcAft>
                <a:spcPct val="0"/>
              </a:spcAft>
              <a:defRPr sz="2400">
                <a:solidFill>
                  <a:schemeClr val="tx1"/>
                </a:solidFill>
                <a:latin typeface="Times New Roman" panose="02020603050405020304" pitchFamily="18" charset="0"/>
              </a:defRPr>
            </a:lvl7pPr>
            <a:lvl8pPr marL="3983038" defTabSz="1306513" fontAlgn="base">
              <a:spcBef>
                <a:spcPct val="0"/>
              </a:spcBef>
              <a:spcAft>
                <a:spcPct val="0"/>
              </a:spcAft>
              <a:defRPr sz="2400">
                <a:solidFill>
                  <a:schemeClr val="tx1"/>
                </a:solidFill>
                <a:latin typeface="Times New Roman" panose="02020603050405020304" pitchFamily="18" charset="0"/>
              </a:defRPr>
            </a:lvl8pPr>
            <a:lvl9pPr marL="4440238" defTabSz="1306513" fontAlgn="base">
              <a:spcBef>
                <a:spcPct val="0"/>
              </a:spcBef>
              <a:spcAft>
                <a:spcPct val="0"/>
              </a:spcAft>
              <a:defRPr sz="2400">
                <a:solidFill>
                  <a:schemeClr val="tx1"/>
                </a:solidFill>
                <a:latin typeface="Times New Roman" panose="02020603050405020304" pitchFamily="18" charset="0"/>
              </a:defRPr>
            </a:lvl9pPr>
          </a:lstStyle>
          <a:p>
            <a:pPr algn="ctr"/>
            <a:r>
              <a:rPr lang="en-US" altLang="en-US" sz="1200">
                <a:latin typeface="Verdana" panose="020B0604030504040204" pitchFamily="34" charset="0"/>
              </a:rPr>
              <a:t>“Three-thousand sons and daughters”</a:t>
            </a:r>
          </a:p>
        </p:txBody>
      </p:sp>
      <p:cxnSp>
        <p:nvCxnSpPr>
          <p:cNvPr id="2702" name="AutoShape 654">
            <a:extLst>
              <a:ext uri="{FF2B5EF4-FFF2-40B4-BE49-F238E27FC236}">
                <a16:creationId xmlns:a16="http://schemas.microsoft.com/office/drawing/2014/main" id="{68EA74D8-3B2E-9F7D-D02C-9E301258A468}"/>
              </a:ext>
            </a:extLst>
          </p:cNvPr>
          <p:cNvCxnSpPr>
            <a:cxnSpLocks noChangeShapeType="1"/>
            <a:stCxn id="2624" idx="4"/>
            <a:endCxn id="2701" idx="0"/>
          </p:cNvCxnSpPr>
          <p:nvPr/>
        </p:nvCxnSpPr>
        <p:spPr bwMode="auto">
          <a:xfrm rot="16200000" flipH="1">
            <a:off x="23725188" y="-333375"/>
            <a:ext cx="763588" cy="9507537"/>
          </a:xfrm>
          <a:prstGeom prst="bentConnector3">
            <a:avLst>
              <a:gd name="adj1" fmla="val 23074"/>
            </a:avLst>
          </a:prstGeom>
          <a:noFill/>
          <a:ln w="22225">
            <a:solidFill>
              <a:srgbClr val="339966"/>
            </a:solidFill>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2703" name="AutoShape 655">
            <a:extLst>
              <a:ext uri="{FF2B5EF4-FFF2-40B4-BE49-F238E27FC236}">
                <a16:creationId xmlns:a16="http://schemas.microsoft.com/office/drawing/2014/main" id="{A4CB4F16-D2B8-AE82-7147-E4D785C1C700}"/>
              </a:ext>
            </a:extLst>
          </p:cNvPr>
          <p:cNvSpPr>
            <a:spLocks noChangeArrowheads="1"/>
          </p:cNvSpPr>
          <p:nvPr/>
        </p:nvSpPr>
        <p:spPr bwMode="auto">
          <a:xfrm>
            <a:off x="128588" y="1030288"/>
            <a:ext cx="3121025" cy="8037512"/>
          </a:xfrm>
          <a:prstGeom prst="roundRect">
            <a:avLst>
              <a:gd name="adj" fmla="val 5208"/>
            </a:avLst>
          </a:prstGeom>
          <a:gradFill rotWithShape="0">
            <a:gsLst>
              <a:gs pos="0">
                <a:srgbClr val="B4BCDC"/>
              </a:gs>
              <a:gs pos="100000">
                <a:srgbClr val="CEDDE4"/>
              </a:gs>
            </a:gsLst>
            <a:lin ang="5400000" scaled="1"/>
          </a:gradFill>
          <a:ln>
            <a:noFill/>
          </a:ln>
          <a:effectLst/>
          <a:extLst>
            <a:ext uri="{91240B29-F687-4F45-9708-019B960494DF}">
              <a14:hiddenLine xmlns:a14="http://schemas.microsoft.com/office/drawing/2010/main" w="9525">
                <a:solidFill>
                  <a:srgbClr val="333333"/>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81628" tIns="40813" rIns="81628" bIns="40813" anchor="ctr"/>
          <a:lstStyle>
            <a:lvl1pPr defTabSz="815975">
              <a:defRPr sz="2400">
                <a:solidFill>
                  <a:schemeClr val="tx1"/>
                </a:solidFill>
                <a:latin typeface="Times New Roman" panose="02020603050405020304" pitchFamily="18" charset="0"/>
              </a:defRPr>
            </a:lvl1pPr>
            <a:lvl2pPr marL="407988" defTabSz="815975">
              <a:defRPr sz="2400">
                <a:solidFill>
                  <a:schemeClr val="tx1"/>
                </a:solidFill>
                <a:latin typeface="Times New Roman" panose="02020603050405020304" pitchFamily="18" charset="0"/>
              </a:defRPr>
            </a:lvl2pPr>
            <a:lvl3pPr marL="815975" defTabSz="815975">
              <a:defRPr sz="2400">
                <a:solidFill>
                  <a:schemeClr val="tx1"/>
                </a:solidFill>
                <a:latin typeface="Times New Roman" panose="02020603050405020304" pitchFamily="18" charset="0"/>
              </a:defRPr>
            </a:lvl3pPr>
            <a:lvl4pPr marL="1223963" defTabSz="815975">
              <a:defRPr sz="2400">
                <a:solidFill>
                  <a:schemeClr val="tx1"/>
                </a:solidFill>
                <a:latin typeface="Times New Roman" panose="02020603050405020304" pitchFamily="18" charset="0"/>
              </a:defRPr>
            </a:lvl4pPr>
            <a:lvl5pPr marL="1633538" defTabSz="815975">
              <a:defRPr sz="2400">
                <a:solidFill>
                  <a:schemeClr val="tx1"/>
                </a:solidFill>
                <a:latin typeface="Times New Roman" panose="02020603050405020304" pitchFamily="18" charset="0"/>
              </a:defRPr>
            </a:lvl5pPr>
            <a:lvl6pPr marL="2090738" defTabSz="815975" fontAlgn="base">
              <a:spcBef>
                <a:spcPct val="0"/>
              </a:spcBef>
              <a:spcAft>
                <a:spcPct val="0"/>
              </a:spcAft>
              <a:defRPr sz="2400">
                <a:solidFill>
                  <a:schemeClr val="tx1"/>
                </a:solidFill>
                <a:latin typeface="Times New Roman" panose="02020603050405020304" pitchFamily="18" charset="0"/>
              </a:defRPr>
            </a:lvl6pPr>
            <a:lvl7pPr marL="2547938" defTabSz="815975" fontAlgn="base">
              <a:spcBef>
                <a:spcPct val="0"/>
              </a:spcBef>
              <a:spcAft>
                <a:spcPct val="0"/>
              </a:spcAft>
              <a:defRPr sz="2400">
                <a:solidFill>
                  <a:schemeClr val="tx1"/>
                </a:solidFill>
                <a:latin typeface="Times New Roman" panose="02020603050405020304" pitchFamily="18" charset="0"/>
              </a:defRPr>
            </a:lvl7pPr>
            <a:lvl8pPr marL="3005138" defTabSz="815975" fontAlgn="base">
              <a:spcBef>
                <a:spcPct val="0"/>
              </a:spcBef>
              <a:spcAft>
                <a:spcPct val="0"/>
              </a:spcAft>
              <a:defRPr sz="2400">
                <a:solidFill>
                  <a:schemeClr val="tx1"/>
                </a:solidFill>
                <a:latin typeface="Times New Roman" panose="02020603050405020304" pitchFamily="18" charset="0"/>
              </a:defRPr>
            </a:lvl8pPr>
            <a:lvl9pPr marL="3462338" defTabSz="815975" fontAlgn="base">
              <a:spcBef>
                <a:spcPct val="0"/>
              </a:spcBef>
              <a:spcAft>
                <a:spcPct val="0"/>
              </a:spcAft>
              <a:defRPr sz="2400">
                <a:solidFill>
                  <a:schemeClr val="tx1"/>
                </a:solidFill>
                <a:latin typeface="Times New Roman" panose="02020603050405020304" pitchFamily="18" charset="0"/>
              </a:defRPr>
            </a:lvl9pPr>
          </a:lstStyle>
          <a:p>
            <a:endParaRPr lang="en-US" altLang="en-US" sz="1600">
              <a:latin typeface="Verdana" panose="020B0604030504040204" pitchFamily="34" charset="0"/>
            </a:endParaRPr>
          </a:p>
          <a:p>
            <a:endParaRPr lang="en-US" altLang="en-US" sz="1600">
              <a:latin typeface="Verdana" panose="020B0604030504040204" pitchFamily="34" charset="0"/>
            </a:endParaRPr>
          </a:p>
          <a:p>
            <a:endParaRPr lang="en-US" altLang="en-US" sz="1600">
              <a:latin typeface="Verdana" panose="020B0604030504040204" pitchFamily="34" charset="0"/>
            </a:endParaRPr>
          </a:p>
        </p:txBody>
      </p:sp>
      <p:sp>
        <p:nvSpPr>
          <p:cNvPr id="2704" name="AutoShape 656">
            <a:extLst>
              <a:ext uri="{FF2B5EF4-FFF2-40B4-BE49-F238E27FC236}">
                <a16:creationId xmlns:a16="http://schemas.microsoft.com/office/drawing/2014/main" id="{7756513B-6BDE-BFFA-6EEC-6248180E5D97}"/>
              </a:ext>
            </a:extLst>
          </p:cNvPr>
          <p:cNvSpPr>
            <a:spLocks noChangeArrowheads="1"/>
          </p:cNvSpPr>
          <p:nvPr/>
        </p:nvSpPr>
        <p:spPr bwMode="auto">
          <a:xfrm>
            <a:off x="125413" y="990600"/>
            <a:ext cx="3124200" cy="381000"/>
          </a:xfrm>
          <a:prstGeom prst="roundRect">
            <a:avLst>
              <a:gd name="adj" fmla="val 29097"/>
            </a:avLst>
          </a:prstGeom>
          <a:solidFill>
            <a:srgbClr val="4D4D4D"/>
          </a:solidFill>
          <a:ln>
            <a:noFill/>
          </a:ln>
          <a:effectLst/>
          <a:extLs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81628" tIns="40813" rIns="81628" bIns="40813" anchor="ctr"/>
          <a:lstStyle>
            <a:lvl1pPr defTabSz="815975">
              <a:defRPr sz="2400">
                <a:solidFill>
                  <a:schemeClr val="tx1"/>
                </a:solidFill>
                <a:latin typeface="Times New Roman" panose="02020603050405020304" pitchFamily="18" charset="0"/>
              </a:defRPr>
            </a:lvl1pPr>
            <a:lvl2pPr marL="407988" defTabSz="815975">
              <a:defRPr sz="2400">
                <a:solidFill>
                  <a:schemeClr val="tx1"/>
                </a:solidFill>
                <a:latin typeface="Times New Roman" panose="02020603050405020304" pitchFamily="18" charset="0"/>
              </a:defRPr>
            </a:lvl2pPr>
            <a:lvl3pPr marL="815975" defTabSz="815975">
              <a:defRPr sz="2400">
                <a:solidFill>
                  <a:schemeClr val="tx1"/>
                </a:solidFill>
                <a:latin typeface="Times New Roman" panose="02020603050405020304" pitchFamily="18" charset="0"/>
              </a:defRPr>
            </a:lvl3pPr>
            <a:lvl4pPr marL="1223963" defTabSz="815975">
              <a:defRPr sz="2400">
                <a:solidFill>
                  <a:schemeClr val="tx1"/>
                </a:solidFill>
                <a:latin typeface="Times New Roman" panose="02020603050405020304" pitchFamily="18" charset="0"/>
              </a:defRPr>
            </a:lvl4pPr>
            <a:lvl5pPr marL="1633538" defTabSz="815975">
              <a:defRPr sz="2400">
                <a:solidFill>
                  <a:schemeClr val="tx1"/>
                </a:solidFill>
                <a:latin typeface="Times New Roman" panose="02020603050405020304" pitchFamily="18" charset="0"/>
              </a:defRPr>
            </a:lvl5pPr>
            <a:lvl6pPr marL="2090738" defTabSz="815975" fontAlgn="base">
              <a:spcBef>
                <a:spcPct val="0"/>
              </a:spcBef>
              <a:spcAft>
                <a:spcPct val="0"/>
              </a:spcAft>
              <a:defRPr sz="2400">
                <a:solidFill>
                  <a:schemeClr val="tx1"/>
                </a:solidFill>
                <a:latin typeface="Times New Roman" panose="02020603050405020304" pitchFamily="18" charset="0"/>
              </a:defRPr>
            </a:lvl6pPr>
            <a:lvl7pPr marL="2547938" defTabSz="815975" fontAlgn="base">
              <a:spcBef>
                <a:spcPct val="0"/>
              </a:spcBef>
              <a:spcAft>
                <a:spcPct val="0"/>
              </a:spcAft>
              <a:defRPr sz="2400">
                <a:solidFill>
                  <a:schemeClr val="tx1"/>
                </a:solidFill>
                <a:latin typeface="Times New Roman" panose="02020603050405020304" pitchFamily="18" charset="0"/>
              </a:defRPr>
            </a:lvl7pPr>
            <a:lvl8pPr marL="3005138" defTabSz="815975" fontAlgn="base">
              <a:spcBef>
                <a:spcPct val="0"/>
              </a:spcBef>
              <a:spcAft>
                <a:spcPct val="0"/>
              </a:spcAft>
              <a:defRPr sz="2400">
                <a:solidFill>
                  <a:schemeClr val="tx1"/>
                </a:solidFill>
                <a:latin typeface="Times New Roman" panose="02020603050405020304" pitchFamily="18" charset="0"/>
              </a:defRPr>
            </a:lvl8pPr>
            <a:lvl9pPr marL="3462338" defTabSz="815975" fontAlgn="base">
              <a:spcBef>
                <a:spcPct val="0"/>
              </a:spcBef>
              <a:spcAft>
                <a:spcPct val="0"/>
              </a:spcAft>
              <a:defRPr sz="2400">
                <a:solidFill>
                  <a:schemeClr val="tx1"/>
                </a:solidFill>
                <a:latin typeface="Times New Roman" panose="02020603050405020304" pitchFamily="18" charset="0"/>
              </a:defRPr>
            </a:lvl9pPr>
          </a:lstStyle>
          <a:p>
            <a:pPr algn="ctr"/>
            <a:r>
              <a:rPr lang="en-US" altLang="en-US" sz="2100" b="1">
                <a:solidFill>
                  <a:schemeClr val="bg1"/>
                </a:solidFill>
                <a:latin typeface="Verdana" panose="020B0604030504040204" pitchFamily="34" charset="0"/>
              </a:rPr>
              <a:t>Key</a:t>
            </a:r>
          </a:p>
        </p:txBody>
      </p:sp>
      <p:sp>
        <p:nvSpPr>
          <p:cNvPr id="2705" name="Rectangle 657">
            <a:extLst>
              <a:ext uri="{FF2B5EF4-FFF2-40B4-BE49-F238E27FC236}">
                <a16:creationId xmlns:a16="http://schemas.microsoft.com/office/drawing/2014/main" id="{802AD746-BA4B-C834-5D05-529EB6AEC62A}"/>
              </a:ext>
            </a:extLst>
          </p:cNvPr>
          <p:cNvSpPr>
            <a:spLocks noChangeArrowheads="1"/>
          </p:cNvSpPr>
          <p:nvPr/>
        </p:nvSpPr>
        <p:spPr bwMode="auto">
          <a:xfrm>
            <a:off x="180975" y="1951038"/>
            <a:ext cx="1925638" cy="720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81628" tIns="40813" rIns="81628" bIns="40813">
            <a:spAutoFit/>
          </a:bodyPr>
          <a:lstStyle>
            <a:lvl1pPr defTabSz="815975">
              <a:defRPr sz="2400">
                <a:solidFill>
                  <a:schemeClr val="tx1"/>
                </a:solidFill>
                <a:latin typeface="Times New Roman" panose="02020603050405020304" pitchFamily="18" charset="0"/>
              </a:defRPr>
            </a:lvl1pPr>
            <a:lvl2pPr marL="407988" defTabSz="815975">
              <a:defRPr sz="2400">
                <a:solidFill>
                  <a:schemeClr val="tx1"/>
                </a:solidFill>
                <a:latin typeface="Times New Roman" panose="02020603050405020304" pitchFamily="18" charset="0"/>
              </a:defRPr>
            </a:lvl2pPr>
            <a:lvl3pPr marL="815975" defTabSz="815975">
              <a:defRPr sz="2400">
                <a:solidFill>
                  <a:schemeClr val="tx1"/>
                </a:solidFill>
                <a:latin typeface="Times New Roman" panose="02020603050405020304" pitchFamily="18" charset="0"/>
              </a:defRPr>
            </a:lvl3pPr>
            <a:lvl4pPr marL="1223963" defTabSz="815975">
              <a:defRPr sz="2400">
                <a:solidFill>
                  <a:schemeClr val="tx1"/>
                </a:solidFill>
                <a:latin typeface="Times New Roman" panose="02020603050405020304" pitchFamily="18" charset="0"/>
              </a:defRPr>
            </a:lvl4pPr>
            <a:lvl5pPr marL="1633538" defTabSz="815975">
              <a:defRPr sz="2400">
                <a:solidFill>
                  <a:schemeClr val="tx1"/>
                </a:solidFill>
                <a:latin typeface="Times New Roman" panose="02020603050405020304" pitchFamily="18" charset="0"/>
              </a:defRPr>
            </a:lvl5pPr>
            <a:lvl6pPr marL="2090738" defTabSz="815975" fontAlgn="base">
              <a:spcBef>
                <a:spcPct val="0"/>
              </a:spcBef>
              <a:spcAft>
                <a:spcPct val="0"/>
              </a:spcAft>
              <a:defRPr sz="2400">
                <a:solidFill>
                  <a:schemeClr val="tx1"/>
                </a:solidFill>
                <a:latin typeface="Times New Roman" panose="02020603050405020304" pitchFamily="18" charset="0"/>
              </a:defRPr>
            </a:lvl6pPr>
            <a:lvl7pPr marL="2547938" defTabSz="815975" fontAlgn="base">
              <a:spcBef>
                <a:spcPct val="0"/>
              </a:spcBef>
              <a:spcAft>
                <a:spcPct val="0"/>
              </a:spcAft>
              <a:defRPr sz="2400">
                <a:solidFill>
                  <a:schemeClr val="tx1"/>
                </a:solidFill>
                <a:latin typeface="Times New Roman" panose="02020603050405020304" pitchFamily="18" charset="0"/>
              </a:defRPr>
            </a:lvl7pPr>
            <a:lvl8pPr marL="3005138" defTabSz="815975" fontAlgn="base">
              <a:spcBef>
                <a:spcPct val="0"/>
              </a:spcBef>
              <a:spcAft>
                <a:spcPct val="0"/>
              </a:spcAft>
              <a:defRPr sz="2400">
                <a:solidFill>
                  <a:schemeClr val="tx1"/>
                </a:solidFill>
                <a:latin typeface="Times New Roman" panose="02020603050405020304" pitchFamily="18" charset="0"/>
              </a:defRPr>
            </a:lvl8pPr>
            <a:lvl9pPr marL="3462338" defTabSz="815975" fontAlgn="base">
              <a:spcBef>
                <a:spcPct val="0"/>
              </a:spcBef>
              <a:spcAft>
                <a:spcPct val="0"/>
              </a:spcAft>
              <a:defRPr sz="2400">
                <a:solidFill>
                  <a:schemeClr val="tx1"/>
                </a:solidFill>
                <a:latin typeface="Times New Roman" panose="02020603050405020304" pitchFamily="18" charset="0"/>
              </a:defRPr>
            </a:lvl9pPr>
          </a:lstStyle>
          <a:p>
            <a:r>
              <a:rPr lang="en-US" altLang="en-US" sz="1400">
                <a:latin typeface="Verdana" panose="020B0604030504040204" pitchFamily="34" charset="0"/>
              </a:rPr>
              <a:t>Single-parent birth</a:t>
            </a:r>
          </a:p>
          <a:p>
            <a:r>
              <a:rPr lang="en-US" altLang="en-US" sz="1400">
                <a:latin typeface="Verdana" panose="020B0604030504040204" pitchFamily="34" charset="0"/>
              </a:rPr>
              <a:t>or unknown second parent</a:t>
            </a:r>
          </a:p>
        </p:txBody>
      </p:sp>
      <p:sp>
        <p:nvSpPr>
          <p:cNvPr id="2706" name="Rectangle 658">
            <a:extLst>
              <a:ext uri="{FF2B5EF4-FFF2-40B4-BE49-F238E27FC236}">
                <a16:creationId xmlns:a16="http://schemas.microsoft.com/office/drawing/2014/main" id="{41BE8266-8481-7B6D-220B-ED9C4DB543D0}"/>
              </a:ext>
            </a:extLst>
          </p:cNvPr>
          <p:cNvSpPr>
            <a:spLocks noChangeArrowheads="1"/>
          </p:cNvSpPr>
          <p:nvPr/>
        </p:nvSpPr>
        <p:spPr bwMode="auto">
          <a:xfrm>
            <a:off x="180975" y="2771775"/>
            <a:ext cx="1670050" cy="2952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81628" tIns="40813" rIns="81628" bIns="40813">
            <a:spAutoFit/>
          </a:bodyPr>
          <a:lstStyle>
            <a:lvl1pPr defTabSz="815975">
              <a:defRPr sz="2400">
                <a:solidFill>
                  <a:schemeClr val="tx1"/>
                </a:solidFill>
                <a:latin typeface="Times New Roman" panose="02020603050405020304" pitchFamily="18" charset="0"/>
              </a:defRPr>
            </a:lvl1pPr>
            <a:lvl2pPr marL="407988" defTabSz="815975">
              <a:defRPr sz="2400">
                <a:solidFill>
                  <a:schemeClr val="tx1"/>
                </a:solidFill>
                <a:latin typeface="Times New Roman" panose="02020603050405020304" pitchFamily="18" charset="0"/>
              </a:defRPr>
            </a:lvl2pPr>
            <a:lvl3pPr marL="815975" defTabSz="815975">
              <a:defRPr sz="2400">
                <a:solidFill>
                  <a:schemeClr val="tx1"/>
                </a:solidFill>
                <a:latin typeface="Times New Roman" panose="02020603050405020304" pitchFamily="18" charset="0"/>
              </a:defRPr>
            </a:lvl3pPr>
            <a:lvl4pPr marL="1223963" defTabSz="815975">
              <a:defRPr sz="2400">
                <a:solidFill>
                  <a:schemeClr val="tx1"/>
                </a:solidFill>
                <a:latin typeface="Times New Roman" panose="02020603050405020304" pitchFamily="18" charset="0"/>
              </a:defRPr>
            </a:lvl4pPr>
            <a:lvl5pPr marL="1633538" defTabSz="815975">
              <a:defRPr sz="2400">
                <a:solidFill>
                  <a:schemeClr val="tx1"/>
                </a:solidFill>
                <a:latin typeface="Times New Roman" panose="02020603050405020304" pitchFamily="18" charset="0"/>
              </a:defRPr>
            </a:lvl5pPr>
            <a:lvl6pPr marL="2090738" defTabSz="815975" fontAlgn="base">
              <a:spcBef>
                <a:spcPct val="0"/>
              </a:spcBef>
              <a:spcAft>
                <a:spcPct val="0"/>
              </a:spcAft>
              <a:defRPr sz="2400">
                <a:solidFill>
                  <a:schemeClr val="tx1"/>
                </a:solidFill>
                <a:latin typeface="Times New Roman" panose="02020603050405020304" pitchFamily="18" charset="0"/>
              </a:defRPr>
            </a:lvl6pPr>
            <a:lvl7pPr marL="2547938" defTabSz="815975" fontAlgn="base">
              <a:spcBef>
                <a:spcPct val="0"/>
              </a:spcBef>
              <a:spcAft>
                <a:spcPct val="0"/>
              </a:spcAft>
              <a:defRPr sz="2400">
                <a:solidFill>
                  <a:schemeClr val="tx1"/>
                </a:solidFill>
                <a:latin typeface="Times New Roman" panose="02020603050405020304" pitchFamily="18" charset="0"/>
              </a:defRPr>
            </a:lvl7pPr>
            <a:lvl8pPr marL="3005138" defTabSz="815975" fontAlgn="base">
              <a:spcBef>
                <a:spcPct val="0"/>
              </a:spcBef>
              <a:spcAft>
                <a:spcPct val="0"/>
              </a:spcAft>
              <a:defRPr sz="2400">
                <a:solidFill>
                  <a:schemeClr val="tx1"/>
                </a:solidFill>
                <a:latin typeface="Times New Roman" panose="02020603050405020304" pitchFamily="18" charset="0"/>
              </a:defRPr>
            </a:lvl8pPr>
            <a:lvl9pPr marL="3462338" defTabSz="815975" fontAlgn="base">
              <a:spcBef>
                <a:spcPct val="0"/>
              </a:spcBef>
              <a:spcAft>
                <a:spcPct val="0"/>
              </a:spcAft>
              <a:defRPr sz="2400">
                <a:solidFill>
                  <a:schemeClr val="tx1"/>
                </a:solidFill>
                <a:latin typeface="Times New Roman" panose="02020603050405020304" pitchFamily="18" charset="0"/>
              </a:defRPr>
            </a:lvl9pPr>
          </a:lstStyle>
          <a:p>
            <a:r>
              <a:rPr lang="en-US" altLang="en-US" sz="1400">
                <a:latin typeface="Verdana" panose="020B0604030504040204" pitchFamily="34" charset="0"/>
              </a:rPr>
              <a:t>Two-parent birth</a:t>
            </a:r>
          </a:p>
        </p:txBody>
      </p:sp>
      <p:sp>
        <p:nvSpPr>
          <p:cNvPr id="2707" name="Rectangle 659">
            <a:extLst>
              <a:ext uri="{FF2B5EF4-FFF2-40B4-BE49-F238E27FC236}">
                <a16:creationId xmlns:a16="http://schemas.microsoft.com/office/drawing/2014/main" id="{84068812-D901-ECA0-E4C9-7D28DB257AFD}"/>
              </a:ext>
            </a:extLst>
          </p:cNvPr>
          <p:cNvSpPr>
            <a:spLocks noChangeArrowheads="1"/>
          </p:cNvSpPr>
          <p:nvPr/>
        </p:nvSpPr>
        <p:spPr bwMode="auto">
          <a:xfrm>
            <a:off x="180975" y="3203575"/>
            <a:ext cx="1412875" cy="50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81628" tIns="40813" rIns="81628" bIns="40813">
            <a:spAutoFit/>
          </a:bodyPr>
          <a:lstStyle>
            <a:lvl1pPr defTabSz="815975">
              <a:defRPr sz="2400">
                <a:solidFill>
                  <a:schemeClr val="tx1"/>
                </a:solidFill>
                <a:latin typeface="Times New Roman" panose="02020603050405020304" pitchFamily="18" charset="0"/>
              </a:defRPr>
            </a:lvl1pPr>
            <a:lvl2pPr marL="407988" defTabSz="815975">
              <a:defRPr sz="2400">
                <a:solidFill>
                  <a:schemeClr val="tx1"/>
                </a:solidFill>
                <a:latin typeface="Times New Roman" panose="02020603050405020304" pitchFamily="18" charset="0"/>
              </a:defRPr>
            </a:lvl2pPr>
            <a:lvl3pPr marL="815975" defTabSz="815975">
              <a:defRPr sz="2400">
                <a:solidFill>
                  <a:schemeClr val="tx1"/>
                </a:solidFill>
                <a:latin typeface="Times New Roman" panose="02020603050405020304" pitchFamily="18" charset="0"/>
              </a:defRPr>
            </a:lvl3pPr>
            <a:lvl4pPr marL="1223963" defTabSz="815975">
              <a:defRPr sz="2400">
                <a:solidFill>
                  <a:schemeClr val="tx1"/>
                </a:solidFill>
                <a:latin typeface="Times New Roman" panose="02020603050405020304" pitchFamily="18" charset="0"/>
              </a:defRPr>
            </a:lvl4pPr>
            <a:lvl5pPr marL="1633538" defTabSz="815975">
              <a:defRPr sz="2400">
                <a:solidFill>
                  <a:schemeClr val="tx1"/>
                </a:solidFill>
                <a:latin typeface="Times New Roman" panose="02020603050405020304" pitchFamily="18" charset="0"/>
              </a:defRPr>
            </a:lvl5pPr>
            <a:lvl6pPr marL="2090738" defTabSz="815975" fontAlgn="base">
              <a:spcBef>
                <a:spcPct val="0"/>
              </a:spcBef>
              <a:spcAft>
                <a:spcPct val="0"/>
              </a:spcAft>
              <a:defRPr sz="2400">
                <a:solidFill>
                  <a:schemeClr val="tx1"/>
                </a:solidFill>
                <a:latin typeface="Times New Roman" panose="02020603050405020304" pitchFamily="18" charset="0"/>
              </a:defRPr>
            </a:lvl6pPr>
            <a:lvl7pPr marL="2547938" defTabSz="815975" fontAlgn="base">
              <a:spcBef>
                <a:spcPct val="0"/>
              </a:spcBef>
              <a:spcAft>
                <a:spcPct val="0"/>
              </a:spcAft>
              <a:defRPr sz="2400">
                <a:solidFill>
                  <a:schemeClr val="tx1"/>
                </a:solidFill>
                <a:latin typeface="Times New Roman" panose="02020603050405020304" pitchFamily="18" charset="0"/>
              </a:defRPr>
            </a:lvl7pPr>
            <a:lvl8pPr marL="3005138" defTabSz="815975" fontAlgn="base">
              <a:spcBef>
                <a:spcPct val="0"/>
              </a:spcBef>
              <a:spcAft>
                <a:spcPct val="0"/>
              </a:spcAft>
              <a:defRPr sz="2400">
                <a:solidFill>
                  <a:schemeClr val="tx1"/>
                </a:solidFill>
                <a:latin typeface="Times New Roman" panose="02020603050405020304" pitchFamily="18" charset="0"/>
              </a:defRPr>
            </a:lvl8pPr>
            <a:lvl9pPr marL="3462338" defTabSz="815975" fontAlgn="base">
              <a:spcBef>
                <a:spcPct val="0"/>
              </a:spcBef>
              <a:spcAft>
                <a:spcPct val="0"/>
              </a:spcAft>
              <a:defRPr sz="2400">
                <a:solidFill>
                  <a:schemeClr val="tx1"/>
                </a:solidFill>
                <a:latin typeface="Times New Roman" panose="02020603050405020304" pitchFamily="18" charset="0"/>
              </a:defRPr>
            </a:lvl9pPr>
          </a:lstStyle>
          <a:p>
            <a:r>
              <a:rPr lang="en-US" altLang="en-US" sz="1400">
                <a:latin typeface="Verdana" panose="020B0604030504040204" pitchFamily="34" charset="0"/>
              </a:rPr>
              <a:t>Relationship or marriage</a:t>
            </a:r>
          </a:p>
        </p:txBody>
      </p:sp>
      <p:sp>
        <p:nvSpPr>
          <p:cNvPr id="2708" name="Rectangle 660">
            <a:extLst>
              <a:ext uri="{FF2B5EF4-FFF2-40B4-BE49-F238E27FC236}">
                <a16:creationId xmlns:a16="http://schemas.microsoft.com/office/drawing/2014/main" id="{EDCE53DC-7299-FAF9-2BF4-6EAFECB2FD87}"/>
              </a:ext>
            </a:extLst>
          </p:cNvPr>
          <p:cNvSpPr>
            <a:spLocks noChangeArrowheads="1"/>
          </p:cNvSpPr>
          <p:nvPr/>
        </p:nvSpPr>
        <p:spPr bwMode="auto">
          <a:xfrm>
            <a:off x="263525" y="1503363"/>
            <a:ext cx="771525" cy="336550"/>
          </a:xfrm>
          <a:prstGeom prst="rect">
            <a:avLst/>
          </a:prstGeom>
          <a:solidFill>
            <a:srgbClr val="DDDDDD"/>
          </a:solidFill>
          <a:ln w="9525">
            <a:solidFill>
              <a:schemeClr val="bg2"/>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81628" tIns="40813" rIns="81628" bIns="40813">
            <a:spAutoFit/>
          </a:bodyPr>
          <a:lstStyle>
            <a:lvl1pPr defTabSz="815975">
              <a:defRPr sz="2400">
                <a:solidFill>
                  <a:schemeClr val="tx1"/>
                </a:solidFill>
                <a:latin typeface="Times New Roman" panose="02020603050405020304" pitchFamily="18" charset="0"/>
              </a:defRPr>
            </a:lvl1pPr>
            <a:lvl2pPr marL="407988" defTabSz="815975">
              <a:defRPr sz="2400">
                <a:solidFill>
                  <a:schemeClr val="tx1"/>
                </a:solidFill>
                <a:latin typeface="Times New Roman" panose="02020603050405020304" pitchFamily="18" charset="0"/>
              </a:defRPr>
            </a:lvl2pPr>
            <a:lvl3pPr marL="815975" defTabSz="815975">
              <a:defRPr sz="2400">
                <a:solidFill>
                  <a:schemeClr val="tx1"/>
                </a:solidFill>
                <a:latin typeface="Times New Roman" panose="02020603050405020304" pitchFamily="18" charset="0"/>
              </a:defRPr>
            </a:lvl3pPr>
            <a:lvl4pPr marL="1223963" defTabSz="815975">
              <a:defRPr sz="2400">
                <a:solidFill>
                  <a:schemeClr val="tx1"/>
                </a:solidFill>
                <a:latin typeface="Times New Roman" panose="02020603050405020304" pitchFamily="18" charset="0"/>
              </a:defRPr>
            </a:lvl4pPr>
            <a:lvl5pPr marL="1633538" defTabSz="815975">
              <a:defRPr sz="2400">
                <a:solidFill>
                  <a:schemeClr val="tx1"/>
                </a:solidFill>
                <a:latin typeface="Times New Roman" panose="02020603050405020304" pitchFamily="18" charset="0"/>
              </a:defRPr>
            </a:lvl5pPr>
            <a:lvl6pPr marL="2090738" defTabSz="815975" fontAlgn="base">
              <a:spcBef>
                <a:spcPct val="0"/>
              </a:spcBef>
              <a:spcAft>
                <a:spcPct val="0"/>
              </a:spcAft>
              <a:defRPr sz="2400">
                <a:solidFill>
                  <a:schemeClr val="tx1"/>
                </a:solidFill>
                <a:latin typeface="Times New Roman" panose="02020603050405020304" pitchFamily="18" charset="0"/>
              </a:defRPr>
            </a:lvl6pPr>
            <a:lvl7pPr marL="2547938" defTabSz="815975" fontAlgn="base">
              <a:spcBef>
                <a:spcPct val="0"/>
              </a:spcBef>
              <a:spcAft>
                <a:spcPct val="0"/>
              </a:spcAft>
              <a:defRPr sz="2400">
                <a:solidFill>
                  <a:schemeClr val="tx1"/>
                </a:solidFill>
                <a:latin typeface="Times New Roman" panose="02020603050405020304" pitchFamily="18" charset="0"/>
              </a:defRPr>
            </a:lvl7pPr>
            <a:lvl8pPr marL="3005138" defTabSz="815975" fontAlgn="base">
              <a:spcBef>
                <a:spcPct val="0"/>
              </a:spcBef>
              <a:spcAft>
                <a:spcPct val="0"/>
              </a:spcAft>
              <a:defRPr sz="2400">
                <a:solidFill>
                  <a:schemeClr val="tx1"/>
                </a:solidFill>
                <a:latin typeface="Times New Roman" panose="02020603050405020304" pitchFamily="18" charset="0"/>
              </a:defRPr>
            </a:lvl8pPr>
            <a:lvl9pPr marL="3462338" defTabSz="815975" fontAlgn="base">
              <a:spcBef>
                <a:spcPct val="0"/>
              </a:spcBef>
              <a:spcAft>
                <a:spcPct val="0"/>
              </a:spcAft>
              <a:defRPr sz="2400">
                <a:solidFill>
                  <a:schemeClr val="tx1"/>
                </a:solidFill>
                <a:latin typeface="Times New Roman" panose="02020603050405020304" pitchFamily="18" charset="0"/>
              </a:defRPr>
            </a:lvl9pPr>
          </a:lstStyle>
          <a:p>
            <a:r>
              <a:rPr lang="en-US" altLang="en-US" sz="1600" b="1">
                <a:latin typeface="Verdana" panose="020B0604030504040204" pitchFamily="34" charset="0"/>
              </a:rPr>
              <a:t>Lines</a:t>
            </a:r>
          </a:p>
        </p:txBody>
      </p:sp>
      <p:sp>
        <p:nvSpPr>
          <p:cNvPr id="2709" name="AutoShape 661">
            <a:extLst>
              <a:ext uri="{FF2B5EF4-FFF2-40B4-BE49-F238E27FC236}">
                <a16:creationId xmlns:a16="http://schemas.microsoft.com/office/drawing/2014/main" id="{523DF630-AAAA-5B44-337A-541D71898580}"/>
              </a:ext>
            </a:extLst>
          </p:cNvPr>
          <p:cNvSpPr>
            <a:spLocks noChangeArrowheads="1"/>
          </p:cNvSpPr>
          <p:nvPr/>
        </p:nvSpPr>
        <p:spPr bwMode="auto">
          <a:xfrm>
            <a:off x="14179550" y="1262063"/>
            <a:ext cx="911225" cy="346075"/>
          </a:xfrm>
          <a:prstGeom prst="roundRect">
            <a:avLst>
              <a:gd name="adj" fmla="val 16667"/>
            </a:avLst>
          </a:prstGeom>
          <a:solidFill>
            <a:srgbClr val="FBD9F8"/>
          </a:solidFill>
          <a:ln>
            <a:noFill/>
          </a:ln>
          <a:effectLst/>
          <a:extLst>
            <a:ext uri="{91240B29-F687-4F45-9708-019B960494DF}">
              <a14:hiddenLine xmlns:a14="http://schemas.microsoft.com/office/drawing/2010/main" w="12700">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130602" tIns="65302" rIns="130602" bIns="65302" anchor="ctr"/>
          <a:lstStyle>
            <a:lvl1pPr defTabSz="1306513">
              <a:defRPr sz="2400">
                <a:solidFill>
                  <a:schemeClr val="tx1"/>
                </a:solidFill>
                <a:latin typeface="Times New Roman" panose="02020603050405020304" pitchFamily="18" charset="0"/>
              </a:defRPr>
            </a:lvl1pPr>
            <a:lvl2pPr marL="654050" defTabSz="1306513">
              <a:defRPr sz="2400">
                <a:solidFill>
                  <a:schemeClr val="tx1"/>
                </a:solidFill>
                <a:latin typeface="Times New Roman" panose="02020603050405020304" pitchFamily="18" charset="0"/>
              </a:defRPr>
            </a:lvl2pPr>
            <a:lvl3pPr marL="1306513" defTabSz="1306513">
              <a:defRPr sz="2400">
                <a:solidFill>
                  <a:schemeClr val="tx1"/>
                </a:solidFill>
                <a:latin typeface="Times New Roman" panose="02020603050405020304" pitchFamily="18" charset="0"/>
              </a:defRPr>
            </a:lvl3pPr>
            <a:lvl4pPr marL="1960563" defTabSz="1306513">
              <a:defRPr sz="2400">
                <a:solidFill>
                  <a:schemeClr val="tx1"/>
                </a:solidFill>
                <a:latin typeface="Times New Roman" panose="02020603050405020304" pitchFamily="18" charset="0"/>
              </a:defRPr>
            </a:lvl4pPr>
            <a:lvl5pPr marL="2611438" defTabSz="1306513">
              <a:defRPr sz="2400">
                <a:solidFill>
                  <a:schemeClr val="tx1"/>
                </a:solidFill>
                <a:latin typeface="Times New Roman" panose="02020603050405020304" pitchFamily="18" charset="0"/>
              </a:defRPr>
            </a:lvl5pPr>
            <a:lvl6pPr marL="3068638" defTabSz="1306513" fontAlgn="base">
              <a:spcBef>
                <a:spcPct val="0"/>
              </a:spcBef>
              <a:spcAft>
                <a:spcPct val="0"/>
              </a:spcAft>
              <a:defRPr sz="2400">
                <a:solidFill>
                  <a:schemeClr val="tx1"/>
                </a:solidFill>
                <a:latin typeface="Times New Roman" panose="02020603050405020304" pitchFamily="18" charset="0"/>
              </a:defRPr>
            </a:lvl6pPr>
            <a:lvl7pPr marL="3525838" defTabSz="1306513" fontAlgn="base">
              <a:spcBef>
                <a:spcPct val="0"/>
              </a:spcBef>
              <a:spcAft>
                <a:spcPct val="0"/>
              </a:spcAft>
              <a:defRPr sz="2400">
                <a:solidFill>
                  <a:schemeClr val="tx1"/>
                </a:solidFill>
                <a:latin typeface="Times New Roman" panose="02020603050405020304" pitchFamily="18" charset="0"/>
              </a:defRPr>
            </a:lvl7pPr>
            <a:lvl8pPr marL="3983038" defTabSz="1306513" fontAlgn="base">
              <a:spcBef>
                <a:spcPct val="0"/>
              </a:spcBef>
              <a:spcAft>
                <a:spcPct val="0"/>
              </a:spcAft>
              <a:defRPr sz="2400">
                <a:solidFill>
                  <a:schemeClr val="tx1"/>
                </a:solidFill>
                <a:latin typeface="Times New Roman" panose="02020603050405020304" pitchFamily="18" charset="0"/>
              </a:defRPr>
            </a:lvl8pPr>
            <a:lvl9pPr marL="4440238" defTabSz="1306513" fontAlgn="base">
              <a:spcBef>
                <a:spcPct val="0"/>
              </a:spcBef>
              <a:spcAft>
                <a:spcPct val="0"/>
              </a:spcAft>
              <a:defRPr sz="2400">
                <a:solidFill>
                  <a:schemeClr val="tx1"/>
                </a:solidFill>
                <a:latin typeface="Times New Roman" panose="02020603050405020304" pitchFamily="18" charset="0"/>
              </a:defRPr>
            </a:lvl9pPr>
          </a:lstStyle>
          <a:p>
            <a:pPr algn="ctr"/>
            <a:r>
              <a:rPr lang="en-US" altLang="en-US" sz="1200">
                <a:latin typeface="Verdana" panose="020B0604030504040204" pitchFamily="34" charset="0"/>
              </a:rPr>
              <a:t>Nyx</a:t>
            </a:r>
          </a:p>
          <a:p>
            <a:pPr algn="ctr"/>
            <a:r>
              <a:rPr lang="en-US" altLang="en-US" sz="1200">
                <a:latin typeface="Verdana" panose="020B0604030504040204" pitchFamily="34" charset="0"/>
              </a:rPr>
              <a:t>(Night)</a:t>
            </a:r>
          </a:p>
        </p:txBody>
      </p:sp>
      <p:cxnSp>
        <p:nvCxnSpPr>
          <p:cNvPr id="2710" name="AutoShape 662">
            <a:extLst>
              <a:ext uri="{FF2B5EF4-FFF2-40B4-BE49-F238E27FC236}">
                <a16:creationId xmlns:a16="http://schemas.microsoft.com/office/drawing/2014/main" id="{ED6E44F7-721D-A8A7-9C23-FCF4A20999CF}"/>
              </a:ext>
            </a:extLst>
          </p:cNvPr>
          <p:cNvCxnSpPr>
            <a:cxnSpLocks noChangeShapeType="1"/>
            <a:stCxn id="2567" idx="2"/>
            <a:endCxn id="2709" idx="0"/>
          </p:cNvCxnSpPr>
          <p:nvPr/>
        </p:nvCxnSpPr>
        <p:spPr bwMode="auto">
          <a:xfrm rot="16200000" flipH="1">
            <a:off x="13030200" y="-342900"/>
            <a:ext cx="576263" cy="2633663"/>
          </a:xfrm>
          <a:prstGeom prst="bentConnector3">
            <a:avLst>
              <a:gd name="adj1" fmla="val 49861"/>
            </a:avLst>
          </a:prstGeom>
          <a:noFill/>
          <a:ln w="22225">
            <a:solidFill>
              <a:srgbClr val="3366FF"/>
            </a:solidFill>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2711" name="AutoShape 663">
            <a:extLst>
              <a:ext uri="{FF2B5EF4-FFF2-40B4-BE49-F238E27FC236}">
                <a16:creationId xmlns:a16="http://schemas.microsoft.com/office/drawing/2014/main" id="{EDE99AFC-5107-7487-259F-7091C0CC92A0}"/>
              </a:ext>
            </a:extLst>
          </p:cNvPr>
          <p:cNvSpPr>
            <a:spLocks noChangeArrowheads="1"/>
          </p:cNvSpPr>
          <p:nvPr/>
        </p:nvSpPr>
        <p:spPr bwMode="auto">
          <a:xfrm>
            <a:off x="14014450" y="2303463"/>
            <a:ext cx="912813" cy="346075"/>
          </a:xfrm>
          <a:prstGeom prst="roundRect">
            <a:avLst>
              <a:gd name="adj" fmla="val 16667"/>
            </a:avLst>
          </a:prstGeom>
          <a:solidFill>
            <a:srgbClr val="D6E0FE"/>
          </a:solidFill>
          <a:ln>
            <a:noFill/>
          </a:ln>
          <a:effectLst/>
          <a:extLst>
            <a:ext uri="{91240B29-F687-4F45-9708-019B960494DF}">
              <a14:hiddenLine xmlns:a14="http://schemas.microsoft.com/office/drawing/2010/main" w="12700">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130602" tIns="65302" rIns="130602" bIns="65302" anchor="ctr"/>
          <a:lstStyle>
            <a:lvl1pPr defTabSz="1306513">
              <a:defRPr sz="2400">
                <a:solidFill>
                  <a:schemeClr val="tx1"/>
                </a:solidFill>
                <a:latin typeface="Times New Roman" panose="02020603050405020304" pitchFamily="18" charset="0"/>
              </a:defRPr>
            </a:lvl1pPr>
            <a:lvl2pPr marL="654050" defTabSz="1306513">
              <a:defRPr sz="2400">
                <a:solidFill>
                  <a:schemeClr val="tx1"/>
                </a:solidFill>
                <a:latin typeface="Times New Roman" panose="02020603050405020304" pitchFamily="18" charset="0"/>
              </a:defRPr>
            </a:lvl2pPr>
            <a:lvl3pPr marL="1306513" defTabSz="1306513">
              <a:defRPr sz="2400">
                <a:solidFill>
                  <a:schemeClr val="tx1"/>
                </a:solidFill>
                <a:latin typeface="Times New Roman" panose="02020603050405020304" pitchFamily="18" charset="0"/>
              </a:defRPr>
            </a:lvl3pPr>
            <a:lvl4pPr marL="1960563" defTabSz="1306513">
              <a:defRPr sz="2400">
                <a:solidFill>
                  <a:schemeClr val="tx1"/>
                </a:solidFill>
                <a:latin typeface="Times New Roman" panose="02020603050405020304" pitchFamily="18" charset="0"/>
              </a:defRPr>
            </a:lvl4pPr>
            <a:lvl5pPr marL="2611438" defTabSz="1306513">
              <a:defRPr sz="2400">
                <a:solidFill>
                  <a:schemeClr val="tx1"/>
                </a:solidFill>
                <a:latin typeface="Times New Roman" panose="02020603050405020304" pitchFamily="18" charset="0"/>
              </a:defRPr>
            </a:lvl5pPr>
            <a:lvl6pPr marL="3068638" defTabSz="1306513" fontAlgn="base">
              <a:spcBef>
                <a:spcPct val="0"/>
              </a:spcBef>
              <a:spcAft>
                <a:spcPct val="0"/>
              </a:spcAft>
              <a:defRPr sz="2400">
                <a:solidFill>
                  <a:schemeClr val="tx1"/>
                </a:solidFill>
                <a:latin typeface="Times New Roman" panose="02020603050405020304" pitchFamily="18" charset="0"/>
              </a:defRPr>
            </a:lvl6pPr>
            <a:lvl7pPr marL="3525838" defTabSz="1306513" fontAlgn="base">
              <a:spcBef>
                <a:spcPct val="0"/>
              </a:spcBef>
              <a:spcAft>
                <a:spcPct val="0"/>
              </a:spcAft>
              <a:defRPr sz="2400">
                <a:solidFill>
                  <a:schemeClr val="tx1"/>
                </a:solidFill>
                <a:latin typeface="Times New Roman" panose="02020603050405020304" pitchFamily="18" charset="0"/>
              </a:defRPr>
            </a:lvl7pPr>
            <a:lvl8pPr marL="3983038" defTabSz="1306513" fontAlgn="base">
              <a:spcBef>
                <a:spcPct val="0"/>
              </a:spcBef>
              <a:spcAft>
                <a:spcPct val="0"/>
              </a:spcAft>
              <a:defRPr sz="2400">
                <a:solidFill>
                  <a:schemeClr val="tx1"/>
                </a:solidFill>
                <a:latin typeface="Times New Roman" panose="02020603050405020304" pitchFamily="18" charset="0"/>
              </a:defRPr>
            </a:lvl8pPr>
            <a:lvl9pPr marL="4440238" defTabSz="1306513" fontAlgn="base">
              <a:spcBef>
                <a:spcPct val="0"/>
              </a:spcBef>
              <a:spcAft>
                <a:spcPct val="0"/>
              </a:spcAft>
              <a:defRPr sz="2400">
                <a:solidFill>
                  <a:schemeClr val="tx1"/>
                </a:solidFill>
                <a:latin typeface="Times New Roman" panose="02020603050405020304" pitchFamily="18" charset="0"/>
              </a:defRPr>
            </a:lvl9pPr>
          </a:lstStyle>
          <a:p>
            <a:pPr algn="ctr"/>
            <a:r>
              <a:rPr lang="en-US" altLang="en-US" sz="1200">
                <a:latin typeface="Verdana" panose="020B0604030504040204" pitchFamily="34" charset="0"/>
              </a:rPr>
              <a:t>Aether</a:t>
            </a:r>
          </a:p>
        </p:txBody>
      </p:sp>
      <p:sp>
        <p:nvSpPr>
          <p:cNvPr id="2712" name="AutoShape 664">
            <a:extLst>
              <a:ext uri="{FF2B5EF4-FFF2-40B4-BE49-F238E27FC236}">
                <a16:creationId xmlns:a16="http://schemas.microsoft.com/office/drawing/2014/main" id="{FF70CE43-59DF-E7D8-EA3E-1EC36994B04B}"/>
              </a:ext>
            </a:extLst>
          </p:cNvPr>
          <p:cNvSpPr>
            <a:spLocks noChangeArrowheads="1"/>
          </p:cNvSpPr>
          <p:nvPr/>
        </p:nvSpPr>
        <p:spPr bwMode="auto">
          <a:xfrm>
            <a:off x="15359063" y="2303463"/>
            <a:ext cx="912812" cy="346075"/>
          </a:xfrm>
          <a:prstGeom prst="roundRect">
            <a:avLst>
              <a:gd name="adj" fmla="val 16667"/>
            </a:avLst>
          </a:prstGeom>
          <a:solidFill>
            <a:srgbClr val="FBD9F8"/>
          </a:solidFill>
          <a:ln>
            <a:noFill/>
          </a:ln>
          <a:effectLst/>
          <a:extLst>
            <a:ext uri="{91240B29-F687-4F45-9708-019B960494DF}">
              <a14:hiddenLine xmlns:a14="http://schemas.microsoft.com/office/drawing/2010/main" w="12700">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130602" tIns="65302" rIns="130602" bIns="65302" anchor="ctr"/>
          <a:lstStyle>
            <a:lvl1pPr defTabSz="1306513">
              <a:defRPr sz="2400">
                <a:solidFill>
                  <a:schemeClr val="tx1"/>
                </a:solidFill>
                <a:latin typeface="Times New Roman" panose="02020603050405020304" pitchFamily="18" charset="0"/>
              </a:defRPr>
            </a:lvl1pPr>
            <a:lvl2pPr marL="654050" defTabSz="1306513">
              <a:defRPr sz="2400">
                <a:solidFill>
                  <a:schemeClr val="tx1"/>
                </a:solidFill>
                <a:latin typeface="Times New Roman" panose="02020603050405020304" pitchFamily="18" charset="0"/>
              </a:defRPr>
            </a:lvl2pPr>
            <a:lvl3pPr marL="1306513" defTabSz="1306513">
              <a:defRPr sz="2400">
                <a:solidFill>
                  <a:schemeClr val="tx1"/>
                </a:solidFill>
                <a:latin typeface="Times New Roman" panose="02020603050405020304" pitchFamily="18" charset="0"/>
              </a:defRPr>
            </a:lvl3pPr>
            <a:lvl4pPr marL="1960563" defTabSz="1306513">
              <a:defRPr sz="2400">
                <a:solidFill>
                  <a:schemeClr val="tx1"/>
                </a:solidFill>
                <a:latin typeface="Times New Roman" panose="02020603050405020304" pitchFamily="18" charset="0"/>
              </a:defRPr>
            </a:lvl4pPr>
            <a:lvl5pPr marL="2611438" defTabSz="1306513">
              <a:defRPr sz="2400">
                <a:solidFill>
                  <a:schemeClr val="tx1"/>
                </a:solidFill>
                <a:latin typeface="Times New Roman" panose="02020603050405020304" pitchFamily="18" charset="0"/>
              </a:defRPr>
            </a:lvl5pPr>
            <a:lvl6pPr marL="3068638" defTabSz="1306513" fontAlgn="base">
              <a:spcBef>
                <a:spcPct val="0"/>
              </a:spcBef>
              <a:spcAft>
                <a:spcPct val="0"/>
              </a:spcAft>
              <a:defRPr sz="2400">
                <a:solidFill>
                  <a:schemeClr val="tx1"/>
                </a:solidFill>
                <a:latin typeface="Times New Roman" panose="02020603050405020304" pitchFamily="18" charset="0"/>
              </a:defRPr>
            </a:lvl6pPr>
            <a:lvl7pPr marL="3525838" defTabSz="1306513" fontAlgn="base">
              <a:spcBef>
                <a:spcPct val="0"/>
              </a:spcBef>
              <a:spcAft>
                <a:spcPct val="0"/>
              </a:spcAft>
              <a:defRPr sz="2400">
                <a:solidFill>
                  <a:schemeClr val="tx1"/>
                </a:solidFill>
                <a:latin typeface="Times New Roman" panose="02020603050405020304" pitchFamily="18" charset="0"/>
              </a:defRPr>
            </a:lvl7pPr>
            <a:lvl8pPr marL="3983038" defTabSz="1306513" fontAlgn="base">
              <a:spcBef>
                <a:spcPct val="0"/>
              </a:spcBef>
              <a:spcAft>
                <a:spcPct val="0"/>
              </a:spcAft>
              <a:defRPr sz="2400">
                <a:solidFill>
                  <a:schemeClr val="tx1"/>
                </a:solidFill>
                <a:latin typeface="Times New Roman" panose="02020603050405020304" pitchFamily="18" charset="0"/>
              </a:defRPr>
            </a:lvl8pPr>
            <a:lvl9pPr marL="4440238" defTabSz="1306513" fontAlgn="base">
              <a:spcBef>
                <a:spcPct val="0"/>
              </a:spcBef>
              <a:spcAft>
                <a:spcPct val="0"/>
              </a:spcAft>
              <a:defRPr sz="2400">
                <a:solidFill>
                  <a:schemeClr val="tx1"/>
                </a:solidFill>
                <a:latin typeface="Times New Roman" panose="02020603050405020304" pitchFamily="18" charset="0"/>
              </a:defRPr>
            </a:lvl9pPr>
          </a:lstStyle>
          <a:p>
            <a:pPr algn="ctr"/>
            <a:r>
              <a:rPr lang="en-US" altLang="en-US" sz="1200">
                <a:latin typeface="Verdana" panose="020B0604030504040204" pitchFamily="34" charset="0"/>
              </a:rPr>
              <a:t>Hemera</a:t>
            </a:r>
          </a:p>
        </p:txBody>
      </p:sp>
      <p:cxnSp>
        <p:nvCxnSpPr>
          <p:cNvPr id="2713" name="AutoShape 665">
            <a:extLst>
              <a:ext uri="{FF2B5EF4-FFF2-40B4-BE49-F238E27FC236}">
                <a16:creationId xmlns:a16="http://schemas.microsoft.com/office/drawing/2014/main" id="{5C3D085A-4FD7-78A1-06CC-DD35BE0B2EDE}"/>
              </a:ext>
            </a:extLst>
          </p:cNvPr>
          <p:cNvCxnSpPr>
            <a:cxnSpLocks noChangeShapeType="1"/>
            <a:stCxn id="2571" idx="2"/>
            <a:endCxn id="2709" idx="2"/>
          </p:cNvCxnSpPr>
          <p:nvPr/>
        </p:nvCxnSpPr>
        <p:spPr bwMode="auto">
          <a:xfrm rot="5400000">
            <a:off x="15292388" y="950913"/>
            <a:ext cx="1587" cy="1316037"/>
          </a:xfrm>
          <a:prstGeom prst="curvedConnector3">
            <a:avLst>
              <a:gd name="adj1" fmla="val 4199995"/>
            </a:avLst>
          </a:prstGeom>
          <a:noFill/>
          <a:ln w="22225">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2714" name="AutoShape 666">
            <a:extLst>
              <a:ext uri="{FF2B5EF4-FFF2-40B4-BE49-F238E27FC236}">
                <a16:creationId xmlns:a16="http://schemas.microsoft.com/office/drawing/2014/main" id="{9633A496-706E-AFC4-54D5-A90BE8297F25}"/>
              </a:ext>
            </a:extLst>
          </p:cNvPr>
          <p:cNvCxnSpPr>
            <a:cxnSpLocks noChangeShapeType="1"/>
            <a:stCxn id="2715" idx="4"/>
            <a:endCxn id="2711" idx="0"/>
          </p:cNvCxnSpPr>
          <p:nvPr/>
        </p:nvCxnSpPr>
        <p:spPr bwMode="auto">
          <a:xfrm rot="5400000">
            <a:off x="14528800" y="1649413"/>
            <a:ext cx="596900" cy="711200"/>
          </a:xfrm>
          <a:prstGeom prst="bentConnector3">
            <a:avLst>
              <a:gd name="adj1" fmla="val 48935"/>
            </a:avLst>
          </a:prstGeom>
          <a:noFill/>
          <a:ln w="22225">
            <a:solidFill>
              <a:srgbClr val="339966"/>
            </a:solidFill>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2715" name="Oval 667">
            <a:extLst>
              <a:ext uri="{FF2B5EF4-FFF2-40B4-BE49-F238E27FC236}">
                <a16:creationId xmlns:a16="http://schemas.microsoft.com/office/drawing/2014/main" id="{A922B86C-2D3C-2F5D-8A3B-E947FB882420}"/>
              </a:ext>
            </a:extLst>
          </p:cNvPr>
          <p:cNvSpPr>
            <a:spLocks noChangeArrowheads="1"/>
          </p:cNvSpPr>
          <p:nvPr/>
        </p:nvSpPr>
        <p:spPr bwMode="auto">
          <a:xfrm>
            <a:off x="15157450" y="1643063"/>
            <a:ext cx="50800" cy="52387"/>
          </a:xfrm>
          <a:prstGeom prst="ellipse">
            <a:avLst/>
          </a:prstGeom>
          <a:solidFill>
            <a:schemeClr val="tx2"/>
          </a:solidFill>
          <a:ln w="222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cxnSp>
        <p:nvCxnSpPr>
          <p:cNvPr id="2716" name="AutoShape 668">
            <a:extLst>
              <a:ext uri="{FF2B5EF4-FFF2-40B4-BE49-F238E27FC236}">
                <a16:creationId xmlns:a16="http://schemas.microsoft.com/office/drawing/2014/main" id="{D514FD2E-8DB9-ABF6-9D49-CFB3487DC299}"/>
              </a:ext>
            </a:extLst>
          </p:cNvPr>
          <p:cNvCxnSpPr>
            <a:cxnSpLocks noChangeShapeType="1"/>
            <a:stCxn id="2715" idx="4"/>
            <a:endCxn id="2712" idx="0"/>
          </p:cNvCxnSpPr>
          <p:nvPr/>
        </p:nvCxnSpPr>
        <p:spPr bwMode="auto">
          <a:xfrm rot="16200000" flipH="1">
            <a:off x="15201107" y="1688306"/>
            <a:ext cx="596900" cy="633413"/>
          </a:xfrm>
          <a:prstGeom prst="bentConnector3">
            <a:avLst>
              <a:gd name="adj1" fmla="val 48935"/>
            </a:avLst>
          </a:prstGeom>
          <a:noFill/>
          <a:ln w="22225">
            <a:solidFill>
              <a:srgbClr val="339966"/>
            </a:solidFill>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2717" name="AutoShape 669">
            <a:extLst>
              <a:ext uri="{FF2B5EF4-FFF2-40B4-BE49-F238E27FC236}">
                <a16:creationId xmlns:a16="http://schemas.microsoft.com/office/drawing/2014/main" id="{470C09B5-E78F-BE3D-019F-DF3196BBE2C0}"/>
              </a:ext>
            </a:extLst>
          </p:cNvPr>
          <p:cNvCxnSpPr>
            <a:cxnSpLocks noChangeShapeType="1"/>
            <a:stCxn id="2571" idx="2"/>
            <a:endCxn id="2718" idx="0"/>
          </p:cNvCxnSpPr>
          <p:nvPr/>
        </p:nvCxnSpPr>
        <p:spPr bwMode="auto">
          <a:xfrm rot="16200000" flipH="1">
            <a:off x="16140906" y="1418432"/>
            <a:ext cx="695325" cy="1074738"/>
          </a:xfrm>
          <a:prstGeom prst="bentConnector3">
            <a:avLst>
              <a:gd name="adj1" fmla="val 50000"/>
            </a:avLst>
          </a:prstGeom>
          <a:noFill/>
          <a:ln w="22225">
            <a:solidFill>
              <a:srgbClr val="3366FF"/>
            </a:solidFill>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2718" name="AutoShape 670">
            <a:extLst>
              <a:ext uri="{FF2B5EF4-FFF2-40B4-BE49-F238E27FC236}">
                <a16:creationId xmlns:a16="http://schemas.microsoft.com/office/drawing/2014/main" id="{8008F89F-0E71-FBD1-33F3-7CF33342AB51}"/>
              </a:ext>
            </a:extLst>
          </p:cNvPr>
          <p:cNvSpPr>
            <a:spLocks noChangeArrowheads="1"/>
          </p:cNvSpPr>
          <p:nvPr/>
        </p:nvSpPr>
        <p:spPr bwMode="auto">
          <a:xfrm>
            <a:off x="16570325" y="2303463"/>
            <a:ext cx="911225" cy="346075"/>
          </a:xfrm>
          <a:prstGeom prst="roundRect">
            <a:avLst>
              <a:gd name="adj" fmla="val 16667"/>
            </a:avLst>
          </a:prstGeom>
          <a:solidFill>
            <a:srgbClr val="D6E0FE"/>
          </a:solidFill>
          <a:ln>
            <a:noFill/>
          </a:ln>
          <a:effectLst/>
          <a:extLst>
            <a:ext uri="{91240B29-F687-4F45-9708-019B960494DF}">
              <a14:hiddenLine xmlns:a14="http://schemas.microsoft.com/office/drawing/2010/main" w="12700">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130602" tIns="65302" rIns="130602" bIns="65302" anchor="ctr"/>
          <a:lstStyle>
            <a:lvl1pPr defTabSz="1306513">
              <a:defRPr sz="2400">
                <a:solidFill>
                  <a:schemeClr val="tx1"/>
                </a:solidFill>
                <a:latin typeface="Times New Roman" panose="02020603050405020304" pitchFamily="18" charset="0"/>
              </a:defRPr>
            </a:lvl1pPr>
            <a:lvl2pPr marL="654050" defTabSz="1306513">
              <a:defRPr sz="2400">
                <a:solidFill>
                  <a:schemeClr val="tx1"/>
                </a:solidFill>
                <a:latin typeface="Times New Roman" panose="02020603050405020304" pitchFamily="18" charset="0"/>
              </a:defRPr>
            </a:lvl2pPr>
            <a:lvl3pPr marL="1306513" defTabSz="1306513">
              <a:defRPr sz="2400">
                <a:solidFill>
                  <a:schemeClr val="tx1"/>
                </a:solidFill>
                <a:latin typeface="Times New Roman" panose="02020603050405020304" pitchFamily="18" charset="0"/>
              </a:defRPr>
            </a:lvl3pPr>
            <a:lvl4pPr marL="1960563" defTabSz="1306513">
              <a:defRPr sz="2400">
                <a:solidFill>
                  <a:schemeClr val="tx1"/>
                </a:solidFill>
                <a:latin typeface="Times New Roman" panose="02020603050405020304" pitchFamily="18" charset="0"/>
              </a:defRPr>
            </a:lvl4pPr>
            <a:lvl5pPr marL="2611438" defTabSz="1306513">
              <a:defRPr sz="2400">
                <a:solidFill>
                  <a:schemeClr val="tx1"/>
                </a:solidFill>
                <a:latin typeface="Times New Roman" panose="02020603050405020304" pitchFamily="18" charset="0"/>
              </a:defRPr>
            </a:lvl5pPr>
            <a:lvl6pPr marL="3068638" defTabSz="1306513" fontAlgn="base">
              <a:spcBef>
                <a:spcPct val="0"/>
              </a:spcBef>
              <a:spcAft>
                <a:spcPct val="0"/>
              </a:spcAft>
              <a:defRPr sz="2400">
                <a:solidFill>
                  <a:schemeClr val="tx1"/>
                </a:solidFill>
                <a:latin typeface="Times New Roman" panose="02020603050405020304" pitchFamily="18" charset="0"/>
              </a:defRPr>
            </a:lvl6pPr>
            <a:lvl7pPr marL="3525838" defTabSz="1306513" fontAlgn="base">
              <a:spcBef>
                <a:spcPct val="0"/>
              </a:spcBef>
              <a:spcAft>
                <a:spcPct val="0"/>
              </a:spcAft>
              <a:defRPr sz="2400">
                <a:solidFill>
                  <a:schemeClr val="tx1"/>
                </a:solidFill>
                <a:latin typeface="Times New Roman" panose="02020603050405020304" pitchFamily="18" charset="0"/>
              </a:defRPr>
            </a:lvl7pPr>
            <a:lvl8pPr marL="3983038" defTabSz="1306513" fontAlgn="base">
              <a:spcBef>
                <a:spcPct val="0"/>
              </a:spcBef>
              <a:spcAft>
                <a:spcPct val="0"/>
              </a:spcAft>
              <a:defRPr sz="2400">
                <a:solidFill>
                  <a:schemeClr val="tx1"/>
                </a:solidFill>
                <a:latin typeface="Times New Roman" panose="02020603050405020304" pitchFamily="18" charset="0"/>
              </a:defRPr>
            </a:lvl8pPr>
            <a:lvl9pPr marL="4440238" defTabSz="1306513" fontAlgn="base">
              <a:spcBef>
                <a:spcPct val="0"/>
              </a:spcBef>
              <a:spcAft>
                <a:spcPct val="0"/>
              </a:spcAft>
              <a:defRPr sz="2400">
                <a:solidFill>
                  <a:schemeClr val="tx1"/>
                </a:solidFill>
                <a:latin typeface="Times New Roman" panose="02020603050405020304" pitchFamily="18" charset="0"/>
              </a:defRPr>
            </a:lvl9pPr>
          </a:lstStyle>
          <a:p>
            <a:pPr algn="ctr"/>
            <a:r>
              <a:rPr lang="en-US" altLang="en-US" sz="1200">
                <a:latin typeface="Verdana" panose="020B0604030504040204" pitchFamily="34" charset="0"/>
              </a:rPr>
              <a:t>Momus</a:t>
            </a:r>
          </a:p>
          <a:p>
            <a:pPr algn="ctr"/>
            <a:r>
              <a:rPr lang="en-US" altLang="en-US" sz="1200">
                <a:latin typeface="Verdana" panose="020B0604030504040204" pitchFamily="34" charset="0"/>
              </a:rPr>
              <a:t>(blame)</a:t>
            </a:r>
          </a:p>
        </p:txBody>
      </p:sp>
      <p:sp>
        <p:nvSpPr>
          <p:cNvPr id="2719" name="AutoShape 671">
            <a:extLst>
              <a:ext uri="{FF2B5EF4-FFF2-40B4-BE49-F238E27FC236}">
                <a16:creationId xmlns:a16="http://schemas.microsoft.com/office/drawing/2014/main" id="{1E24A903-201C-5136-98F1-88B20F0E6C36}"/>
              </a:ext>
            </a:extLst>
          </p:cNvPr>
          <p:cNvSpPr>
            <a:spLocks noChangeArrowheads="1"/>
          </p:cNvSpPr>
          <p:nvPr/>
        </p:nvSpPr>
        <p:spPr bwMode="auto">
          <a:xfrm>
            <a:off x="17741900" y="2303463"/>
            <a:ext cx="912813" cy="346075"/>
          </a:xfrm>
          <a:prstGeom prst="roundRect">
            <a:avLst>
              <a:gd name="adj" fmla="val 16667"/>
            </a:avLst>
          </a:prstGeom>
          <a:solidFill>
            <a:srgbClr val="D6E0FE"/>
          </a:solidFill>
          <a:ln>
            <a:noFill/>
          </a:ln>
          <a:effectLst/>
          <a:extLst>
            <a:ext uri="{91240B29-F687-4F45-9708-019B960494DF}">
              <a14:hiddenLine xmlns:a14="http://schemas.microsoft.com/office/drawing/2010/main" w="12700">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130602" tIns="65302" rIns="130602" bIns="65302" anchor="ctr"/>
          <a:lstStyle>
            <a:lvl1pPr defTabSz="1306513">
              <a:defRPr sz="2400">
                <a:solidFill>
                  <a:schemeClr val="tx1"/>
                </a:solidFill>
                <a:latin typeface="Times New Roman" panose="02020603050405020304" pitchFamily="18" charset="0"/>
              </a:defRPr>
            </a:lvl1pPr>
            <a:lvl2pPr marL="654050" defTabSz="1306513">
              <a:defRPr sz="2400">
                <a:solidFill>
                  <a:schemeClr val="tx1"/>
                </a:solidFill>
                <a:latin typeface="Times New Roman" panose="02020603050405020304" pitchFamily="18" charset="0"/>
              </a:defRPr>
            </a:lvl2pPr>
            <a:lvl3pPr marL="1306513" defTabSz="1306513">
              <a:defRPr sz="2400">
                <a:solidFill>
                  <a:schemeClr val="tx1"/>
                </a:solidFill>
                <a:latin typeface="Times New Roman" panose="02020603050405020304" pitchFamily="18" charset="0"/>
              </a:defRPr>
            </a:lvl3pPr>
            <a:lvl4pPr marL="1960563" defTabSz="1306513">
              <a:defRPr sz="2400">
                <a:solidFill>
                  <a:schemeClr val="tx1"/>
                </a:solidFill>
                <a:latin typeface="Times New Roman" panose="02020603050405020304" pitchFamily="18" charset="0"/>
              </a:defRPr>
            </a:lvl4pPr>
            <a:lvl5pPr marL="2611438" defTabSz="1306513">
              <a:defRPr sz="2400">
                <a:solidFill>
                  <a:schemeClr val="tx1"/>
                </a:solidFill>
                <a:latin typeface="Times New Roman" panose="02020603050405020304" pitchFamily="18" charset="0"/>
              </a:defRPr>
            </a:lvl5pPr>
            <a:lvl6pPr marL="3068638" defTabSz="1306513" fontAlgn="base">
              <a:spcBef>
                <a:spcPct val="0"/>
              </a:spcBef>
              <a:spcAft>
                <a:spcPct val="0"/>
              </a:spcAft>
              <a:defRPr sz="2400">
                <a:solidFill>
                  <a:schemeClr val="tx1"/>
                </a:solidFill>
                <a:latin typeface="Times New Roman" panose="02020603050405020304" pitchFamily="18" charset="0"/>
              </a:defRPr>
            </a:lvl6pPr>
            <a:lvl7pPr marL="3525838" defTabSz="1306513" fontAlgn="base">
              <a:spcBef>
                <a:spcPct val="0"/>
              </a:spcBef>
              <a:spcAft>
                <a:spcPct val="0"/>
              </a:spcAft>
              <a:defRPr sz="2400">
                <a:solidFill>
                  <a:schemeClr val="tx1"/>
                </a:solidFill>
                <a:latin typeface="Times New Roman" panose="02020603050405020304" pitchFamily="18" charset="0"/>
              </a:defRPr>
            </a:lvl7pPr>
            <a:lvl8pPr marL="3983038" defTabSz="1306513" fontAlgn="base">
              <a:spcBef>
                <a:spcPct val="0"/>
              </a:spcBef>
              <a:spcAft>
                <a:spcPct val="0"/>
              </a:spcAft>
              <a:defRPr sz="2400">
                <a:solidFill>
                  <a:schemeClr val="tx1"/>
                </a:solidFill>
                <a:latin typeface="Times New Roman" panose="02020603050405020304" pitchFamily="18" charset="0"/>
              </a:defRPr>
            </a:lvl8pPr>
            <a:lvl9pPr marL="4440238" defTabSz="1306513" fontAlgn="base">
              <a:spcBef>
                <a:spcPct val="0"/>
              </a:spcBef>
              <a:spcAft>
                <a:spcPct val="0"/>
              </a:spcAft>
              <a:defRPr sz="2400">
                <a:solidFill>
                  <a:schemeClr val="tx1"/>
                </a:solidFill>
                <a:latin typeface="Times New Roman" panose="02020603050405020304" pitchFamily="18" charset="0"/>
              </a:defRPr>
            </a:lvl9pPr>
          </a:lstStyle>
          <a:p>
            <a:pPr algn="ctr"/>
            <a:r>
              <a:rPr lang="en-US" altLang="en-US" sz="1200">
                <a:latin typeface="Verdana" panose="020B0604030504040204" pitchFamily="34" charset="0"/>
              </a:rPr>
              <a:t>Ponos</a:t>
            </a:r>
          </a:p>
          <a:p>
            <a:pPr algn="ctr"/>
            <a:r>
              <a:rPr lang="en-US" altLang="en-US" sz="1200">
                <a:latin typeface="Verdana" panose="020B0604030504040204" pitchFamily="34" charset="0"/>
              </a:rPr>
              <a:t>(woe)</a:t>
            </a:r>
          </a:p>
        </p:txBody>
      </p:sp>
      <p:sp>
        <p:nvSpPr>
          <p:cNvPr id="2720" name="AutoShape 672">
            <a:extLst>
              <a:ext uri="{FF2B5EF4-FFF2-40B4-BE49-F238E27FC236}">
                <a16:creationId xmlns:a16="http://schemas.microsoft.com/office/drawing/2014/main" id="{998D73BF-3405-3318-2C50-7B203C5B0E68}"/>
              </a:ext>
            </a:extLst>
          </p:cNvPr>
          <p:cNvSpPr>
            <a:spLocks noChangeArrowheads="1"/>
          </p:cNvSpPr>
          <p:nvPr/>
        </p:nvSpPr>
        <p:spPr bwMode="auto">
          <a:xfrm>
            <a:off x="18923000" y="2303463"/>
            <a:ext cx="912813" cy="346075"/>
          </a:xfrm>
          <a:prstGeom prst="roundRect">
            <a:avLst>
              <a:gd name="adj" fmla="val 16667"/>
            </a:avLst>
          </a:prstGeom>
          <a:solidFill>
            <a:srgbClr val="D6E0FE"/>
          </a:solidFill>
          <a:ln>
            <a:noFill/>
          </a:ln>
          <a:effectLst/>
          <a:extLst>
            <a:ext uri="{91240B29-F687-4F45-9708-019B960494DF}">
              <a14:hiddenLine xmlns:a14="http://schemas.microsoft.com/office/drawing/2010/main" w="12700">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130602" tIns="65302" rIns="130602" bIns="65302" anchor="ctr"/>
          <a:lstStyle>
            <a:lvl1pPr defTabSz="1306513">
              <a:defRPr sz="2400">
                <a:solidFill>
                  <a:schemeClr val="tx1"/>
                </a:solidFill>
                <a:latin typeface="Times New Roman" panose="02020603050405020304" pitchFamily="18" charset="0"/>
              </a:defRPr>
            </a:lvl1pPr>
            <a:lvl2pPr marL="654050" defTabSz="1306513">
              <a:defRPr sz="2400">
                <a:solidFill>
                  <a:schemeClr val="tx1"/>
                </a:solidFill>
                <a:latin typeface="Times New Roman" panose="02020603050405020304" pitchFamily="18" charset="0"/>
              </a:defRPr>
            </a:lvl2pPr>
            <a:lvl3pPr marL="1306513" defTabSz="1306513">
              <a:defRPr sz="2400">
                <a:solidFill>
                  <a:schemeClr val="tx1"/>
                </a:solidFill>
                <a:latin typeface="Times New Roman" panose="02020603050405020304" pitchFamily="18" charset="0"/>
              </a:defRPr>
            </a:lvl3pPr>
            <a:lvl4pPr marL="1960563" defTabSz="1306513">
              <a:defRPr sz="2400">
                <a:solidFill>
                  <a:schemeClr val="tx1"/>
                </a:solidFill>
                <a:latin typeface="Times New Roman" panose="02020603050405020304" pitchFamily="18" charset="0"/>
              </a:defRPr>
            </a:lvl4pPr>
            <a:lvl5pPr marL="2611438" defTabSz="1306513">
              <a:defRPr sz="2400">
                <a:solidFill>
                  <a:schemeClr val="tx1"/>
                </a:solidFill>
                <a:latin typeface="Times New Roman" panose="02020603050405020304" pitchFamily="18" charset="0"/>
              </a:defRPr>
            </a:lvl5pPr>
            <a:lvl6pPr marL="3068638" defTabSz="1306513" fontAlgn="base">
              <a:spcBef>
                <a:spcPct val="0"/>
              </a:spcBef>
              <a:spcAft>
                <a:spcPct val="0"/>
              </a:spcAft>
              <a:defRPr sz="2400">
                <a:solidFill>
                  <a:schemeClr val="tx1"/>
                </a:solidFill>
                <a:latin typeface="Times New Roman" panose="02020603050405020304" pitchFamily="18" charset="0"/>
              </a:defRPr>
            </a:lvl6pPr>
            <a:lvl7pPr marL="3525838" defTabSz="1306513" fontAlgn="base">
              <a:spcBef>
                <a:spcPct val="0"/>
              </a:spcBef>
              <a:spcAft>
                <a:spcPct val="0"/>
              </a:spcAft>
              <a:defRPr sz="2400">
                <a:solidFill>
                  <a:schemeClr val="tx1"/>
                </a:solidFill>
                <a:latin typeface="Times New Roman" panose="02020603050405020304" pitchFamily="18" charset="0"/>
              </a:defRPr>
            </a:lvl7pPr>
            <a:lvl8pPr marL="3983038" defTabSz="1306513" fontAlgn="base">
              <a:spcBef>
                <a:spcPct val="0"/>
              </a:spcBef>
              <a:spcAft>
                <a:spcPct val="0"/>
              </a:spcAft>
              <a:defRPr sz="2400">
                <a:solidFill>
                  <a:schemeClr val="tx1"/>
                </a:solidFill>
                <a:latin typeface="Times New Roman" panose="02020603050405020304" pitchFamily="18" charset="0"/>
              </a:defRPr>
            </a:lvl8pPr>
            <a:lvl9pPr marL="4440238" defTabSz="1306513" fontAlgn="base">
              <a:spcBef>
                <a:spcPct val="0"/>
              </a:spcBef>
              <a:spcAft>
                <a:spcPct val="0"/>
              </a:spcAft>
              <a:defRPr sz="2400">
                <a:solidFill>
                  <a:schemeClr val="tx1"/>
                </a:solidFill>
                <a:latin typeface="Times New Roman" panose="02020603050405020304" pitchFamily="18" charset="0"/>
              </a:defRPr>
            </a:lvl9pPr>
          </a:lstStyle>
          <a:p>
            <a:pPr algn="ctr"/>
            <a:r>
              <a:rPr lang="en-US" altLang="en-US" sz="1200">
                <a:latin typeface="Verdana" panose="020B0604030504040204" pitchFamily="34" charset="0"/>
              </a:rPr>
              <a:t>Moros</a:t>
            </a:r>
          </a:p>
          <a:p>
            <a:pPr algn="ctr"/>
            <a:r>
              <a:rPr lang="en-US" altLang="en-US" sz="1200">
                <a:latin typeface="Verdana" panose="020B0604030504040204" pitchFamily="34" charset="0"/>
              </a:rPr>
              <a:t>(fate)</a:t>
            </a:r>
          </a:p>
        </p:txBody>
      </p:sp>
      <p:sp>
        <p:nvSpPr>
          <p:cNvPr id="2721" name="AutoShape 673">
            <a:extLst>
              <a:ext uri="{FF2B5EF4-FFF2-40B4-BE49-F238E27FC236}">
                <a16:creationId xmlns:a16="http://schemas.microsoft.com/office/drawing/2014/main" id="{3AA40D6D-9667-2886-47CE-0B41D54753EB}"/>
              </a:ext>
            </a:extLst>
          </p:cNvPr>
          <p:cNvSpPr>
            <a:spLocks noChangeArrowheads="1"/>
          </p:cNvSpPr>
          <p:nvPr/>
        </p:nvSpPr>
        <p:spPr bwMode="auto">
          <a:xfrm>
            <a:off x="20132675" y="2303463"/>
            <a:ext cx="912813" cy="346075"/>
          </a:xfrm>
          <a:prstGeom prst="roundRect">
            <a:avLst>
              <a:gd name="adj" fmla="val 16667"/>
            </a:avLst>
          </a:prstGeom>
          <a:solidFill>
            <a:srgbClr val="D6E0FE"/>
          </a:solidFill>
          <a:ln>
            <a:noFill/>
          </a:ln>
          <a:effectLst/>
          <a:extLst>
            <a:ext uri="{91240B29-F687-4F45-9708-019B960494DF}">
              <a14:hiddenLine xmlns:a14="http://schemas.microsoft.com/office/drawing/2010/main" w="12700">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130602" tIns="65302" rIns="130602" bIns="65302" anchor="ctr"/>
          <a:lstStyle>
            <a:lvl1pPr defTabSz="1306513">
              <a:defRPr sz="2400">
                <a:solidFill>
                  <a:schemeClr val="tx1"/>
                </a:solidFill>
                <a:latin typeface="Times New Roman" panose="02020603050405020304" pitchFamily="18" charset="0"/>
              </a:defRPr>
            </a:lvl1pPr>
            <a:lvl2pPr marL="654050" defTabSz="1306513">
              <a:defRPr sz="2400">
                <a:solidFill>
                  <a:schemeClr val="tx1"/>
                </a:solidFill>
                <a:latin typeface="Times New Roman" panose="02020603050405020304" pitchFamily="18" charset="0"/>
              </a:defRPr>
            </a:lvl2pPr>
            <a:lvl3pPr marL="1306513" defTabSz="1306513">
              <a:defRPr sz="2400">
                <a:solidFill>
                  <a:schemeClr val="tx1"/>
                </a:solidFill>
                <a:latin typeface="Times New Roman" panose="02020603050405020304" pitchFamily="18" charset="0"/>
              </a:defRPr>
            </a:lvl3pPr>
            <a:lvl4pPr marL="1960563" defTabSz="1306513">
              <a:defRPr sz="2400">
                <a:solidFill>
                  <a:schemeClr val="tx1"/>
                </a:solidFill>
                <a:latin typeface="Times New Roman" panose="02020603050405020304" pitchFamily="18" charset="0"/>
              </a:defRPr>
            </a:lvl4pPr>
            <a:lvl5pPr marL="2611438" defTabSz="1306513">
              <a:defRPr sz="2400">
                <a:solidFill>
                  <a:schemeClr val="tx1"/>
                </a:solidFill>
                <a:latin typeface="Times New Roman" panose="02020603050405020304" pitchFamily="18" charset="0"/>
              </a:defRPr>
            </a:lvl5pPr>
            <a:lvl6pPr marL="3068638" defTabSz="1306513" fontAlgn="base">
              <a:spcBef>
                <a:spcPct val="0"/>
              </a:spcBef>
              <a:spcAft>
                <a:spcPct val="0"/>
              </a:spcAft>
              <a:defRPr sz="2400">
                <a:solidFill>
                  <a:schemeClr val="tx1"/>
                </a:solidFill>
                <a:latin typeface="Times New Roman" panose="02020603050405020304" pitchFamily="18" charset="0"/>
              </a:defRPr>
            </a:lvl6pPr>
            <a:lvl7pPr marL="3525838" defTabSz="1306513" fontAlgn="base">
              <a:spcBef>
                <a:spcPct val="0"/>
              </a:spcBef>
              <a:spcAft>
                <a:spcPct val="0"/>
              </a:spcAft>
              <a:defRPr sz="2400">
                <a:solidFill>
                  <a:schemeClr val="tx1"/>
                </a:solidFill>
                <a:latin typeface="Times New Roman" panose="02020603050405020304" pitchFamily="18" charset="0"/>
              </a:defRPr>
            </a:lvl7pPr>
            <a:lvl8pPr marL="3983038" defTabSz="1306513" fontAlgn="base">
              <a:spcBef>
                <a:spcPct val="0"/>
              </a:spcBef>
              <a:spcAft>
                <a:spcPct val="0"/>
              </a:spcAft>
              <a:defRPr sz="2400">
                <a:solidFill>
                  <a:schemeClr val="tx1"/>
                </a:solidFill>
                <a:latin typeface="Times New Roman" panose="02020603050405020304" pitchFamily="18" charset="0"/>
              </a:defRPr>
            </a:lvl8pPr>
            <a:lvl9pPr marL="4440238" defTabSz="1306513" fontAlgn="base">
              <a:spcBef>
                <a:spcPct val="0"/>
              </a:spcBef>
              <a:spcAft>
                <a:spcPct val="0"/>
              </a:spcAft>
              <a:defRPr sz="2400">
                <a:solidFill>
                  <a:schemeClr val="tx1"/>
                </a:solidFill>
                <a:latin typeface="Times New Roman" panose="02020603050405020304" pitchFamily="18" charset="0"/>
              </a:defRPr>
            </a:lvl9pPr>
          </a:lstStyle>
          <a:p>
            <a:pPr algn="ctr"/>
            <a:r>
              <a:rPr lang="en-US" altLang="en-US" sz="1200">
                <a:latin typeface="Verdana" panose="020B0604030504040204" pitchFamily="34" charset="0"/>
              </a:rPr>
              <a:t>Thanatos</a:t>
            </a:r>
          </a:p>
          <a:p>
            <a:pPr algn="ctr"/>
            <a:r>
              <a:rPr lang="en-US" altLang="en-US" sz="1200">
                <a:latin typeface="Verdana" panose="020B0604030504040204" pitchFamily="34" charset="0"/>
              </a:rPr>
              <a:t>(death)</a:t>
            </a:r>
          </a:p>
        </p:txBody>
      </p:sp>
      <p:sp>
        <p:nvSpPr>
          <p:cNvPr id="2722" name="AutoShape 674">
            <a:extLst>
              <a:ext uri="{FF2B5EF4-FFF2-40B4-BE49-F238E27FC236}">
                <a16:creationId xmlns:a16="http://schemas.microsoft.com/office/drawing/2014/main" id="{DE189BBC-7D92-E0F8-81EA-B426198EE8A1}"/>
              </a:ext>
            </a:extLst>
          </p:cNvPr>
          <p:cNvSpPr>
            <a:spLocks noChangeArrowheads="1"/>
          </p:cNvSpPr>
          <p:nvPr/>
        </p:nvSpPr>
        <p:spPr bwMode="auto">
          <a:xfrm>
            <a:off x="21343938" y="2303463"/>
            <a:ext cx="911225" cy="346075"/>
          </a:xfrm>
          <a:prstGeom prst="roundRect">
            <a:avLst>
              <a:gd name="adj" fmla="val 16667"/>
            </a:avLst>
          </a:prstGeom>
          <a:solidFill>
            <a:srgbClr val="D6E0FE"/>
          </a:solidFill>
          <a:ln>
            <a:noFill/>
          </a:ln>
          <a:effectLst/>
          <a:extLst>
            <a:ext uri="{91240B29-F687-4F45-9708-019B960494DF}">
              <a14:hiddenLine xmlns:a14="http://schemas.microsoft.com/office/drawing/2010/main" w="12700">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130602" tIns="65302" rIns="130602" bIns="65302" anchor="ctr"/>
          <a:lstStyle>
            <a:lvl1pPr defTabSz="1306513">
              <a:defRPr sz="2400">
                <a:solidFill>
                  <a:schemeClr val="tx1"/>
                </a:solidFill>
                <a:latin typeface="Times New Roman" panose="02020603050405020304" pitchFamily="18" charset="0"/>
              </a:defRPr>
            </a:lvl1pPr>
            <a:lvl2pPr marL="654050" defTabSz="1306513">
              <a:defRPr sz="2400">
                <a:solidFill>
                  <a:schemeClr val="tx1"/>
                </a:solidFill>
                <a:latin typeface="Times New Roman" panose="02020603050405020304" pitchFamily="18" charset="0"/>
              </a:defRPr>
            </a:lvl2pPr>
            <a:lvl3pPr marL="1306513" defTabSz="1306513">
              <a:defRPr sz="2400">
                <a:solidFill>
                  <a:schemeClr val="tx1"/>
                </a:solidFill>
                <a:latin typeface="Times New Roman" panose="02020603050405020304" pitchFamily="18" charset="0"/>
              </a:defRPr>
            </a:lvl3pPr>
            <a:lvl4pPr marL="1960563" defTabSz="1306513">
              <a:defRPr sz="2400">
                <a:solidFill>
                  <a:schemeClr val="tx1"/>
                </a:solidFill>
                <a:latin typeface="Times New Roman" panose="02020603050405020304" pitchFamily="18" charset="0"/>
              </a:defRPr>
            </a:lvl4pPr>
            <a:lvl5pPr marL="2611438" defTabSz="1306513">
              <a:defRPr sz="2400">
                <a:solidFill>
                  <a:schemeClr val="tx1"/>
                </a:solidFill>
                <a:latin typeface="Times New Roman" panose="02020603050405020304" pitchFamily="18" charset="0"/>
              </a:defRPr>
            </a:lvl5pPr>
            <a:lvl6pPr marL="3068638" defTabSz="1306513" fontAlgn="base">
              <a:spcBef>
                <a:spcPct val="0"/>
              </a:spcBef>
              <a:spcAft>
                <a:spcPct val="0"/>
              </a:spcAft>
              <a:defRPr sz="2400">
                <a:solidFill>
                  <a:schemeClr val="tx1"/>
                </a:solidFill>
                <a:latin typeface="Times New Roman" panose="02020603050405020304" pitchFamily="18" charset="0"/>
              </a:defRPr>
            </a:lvl6pPr>
            <a:lvl7pPr marL="3525838" defTabSz="1306513" fontAlgn="base">
              <a:spcBef>
                <a:spcPct val="0"/>
              </a:spcBef>
              <a:spcAft>
                <a:spcPct val="0"/>
              </a:spcAft>
              <a:defRPr sz="2400">
                <a:solidFill>
                  <a:schemeClr val="tx1"/>
                </a:solidFill>
                <a:latin typeface="Times New Roman" panose="02020603050405020304" pitchFamily="18" charset="0"/>
              </a:defRPr>
            </a:lvl7pPr>
            <a:lvl8pPr marL="3983038" defTabSz="1306513" fontAlgn="base">
              <a:spcBef>
                <a:spcPct val="0"/>
              </a:spcBef>
              <a:spcAft>
                <a:spcPct val="0"/>
              </a:spcAft>
              <a:defRPr sz="2400">
                <a:solidFill>
                  <a:schemeClr val="tx1"/>
                </a:solidFill>
                <a:latin typeface="Times New Roman" panose="02020603050405020304" pitchFamily="18" charset="0"/>
              </a:defRPr>
            </a:lvl8pPr>
            <a:lvl9pPr marL="4440238" defTabSz="1306513" fontAlgn="base">
              <a:spcBef>
                <a:spcPct val="0"/>
              </a:spcBef>
              <a:spcAft>
                <a:spcPct val="0"/>
              </a:spcAft>
              <a:defRPr sz="2400">
                <a:solidFill>
                  <a:schemeClr val="tx1"/>
                </a:solidFill>
                <a:latin typeface="Times New Roman" panose="02020603050405020304" pitchFamily="18" charset="0"/>
              </a:defRPr>
            </a:lvl9pPr>
          </a:lstStyle>
          <a:p>
            <a:pPr algn="ctr"/>
            <a:r>
              <a:rPr lang="en-US" altLang="en-US" sz="1200">
                <a:latin typeface="Verdana" panose="020B0604030504040204" pitchFamily="34" charset="0"/>
              </a:rPr>
              <a:t>Hypnos</a:t>
            </a:r>
          </a:p>
          <a:p>
            <a:pPr algn="ctr"/>
            <a:r>
              <a:rPr lang="en-US" altLang="en-US" sz="1200">
                <a:latin typeface="Verdana" panose="020B0604030504040204" pitchFamily="34" charset="0"/>
              </a:rPr>
              <a:t>(sleep)</a:t>
            </a:r>
          </a:p>
        </p:txBody>
      </p:sp>
      <p:sp>
        <p:nvSpPr>
          <p:cNvPr id="2723" name="AutoShape 675">
            <a:extLst>
              <a:ext uri="{FF2B5EF4-FFF2-40B4-BE49-F238E27FC236}">
                <a16:creationId xmlns:a16="http://schemas.microsoft.com/office/drawing/2014/main" id="{395043C3-0FE5-F837-1D36-969F2834D5F2}"/>
              </a:ext>
            </a:extLst>
          </p:cNvPr>
          <p:cNvSpPr>
            <a:spLocks noChangeArrowheads="1"/>
          </p:cNvSpPr>
          <p:nvPr/>
        </p:nvSpPr>
        <p:spPr bwMode="auto">
          <a:xfrm>
            <a:off x="22553613" y="2303463"/>
            <a:ext cx="941387" cy="346075"/>
          </a:xfrm>
          <a:prstGeom prst="roundRect">
            <a:avLst>
              <a:gd name="adj" fmla="val 16667"/>
            </a:avLst>
          </a:prstGeom>
          <a:solidFill>
            <a:srgbClr val="FBD9F8"/>
          </a:solidFill>
          <a:ln>
            <a:noFill/>
          </a:ln>
          <a:effectLst/>
          <a:extLst>
            <a:ext uri="{91240B29-F687-4F45-9708-019B960494DF}">
              <a14:hiddenLine xmlns:a14="http://schemas.microsoft.com/office/drawing/2010/main" w="12700">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130602" tIns="65302" rIns="130602" bIns="65302" anchor="ctr"/>
          <a:lstStyle>
            <a:lvl1pPr defTabSz="1306513">
              <a:defRPr sz="2400">
                <a:solidFill>
                  <a:schemeClr val="tx1"/>
                </a:solidFill>
                <a:latin typeface="Times New Roman" panose="02020603050405020304" pitchFamily="18" charset="0"/>
              </a:defRPr>
            </a:lvl1pPr>
            <a:lvl2pPr marL="654050" defTabSz="1306513">
              <a:defRPr sz="2400">
                <a:solidFill>
                  <a:schemeClr val="tx1"/>
                </a:solidFill>
                <a:latin typeface="Times New Roman" panose="02020603050405020304" pitchFamily="18" charset="0"/>
              </a:defRPr>
            </a:lvl2pPr>
            <a:lvl3pPr marL="1306513" defTabSz="1306513">
              <a:defRPr sz="2400">
                <a:solidFill>
                  <a:schemeClr val="tx1"/>
                </a:solidFill>
                <a:latin typeface="Times New Roman" panose="02020603050405020304" pitchFamily="18" charset="0"/>
              </a:defRPr>
            </a:lvl3pPr>
            <a:lvl4pPr marL="1960563" defTabSz="1306513">
              <a:defRPr sz="2400">
                <a:solidFill>
                  <a:schemeClr val="tx1"/>
                </a:solidFill>
                <a:latin typeface="Times New Roman" panose="02020603050405020304" pitchFamily="18" charset="0"/>
              </a:defRPr>
            </a:lvl4pPr>
            <a:lvl5pPr marL="2611438" defTabSz="1306513">
              <a:defRPr sz="2400">
                <a:solidFill>
                  <a:schemeClr val="tx1"/>
                </a:solidFill>
                <a:latin typeface="Times New Roman" panose="02020603050405020304" pitchFamily="18" charset="0"/>
              </a:defRPr>
            </a:lvl5pPr>
            <a:lvl6pPr marL="3068638" defTabSz="1306513" fontAlgn="base">
              <a:spcBef>
                <a:spcPct val="0"/>
              </a:spcBef>
              <a:spcAft>
                <a:spcPct val="0"/>
              </a:spcAft>
              <a:defRPr sz="2400">
                <a:solidFill>
                  <a:schemeClr val="tx1"/>
                </a:solidFill>
                <a:latin typeface="Times New Roman" panose="02020603050405020304" pitchFamily="18" charset="0"/>
              </a:defRPr>
            </a:lvl6pPr>
            <a:lvl7pPr marL="3525838" defTabSz="1306513" fontAlgn="base">
              <a:spcBef>
                <a:spcPct val="0"/>
              </a:spcBef>
              <a:spcAft>
                <a:spcPct val="0"/>
              </a:spcAft>
              <a:defRPr sz="2400">
                <a:solidFill>
                  <a:schemeClr val="tx1"/>
                </a:solidFill>
                <a:latin typeface="Times New Roman" panose="02020603050405020304" pitchFamily="18" charset="0"/>
              </a:defRPr>
            </a:lvl7pPr>
            <a:lvl8pPr marL="3983038" defTabSz="1306513" fontAlgn="base">
              <a:spcBef>
                <a:spcPct val="0"/>
              </a:spcBef>
              <a:spcAft>
                <a:spcPct val="0"/>
              </a:spcAft>
              <a:defRPr sz="2400">
                <a:solidFill>
                  <a:schemeClr val="tx1"/>
                </a:solidFill>
                <a:latin typeface="Times New Roman" panose="02020603050405020304" pitchFamily="18" charset="0"/>
              </a:defRPr>
            </a:lvl8pPr>
            <a:lvl9pPr marL="4440238" defTabSz="1306513" fontAlgn="base">
              <a:spcBef>
                <a:spcPct val="0"/>
              </a:spcBef>
              <a:spcAft>
                <a:spcPct val="0"/>
              </a:spcAft>
              <a:defRPr sz="2400">
                <a:solidFill>
                  <a:schemeClr val="tx1"/>
                </a:solidFill>
                <a:latin typeface="Times New Roman" panose="02020603050405020304" pitchFamily="18" charset="0"/>
              </a:defRPr>
            </a:lvl9pPr>
          </a:lstStyle>
          <a:p>
            <a:pPr algn="ctr"/>
            <a:r>
              <a:rPr lang="en-US" altLang="en-US" sz="1200">
                <a:latin typeface="Verdana" panose="020B0604030504040204" pitchFamily="34" charset="0"/>
              </a:rPr>
              <a:t>The</a:t>
            </a:r>
          </a:p>
          <a:p>
            <a:pPr algn="ctr"/>
            <a:r>
              <a:rPr lang="en-US" altLang="en-US" sz="1200">
                <a:latin typeface="Verdana" panose="020B0604030504040204" pitchFamily="34" charset="0"/>
              </a:rPr>
              <a:t>Hesperides</a:t>
            </a:r>
          </a:p>
        </p:txBody>
      </p:sp>
      <p:sp>
        <p:nvSpPr>
          <p:cNvPr id="2724" name="AutoShape 676">
            <a:extLst>
              <a:ext uri="{FF2B5EF4-FFF2-40B4-BE49-F238E27FC236}">
                <a16:creationId xmlns:a16="http://schemas.microsoft.com/office/drawing/2014/main" id="{08DFBC59-E9B7-3F8D-9C64-155574FCD390}"/>
              </a:ext>
            </a:extLst>
          </p:cNvPr>
          <p:cNvSpPr>
            <a:spLocks noChangeArrowheads="1"/>
          </p:cNvSpPr>
          <p:nvPr/>
        </p:nvSpPr>
        <p:spPr bwMode="auto">
          <a:xfrm>
            <a:off x="23764875" y="2303463"/>
            <a:ext cx="939800" cy="346075"/>
          </a:xfrm>
          <a:prstGeom prst="roundRect">
            <a:avLst>
              <a:gd name="adj" fmla="val 16667"/>
            </a:avLst>
          </a:prstGeom>
          <a:solidFill>
            <a:srgbClr val="FBD9F8"/>
          </a:solidFill>
          <a:ln>
            <a:noFill/>
          </a:ln>
          <a:effectLst/>
          <a:extLst>
            <a:ext uri="{91240B29-F687-4F45-9708-019B960494DF}">
              <a14:hiddenLine xmlns:a14="http://schemas.microsoft.com/office/drawing/2010/main" w="12700">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130602" tIns="65302" rIns="130602" bIns="65302" anchor="ctr"/>
          <a:lstStyle>
            <a:lvl1pPr defTabSz="1306513">
              <a:defRPr sz="2400">
                <a:solidFill>
                  <a:schemeClr val="tx1"/>
                </a:solidFill>
                <a:latin typeface="Times New Roman" panose="02020603050405020304" pitchFamily="18" charset="0"/>
              </a:defRPr>
            </a:lvl1pPr>
            <a:lvl2pPr marL="654050" defTabSz="1306513">
              <a:defRPr sz="2400">
                <a:solidFill>
                  <a:schemeClr val="tx1"/>
                </a:solidFill>
                <a:latin typeface="Times New Roman" panose="02020603050405020304" pitchFamily="18" charset="0"/>
              </a:defRPr>
            </a:lvl2pPr>
            <a:lvl3pPr marL="1306513" defTabSz="1306513">
              <a:defRPr sz="2400">
                <a:solidFill>
                  <a:schemeClr val="tx1"/>
                </a:solidFill>
                <a:latin typeface="Times New Roman" panose="02020603050405020304" pitchFamily="18" charset="0"/>
              </a:defRPr>
            </a:lvl3pPr>
            <a:lvl4pPr marL="1960563" defTabSz="1306513">
              <a:defRPr sz="2400">
                <a:solidFill>
                  <a:schemeClr val="tx1"/>
                </a:solidFill>
                <a:latin typeface="Times New Roman" panose="02020603050405020304" pitchFamily="18" charset="0"/>
              </a:defRPr>
            </a:lvl4pPr>
            <a:lvl5pPr marL="2611438" defTabSz="1306513">
              <a:defRPr sz="2400">
                <a:solidFill>
                  <a:schemeClr val="tx1"/>
                </a:solidFill>
                <a:latin typeface="Times New Roman" panose="02020603050405020304" pitchFamily="18" charset="0"/>
              </a:defRPr>
            </a:lvl5pPr>
            <a:lvl6pPr marL="3068638" defTabSz="1306513" fontAlgn="base">
              <a:spcBef>
                <a:spcPct val="0"/>
              </a:spcBef>
              <a:spcAft>
                <a:spcPct val="0"/>
              </a:spcAft>
              <a:defRPr sz="2400">
                <a:solidFill>
                  <a:schemeClr val="tx1"/>
                </a:solidFill>
                <a:latin typeface="Times New Roman" panose="02020603050405020304" pitchFamily="18" charset="0"/>
              </a:defRPr>
            </a:lvl6pPr>
            <a:lvl7pPr marL="3525838" defTabSz="1306513" fontAlgn="base">
              <a:spcBef>
                <a:spcPct val="0"/>
              </a:spcBef>
              <a:spcAft>
                <a:spcPct val="0"/>
              </a:spcAft>
              <a:defRPr sz="2400">
                <a:solidFill>
                  <a:schemeClr val="tx1"/>
                </a:solidFill>
                <a:latin typeface="Times New Roman" panose="02020603050405020304" pitchFamily="18" charset="0"/>
              </a:defRPr>
            </a:lvl7pPr>
            <a:lvl8pPr marL="3983038" defTabSz="1306513" fontAlgn="base">
              <a:spcBef>
                <a:spcPct val="0"/>
              </a:spcBef>
              <a:spcAft>
                <a:spcPct val="0"/>
              </a:spcAft>
              <a:defRPr sz="2400">
                <a:solidFill>
                  <a:schemeClr val="tx1"/>
                </a:solidFill>
                <a:latin typeface="Times New Roman" panose="02020603050405020304" pitchFamily="18" charset="0"/>
              </a:defRPr>
            </a:lvl8pPr>
            <a:lvl9pPr marL="4440238" defTabSz="1306513" fontAlgn="base">
              <a:spcBef>
                <a:spcPct val="0"/>
              </a:spcBef>
              <a:spcAft>
                <a:spcPct val="0"/>
              </a:spcAft>
              <a:defRPr sz="2400">
                <a:solidFill>
                  <a:schemeClr val="tx1"/>
                </a:solidFill>
                <a:latin typeface="Times New Roman" panose="02020603050405020304" pitchFamily="18" charset="0"/>
              </a:defRPr>
            </a:lvl9pPr>
          </a:lstStyle>
          <a:p>
            <a:pPr algn="ctr"/>
            <a:r>
              <a:rPr lang="en-US" altLang="en-US" sz="1200">
                <a:latin typeface="Verdana" panose="020B0604030504040204" pitchFamily="34" charset="0"/>
              </a:rPr>
              <a:t>The Keres</a:t>
            </a:r>
          </a:p>
          <a:p>
            <a:pPr algn="ctr"/>
            <a:r>
              <a:rPr lang="en-US" altLang="en-US" sz="1200">
                <a:latin typeface="Verdana" panose="020B0604030504040204" pitchFamily="34" charset="0"/>
              </a:rPr>
              <a:t>and Fates</a:t>
            </a:r>
          </a:p>
        </p:txBody>
      </p:sp>
      <p:cxnSp>
        <p:nvCxnSpPr>
          <p:cNvPr id="2725" name="AutoShape 677">
            <a:extLst>
              <a:ext uri="{FF2B5EF4-FFF2-40B4-BE49-F238E27FC236}">
                <a16:creationId xmlns:a16="http://schemas.microsoft.com/office/drawing/2014/main" id="{105DAE45-48DA-5C62-FB88-C5E5BBE453CB}"/>
              </a:ext>
            </a:extLst>
          </p:cNvPr>
          <p:cNvCxnSpPr>
            <a:cxnSpLocks noChangeShapeType="1"/>
            <a:stCxn id="2571" idx="2"/>
            <a:endCxn id="2719" idx="0"/>
          </p:cNvCxnSpPr>
          <p:nvPr/>
        </p:nvCxnSpPr>
        <p:spPr bwMode="auto">
          <a:xfrm rot="16200000" flipH="1">
            <a:off x="16727487" y="831851"/>
            <a:ext cx="695325" cy="2247900"/>
          </a:xfrm>
          <a:prstGeom prst="bentConnector3">
            <a:avLst>
              <a:gd name="adj1" fmla="val 50000"/>
            </a:avLst>
          </a:prstGeom>
          <a:noFill/>
          <a:ln w="22225">
            <a:solidFill>
              <a:srgbClr val="3366FF"/>
            </a:solidFill>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2726" name="AutoShape 678">
            <a:extLst>
              <a:ext uri="{FF2B5EF4-FFF2-40B4-BE49-F238E27FC236}">
                <a16:creationId xmlns:a16="http://schemas.microsoft.com/office/drawing/2014/main" id="{91EE123C-2AC6-D641-B47D-29711F6E6971}"/>
              </a:ext>
            </a:extLst>
          </p:cNvPr>
          <p:cNvCxnSpPr>
            <a:cxnSpLocks noChangeShapeType="1"/>
            <a:stCxn id="2571" idx="2"/>
            <a:endCxn id="2720" idx="0"/>
          </p:cNvCxnSpPr>
          <p:nvPr/>
        </p:nvCxnSpPr>
        <p:spPr bwMode="auto">
          <a:xfrm rot="16200000" flipH="1">
            <a:off x="17318037" y="241301"/>
            <a:ext cx="695325" cy="3429000"/>
          </a:xfrm>
          <a:prstGeom prst="bentConnector3">
            <a:avLst>
              <a:gd name="adj1" fmla="val 50000"/>
            </a:avLst>
          </a:prstGeom>
          <a:noFill/>
          <a:ln w="22225">
            <a:solidFill>
              <a:srgbClr val="3366FF"/>
            </a:solidFill>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2727" name="AutoShape 679">
            <a:extLst>
              <a:ext uri="{FF2B5EF4-FFF2-40B4-BE49-F238E27FC236}">
                <a16:creationId xmlns:a16="http://schemas.microsoft.com/office/drawing/2014/main" id="{08285113-84AD-B3D2-839A-F6B69326DB55}"/>
              </a:ext>
            </a:extLst>
          </p:cNvPr>
          <p:cNvCxnSpPr>
            <a:cxnSpLocks noChangeShapeType="1"/>
            <a:stCxn id="2571" idx="2"/>
            <a:endCxn id="2722" idx="0"/>
          </p:cNvCxnSpPr>
          <p:nvPr/>
        </p:nvCxnSpPr>
        <p:spPr bwMode="auto">
          <a:xfrm rot="16200000" flipH="1">
            <a:off x="18527712" y="-968374"/>
            <a:ext cx="695325" cy="5848350"/>
          </a:xfrm>
          <a:prstGeom prst="bentConnector3">
            <a:avLst>
              <a:gd name="adj1" fmla="val 50000"/>
            </a:avLst>
          </a:prstGeom>
          <a:noFill/>
          <a:ln w="22225">
            <a:solidFill>
              <a:srgbClr val="3366FF"/>
            </a:solidFill>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2728" name="AutoShape 680">
            <a:extLst>
              <a:ext uri="{FF2B5EF4-FFF2-40B4-BE49-F238E27FC236}">
                <a16:creationId xmlns:a16="http://schemas.microsoft.com/office/drawing/2014/main" id="{DC10B08C-3FBC-53AF-8ACF-44A87335FD12}"/>
              </a:ext>
            </a:extLst>
          </p:cNvPr>
          <p:cNvCxnSpPr>
            <a:cxnSpLocks noChangeShapeType="1"/>
            <a:stCxn id="2571" idx="2"/>
            <a:endCxn id="2721" idx="0"/>
          </p:cNvCxnSpPr>
          <p:nvPr/>
        </p:nvCxnSpPr>
        <p:spPr bwMode="auto">
          <a:xfrm rot="16200000" flipH="1">
            <a:off x="17922875" y="-363537"/>
            <a:ext cx="695325" cy="4638675"/>
          </a:xfrm>
          <a:prstGeom prst="bentConnector3">
            <a:avLst>
              <a:gd name="adj1" fmla="val 50000"/>
            </a:avLst>
          </a:prstGeom>
          <a:noFill/>
          <a:ln w="22225">
            <a:solidFill>
              <a:srgbClr val="3366FF"/>
            </a:solidFill>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2729" name="AutoShape 681">
            <a:extLst>
              <a:ext uri="{FF2B5EF4-FFF2-40B4-BE49-F238E27FC236}">
                <a16:creationId xmlns:a16="http://schemas.microsoft.com/office/drawing/2014/main" id="{DD75E680-3CD1-F6FF-312B-395BB6DAABA3}"/>
              </a:ext>
            </a:extLst>
          </p:cNvPr>
          <p:cNvCxnSpPr>
            <a:cxnSpLocks noChangeShapeType="1"/>
            <a:stCxn id="2571" idx="2"/>
            <a:endCxn id="2723" idx="0"/>
          </p:cNvCxnSpPr>
          <p:nvPr/>
        </p:nvCxnSpPr>
        <p:spPr bwMode="auto">
          <a:xfrm rot="16200000" flipH="1">
            <a:off x="19140487" y="-1581149"/>
            <a:ext cx="695325" cy="7073900"/>
          </a:xfrm>
          <a:prstGeom prst="bentConnector3">
            <a:avLst>
              <a:gd name="adj1" fmla="val 50000"/>
            </a:avLst>
          </a:prstGeom>
          <a:noFill/>
          <a:ln w="22225">
            <a:solidFill>
              <a:srgbClr val="3366FF"/>
            </a:solidFill>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2730" name="AutoShape 682">
            <a:extLst>
              <a:ext uri="{FF2B5EF4-FFF2-40B4-BE49-F238E27FC236}">
                <a16:creationId xmlns:a16="http://schemas.microsoft.com/office/drawing/2014/main" id="{7BC07F60-976B-F5B2-0290-09206C0B09C1}"/>
              </a:ext>
            </a:extLst>
          </p:cNvPr>
          <p:cNvCxnSpPr>
            <a:cxnSpLocks noChangeShapeType="1"/>
            <a:stCxn id="2571" idx="2"/>
            <a:endCxn id="2724" idx="0"/>
          </p:cNvCxnSpPr>
          <p:nvPr/>
        </p:nvCxnSpPr>
        <p:spPr bwMode="auto">
          <a:xfrm rot="16200000" flipH="1">
            <a:off x="19745325" y="-2185987"/>
            <a:ext cx="695325" cy="8283575"/>
          </a:xfrm>
          <a:prstGeom prst="bentConnector3">
            <a:avLst>
              <a:gd name="adj1" fmla="val 50000"/>
            </a:avLst>
          </a:prstGeom>
          <a:noFill/>
          <a:ln w="22225">
            <a:solidFill>
              <a:srgbClr val="3366FF"/>
            </a:solidFill>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2731" name="AutoShape 683">
            <a:extLst>
              <a:ext uri="{FF2B5EF4-FFF2-40B4-BE49-F238E27FC236}">
                <a16:creationId xmlns:a16="http://schemas.microsoft.com/office/drawing/2014/main" id="{B692C058-EACC-FA79-499C-C3DD819971F5}"/>
              </a:ext>
            </a:extLst>
          </p:cNvPr>
          <p:cNvCxnSpPr>
            <a:cxnSpLocks noChangeShapeType="1"/>
            <a:stCxn id="2571" idx="2"/>
            <a:endCxn id="2770" idx="0"/>
          </p:cNvCxnSpPr>
          <p:nvPr/>
        </p:nvCxnSpPr>
        <p:spPr bwMode="auto">
          <a:xfrm rot="16200000" flipH="1">
            <a:off x="20316825" y="-2757487"/>
            <a:ext cx="695325" cy="9426575"/>
          </a:xfrm>
          <a:prstGeom prst="bentConnector3">
            <a:avLst>
              <a:gd name="adj1" fmla="val 50000"/>
            </a:avLst>
          </a:prstGeom>
          <a:noFill/>
          <a:ln w="22225">
            <a:solidFill>
              <a:srgbClr val="3366FF"/>
            </a:solidFill>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2732" name="Text Box 684">
            <a:extLst>
              <a:ext uri="{FF2B5EF4-FFF2-40B4-BE49-F238E27FC236}">
                <a16:creationId xmlns:a16="http://schemas.microsoft.com/office/drawing/2014/main" id="{3DDCB6B2-E1EC-4210-45E3-7B1C24A76F06}"/>
              </a:ext>
            </a:extLst>
          </p:cNvPr>
          <p:cNvSpPr txBox="1">
            <a:spLocks noChangeArrowheads="1"/>
          </p:cNvSpPr>
          <p:nvPr/>
        </p:nvSpPr>
        <p:spPr bwMode="auto">
          <a:xfrm>
            <a:off x="24961850" y="4519613"/>
            <a:ext cx="1147763" cy="2952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81628" tIns="40813" rIns="81628" bIns="40813">
            <a:spAutoFit/>
          </a:bodyPr>
          <a:lstStyle>
            <a:lvl1pPr defTabSz="815975">
              <a:defRPr sz="2400">
                <a:solidFill>
                  <a:schemeClr val="tx1"/>
                </a:solidFill>
                <a:latin typeface="Times New Roman" panose="02020603050405020304" pitchFamily="18" charset="0"/>
              </a:defRPr>
            </a:lvl1pPr>
            <a:lvl2pPr marL="407988" defTabSz="815975">
              <a:defRPr sz="2400">
                <a:solidFill>
                  <a:schemeClr val="tx1"/>
                </a:solidFill>
                <a:latin typeface="Times New Roman" panose="02020603050405020304" pitchFamily="18" charset="0"/>
              </a:defRPr>
            </a:lvl2pPr>
            <a:lvl3pPr marL="815975" defTabSz="815975">
              <a:defRPr sz="2400">
                <a:solidFill>
                  <a:schemeClr val="tx1"/>
                </a:solidFill>
                <a:latin typeface="Times New Roman" panose="02020603050405020304" pitchFamily="18" charset="0"/>
              </a:defRPr>
            </a:lvl3pPr>
            <a:lvl4pPr marL="1223963" defTabSz="815975">
              <a:defRPr sz="2400">
                <a:solidFill>
                  <a:schemeClr val="tx1"/>
                </a:solidFill>
                <a:latin typeface="Times New Roman" panose="02020603050405020304" pitchFamily="18" charset="0"/>
              </a:defRPr>
            </a:lvl4pPr>
            <a:lvl5pPr marL="1633538" defTabSz="815975">
              <a:defRPr sz="2400">
                <a:solidFill>
                  <a:schemeClr val="tx1"/>
                </a:solidFill>
                <a:latin typeface="Times New Roman" panose="02020603050405020304" pitchFamily="18" charset="0"/>
              </a:defRPr>
            </a:lvl5pPr>
            <a:lvl6pPr marL="2090738" defTabSz="815975" fontAlgn="base">
              <a:spcBef>
                <a:spcPct val="0"/>
              </a:spcBef>
              <a:spcAft>
                <a:spcPct val="0"/>
              </a:spcAft>
              <a:defRPr sz="2400">
                <a:solidFill>
                  <a:schemeClr val="tx1"/>
                </a:solidFill>
                <a:latin typeface="Times New Roman" panose="02020603050405020304" pitchFamily="18" charset="0"/>
              </a:defRPr>
            </a:lvl6pPr>
            <a:lvl7pPr marL="2547938" defTabSz="815975" fontAlgn="base">
              <a:spcBef>
                <a:spcPct val="0"/>
              </a:spcBef>
              <a:spcAft>
                <a:spcPct val="0"/>
              </a:spcAft>
              <a:defRPr sz="2400">
                <a:solidFill>
                  <a:schemeClr val="tx1"/>
                </a:solidFill>
                <a:latin typeface="Times New Roman" panose="02020603050405020304" pitchFamily="18" charset="0"/>
              </a:defRPr>
            </a:lvl7pPr>
            <a:lvl8pPr marL="3005138" defTabSz="815975" fontAlgn="base">
              <a:spcBef>
                <a:spcPct val="0"/>
              </a:spcBef>
              <a:spcAft>
                <a:spcPct val="0"/>
              </a:spcAft>
              <a:defRPr sz="2400">
                <a:solidFill>
                  <a:schemeClr val="tx1"/>
                </a:solidFill>
                <a:latin typeface="Times New Roman" panose="02020603050405020304" pitchFamily="18" charset="0"/>
              </a:defRPr>
            </a:lvl8pPr>
            <a:lvl9pPr marL="3462338" defTabSz="815975" fontAlgn="base">
              <a:spcBef>
                <a:spcPct val="0"/>
              </a:spcBef>
              <a:spcAft>
                <a:spcPct val="0"/>
              </a:spcAft>
              <a:defRPr sz="2400">
                <a:solidFill>
                  <a:schemeClr val="tx1"/>
                </a:solidFill>
                <a:latin typeface="Times New Roman" panose="02020603050405020304" pitchFamily="18" charset="0"/>
              </a:defRPr>
            </a:lvl9pPr>
          </a:lstStyle>
          <a:p>
            <a:pPr>
              <a:spcBef>
                <a:spcPct val="50000"/>
              </a:spcBef>
            </a:pPr>
            <a:r>
              <a:rPr lang="en-US" altLang="en-US" sz="1400" b="1">
                <a:latin typeface="Verdana" panose="020B0604030504040204" pitchFamily="34" charset="0"/>
              </a:rPr>
              <a:t>Oceanids</a:t>
            </a:r>
          </a:p>
        </p:txBody>
      </p:sp>
      <p:sp>
        <p:nvSpPr>
          <p:cNvPr id="2733" name="Text Box 685">
            <a:extLst>
              <a:ext uri="{FF2B5EF4-FFF2-40B4-BE49-F238E27FC236}">
                <a16:creationId xmlns:a16="http://schemas.microsoft.com/office/drawing/2014/main" id="{C5F2D5F7-4B87-29B3-493C-DE3639F7A1BB}"/>
              </a:ext>
            </a:extLst>
          </p:cNvPr>
          <p:cNvSpPr txBox="1">
            <a:spLocks noChangeArrowheads="1"/>
          </p:cNvSpPr>
          <p:nvPr/>
        </p:nvSpPr>
        <p:spPr bwMode="auto">
          <a:xfrm>
            <a:off x="21734463" y="6654800"/>
            <a:ext cx="1008062" cy="2952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81628" tIns="40813" rIns="81628" bIns="40813">
            <a:spAutoFit/>
          </a:bodyPr>
          <a:lstStyle>
            <a:lvl1pPr defTabSz="815975">
              <a:defRPr sz="2400">
                <a:solidFill>
                  <a:schemeClr val="tx1"/>
                </a:solidFill>
                <a:latin typeface="Times New Roman" panose="02020603050405020304" pitchFamily="18" charset="0"/>
              </a:defRPr>
            </a:lvl1pPr>
            <a:lvl2pPr marL="407988" defTabSz="815975">
              <a:defRPr sz="2400">
                <a:solidFill>
                  <a:schemeClr val="tx1"/>
                </a:solidFill>
                <a:latin typeface="Times New Roman" panose="02020603050405020304" pitchFamily="18" charset="0"/>
              </a:defRPr>
            </a:lvl2pPr>
            <a:lvl3pPr marL="815975" defTabSz="815975">
              <a:defRPr sz="2400">
                <a:solidFill>
                  <a:schemeClr val="tx1"/>
                </a:solidFill>
                <a:latin typeface="Times New Roman" panose="02020603050405020304" pitchFamily="18" charset="0"/>
              </a:defRPr>
            </a:lvl3pPr>
            <a:lvl4pPr marL="1223963" defTabSz="815975">
              <a:defRPr sz="2400">
                <a:solidFill>
                  <a:schemeClr val="tx1"/>
                </a:solidFill>
                <a:latin typeface="Times New Roman" panose="02020603050405020304" pitchFamily="18" charset="0"/>
              </a:defRPr>
            </a:lvl4pPr>
            <a:lvl5pPr marL="1633538" defTabSz="815975">
              <a:defRPr sz="2400">
                <a:solidFill>
                  <a:schemeClr val="tx1"/>
                </a:solidFill>
                <a:latin typeface="Times New Roman" panose="02020603050405020304" pitchFamily="18" charset="0"/>
              </a:defRPr>
            </a:lvl5pPr>
            <a:lvl6pPr marL="2090738" defTabSz="815975" fontAlgn="base">
              <a:spcBef>
                <a:spcPct val="0"/>
              </a:spcBef>
              <a:spcAft>
                <a:spcPct val="0"/>
              </a:spcAft>
              <a:defRPr sz="2400">
                <a:solidFill>
                  <a:schemeClr val="tx1"/>
                </a:solidFill>
                <a:latin typeface="Times New Roman" panose="02020603050405020304" pitchFamily="18" charset="0"/>
              </a:defRPr>
            </a:lvl6pPr>
            <a:lvl7pPr marL="2547938" defTabSz="815975" fontAlgn="base">
              <a:spcBef>
                <a:spcPct val="0"/>
              </a:spcBef>
              <a:spcAft>
                <a:spcPct val="0"/>
              </a:spcAft>
              <a:defRPr sz="2400">
                <a:solidFill>
                  <a:schemeClr val="tx1"/>
                </a:solidFill>
                <a:latin typeface="Times New Roman" panose="02020603050405020304" pitchFamily="18" charset="0"/>
              </a:defRPr>
            </a:lvl7pPr>
            <a:lvl8pPr marL="3005138" defTabSz="815975" fontAlgn="base">
              <a:spcBef>
                <a:spcPct val="0"/>
              </a:spcBef>
              <a:spcAft>
                <a:spcPct val="0"/>
              </a:spcAft>
              <a:defRPr sz="2400">
                <a:solidFill>
                  <a:schemeClr val="tx1"/>
                </a:solidFill>
                <a:latin typeface="Times New Roman" panose="02020603050405020304" pitchFamily="18" charset="0"/>
              </a:defRPr>
            </a:lvl8pPr>
            <a:lvl9pPr marL="3462338" defTabSz="815975" fontAlgn="base">
              <a:spcBef>
                <a:spcPct val="0"/>
              </a:spcBef>
              <a:spcAft>
                <a:spcPct val="0"/>
              </a:spcAft>
              <a:defRPr sz="2400">
                <a:solidFill>
                  <a:schemeClr val="tx1"/>
                </a:solidFill>
                <a:latin typeface="Times New Roman" panose="02020603050405020304" pitchFamily="18" charset="0"/>
              </a:defRPr>
            </a:lvl9pPr>
          </a:lstStyle>
          <a:p>
            <a:pPr>
              <a:spcBef>
                <a:spcPct val="50000"/>
              </a:spcBef>
            </a:pPr>
            <a:r>
              <a:rPr lang="en-US" altLang="en-US" sz="1400" b="1">
                <a:latin typeface="Verdana" panose="020B0604030504040204" pitchFamily="34" charset="0"/>
              </a:rPr>
              <a:t>Pleiades</a:t>
            </a:r>
          </a:p>
        </p:txBody>
      </p:sp>
      <p:cxnSp>
        <p:nvCxnSpPr>
          <p:cNvPr id="2734" name="AutoShape 686">
            <a:extLst>
              <a:ext uri="{FF2B5EF4-FFF2-40B4-BE49-F238E27FC236}">
                <a16:creationId xmlns:a16="http://schemas.microsoft.com/office/drawing/2014/main" id="{ADE9EB29-E386-E178-1E8D-95CBFF5C7829}"/>
              </a:ext>
            </a:extLst>
          </p:cNvPr>
          <p:cNvCxnSpPr>
            <a:cxnSpLocks noChangeShapeType="1"/>
            <a:stCxn id="2569" idx="2"/>
            <a:endCxn id="2568" idx="2"/>
          </p:cNvCxnSpPr>
          <p:nvPr/>
        </p:nvCxnSpPr>
        <p:spPr bwMode="auto">
          <a:xfrm rot="16200000" flipH="1">
            <a:off x="9108282" y="343694"/>
            <a:ext cx="1587" cy="2530475"/>
          </a:xfrm>
          <a:prstGeom prst="curvedConnector3">
            <a:avLst>
              <a:gd name="adj1" fmla="val 7699995"/>
            </a:avLst>
          </a:prstGeom>
          <a:noFill/>
          <a:ln w="22225">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2735" name="Oval 687">
            <a:extLst>
              <a:ext uri="{FF2B5EF4-FFF2-40B4-BE49-F238E27FC236}">
                <a16:creationId xmlns:a16="http://schemas.microsoft.com/office/drawing/2014/main" id="{904EB7A4-1245-1777-C1BA-C17D706AA495}"/>
              </a:ext>
            </a:extLst>
          </p:cNvPr>
          <p:cNvSpPr>
            <a:spLocks noChangeArrowheads="1"/>
          </p:cNvSpPr>
          <p:nvPr/>
        </p:nvSpPr>
        <p:spPr bwMode="auto">
          <a:xfrm>
            <a:off x="8166100" y="1654175"/>
            <a:ext cx="49213" cy="53975"/>
          </a:xfrm>
          <a:prstGeom prst="ellipse">
            <a:avLst/>
          </a:prstGeom>
          <a:solidFill>
            <a:schemeClr val="tx2"/>
          </a:solidFill>
          <a:ln w="222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36" name="AutoShape 688">
            <a:extLst>
              <a:ext uri="{FF2B5EF4-FFF2-40B4-BE49-F238E27FC236}">
                <a16:creationId xmlns:a16="http://schemas.microsoft.com/office/drawing/2014/main" id="{D909EC98-5B6F-67A3-1CBF-1AD7EC17414B}"/>
              </a:ext>
            </a:extLst>
          </p:cNvPr>
          <p:cNvSpPr>
            <a:spLocks noChangeArrowheads="1"/>
          </p:cNvSpPr>
          <p:nvPr/>
        </p:nvSpPr>
        <p:spPr bwMode="auto">
          <a:xfrm>
            <a:off x="21007388" y="3481388"/>
            <a:ext cx="942975" cy="347662"/>
          </a:xfrm>
          <a:prstGeom prst="roundRect">
            <a:avLst>
              <a:gd name="adj" fmla="val 16667"/>
            </a:avLst>
          </a:prstGeom>
          <a:solidFill>
            <a:srgbClr val="FBD9F8"/>
          </a:solidFill>
          <a:ln w="12700">
            <a:solidFill>
              <a:schemeClr val="tx1"/>
            </a:solidFill>
            <a:prstDash val="dash"/>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130602" tIns="65302" rIns="130602" bIns="65302" anchor="ctr"/>
          <a:lstStyle>
            <a:lvl1pPr defTabSz="1306513">
              <a:defRPr sz="2400">
                <a:solidFill>
                  <a:schemeClr val="tx1"/>
                </a:solidFill>
                <a:latin typeface="Times New Roman" panose="02020603050405020304" pitchFamily="18" charset="0"/>
              </a:defRPr>
            </a:lvl1pPr>
            <a:lvl2pPr marL="654050" defTabSz="1306513">
              <a:defRPr sz="2400">
                <a:solidFill>
                  <a:schemeClr val="tx1"/>
                </a:solidFill>
                <a:latin typeface="Times New Roman" panose="02020603050405020304" pitchFamily="18" charset="0"/>
              </a:defRPr>
            </a:lvl2pPr>
            <a:lvl3pPr marL="1306513" defTabSz="1306513">
              <a:defRPr sz="2400">
                <a:solidFill>
                  <a:schemeClr val="tx1"/>
                </a:solidFill>
                <a:latin typeface="Times New Roman" panose="02020603050405020304" pitchFamily="18" charset="0"/>
              </a:defRPr>
            </a:lvl3pPr>
            <a:lvl4pPr marL="1960563" defTabSz="1306513">
              <a:defRPr sz="2400">
                <a:solidFill>
                  <a:schemeClr val="tx1"/>
                </a:solidFill>
                <a:latin typeface="Times New Roman" panose="02020603050405020304" pitchFamily="18" charset="0"/>
              </a:defRPr>
            </a:lvl4pPr>
            <a:lvl5pPr marL="2611438" defTabSz="1306513">
              <a:defRPr sz="2400">
                <a:solidFill>
                  <a:schemeClr val="tx1"/>
                </a:solidFill>
                <a:latin typeface="Times New Roman" panose="02020603050405020304" pitchFamily="18" charset="0"/>
              </a:defRPr>
            </a:lvl5pPr>
            <a:lvl6pPr marL="3068638" defTabSz="1306513" fontAlgn="base">
              <a:spcBef>
                <a:spcPct val="0"/>
              </a:spcBef>
              <a:spcAft>
                <a:spcPct val="0"/>
              </a:spcAft>
              <a:defRPr sz="2400">
                <a:solidFill>
                  <a:schemeClr val="tx1"/>
                </a:solidFill>
                <a:latin typeface="Times New Roman" panose="02020603050405020304" pitchFamily="18" charset="0"/>
              </a:defRPr>
            </a:lvl6pPr>
            <a:lvl7pPr marL="3525838" defTabSz="1306513" fontAlgn="base">
              <a:spcBef>
                <a:spcPct val="0"/>
              </a:spcBef>
              <a:spcAft>
                <a:spcPct val="0"/>
              </a:spcAft>
              <a:defRPr sz="2400">
                <a:solidFill>
                  <a:schemeClr val="tx1"/>
                </a:solidFill>
                <a:latin typeface="Times New Roman" panose="02020603050405020304" pitchFamily="18" charset="0"/>
              </a:defRPr>
            </a:lvl7pPr>
            <a:lvl8pPr marL="3983038" defTabSz="1306513" fontAlgn="base">
              <a:spcBef>
                <a:spcPct val="0"/>
              </a:spcBef>
              <a:spcAft>
                <a:spcPct val="0"/>
              </a:spcAft>
              <a:defRPr sz="2400">
                <a:solidFill>
                  <a:schemeClr val="tx1"/>
                </a:solidFill>
                <a:latin typeface="Times New Roman" panose="02020603050405020304" pitchFamily="18" charset="0"/>
              </a:defRPr>
            </a:lvl8pPr>
            <a:lvl9pPr marL="4440238" defTabSz="1306513" fontAlgn="base">
              <a:spcBef>
                <a:spcPct val="0"/>
              </a:spcBef>
              <a:spcAft>
                <a:spcPct val="0"/>
              </a:spcAft>
              <a:defRPr sz="2400">
                <a:solidFill>
                  <a:schemeClr val="tx1"/>
                </a:solidFill>
                <a:latin typeface="Times New Roman" panose="02020603050405020304" pitchFamily="18" charset="0"/>
              </a:defRPr>
            </a:lvl9pPr>
          </a:lstStyle>
          <a:p>
            <a:pPr algn="ctr"/>
            <a:r>
              <a:rPr lang="en-US" altLang="en-US" sz="1200">
                <a:latin typeface="Verdana" panose="020B0604030504040204" pitchFamily="34" charset="0"/>
              </a:rPr>
              <a:t>Echidna</a:t>
            </a:r>
          </a:p>
        </p:txBody>
      </p:sp>
      <p:sp>
        <p:nvSpPr>
          <p:cNvPr id="2737" name="AutoShape 689">
            <a:extLst>
              <a:ext uri="{FF2B5EF4-FFF2-40B4-BE49-F238E27FC236}">
                <a16:creationId xmlns:a16="http://schemas.microsoft.com/office/drawing/2014/main" id="{E83AD07D-7780-70CC-AED9-CF4A07203B24}"/>
              </a:ext>
            </a:extLst>
          </p:cNvPr>
          <p:cNvSpPr>
            <a:spLocks noChangeArrowheads="1"/>
          </p:cNvSpPr>
          <p:nvPr/>
        </p:nvSpPr>
        <p:spPr bwMode="auto">
          <a:xfrm>
            <a:off x="6821488" y="3481388"/>
            <a:ext cx="941387" cy="347662"/>
          </a:xfrm>
          <a:prstGeom prst="roundRect">
            <a:avLst>
              <a:gd name="adj" fmla="val 16667"/>
            </a:avLst>
          </a:prstGeom>
          <a:solidFill>
            <a:srgbClr val="D6E0FE"/>
          </a:solidFill>
          <a:ln>
            <a:noFill/>
          </a:ln>
          <a:effectLst/>
          <a:extLst>
            <a:ext uri="{91240B29-F687-4F45-9708-019B960494DF}">
              <a14:hiddenLine xmlns:a14="http://schemas.microsoft.com/office/drawing/2010/main" w="12700">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130602" tIns="65302" rIns="130602" bIns="65302" anchor="ctr"/>
          <a:lstStyle>
            <a:lvl1pPr defTabSz="1306513">
              <a:defRPr sz="2400">
                <a:solidFill>
                  <a:schemeClr val="tx1"/>
                </a:solidFill>
                <a:latin typeface="Times New Roman" panose="02020603050405020304" pitchFamily="18" charset="0"/>
              </a:defRPr>
            </a:lvl1pPr>
            <a:lvl2pPr marL="654050" defTabSz="1306513">
              <a:defRPr sz="2400">
                <a:solidFill>
                  <a:schemeClr val="tx1"/>
                </a:solidFill>
                <a:latin typeface="Times New Roman" panose="02020603050405020304" pitchFamily="18" charset="0"/>
              </a:defRPr>
            </a:lvl2pPr>
            <a:lvl3pPr marL="1306513" defTabSz="1306513">
              <a:defRPr sz="2400">
                <a:solidFill>
                  <a:schemeClr val="tx1"/>
                </a:solidFill>
                <a:latin typeface="Times New Roman" panose="02020603050405020304" pitchFamily="18" charset="0"/>
              </a:defRPr>
            </a:lvl3pPr>
            <a:lvl4pPr marL="1960563" defTabSz="1306513">
              <a:defRPr sz="2400">
                <a:solidFill>
                  <a:schemeClr val="tx1"/>
                </a:solidFill>
                <a:latin typeface="Times New Roman" panose="02020603050405020304" pitchFamily="18" charset="0"/>
              </a:defRPr>
            </a:lvl4pPr>
            <a:lvl5pPr marL="2611438" defTabSz="1306513">
              <a:defRPr sz="2400">
                <a:solidFill>
                  <a:schemeClr val="tx1"/>
                </a:solidFill>
                <a:latin typeface="Times New Roman" panose="02020603050405020304" pitchFamily="18" charset="0"/>
              </a:defRPr>
            </a:lvl5pPr>
            <a:lvl6pPr marL="3068638" defTabSz="1306513" fontAlgn="base">
              <a:spcBef>
                <a:spcPct val="0"/>
              </a:spcBef>
              <a:spcAft>
                <a:spcPct val="0"/>
              </a:spcAft>
              <a:defRPr sz="2400">
                <a:solidFill>
                  <a:schemeClr val="tx1"/>
                </a:solidFill>
                <a:latin typeface="Times New Roman" panose="02020603050405020304" pitchFamily="18" charset="0"/>
              </a:defRPr>
            </a:lvl6pPr>
            <a:lvl7pPr marL="3525838" defTabSz="1306513" fontAlgn="base">
              <a:spcBef>
                <a:spcPct val="0"/>
              </a:spcBef>
              <a:spcAft>
                <a:spcPct val="0"/>
              </a:spcAft>
              <a:defRPr sz="2400">
                <a:solidFill>
                  <a:schemeClr val="tx1"/>
                </a:solidFill>
                <a:latin typeface="Times New Roman" panose="02020603050405020304" pitchFamily="18" charset="0"/>
              </a:defRPr>
            </a:lvl7pPr>
            <a:lvl8pPr marL="3983038" defTabSz="1306513" fontAlgn="base">
              <a:spcBef>
                <a:spcPct val="0"/>
              </a:spcBef>
              <a:spcAft>
                <a:spcPct val="0"/>
              </a:spcAft>
              <a:defRPr sz="2400">
                <a:solidFill>
                  <a:schemeClr val="tx1"/>
                </a:solidFill>
                <a:latin typeface="Times New Roman" panose="02020603050405020304" pitchFamily="18" charset="0"/>
              </a:defRPr>
            </a:lvl8pPr>
            <a:lvl9pPr marL="4440238" defTabSz="1306513" fontAlgn="base">
              <a:spcBef>
                <a:spcPct val="0"/>
              </a:spcBef>
              <a:spcAft>
                <a:spcPct val="0"/>
              </a:spcAft>
              <a:defRPr sz="2400">
                <a:solidFill>
                  <a:schemeClr val="tx1"/>
                </a:solidFill>
                <a:latin typeface="Times New Roman" panose="02020603050405020304" pitchFamily="18" charset="0"/>
              </a:defRPr>
            </a:lvl9pPr>
          </a:lstStyle>
          <a:p>
            <a:pPr algn="ctr"/>
            <a:r>
              <a:rPr lang="en-US" altLang="en-US" sz="1200">
                <a:latin typeface="Verdana" panose="020B0604030504040204" pitchFamily="34" charset="0"/>
              </a:rPr>
              <a:t>Typhon</a:t>
            </a:r>
          </a:p>
        </p:txBody>
      </p:sp>
      <p:cxnSp>
        <p:nvCxnSpPr>
          <p:cNvPr id="2738" name="AutoShape 690">
            <a:extLst>
              <a:ext uri="{FF2B5EF4-FFF2-40B4-BE49-F238E27FC236}">
                <a16:creationId xmlns:a16="http://schemas.microsoft.com/office/drawing/2014/main" id="{7C0248BC-D95E-C2C6-093D-271DFA4A4461}"/>
              </a:ext>
            </a:extLst>
          </p:cNvPr>
          <p:cNvCxnSpPr>
            <a:cxnSpLocks noChangeShapeType="1"/>
            <a:stCxn id="2593" idx="4"/>
            <a:endCxn id="2736" idx="0"/>
          </p:cNvCxnSpPr>
          <p:nvPr/>
        </p:nvCxnSpPr>
        <p:spPr bwMode="auto">
          <a:xfrm rot="16200000" flipH="1">
            <a:off x="15123319" y="-2874168"/>
            <a:ext cx="1028700" cy="11682412"/>
          </a:xfrm>
          <a:prstGeom prst="bentConnector3">
            <a:avLst>
              <a:gd name="adj1" fmla="val 49384"/>
            </a:avLst>
          </a:prstGeom>
          <a:noFill/>
          <a:ln w="22225">
            <a:solidFill>
              <a:srgbClr val="339966"/>
            </a:solidFill>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2739" name="AutoShape 691">
            <a:extLst>
              <a:ext uri="{FF2B5EF4-FFF2-40B4-BE49-F238E27FC236}">
                <a16:creationId xmlns:a16="http://schemas.microsoft.com/office/drawing/2014/main" id="{F4C6FB5A-A0FA-6D7F-74A3-490CEA064B60}"/>
              </a:ext>
            </a:extLst>
          </p:cNvPr>
          <p:cNvCxnSpPr>
            <a:cxnSpLocks noChangeShapeType="1"/>
            <a:stCxn id="2735" idx="4"/>
            <a:endCxn id="2737" idx="0"/>
          </p:cNvCxnSpPr>
          <p:nvPr/>
        </p:nvCxnSpPr>
        <p:spPr bwMode="auto">
          <a:xfrm rot="5400000">
            <a:off x="6861175" y="2151063"/>
            <a:ext cx="1762125" cy="898525"/>
          </a:xfrm>
          <a:prstGeom prst="bentConnector3">
            <a:avLst>
              <a:gd name="adj1" fmla="val 49639"/>
            </a:avLst>
          </a:prstGeom>
          <a:noFill/>
          <a:ln w="22225">
            <a:solidFill>
              <a:srgbClr val="339966"/>
            </a:solidFill>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2740" name="Oval 692">
            <a:extLst>
              <a:ext uri="{FF2B5EF4-FFF2-40B4-BE49-F238E27FC236}">
                <a16:creationId xmlns:a16="http://schemas.microsoft.com/office/drawing/2014/main" id="{F6DFA1E3-A60D-18E4-2A79-50C2E9D324FA}"/>
              </a:ext>
            </a:extLst>
          </p:cNvPr>
          <p:cNvSpPr>
            <a:spLocks noChangeArrowheads="1"/>
          </p:cNvSpPr>
          <p:nvPr/>
        </p:nvSpPr>
        <p:spPr bwMode="auto">
          <a:xfrm>
            <a:off x="13154025" y="5389563"/>
            <a:ext cx="49213" cy="53975"/>
          </a:xfrm>
          <a:prstGeom prst="ellipse">
            <a:avLst/>
          </a:prstGeom>
          <a:solidFill>
            <a:schemeClr val="tx2"/>
          </a:solidFill>
          <a:ln w="222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41" name="AutoShape 693">
            <a:extLst>
              <a:ext uri="{FF2B5EF4-FFF2-40B4-BE49-F238E27FC236}">
                <a16:creationId xmlns:a16="http://schemas.microsoft.com/office/drawing/2014/main" id="{8CAEDA5B-475E-F13D-6632-07DCCCE4145F}"/>
              </a:ext>
            </a:extLst>
          </p:cNvPr>
          <p:cNvSpPr>
            <a:spLocks noChangeArrowheads="1"/>
          </p:cNvSpPr>
          <p:nvPr/>
        </p:nvSpPr>
        <p:spPr bwMode="auto">
          <a:xfrm>
            <a:off x="3929063" y="5418138"/>
            <a:ext cx="912812" cy="349250"/>
          </a:xfrm>
          <a:prstGeom prst="roundRect">
            <a:avLst>
              <a:gd name="adj" fmla="val 16667"/>
            </a:avLst>
          </a:prstGeom>
          <a:solidFill>
            <a:srgbClr val="FBD9F8"/>
          </a:solidFill>
          <a:ln>
            <a:noFill/>
          </a:ln>
          <a:effectLst/>
          <a:extLst>
            <a:ext uri="{91240B29-F687-4F45-9708-019B960494DF}">
              <a14:hiddenLine xmlns:a14="http://schemas.microsoft.com/office/drawing/2010/main" w="12700">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130602" tIns="65302" rIns="130602" bIns="65302" anchor="ctr"/>
          <a:lstStyle>
            <a:lvl1pPr defTabSz="1306513">
              <a:defRPr sz="2400">
                <a:solidFill>
                  <a:schemeClr val="tx1"/>
                </a:solidFill>
                <a:latin typeface="Times New Roman" panose="02020603050405020304" pitchFamily="18" charset="0"/>
              </a:defRPr>
            </a:lvl1pPr>
            <a:lvl2pPr marL="654050" defTabSz="1306513">
              <a:defRPr sz="2400">
                <a:solidFill>
                  <a:schemeClr val="tx1"/>
                </a:solidFill>
                <a:latin typeface="Times New Roman" panose="02020603050405020304" pitchFamily="18" charset="0"/>
              </a:defRPr>
            </a:lvl2pPr>
            <a:lvl3pPr marL="1306513" defTabSz="1306513">
              <a:defRPr sz="2400">
                <a:solidFill>
                  <a:schemeClr val="tx1"/>
                </a:solidFill>
                <a:latin typeface="Times New Roman" panose="02020603050405020304" pitchFamily="18" charset="0"/>
              </a:defRPr>
            </a:lvl3pPr>
            <a:lvl4pPr marL="1960563" defTabSz="1306513">
              <a:defRPr sz="2400">
                <a:solidFill>
                  <a:schemeClr val="tx1"/>
                </a:solidFill>
                <a:latin typeface="Times New Roman" panose="02020603050405020304" pitchFamily="18" charset="0"/>
              </a:defRPr>
            </a:lvl4pPr>
            <a:lvl5pPr marL="2611438" defTabSz="1306513">
              <a:defRPr sz="2400">
                <a:solidFill>
                  <a:schemeClr val="tx1"/>
                </a:solidFill>
                <a:latin typeface="Times New Roman" panose="02020603050405020304" pitchFamily="18" charset="0"/>
              </a:defRPr>
            </a:lvl5pPr>
            <a:lvl6pPr marL="3068638" defTabSz="1306513" fontAlgn="base">
              <a:spcBef>
                <a:spcPct val="0"/>
              </a:spcBef>
              <a:spcAft>
                <a:spcPct val="0"/>
              </a:spcAft>
              <a:defRPr sz="2400">
                <a:solidFill>
                  <a:schemeClr val="tx1"/>
                </a:solidFill>
                <a:latin typeface="Times New Roman" panose="02020603050405020304" pitchFamily="18" charset="0"/>
              </a:defRPr>
            </a:lvl6pPr>
            <a:lvl7pPr marL="3525838" defTabSz="1306513" fontAlgn="base">
              <a:spcBef>
                <a:spcPct val="0"/>
              </a:spcBef>
              <a:spcAft>
                <a:spcPct val="0"/>
              </a:spcAft>
              <a:defRPr sz="2400">
                <a:solidFill>
                  <a:schemeClr val="tx1"/>
                </a:solidFill>
                <a:latin typeface="Times New Roman" panose="02020603050405020304" pitchFamily="18" charset="0"/>
              </a:defRPr>
            </a:lvl7pPr>
            <a:lvl8pPr marL="3983038" defTabSz="1306513" fontAlgn="base">
              <a:spcBef>
                <a:spcPct val="0"/>
              </a:spcBef>
              <a:spcAft>
                <a:spcPct val="0"/>
              </a:spcAft>
              <a:defRPr sz="2400">
                <a:solidFill>
                  <a:schemeClr val="tx1"/>
                </a:solidFill>
                <a:latin typeface="Times New Roman" panose="02020603050405020304" pitchFamily="18" charset="0"/>
              </a:defRPr>
            </a:lvl8pPr>
            <a:lvl9pPr marL="4440238" defTabSz="1306513" fontAlgn="base">
              <a:spcBef>
                <a:spcPct val="0"/>
              </a:spcBef>
              <a:spcAft>
                <a:spcPct val="0"/>
              </a:spcAft>
              <a:defRPr sz="2400">
                <a:solidFill>
                  <a:schemeClr val="tx1"/>
                </a:solidFill>
                <a:latin typeface="Times New Roman" panose="02020603050405020304" pitchFamily="18" charset="0"/>
              </a:defRPr>
            </a:lvl9pPr>
          </a:lstStyle>
          <a:p>
            <a:pPr algn="ctr"/>
            <a:r>
              <a:rPr lang="en-US" altLang="en-US" sz="1200">
                <a:latin typeface="Verdana" panose="020B0604030504040204" pitchFamily="34" charset="0"/>
              </a:rPr>
              <a:t>Semele</a:t>
            </a:r>
          </a:p>
        </p:txBody>
      </p:sp>
      <p:sp>
        <p:nvSpPr>
          <p:cNvPr id="2742" name="Rectangle 694">
            <a:extLst>
              <a:ext uri="{FF2B5EF4-FFF2-40B4-BE49-F238E27FC236}">
                <a16:creationId xmlns:a16="http://schemas.microsoft.com/office/drawing/2014/main" id="{554CF497-9C2A-44A9-B3EE-7743842E6E31}"/>
              </a:ext>
            </a:extLst>
          </p:cNvPr>
          <p:cNvSpPr>
            <a:spLocks noChangeArrowheads="1"/>
          </p:cNvSpPr>
          <p:nvPr/>
        </p:nvSpPr>
        <p:spPr bwMode="auto">
          <a:xfrm>
            <a:off x="3657600" y="3429000"/>
            <a:ext cx="1397000" cy="668338"/>
          </a:xfrm>
          <a:prstGeom prst="rect">
            <a:avLst/>
          </a:prstGeom>
          <a:solidFill>
            <a:srgbClr val="EAEAEA"/>
          </a:solidFill>
          <a:ln w="9525">
            <a:solidFill>
              <a:schemeClr val="folHlink"/>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81628" tIns="40813" rIns="81628" bIns="40813" anchor="ctr"/>
          <a:lstStyle>
            <a:lvl1pPr defTabSz="815975">
              <a:defRPr sz="2400">
                <a:solidFill>
                  <a:schemeClr val="tx1"/>
                </a:solidFill>
                <a:latin typeface="Times New Roman" panose="02020603050405020304" pitchFamily="18" charset="0"/>
              </a:defRPr>
            </a:lvl1pPr>
            <a:lvl2pPr marL="407988" defTabSz="815975">
              <a:defRPr sz="2400">
                <a:solidFill>
                  <a:schemeClr val="tx1"/>
                </a:solidFill>
                <a:latin typeface="Times New Roman" panose="02020603050405020304" pitchFamily="18" charset="0"/>
              </a:defRPr>
            </a:lvl2pPr>
            <a:lvl3pPr marL="815975" defTabSz="815975">
              <a:defRPr sz="2400">
                <a:solidFill>
                  <a:schemeClr val="tx1"/>
                </a:solidFill>
                <a:latin typeface="Times New Roman" panose="02020603050405020304" pitchFamily="18" charset="0"/>
              </a:defRPr>
            </a:lvl3pPr>
            <a:lvl4pPr marL="1223963" defTabSz="815975">
              <a:defRPr sz="2400">
                <a:solidFill>
                  <a:schemeClr val="tx1"/>
                </a:solidFill>
                <a:latin typeface="Times New Roman" panose="02020603050405020304" pitchFamily="18" charset="0"/>
              </a:defRPr>
            </a:lvl4pPr>
            <a:lvl5pPr marL="1633538" defTabSz="815975">
              <a:defRPr sz="2400">
                <a:solidFill>
                  <a:schemeClr val="tx1"/>
                </a:solidFill>
                <a:latin typeface="Times New Roman" panose="02020603050405020304" pitchFamily="18" charset="0"/>
              </a:defRPr>
            </a:lvl5pPr>
            <a:lvl6pPr marL="2090738" defTabSz="815975" fontAlgn="base">
              <a:spcBef>
                <a:spcPct val="0"/>
              </a:spcBef>
              <a:spcAft>
                <a:spcPct val="0"/>
              </a:spcAft>
              <a:defRPr sz="2400">
                <a:solidFill>
                  <a:schemeClr val="tx1"/>
                </a:solidFill>
                <a:latin typeface="Times New Roman" panose="02020603050405020304" pitchFamily="18" charset="0"/>
              </a:defRPr>
            </a:lvl6pPr>
            <a:lvl7pPr marL="2547938" defTabSz="815975" fontAlgn="base">
              <a:spcBef>
                <a:spcPct val="0"/>
              </a:spcBef>
              <a:spcAft>
                <a:spcPct val="0"/>
              </a:spcAft>
              <a:defRPr sz="2400">
                <a:solidFill>
                  <a:schemeClr val="tx1"/>
                </a:solidFill>
                <a:latin typeface="Times New Roman" panose="02020603050405020304" pitchFamily="18" charset="0"/>
              </a:defRPr>
            </a:lvl7pPr>
            <a:lvl8pPr marL="3005138" defTabSz="815975" fontAlgn="base">
              <a:spcBef>
                <a:spcPct val="0"/>
              </a:spcBef>
              <a:spcAft>
                <a:spcPct val="0"/>
              </a:spcAft>
              <a:defRPr sz="2400">
                <a:solidFill>
                  <a:schemeClr val="tx1"/>
                </a:solidFill>
                <a:latin typeface="Times New Roman" panose="02020603050405020304" pitchFamily="18" charset="0"/>
              </a:defRPr>
            </a:lvl8pPr>
            <a:lvl9pPr marL="3462338" defTabSz="815975" fontAlgn="base">
              <a:spcBef>
                <a:spcPct val="0"/>
              </a:spcBef>
              <a:spcAft>
                <a:spcPct val="0"/>
              </a:spcAft>
              <a:defRPr sz="2400">
                <a:solidFill>
                  <a:schemeClr val="tx1"/>
                </a:solidFill>
                <a:latin typeface="Times New Roman" panose="02020603050405020304" pitchFamily="18" charset="0"/>
              </a:defRPr>
            </a:lvl9pPr>
          </a:lstStyle>
          <a:p>
            <a:pPr algn="ctr"/>
            <a:r>
              <a:rPr lang="en-US" altLang="en-US" sz="1200">
                <a:latin typeface="Verdana" panose="020B0604030504040204" pitchFamily="34" charset="0"/>
              </a:rPr>
              <a:t>Mortal family tree, eventually from Poseidon</a:t>
            </a:r>
          </a:p>
        </p:txBody>
      </p:sp>
      <p:cxnSp>
        <p:nvCxnSpPr>
          <p:cNvPr id="2743" name="AutoShape 695">
            <a:extLst>
              <a:ext uri="{FF2B5EF4-FFF2-40B4-BE49-F238E27FC236}">
                <a16:creationId xmlns:a16="http://schemas.microsoft.com/office/drawing/2014/main" id="{3514C096-0BEF-CE09-BC28-DD3CA7210E16}"/>
              </a:ext>
            </a:extLst>
          </p:cNvPr>
          <p:cNvCxnSpPr>
            <a:cxnSpLocks noChangeShapeType="1"/>
            <a:endCxn id="2741" idx="0"/>
          </p:cNvCxnSpPr>
          <p:nvPr/>
        </p:nvCxnSpPr>
        <p:spPr bwMode="auto">
          <a:xfrm>
            <a:off x="4386263" y="4086225"/>
            <a:ext cx="0" cy="1331913"/>
          </a:xfrm>
          <a:prstGeom prst="straightConnector1">
            <a:avLst/>
          </a:prstGeom>
          <a:noFill/>
          <a:ln w="22225">
            <a:solidFill>
              <a:srgbClr val="80808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2744" name="Oval 696">
            <a:extLst>
              <a:ext uri="{FF2B5EF4-FFF2-40B4-BE49-F238E27FC236}">
                <a16:creationId xmlns:a16="http://schemas.microsoft.com/office/drawing/2014/main" id="{161D98B5-8A83-2639-69EC-3995B1E35CB7}"/>
              </a:ext>
            </a:extLst>
          </p:cNvPr>
          <p:cNvSpPr>
            <a:spLocks noChangeArrowheads="1"/>
          </p:cNvSpPr>
          <p:nvPr/>
        </p:nvSpPr>
        <p:spPr bwMode="auto">
          <a:xfrm>
            <a:off x="4954588" y="5973763"/>
            <a:ext cx="50800" cy="53975"/>
          </a:xfrm>
          <a:prstGeom prst="ellipse">
            <a:avLst/>
          </a:prstGeom>
          <a:solidFill>
            <a:schemeClr val="tx2"/>
          </a:solidFill>
          <a:ln w="222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cxnSp>
        <p:nvCxnSpPr>
          <p:cNvPr id="2745" name="AutoShape 697">
            <a:extLst>
              <a:ext uri="{FF2B5EF4-FFF2-40B4-BE49-F238E27FC236}">
                <a16:creationId xmlns:a16="http://schemas.microsoft.com/office/drawing/2014/main" id="{5B55A900-B530-CD54-47BB-89DD82FCE991}"/>
              </a:ext>
            </a:extLst>
          </p:cNvPr>
          <p:cNvCxnSpPr>
            <a:cxnSpLocks noChangeShapeType="1"/>
            <a:stCxn id="2744" idx="5"/>
            <a:endCxn id="2746" idx="0"/>
          </p:cNvCxnSpPr>
          <p:nvPr/>
        </p:nvCxnSpPr>
        <p:spPr bwMode="auto">
          <a:xfrm flipH="1">
            <a:off x="4992688" y="6030913"/>
            <a:ext cx="4762" cy="1536700"/>
          </a:xfrm>
          <a:prstGeom prst="straightConnector1">
            <a:avLst/>
          </a:prstGeom>
          <a:noFill/>
          <a:ln w="22225">
            <a:solidFill>
              <a:srgbClr val="339966"/>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2746" name="AutoShape 698">
            <a:extLst>
              <a:ext uri="{FF2B5EF4-FFF2-40B4-BE49-F238E27FC236}">
                <a16:creationId xmlns:a16="http://schemas.microsoft.com/office/drawing/2014/main" id="{3D2AB8A6-1292-B47A-2CA5-BF655D3797E5}"/>
              </a:ext>
            </a:extLst>
          </p:cNvPr>
          <p:cNvSpPr>
            <a:spLocks noChangeArrowheads="1"/>
          </p:cNvSpPr>
          <p:nvPr/>
        </p:nvSpPr>
        <p:spPr bwMode="auto">
          <a:xfrm>
            <a:off x="4535488" y="7567613"/>
            <a:ext cx="912812" cy="346075"/>
          </a:xfrm>
          <a:prstGeom prst="roundRect">
            <a:avLst>
              <a:gd name="adj" fmla="val 16667"/>
            </a:avLst>
          </a:prstGeom>
          <a:solidFill>
            <a:srgbClr val="D6E0FE"/>
          </a:solidFill>
          <a:ln>
            <a:noFill/>
          </a:ln>
          <a:effectLst/>
          <a:extLst>
            <a:ext uri="{91240B29-F687-4F45-9708-019B960494DF}">
              <a14:hiddenLine xmlns:a14="http://schemas.microsoft.com/office/drawing/2010/main" w="12700">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130602" tIns="65302" rIns="130602" bIns="65302" anchor="ctr"/>
          <a:lstStyle>
            <a:lvl1pPr defTabSz="1306513">
              <a:defRPr sz="2400">
                <a:solidFill>
                  <a:schemeClr val="tx1"/>
                </a:solidFill>
                <a:latin typeface="Times New Roman" panose="02020603050405020304" pitchFamily="18" charset="0"/>
              </a:defRPr>
            </a:lvl1pPr>
            <a:lvl2pPr marL="654050" defTabSz="1306513">
              <a:defRPr sz="2400">
                <a:solidFill>
                  <a:schemeClr val="tx1"/>
                </a:solidFill>
                <a:latin typeface="Times New Roman" panose="02020603050405020304" pitchFamily="18" charset="0"/>
              </a:defRPr>
            </a:lvl2pPr>
            <a:lvl3pPr marL="1306513" defTabSz="1306513">
              <a:defRPr sz="2400">
                <a:solidFill>
                  <a:schemeClr val="tx1"/>
                </a:solidFill>
                <a:latin typeface="Times New Roman" panose="02020603050405020304" pitchFamily="18" charset="0"/>
              </a:defRPr>
            </a:lvl3pPr>
            <a:lvl4pPr marL="1960563" defTabSz="1306513">
              <a:defRPr sz="2400">
                <a:solidFill>
                  <a:schemeClr val="tx1"/>
                </a:solidFill>
                <a:latin typeface="Times New Roman" panose="02020603050405020304" pitchFamily="18" charset="0"/>
              </a:defRPr>
            </a:lvl4pPr>
            <a:lvl5pPr marL="2611438" defTabSz="1306513">
              <a:defRPr sz="2400">
                <a:solidFill>
                  <a:schemeClr val="tx1"/>
                </a:solidFill>
                <a:latin typeface="Times New Roman" panose="02020603050405020304" pitchFamily="18" charset="0"/>
              </a:defRPr>
            </a:lvl5pPr>
            <a:lvl6pPr marL="3068638" defTabSz="1306513" fontAlgn="base">
              <a:spcBef>
                <a:spcPct val="0"/>
              </a:spcBef>
              <a:spcAft>
                <a:spcPct val="0"/>
              </a:spcAft>
              <a:defRPr sz="2400">
                <a:solidFill>
                  <a:schemeClr val="tx1"/>
                </a:solidFill>
                <a:latin typeface="Times New Roman" panose="02020603050405020304" pitchFamily="18" charset="0"/>
              </a:defRPr>
            </a:lvl6pPr>
            <a:lvl7pPr marL="3525838" defTabSz="1306513" fontAlgn="base">
              <a:spcBef>
                <a:spcPct val="0"/>
              </a:spcBef>
              <a:spcAft>
                <a:spcPct val="0"/>
              </a:spcAft>
              <a:defRPr sz="2400">
                <a:solidFill>
                  <a:schemeClr val="tx1"/>
                </a:solidFill>
                <a:latin typeface="Times New Roman" panose="02020603050405020304" pitchFamily="18" charset="0"/>
              </a:defRPr>
            </a:lvl7pPr>
            <a:lvl8pPr marL="3983038" defTabSz="1306513" fontAlgn="base">
              <a:spcBef>
                <a:spcPct val="0"/>
              </a:spcBef>
              <a:spcAft>
                <a:spcPct val="0"/>
              </a:spcAft>
              <a:defRPr sz="2400">
                <a:solidFill>
                  <a:schemeClr val="tx1"/>
                </a:solidFill>
                <a:latin typeface="Times New Roman" panose="02020603050405020304" pitchFamily="18" charset="0"/>
              </a:defRPr>
            </a:lvl8pPr>
            <a:lvl9pPr marL="4440238" defTabSz="1306513" fontAlgn="base">
              <a:spcBef>
                <a:spcPct val="0"/>
              </a:spcBef>
              <a:spcAft>
                <a:spcPct val="0"/>
              </a:spcAft>
              <a:defRPr sz="2400">
                <a:solidFill>
                  <a:schemeClr val="tx1"/>
                </a:solidFill>
                <a:latin typeface="Times New Roman" panose="02020603050405020304" pitchFamily="18" charset="0"/>
              </a:defRPr>
            </a:lvl9pPr>
          </a:lstStyle>
          <a:p>
            <a:pPr algn="ctr"/>
            <a:r>
              <a:rPr lang="en-US" altLang="en-US" sz="1200">
                <a:latin typeface="Verdana" panose="020B0604030504040204" pitchFamily="34" charset="0"/>
              </a:rPr>
              <a:t>Dionysus</a:t>
            </a:r>
          </a:p>
        </p:txBody>
      </p:sp>
      <p:cxnSp>
        <p:nvCxnSpPr>
          <p:cNvPr id="2747" name="AutoShape 699">
            <a:extLst>
              <a:ext uri="{FF2B5EF4-FFF2-40B4-BE49-F238E27FC236}">
                <a16:creationId xmlns:a16="http://schemas.microsoft.com/office/drawing/2014/main" id="{5F15F8E8-5F03-1DDE-61BE-080B1EBD817F}"/>
              </a:ext>
            </a:extLst>
          </p:cNvPr>
          <p:cNvCxnSpPr>
            <a:cxnSpLocks noChangeShapeType="1"/>
            <a:stCxn id="2599" idx="4"/>
            <a:endCxn id="2602" idx="0"/>
          </p:cNvCxnSpPr>
          <p:nvPr/>
        </p:nvCxnSpPr>
        <p:spPr bwMode="auto">
          <a:xfrm rot="5400000">
            <a:off x="9881394" y="5714207"/>
            <a:ext cx="2001837" cy="1727200"/>
          </a:xfrm>
          <a:prstGeom prst="bentConnector3">
            <a:avLst>
              <a:gd name="adj1" fmla="val 49722"/>
            </a:avLst>
          </a:prstGeom>
          <a:noFill/>
          <a:ln w="22225">
            <a:solidFill>
              <a:srgbClr val="339966"/>
            </a:solidFill>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2748" name="AutoShape 700">
            <a:extLst>
              <a:ext uri="{FF2B5EF4-FFF2-40B4-BE49-F238E27FC236}">
                <a16:creationId xmlns:a16="http://schemas.microsoft.com/office/drawing/2014/main" id="{4106DDB4-20D6-5534-B948-00D286D097B6}"/>
              </a:ext>
            </a:extLst>
          </p:cNvPr>
          <p:cNvCxnSpPr>
            <a:cxnSpLocks noChangeShapeType="1"/>
            <a:stCxn id="2620" idx="4"/>
            <a:endCxn id="2618" idx="0"/>
          </p:cNvCxnSpPr>
          <p:nvPr/>
        </p:nvCxnSpPr>
        <p:spPr bwMode="auto">
          <a:xfrm rot="16200000" flipH="1">
            <a:off x="16345694" y="4858544"/>
            <a:ext cx="2085975" cy="3351213"/>
          </a:xfrm>
          <a:prstGeom prst="bentConnector3">
            <a:avLst>
              <a:gd name="adj1" fmla="val 49694"/>
            </a:avLst>
          </a:prstGeom>
          <a:noFill/>
          <a:ln w="22225">
            <a:solidFill>
              <a:srgbClr val="339966"/>
            </a:solidFill>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2749" name="AutoShape 701">
            <a:extLst>
              <a:ext uri="{FF2B5EF4-FFF2-40B4-BE49-F238E27FC236}">
                <a16:creationId xmlns:a16="http://schemas.microsoft.com/office/drawing/2014/main" id="{36FC3A5E-FD04-D19A-045F-68810E807E38}"/>
              </a:ext>
            </a:extLst>
          </p:cNvPr>
          <p:cNvCxnSpPr>
            <a:cxnSpLocks noChangeShapeType="1"/>
            <a:stCxn id="2631" idx="4"/>
            <a:endCxn id="2632" idx="0"/>
          </p:cNvCxnSpPr>
          <p:nvPr/>
        </p:nvCxnSpPr>
        <p:spPr bwMode="auto">
          <a:xfrm rot="16200000" flipH="1">
            <a:off x="15155069" y="6174582"/>
            <a:ext cx="1758950" cy="1046162"/>
          </a:xfrm>
          <a:prstGeom prst="bentConnector3">
            <a:avLst>
              <a:gd name="adj1" fmla="val 49639"/>
            </a:avLst>
          </a:prstGeom>
          <a:noFill/>
          <a:ln w="22225">
            <a:solidFill>
              <a:srgbClr val="339966"/>
            </a:solidFill>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2750" name="AutoShape 702">
            <a:extLst>
              <a:ext uri="{FF2B5EF4-FFF2-40B4-BE49-F238E27FC236}">
                <a16:creationId xmlns:a16="http://schemas.microsoft.com/office/drawing/2014/main" id="{0F62FBA4-F37E-2278-1D4A-9D4A5EA901EE}"/>
              </a:ext>
            </a:extLst>
          </p:cNvPr>
          <p:cNvCxnSpPr>
            <a:cxnSpLocks noChangeShapeType="1"/>
            <a:stCxn id="2740" idx="4"/>
            <a:endCxn id="2635" idx="0"/>
          </p:cNvCxnSpPr>
          <p:nvPr/>
        </p:nvCxnSpPr>
        <p:spPr bwMode="auto">
          <a:xfrm rot="5400000">
            <a:off x="11746707" y="6142831"/>
            <a:ext cx="2120900" cy="744537"/>
          </a:xfrm>
          <a:prstGeom prst="bentConnector3">
            <a:avLst>
              <a:gd name="adj1" fmla="val 49699"/>
            </a:avLst>
          </a:prstGeom>
          <a:noFill/>
          <a:ln w="22225">
            <a:solidFill>
              <a:srgbClr val="339966"/>
            </a:solidFill>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2751" name="AutoShape 703">
            <a:extLst>
              <a:ext uri="{FF2B5EF4-FFF2-40B4-BE49-F238E27FC236}">
                <a16:creationId xmlns:a16="http://schemas.microsoft.com/office/drawing/2014/main" id="{6B74EF02-3504-F9E8-36C0-A66F2855A9B2}"/>
              </a:ext>
            </a:extLst>
          </p:cNvPr>
          <p:cNvCxnSpPr>
            <a:cxnSpLocks noChangeShapeType="1"/>
            <a:stCxn id="2690" idx="4"/>
            <a:endCxn id="2689" idx="0"/>
          </p:cNvCxnSpPr>
          <p:nvPr/>
        </p:nvCxnSpPr>
        <p:spPr bwMode="auto">
          <a:xfrm flipH="1">
            <a:off x="15308263" y="5969000"/>
            <a:ext cx="1587" cy="1597025"/>
          </a:xfrm>
          <a:prstGeom prst="straightConnector1">
            <a:avLst/>
          </a:prstGeom>
          <a:noFill/>
          <a:ln w="22225">
            <a:solidFill>
              <a:srgbClr val="339966"/>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2752" name="AutoShape 704">
            <a:extLst>
              <a:ext uri="{FF2B5EF4-FFF2-40B4-BE49-F238E27FC236}">
                <a16:creationId xmlns:a16="http://schemas.microsoft.com/office/drawing/2014/main" id="{A52CA5F4-125D-F76F-E9B8-BE58D953F9F5}"/>
              </a:ext>
            </a:extLst>
          </p:cNvPr>
          <p:cNvCxnSpPr>
            <a:cxnSpLocks noChangeShapeType="1"/>
            <a:stCxn id="2624" idx="4"/>
            <a:endCxn id="2643" idx="0"/>
          </p:cNvCxnSpPr>
          <p:nvPr/>
        </p:nvCxnSpPr>
        <p:spPr bwMode="auto">
          <a:xfrm rot="16200000" flipH="1">
            <a:off x="20313650" y="3078163"/>
            <a:ext cx="987425" cy="2908300"/>
          </a:xfrm>
          <a:prstGeom prst="bentConnector3">
            <a:avLst>
              <a:gd name="adj1" fmla="val 49356"/>
            </a:avLst>
          </a:prstGeom>
          <a:noFill/>
          <a:ln w="22225">
            <a:solidFill>
              <a:srgbClr val="339966"/>
            </a:solidFill>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2753" name="Rectangle 705">
            <a:extLst>
              <a:ext uri="{FF2B5EF4-FFF2-40B4-BE49-F238E27FC236}">
                <a16:creationId xmlns:a16="http://schemas.microsoft.com/office/drawing/2014/main" id="{276CC286-2C2D-9B69-E81A-D80C7E8EDF27}"/>
              </a:ext>
            </a:extLst>
          </p:cNvPr>
          <p:cNvSpPr>
            <a:spLocks noChangeArrowheads="1"/>
          </p:cNvSpPr>
          <p:nvPr/>
        </p:nvSpPr>
        <p:spPr bwMode="auto">
          <a:xfrm>
            <a:off x="277813" y="3962400"/>
            <a:ext cx="858837" cy="336550"/>
          </a:xfrm>
          <a:prstGeom prst="rect">
            <a:avLst/>
          </a:prstGeom>
          <a:solidFill>
            <a:srgbClr val="DDDDDD"/>
          </a:solidFill>
          <a:ln w="9525">
            <a:solidFill>
              <a:schemeClr val="bg2"/>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81628" tIns="40813" rIns="81628" bIns="40813">
            <a:spAutoFit/>
          </a:bodyPr>
          <a:lstStyle>
            <a:lvl1pPr defTabSz="815975">
              <a:defRPr sz="2400">
                <a:solidFill>
                  <a:schemeClr val="tx1"/>
                </a:solidFill>
                <a:latin typeface="Times New Roman" panose="02020603050405020304" pitchFamily="18" charset="0"/>
              </a:defRPr>
            </a:lvl1pPr>
            <a:lvl2pPr marL="407988" defTabSz="815975">
              <a:defRPr sz="2400">
                <a:solidFill>
                  <a:schemeClr val="tx1"/>
                </a:solidFill>
                <a:latin typeface="Times New Roman" panose="02020603050405020304" pitchFamily="18" charset="0"/>
              </a:defRPr>
            </a:lvl2pPr>
            <a:lvl3pPr marL="815975" defTabSz="815975">
              <a:defRPr sz="2400">
                <a:solidFill>
                  <a:schemeClr val="tx1"/>
                </a:solidFill>
                <a:latin typeface="Times New Roman" panose="02020603050405020304" pitchFamily="18" charset="0"/>
              </a:defRPr>
            </a:lvl3pPr>
            <a:lvl4pPr marL="1223963" defTabSz="815975">
              <a:defRPr sz="2400">
                <a:solidFill>
                  <a:schemeClr val="tx1"/>
                </a:solidFill>
                <a:latin typeface="Times New Roman" panose="02020603050405020304" pitchFamily="18" charset="0"/>
              </a:defRPr>
            </a:lvl4pPr>
            <a:lvl5pPr marL="1633538" defTabSz="815975">
              <a:defRPr sz="2400">
                <a:solidFill>
                  <a:schemeClr val="tx1"/>
                </a:solidFill>
                <a:latin typeface="Times New Roman" panose="02020603050405020304" pitchFamily="18" charset="0"/>
              </a:defRPr>
            </a:lvl5pPr>
            <a:lvl6pPr marL="2090738" defTabSz="815975" fontAlgn="base">
              <a:spcBef>
                <a:spcPct val="0"/>
              </a:spcBef>
              <a:spcAft>
                <a:spcPct val="0"/>
              </a:spcAft>
              <a:defRPr sz="2400">
                <a:solidFill>
                  <a:schemeClr val="tx1"/>
                </a:solidFill>
                <a:latin typeface="Times New Roman" panose="02020603050405020304" pitchFamily="18" charset="0"/>
              </a:defRPr>
            </a:lvl6pPr>
            <a:lvl7pPr marL="2547938" defTabSz="815975" fontAlgn="base">
              <a:spcBef>
                <a:spcPct val="0"/>
              </a:spcBef>
              <a:spcAft>
                <a:spcPct val="0"/>
              </a:spcAft>
              <a:defRPr sz="2400">
                <a:solidFill>
                  <a:schemeClr val="tx1"/>
                </a:solidFill>
                <a:latin typeface="Times New Roman" panose="02020603050405020304" pitchFamily="18" charset="0"/>
              </a:defRPr>
            </a:lvl7pPr>
            <a:lvl8pPr marL="3005138" defTabSz="815975" fontAlgn="base">
              <a:spcBef>
                <a:spcPct val="0"/>
              </a:spcBef>
              <a:spcAft>
                <a:spcPct val="0"/>
              </a:spcAft>
              <a:defRPr sz="2400">
                <a:solidFill>
                  <a:schemeClr val="tx1"/>
                </a:solidFill>
                <a:latin typeface="Times New Roman" panose="02020603050405020304" pitchFamily="18" charset="0"/>
              </a:defRPr>
            </a:lvl8pPr>
            <a:lvl9pPr marL="3462338" defTabSz="815975" fontAlgn="base">
              <a:spcBef>
                <a:spcPct val="0"/>
              </a:spcBef>
              <a:spcAft>
                <a:spcPct val="0"/>
              </a:spcAft>
              <a:defRPr sz="2400">
                <a:solidFill>
                  <a:schemeClr val="tx1"/>
                </a:solidFill>
                <a:latin typeface="Times New Roman" panose="02020603050405020304" pitchFamily="18" charset="0"/>
              </a:defRPr>
            </a:lvl9pPr>
          </a:lstStyle>
          <a:p>
            <a:r>
              <a:rPr lang="en-US" altLang="en-US" sz="1600" b="1">
                <a:latin typeface="Verdana" panose="020B0604030504040204" pitchFamily="34" charset="0"/>
              </a:rPr>
              <a:t>Boxes</a:t>
            </a:r>
          </a:p>
        </p:txBody>
      </p:sp>
      <p:sp>
        <p:nvSpPr>
          <p:cNvPr id="2754" name="Rectangle 706">
            <a:extLst>
              <a:ext uri="{FF2B5EF4-FFF2-40B4-BE49-F238E27FC236}">
                <a16:creationId xmlns:a16="http://schemas.microsoft.com/office/drawing/2014/main" id="{04148E3A-046B-9E6D-5AFE-E743FE010FDD}"/>
              </a:ext>
            </a:extLst>
          </p:cNvPr>
          <p:cNvSpPr>
            <a:spLocks noChangeArrowheads="1"/>
          </p:cNvSpPr>
          <p:nvPr/>
        </p:nvSpPr>
        <p:spPr bwMode="auto">
          <a:xfrm>
            <a:off x="290513" y="6629400"/>
            <a:ext cx="2287587" cy="327025"/>
          </a:xfrm>
          <a:prstGeom prst="rect">
            <a:avLst/>
          </a:prstGeom>
          <a:noFill/>
          <a:ln>
            <a:noFill/>
          </a:ln>
          <a:effectLst/>
          <a:extLst>
            <a:ext uri="{909E8E84-426E-40DD-AFC4-6F175D3DCCD1}">
              <a14:hiddenFill xmlns:a14="http://schemas.microsoft.com/office/drawing/2010/main">
                <a:solidFill>
                  <a:srgbClr val="DDDDDD"/>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81628" tIns="40813" rIns="81628" bIns="40813">
            <a:spAutoFit/>
          </a:bodyPr>
          <a:lstStyle>
            <a:lvl1pPr defTabSz="815975">
              <a:defRPr sz="2400">
                <a:solidFill>
                  <a:schemeClr val="tx1"/>
                </a:solidFill>
                <a:latin typeface="Times New Roman" panose="02020603050405020304" pitchFamily="18" charset="0"/>
              </a:defRPr>
            </a:lvl1pPr>
            <a:lvl2pPr marL="407988" defTabSz="815975">
              <a:defRPr sz="2400">
                <a:solidFill>
                  <a:schemeClr val="tx1"/>
                </a:solidFill>
                <a:latin typeface="Times New Roman" panose="02020603050405020304" pitchFamily="18" charset="0"/>
              </a:defRPr>
            </a:lvl2pPr>
            <a:lvl3pPr marL="815975" defTabSz="815975">
              <a:defRPr sz="2400">
                <a:solidFill>
                  <a:schemeClr val="tx1"/>
                </a:solidFill>
                <a:latin typeface="Times New Roman" panose="02020603050405020304" pitchFamily="18" charset="0"/>
              </a:defRPr>
            </a:lvl3pPr>
            <a:lvl4pPr marL="1223963" defTabSz="815975">
              <a:defRPr sz="2400">
                <a:solidFill>
                  <a:schemeClr val="tx1"/>
                </a:solidFill>
                <a:latin typeface="Times New Roman" panose="02020603050405020304" pitchFamily="18" charset="0"/>
              </a:defRPr>
            </a:lvl4pPr>
            <a:lvl5pPr marL="1633538" defTabSz="815975">
              <a:defRPr sz="2400">
                <a:solidFill>
                  <a:schemeClr val="tx1"/>
                </a:solidFill>
                <a:latin typeface="Times New Roman" panose="02020603050405020304" pitchFamily="18" charset="0"/>
              </a:defRPr>
            </a:lvl5pPr>
            <a:lvl6pPr marL="2090738" defTabSz="815975" fontAlgn="base">
              <a:spcBef>
                <a:spcPct val="0"/>
              </a:spcBef>
              <a:spcAft>
                <a:spcPct val="0"/>
              </a:spcAft>
              <a:defRPr sz="2400">
                <a:solidFill>
                  <a:schemeClr val="tx1"/>
                </a:solidFill>
                <a:latin typeface="Times New Roman" panose="02020603050405020304" pitchFamily="18" charset="0"/>
              </a:defRPr>
            </a:lvl6pPr>
            <a:lvl7pPr marL="2547938" defTabSz="815975" fontAlgn="base">
              <a:spcBef>
                <a:spcPct val="0"/>
              </a:spcBef>
              <a:spcAft>
                <a:spcPct val="0"/>
              </a:spcAft>
              <a:defRPr sz="2400">
                <a:solidFill>
                  <a:schemeClr val="tx1"/>
                </a:solidFill>
                <a:latin typeface="Times New Roman" panose="02020603050405020304" pitchFamily="18" charset="0"/>
              </a:defRPr>
            </a:lvl7pPr>
            <a:lvl8pPr marL="3005138" defTabSz="815975" fontAlgn="base">
              <a:spcBef>
                <a:spcPct val="0"/>
              </a:spcBef>
              <a:spcAft>
                <a:spcPct val="0"/>
              </a:spcAft>
              <a:defRPr sz="2400">
                <a:solidFill>
                  <a:schemeClr val="tx1"/>
                </a:solidFill>
                <a:latin typeface="Times New Roman" panose="02020603050405020304" pitchFamily="18" charset="0"/>
              </a:defRPr>
            </a:lvl8pPr>
            <a:lvl9pPr marL="3462338" defTabSz="815975" fontAlgn="base">
              <a:spcBef>
                <a:spcPct val="0"/>
              </a:spcBef>
              <a:spcAft>
                <a:spcPct val="0"/>
              </a:spcAft>
              <a:defRPr sz="2400">
                <a:solidFill>
                  <a:schemeClr val="tx1"/>
                </a:solidFill>
                <a:latin typeface="Times New Roman" panose="02020603050405020304" pitchFamily="18" charset="0"/>
              </a:defRPr>
            </a:lvl9pPr>
          </a:lstStyle>
          <a:p>
            <a:r>
              <a:rPr lang="en-US" altLang="en-US" sz="1600" b="1">
                <a:latin typeface="Verdana" panose="020B0604030504040204" pitchFamily="34" charset="0"/>
              </a:rPr>
              <a:t>	   Box Color</a:t>
            </a:r>
          </a:p>
        </p:txBody>
      </p:sp>
      <p:sp>
        <p:nvSpPr>
          <p:cNvPr id="2755" name="AutoShape 707">
            <a:extLst>
              <a:ext uri="{FF2B5EF4-FFF2-40B4-BE49-F238E27FC236}">
                <a16:creationId xmlns:a16="http://schemas.microsoft.com/office/drawing/2014/main" id="{C537F634-E54C-6FC8-9857-0E89304BB408}"/>
              </a:ext>
            </a:extLst>
          </p:cNvPr>
          <p:cNvSpPr>
            <a:spLocks noChangeArrowheads="1"/>
          </p:cNvSpPr>
          <p:nvPr/>
        </p:nvSpPr>
        <p:spPr bwMode="auto">
          <a:xfrm>
            <a:off x="354013" y="7610475"/>
            <a:ext cx="941387" cy="346075"/>
          </a:xfrm>
          <a:prstGeom prst="roundRect">
            <a:avLst>
              <a:gd name="adj" fmla="val 16667"/>
            </a:avLst>
          </a:prstGeom>
          <a:solidFill>
            <a:srgbClr val="FBD9F8"/>
          </a:solidFill>
          <a:ln>
            <a:noFill/>
          </a:ln>
          <a:effectLst/>
          <a:extLst>
            <a:ext uri="{91240B29-F687-4F45-9708-019B960494DF}">
              <a14:hiddenLine xmlns:a14="http://schemas.microsoft.com/office/drawing/2010/main" w="12700">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130602" tIns="65302" rIns="130602" bIns="65302" anchor="ctr"/>
          <a:lstStyle>
            <a:lvl1pPr defTabSz="1306513">
              <a:defRPr sz="2400">
                <a:solidFill>
                  <a:schemeClr val="tx1"/>
                </a:solidFill>
                <a:latin typeface="Times New Roman" panose="02020603050405020304" pitchFamily="18" charset="0"/>
              </a:defRPr>
            </a:lvl1pPr>
            <a:lvl2pPr marL="654050" defTabSz="1306513">
              <a:defRPr sz="2400">
                <a:solidFill>
                  <a:schemeClr val="tx1"/>
                </a:solidFill>
                <a:latin typeface="Times New Roman" panose="02020603050405020304" pitchFamily="18" charset="0"/>
              </a:defRPr>
            </a:lvl2pPr>
            <a:lvl3pPr marL="1306513" defTabSz="1306513">
              <a:defRPr sz="2400">
                <a:solidFill>
                  <a:schemeClr val="tx1"/>
                </a:solidFill>
                <a:latin typeface="Times New Roman" panose="02020603050405020304" pitchFamily="18" charset="0"/>
              </a:defRPr>
            </a:lvl3pPr>
            <a:lvl4pPr marL="1960563" defTabSz="1306513">
              <a:defRPr sz="2400">
                <a:solidFill>
                  <a:schemeClr val="tx1"/>
                </a:solidFill>
                <a:latin typeface="Times New Roman" panose="02020603050405020304" pitchFamily="18" charset="0"/>
              </a:defRPr>
            </a:lvl4pPr>
            <a:lvl5pPr marL="2611438" defTabSz="1306513">
              <a:defRPr sz="2400">
                <a:solidFill>
                  <a:schemeClr val="tx1"/>
                </a:solidFill>
                <a:latin typeface="Times New Roman" panose="02020603050405020304" pitchFamily="18" charset="0"/>
              </a:defRPr>
            </a:lvl5pPr>
            <a:lvl6pPr marL="3068638" defTabSz="1306513" fontAlgn="base">
              <a:spcBef>
                <a:spcPct val="0"/>
              </a:spcBef>
              <a:spcAft>
                <a:spcPct val="0"/>
              </a:spcAft>
              <a:defRPr sz="2400">
                <a:solidFill>
                  <a:schemeClr val="tx1"/>
                </a:solidFill>
                <a:latin typeface="Times New Roman" panose="02020603050405020304" pitchFamily="18" charset="0"/>
              </a:defRPr>
            </a:lvl6pPr>
            <a:lvl7pPr marL="3525838" defTabSz="1306513" fontAlgn="base">
              <a:spcBef>
                <a:spcPct val="0"/>
              </a:spcBef>
              <a:spcAft>
                <a:spcPct val="0"/>
              </a:spcAft>
              <a:defRPr sz="2400">
                <a:solidFill>
                  <a:schemeClr val="tx1"/>
                </a:solidFill>
                <a:latin typeface="Times New Roman" panose="02020603050405020304" pitchFamily="18" charset="0"/>
              </a:defRPr>
            </a:lvl7pPr>
            <a:lvl8pPr marL="3983038" defTabSz="1306513" fontAlgn="base">
              <a:spcBef>
                <a:spcPct val="0"/>
              </a:spcBef>
              <a:spcAft>
                <a:spcPct val="0"/>
              </a:spcAft>
              <a:defRPr sz="2400">
                <a:solidFill>
                  <a:schemeClr val="tx1"/>
                </a:solidFill>
                <a:latin typeface="Times New Roman" panose="02020603050405020304" pitchFamily="18" charset="0"/>
              </a:defRPr>
            </a:lvl8pPr>
            <a:lvl9pPr marL="4440238" defTabSz="1306513" fontAlgn="base">
              <a:spcBef>
                <a:spcPct val="0"/>
              </a:spcBef>
              <a:spcAft>
                <a:spcPct val="0"/>
              </a:spcAft>
              <a:defRPr sz="2400">
                <a:solidFill>
                  <a:schemeClr val="tx1"/>
                </a:solidFill>
                <a:latin typeface="Times New Roman" panose="02020603050405020304" pitchFamily="18" charset="0"/>
              </a:defRPr>
            </a:lvl9pPr>
          </a:lstStyle>
          <a:p>
            <a:pPr algn="ctr"/>
            <a:r>
              <a:rPr lang="en-US" altLang="en-US" sz="1200">
                <a:latin typeface="Verdana" panose="020B0604030504040204" pitchFamily="34" charset="0"/>
              </a:rPr>
              <a:t>Pink</a:t>
            </a:r>
          </a:p>
        </p:txBody>
      </p:sp>
      <p:sp>
        <p:nvSpPr>
          <p:cNvPr id="2756" name="AutoShape 708">
            <a:extLst>
              <a:ext uri="{FF2B5EF4-FFF2-40B4-BE49-F238E27FC236}">
                <a16:creationId xmlns:a16="http://schemas.microsoft.com/office/drawing/2014/main" id="{EAFA2506-9073-A3FC-0897-631FF52E7CCC}"/>
              </a:ext>
            </a:extLst>
          </p:cNvPr>
          <p:cNvSpPr>
            <a:spLocks noChangeArrowheads="1"/>
          </p:cNvSpPr>
          <p:nvPr/>
        </p:nvSpPr>
        <p:spPr bwMode="auto">
          <a:xfrm>
            <a:off x="354013" y="7124700"/>
            <a:ext cx="941387" cy="347663"/>
          </a:xfrm>
          <a:prstGeom prst="roundRect">
            <a:avLst>
              <a:gd name="adj" fmla="val 16667"/>
            </a:avLst>
          </a:prstGeom>
          <a:solidFill>
            <a:srgbClr val="D6E0FE"/>
          </a:solidFill>
          <a:ln>
            <a:noFill/>
          </a:ln>
          <a:effectLst/>
          <a:extLst>
            <a:ext uri="{91240B29-F687-4F45-9708-019B960494DF}">
              <a14:hiddenLine xmlns:a14="http://schemas.microsoft.com/office/drawing/2010/main" w="12700">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130602" tIns="65302" rIns="130602" bIns="65302" anchor="ctr"/>
          <a:lstStyle>
            <a:lvl1pPr defTabSz="1306513">
              <a:defRPr sz="2400">
                <a:solidFill>
                  <a:schemeClr val="tx1"/>
                </a:solidFill>
                <a:latin typeface="Times New Roman" panose="02020603050405020304" pitchFamily="18" charset="0"/>
              </a:defRPr>
            </a:lvl1pPr>
            <a:lvl2pPr marL="654050" defTabSz="1306513">
              <a:defRPr sz="2400">
                <a:solidFill>
                  <a:schemeClr val="tx1"/>
                </a:solidFill>
                <a:latin typeface="Times New Roman" panose="02020603050405020304" pitchFamily="18" charset="0"/>
              </a:defRPr>
            </a:lvl2pPr>
            <a:lvl3pPr marL="1306513" defTabSz="1306513">
              <a:defRPr sz="2400">
                <a:solidFill>
                  <a:schemeClr val="tx1"/>
                </a:solidFill>
                <a:latin typeface="Times New Roman" panose="02020603050405020304" pitchFamily="18" charset="0"/>
              </a:defRPr>
            </a:lvl3pPr>
            <a:lvl4pPr marL="1960563" defTabSz="1306513">
              <a:defRPr sz="2400">
                <a:solidFill>
                  <a:schemeClr val="tx1"/>
                </a:solidFill>
                <a:latin typeface="Times New Roman" panose="02020603050405020304" pitchFamily="18" charset="0"/>
              </a:defRPr>
            </a:lvl4pPr>
            <a:lvl5pPr marL="2611438" defTabSz="1306513">
              <a:defRPr sz="2400">
                <a:solidFill>
                  <a:schemeClr val="tx1"/>
                </a:solidFill>
                <a:latin typeface="Times New Roman" panose="02020603050405020304" pitchFamily="18" charset="0"/>
              </a:defRPr>
            </a:lvl5pPr>
            <a:lvl6pPr marL="3068638" defTabSz="1306513" fontAlgn="base">
              <a:spcBef>
                <a:spcPct val="0"/>
              </a:spcBef>
              <a:spcAft>
                <a:spcPct val="0"/>
              </a:spcAft>
              <a:defRPr sz="2400">
                <a:solidFill>
                  <a:schemeClr val="tx1"/>
                </a:solidFill>
                <a:latin typeface="Times New Roman" panose="02020603050405020304" pitchFamily="18" charset="0"/>
              </a:defRPr>
            </a:lvl6pPr>
            <a:lvl7pPr marL="3525838" defTabSz="1306513" fontAlgn="base">
              <a:spcBef>
                <a:spcPct val="0"/>
              </a:spcBef>
              <a:spcAft>
                <a:spcPct val="0"/>
              </a:spcAft>
              <a:defRPr sz="2400">
                <a:solidFill>
                  <a:schemeClr val="tx1"/>
                </a:solidFill>
                <a:latin typeface="Times New Roman" panose="02020603050405020304" pitchFamily="18" charset="0"/>
              </a:defRPr>
            </a:lvl7pPr>
            <a:lvl8pPr marL="3983038" defTabSz="1306513" fontAlgn="base">
              <a:spcBef>
                <a:spcPct val="0"/>
              </a:spcBef>
              <a:spcAft>
                <a:spcPct val="0"/>
              </a:spcAft>
              <a:defRPr sz="2400">
                <a:solidFill>
                  <a:schemeClr val="tx1"/>
                </a:solidFill>
                <a:latin typeface="Times New Roman" panose="02020603050405020304" pitchFamily="18" charset="0"/>
              </a:defRPr>
            </a:lvl8pPr>
            <a:lvl9pPr marL="4440238" defTabSz="1306513" fontAlgn="base">
              <a:spcBef>
                <a:spcPct val="0"/>
              </a:spcBef>
              <a:spcAft>
                <a:spcPct val="0"/>
              </a:spcAft>
              <a:defRPr sz="2400">
                <a:solidFill>
                  <a:schemeClr val="tx1"/>
                </a:solidFill>
                <a:latin typeface="Times New Roman" panose="02020603050405020304" pitchFamily="18" charset="0"/>
              </a:defRPr>
            </a:lvl9pPr>
          </a:lstStyle>
          <a:p>
            <a:pPr algn="ctr"/>
            <a:r>
              <a:rPr lang="en-US" altLang="en-US" sz="1200">
                <a:latin typeface="Verdana" panose="020B0604030504040204" pitchFamily="34" charset="0"/>
              </a:rPr>
              <a:t>Blue</a:t>
            </a:r>
          </a:p>
        </p:txBody>
      </p:sp>
      <p:sp>
        <p:nvSpPr>
          <p:cNvPr id="2757" name="AutoShape 709">
            <a:extLst>
              <a:ext uri="{FF2B5EF4-FFF2-40B4-BE49-F238E27FC236}">
                <a16:creationId xmlns:a16="http://schemas.microsoft.com/office/drawing/2014/main" id="{6D4D4F34-C4C4-695A-583D-DB975C47B91D}"/>
              </a:ext>
            </a:extLst>
          </p:cNvPr>
          <p:cNvSpPr>
            <a:spLocks noChangeArrowheads="1"/>
          </p:cNvSpPr>
          <p:nvPr/>
        </p:nvSpPr>
        <p:spPr bwMode="auto">
          <a:xfrm>
            <a:off x="354013" y="8094663"/>
            <a:ext cx="941387" cy="346075"/>
          </a:xfrm>
          <a:prstGeom prst="roundRect">
            <a:avLst>
              <a:gd name="adj" fmla="val 16667"/>
            </a:avLst>
          </a:prstGeom>
          <a:solidFill>
            <a:srgbClr val="DFDFDF"/>
          </a:solidFill>
          <a:ln>
            <a:noFill/>
          </a:ln>
          <a:effectLst/>
          <a:extLst>
            <a:ext uri="{91240B29-F687-4F45-9708-019B960494DF}">
              <a14:hiddenLine xmlns:a14="http://schemas.microsoft.com/office/drawing/2010/main" w="12700">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130602" tIns="65302" rIns="130602" bIns="65302" anchor="ctr"/>
          <a:lstStyle>
            <a:lvl1pPr defTabSz="1306513">
              <a:defRPr sz="2400">
                <a:solidFill>
                  <a:schemeClr val="tx1"/>
                </a:solidFill>
                <a:latin typeface="Times New Roman" panose="02020603050405020304" pitchFamily="18" charset="0"/>
              </a:defRPr>
            </a:lvl1pPr>
            <a:lvl2pPr marL="654050" defTabSz="1306513">
              <a:defRPr sz="2400">
                <a:solidFill>
                  <a:schemeClr val="tx1"/>
                </a:solidFill>
                <a:latin typeface="Times New Roman" panose="02020603050405020304" pitchFamily="18" charset="0"/>
              </a:defRPr>
            </a:lvl2pPr>
            <a:lvl3pPr marL="1306513" defTabSz="1306513">
              <a:defRPr sz="2400">
                <a:solidFill>
                  <a:schemeClr val="tx1"/>
                </a:solidFill>
                <a:latin typeface="Times New Roman" panose="02020603050405020304" pitchFamily="18" charset="0"/>
              </a:defRPr>
            </a:lvl3pPr>
            <a:lvl4pPr marL="1960563" defTabSz="1306513">
              <a:defRPr sz="2400">
                <a:solidFill>
                  <a:schemeClr val="tx1"/>
                </a:solidFill>
                <a:latin typeface="Times New Roman" panose="02020603050405020304" pitchFamily="18" charset="0"/>
              </a:defRPr>
            </a:lvl4pPr>
            <a:lvl5pPr marL="2611438" defTabSz="1306513">
              <a:defRPr sz="2400">
                <a:solidFill>
                  <a:schemeClr val="tx1"/>
                </a:solidFill>
                <a:latin typeface="Times New Roman" panose="02020603050405020304" pitchFamily="18" charset="0"/>
              </a:defRPr>
            </a:lvl5pPr>
            <a:lvl6pPr marL="3068638" defTabSz="1306513" fontAlgn="base">
              <a:spcBef>
                <a:spcPct val="0"/>
              </a:spcBef>
              <a:spcAft>
                <a:spcPct val="0"/>
              </a:spcAft>
              <a:defRPr sz="2400">
                <a:solidFill>
                  <a:schemeClr val="tx1"/>
                </a:solidFill>
                <a:latin typeface="Times New Roman" panose="02020603050405020304" pitchFamily="18" charset="0"/>
              </a:defRPr>
            </a:lvl6pPr>
            <a:lvl7pPr marL="3525838" defTabSz="1306513" fontAlgn="base">
              <a:spcBef>
                <a:spcPct val="0"/>
              </a:spcBef>
              <a:spcAft>
                <a:spcPct val="0"/>
              </a:spcAft>
              <a:defRPr sz="2400">
                <a:solidFill>
                  <a:schemeClr val="tx1"/>
                </a:solidFill>
                <a:latin typeface="Times New Roman" panose="02020603050405020304" pitchFamily="18" charset="0"/>
              </a:defRPr>
            </a:lvl7pPr>
            <a:lvl8pPr marL="3983038" defTabSz="1306513" fontAlgn="base">
              <a:spcBef>
                <a:spcPct val="0"/>
              </a:spcBef>
              <a:spcAft>
                <a:spcPct val="0"/>
              </a:spcAft>
              <a:defRPr sz="2400">
                <a:solidFill>
                  <a:schemeClr val="tx1"/>
                </a:solidFill>
                <a:latin typeface="Times New Roman" panose="02020603050405020304" pitchFamily="18" charset="0"/>
              </a:defRPr>
            </a:lvl8pPr>
            <a:lvl9pPr marL="4440238" defTabSz="1306513" fontAlgn="base">
              <a:spcBef>
                <a:spcPct val="0"/>
              </a:spcBef>
              <a:spcAft>
                <a:spcPct val="0"/>
              </a:spcAft>
              <a:defRPr sz="2400">
                <a:solidFill>
                  <a:schemeClr val="tx1"/>
                </a:solidFill>
                <a:latin typeface="Times New Roman" panose="02020603050405020304" pitchFamily="18" charset="0"/>
              </a:defRPr>
            </a:lvl9pPr>
          </a:lstStyle>
          <a:p>
            <a:pPr algn="ctr"/>
            <a:r>
              <a:rPr lang="en-US" altLang="en-US" sz="1200">
                <a:latin typeface="Verdana" panose="020B0604030504040204" pitchFamily="34" charset="0"/>
              </a:rPr>
              <a:t>Gray</a:t>
            </a:r>
          </a:p>
        </p:txBody>
      </p:sp>
      <p:sp>
        <p:nvSpPr>
          <p:cNvPr id="2758" name="Text Box 710">
            <a:extLst>
              <a:ext uri="{FF2B5EF4-FFF2-40B4-BE49-F238E27FC236}">
                <a16:creationId xmlns:a16="http://schemas.microsoft.com/office/drawing/2014/main" id="{A41387F9-2325-9269-A619-E97E3C8FD995}"/>
              </a:ext>
            </a:extLst>
          </p:cNvPr>
          <p:cNvSpPr txBox="1">
            <a:spLocks noChangeArrowheads="1"/>
          </p:cNvSpPr>
          <p:nvPr/>
        </p:nvSpPr>
        <p:spPr bwMode="auto">
          <a:xfrm>
            <a:off x="1362075" y="7124700"/>
            <a:ext cx="1008063" cy="2952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81628" tIns="40813" rIns="81628" bIns="40813">
            <a:spAutoFit/>
          </a:bodyPr>
          <a:lstStyle>
            <a:lvl1pPr defTabSz="815975">
              <a:defRPr sz="2400">
                <a:solidFill>
                  <a:schemeClr val="tx1"/>
                </a:solidFill>
                <a:latin typeface="Times New Roman" panose="02020603050405020304" pitchFamily="18" charset="0"/>
              </a:defRPr>
            </a:lvl1pPr>
            <a:lvl2pPr marL="407988" defTabSz="815975">
              <a:defRPr sz="2400">
                <a:solidFill>
                  <a:schemeClr val="tx1"/>
                </a:solidFill>
                <a:latin typeface="Times New Roman" panose="02020603050405020304" pitchFamily="18" charset="0"/>
              </a:defRPr>
            </a:lvl2pPr>
            <a:lvl3pPr marL="815975" defTabSz="815975">
              <a:defRPr sz="2400">
                <a:solidFill>
                  <a:schemeClr val="tx1"/>
                </a:solidFill>
                <a:latin typeface="Times New Roman" panose="02020603050405020304" pitchFamily="18" charset="0"/>
              </a:defRPr>
            </a:lvl3pPr>
            <a:lvl4pPr marL="1223963" defTabSz="815975">
              <a:defRPr sz="2400">
                <a:solidFill>
                  <a:schemeClr val="tx1"/>
                </a:solidFill>
                <a:latin typeface="Times New Roman" panose="02020603050405020304" pitchFamily="18" charset="0"/>
              </a:defRPr>
            </a:lvl4pPr>
            <a:lvl5pPr marL="1633538" defTabSz="815975">
              <a:defRPr sz="2400">
                <a:solidFill>
                  <a:schemeClr val="tx1"/>
                </a:solidFill>
                <a:latin typeface="Times New Roman" panose="02020603050405020304" pitchFamily="18" charset="0"/>
              </a:defRPr>
            </a:lvl5pPr>
            <a:lvl6pPr marL="2090738" defTabSz="815975" fontAlgn="base">
              <a:spcBef>
                <a:spcPct val="0"/>
              </a:spcBef>
              <a:spcAft>
                <a:spcPct val="0"/>
              </a:spcAft>
              <a:defRPr sz="2400">
                <a:solidFill>
                  <a:schemeClr val="tx1"/>
                </a:solidFill>
                <a:latin typeface="Times New Roman" panose="02020603050405020304" pitchFamily="18" charset="0"/>
              </a:defRPr>
            </a:lvl6pPr>
            <a:lvl7pPr marL="2547938" defTabSz="815975" fontAlgn="base">
              <a:spcBef>
                <a:spcPct val="0"/>
              </a:spcBef>
              <a:spcAft>
                <a:spcPct val="0"/>
              </a:spcAft>
              <a:defRPr sz="2400">
                <a:solidFill>
                  <a:schemeClr val="tx1"/>
                </a:solidFill>
                <a:latin typeface="Times New Roman" panose="02020603050405020304" pitchFamily="18" charset="0"/>
              </a:defRPr>
            </a:lvl7pPr>
            <a:lvl8pPr marL="3005138" defTabSz="815975" fontAlgn="base">
              <a:spcBef>
                <a:spcPct val="0"/>
              </a:spcBef>
              <a:spcAft>
                <a:spcPct val="0"/>
              </a:spcAft>
              <a:defRPr sz="2400">
                <a:solidFill>
                  <a:schemeClr val="tx1"/>
                </a:solidFill>
                <a:latin typeface="Times New Roman" panose="02020603050405020304" pitchFamily="18" charset="0"/>
              </a:defRPr>
            </a:lvl8pPr>
            <a:lvl9pPr marL="3462338" defTabSz="815975" fontAlgn="base">
              <a:spcBef>
                <a:spcPct val="0"/>
              </a:spcBef>
              <a:spcAft>
                <a:spcPct val="0"/>
              </a:spcAft>
              <a:defRPr sz="2400">
                <a:solidFill>
                  <a:schemeClr val="tx1"/>
                </a:solidFill>
                <a:latin typeface="Times New Roman" panose="02020603050405020304" pitchFamily="18" charset="0"/>
              </a:defRPr>
            </a:lvl9pPr>
          </a:lstStyle>
          <a:p>
            <a:pPr>
              <a:spcBef>
                <a:spcPct val="50000"/>
              </a:spcBef>
            </a:pPr>
            <a:r>
              <a:rPr lang="en-US" altLang="en-US" sz="1400">
                <a:latin typeface="Verdana" panose="020B0604030504040204" pitchFamily="34" charset="0"/>
              </a:rPr>
              <a:t>Male</a:t>
            </a:r>
          </a:p>
        </p:txBody>
      </p:sp>
      <p:sp>
        <p:nvSpPr>
          <p:cNvPr id="2759" name="Text Box 711">
            <a:extLst>
              <a:ext uri="{FF2B5EF4-FFF2-40B4-BE49-F238E27FC236}">
                <a16:creationId xmlns:a16="http://schemas.microsoft.com/office/drawing/2014/main" id="{FC764370-0A30-C6DC-889E-40A904FA3328}"/>
              </a:ext>
            </a:extLst>
          </p:cNvPr>
          <p:cNvSpPr txBox="1">
            <a:spLocks noChangeArrowheads="1"/>
          </p:cNvSpPr>
          <p:nvPr/>
        </p:nvSpPr>
        <p:spPr bwMode="auto">
          <a:xfrm>
            <a:off x="1362075" y="7650163"/>
            <a:ext cx="1008063" cy="2952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81628" tIns="40813" rIns="81628" bIns="40813">
            <a:spAutoFit/>
          </a:bodyPr>
          <a:lstStyle>
            <a:lvl1pPr defTabSz="815975">
              <a:defRPr sz="2400">
                <a:solidFill>
                  <a:schemeClr val="tx1"/>
                </a:solidFill>
                <a:latin typeface="Times New Roman" panose="02020603050405020304" pitchFamily="18" charset="0"/>
              </a:defRPr>
            </a:lvl1pPr>
            <a:lvl2pPr marL="407988" defTabSz="815975">
              <a:defRPr sz="2400">
                <a:solidFill>
                  <a:schemeClr val="tx1"/>
                </a:solidFill>
                <a:latin typeface="Times New Roman" panose="02020603050405020304" pitchFamily="18" charset="0"/>
              </a:defRPr>
            </a:lvl2pPr>
            <a:lvl3pPr marL="815975" defTabSz="815975">
              <a:defRPr sz="2400">
                <a:solidFill>
                  <a:schemeClr val="tx1"/>
                </a:solidFill>
                <a:latin typeface="Times New Roman" panose="02020603050405020304" pitchFamily="18" charset="0"/>
              </a:defRPr>
            </a:lvl3pPr>
            <a:lvl4pPr marL="1223963" defTabSz="815975">
              <a:defRPr sz="2400">
                <a:solidFill>
                  <a:schemeClr val="tx1"/>
                </a:solidFill>
                <a:latin typeface="Times New Roman" panose="02020603050405020304" pitchFamily="18" charset="0"/>
              </a:defRPr>
            </a:lvl4pPr>
            <a:lvl5pPr marL="1633538" defTabSz="815975">
              <a:defRPr sz="2400">
                <a:solidFill>
                  <a:schemeClr val="tx1"/>
                </a:solidFill>
                <a:latin typeface="Times New Roman" panose="02020603050405020304" pitchFamily="18" charset="0"/>
              </a:defRPr>
            </a:lvl5pPr>
            <a:lvl6pPr marL="2090738" defTabSz="815975" fontAlgn="base">
              <a:spcBef>
                <a:spcPct val="0"/>
              </a:spcBef>
              <a:spcAft>
                <a:spcPct val="0"/>
              </a:spcAft>
              <a:defRPr sz="2400">
                <a:solidFill>
                  <a:schemeClr val="tx1"/>
                </a:solidFill>
                <a:latin typeface="Times New Roman" panose="02020603050405020304" pitchFamily="18" charset="0"/>
              </a:defRPr>
            </a:lvl6pPr>
            <a:lvl7pPr marL="2547938" defTabSz="815975" fontAlgn="base">
              <a:spcBef>
                <a:spcPct val="0"/>
              </a:spcBef>
              <a:spcAft>
                <a:spcPct val="0"/>
              </a:spcAft>
              <a:defRPr sz="2400">
                <a:solidFill>
                  <a:schemeClr val="tx1"/>
                </a:solidFill>
                <a:latin typeface="Times New Roman" panose="02020603050405020304" pitchFamily="18" charset="0"/>
              </a:defRPr>
            </a:lvl7pPr>
            <a:lvl8pPr marL="3005138" defTabSz="815975" fontAlgn="base">
              <a:spcBef>
                <a:spcPct val="0"/>
              </a:spcBef>
              <a:spcAft>
                <a:spcPct val="0"/>
              </a:spcAft>
              <a:defRPr sz="2400">
                <a:solidFill>
                  <a:schemeClr val="tx1"/>
                </a:solidFill>
                <a:latin typeface="Times New Roman" panose="02020603050405020304" pitchFamily="18" charset="0"/>
              </a:defRPr>
            </a:lvl8pPr>
            <a:lvl9pPr marL="3462338" defTabSz="815975" fontAlgn="base">
              <a:spcBef>
                <a:spcPct val="0"/>
              </a:spcBef>
              <a:spcAft>
                <a:spcPct val="0"/>
              </a:spcAft>
              <a:defRPr sz="2400">
                <a:solidFill>
                  <a:schemeClr val="tx1"/>
                </a:solidFill>
                <a:latin typeface="Times New Roman" panose="02020603050405020304" pitchFamily="18" charset="0"/>
              </a:defRPr>
            </a:lvl9pPr>
          </a:lstStyle>
          <a:p>
            <a:pPr>
              <a:spcBef>
                <a:spcPct val="50000"/>
              </a:spcBef>
            </a:pPr>
            <a:r>
              <a:rPr lang="en-US" altLang="en-US" sz="1400">
                <a:latin typeface="Verdana" panose="020B0604030504040204" pitchFamily="34" charset="0"/>
              </a:rPr>
              <a:t>Female</a:t>
            </a:r>
          </a:p>
        </p:txBody>
      </p:sp>
      <p:sp>
        <p:nvSpPr>
          <p:cNvPr id="2760" name="Text Box 712">
            <a:extLst>
              <a:ext uri="{FF2B5EF4-FFF2-40B4-BE49-F238E27FC236}">
                <a16:creationId xmlns:a16="http://schemas.microsoft.com/office/drawing/2014/main" id="{4E192614-752E-4E63-86AE-67E4C52EA191}"/>
              </a:ext>
            </a:extLst>
          </p:cNvPr>
          <p:cNvSpPr txBox="1">
            <a:spLocks noChangeArrowheads="1"/>
          </p:cNvSpPr>
          <p:nvPr/>
        </p:nvSpPr>
        <p:spPr bwMode="auto">
          <a:xfrm>
            <a:off x="1362075" y="8051800"/>
            <a:ext cx="1277938" cy="50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81628" tIns="40813" rIns="81628" bIns="40813">
            <a:spAutoFit/>
          </a:bodyPr>
          <a:lstStyle>
            <a:lvl1pPr defTabSz="815975">
              <a:defRPr sz="2400">
                <a:solidFill>
                  <a:schemeClr val="tx1"/>
                </a:solidFill>
                <a:latin typeface="Times New Roman" panose="02020603050405020304" pitchFamily="18" charset="0"/>
              </a:defRPr>
            </a:lvl1pPr>
            <a:lvl2pPr marL="407988" defTabSz="815975">
              <a:defRPr sz="2400">
                <a:solidFill>
                  <a:schemeClr val="tx1"/>
                </a:solidFill>
                <a:latin typeface="Times New Roman" panose="02020603050405020304" pitchFamily="18" charset="0"/>
              </a:defRPr>
            </a:lvl2pPr>
            <a:lvl3pPr marL="815975" defTabSz="815975">
              <a:defRPr sz="2400">
                <a:solidFill>
                  <a:schemeClr val="tx1"/>
                </a:solidFill>
                <a:latin typeface="Times New Roman" panose="02020603050405020304" pitchFamily="18" charset="0"/>
              </a:defRPr>
            </a:lvl3pPr>
            <a:lvl4pPr marL="1223963" defTabSz="815975">
              <a:defRPr sz="2400">
                <a:solidFill>
                  <a:schemeClr val="tx1"/>
                </a:solidFill>
                <a:latin typeface="Times New Roman" panose="02020603050405020304" pitchFamily="18" charset="0"/>
              </a:defRPr>
            </a:lvl4pPr>
            <a:lvl5pPr marL="1633538" defTabSz="815975">
              <a:defRPr sz="2400">
                <a:solidFill>
                  <a:schemeClr val="tx1"/>
                </a:solidFill>
                <a:latin typeface="Times New Roman" panose="02020603050405020304" pitchFamily="18" charset="0"/>
              </a:defRPr>
            </a:lvl5pPr>
            <a:lvl6pPr marL="2090738" defTabSz="815975" fontAlgn="base">
              <a:spcBef>
                <a:spcPct val="0"/>
              </a:spcBef>
              <a:spcAft>
                <a:spcPct val="0"/>
              </a:spcAft>
              <a:defRPr sz="2400">
                <a:solidFill>
                  <a:schemeClr val="tx1"/>
                </a:solidFill>
                <a:latin typeface="Times New Roman" panose="02020603050405020304" pitchFamily="18" charset="0"/>
              </a:defRPr>
            </a:lvl6pPr>
            <a:lvl7pPr marL="2547938" defTabSz="815975" fontAlgn="base">
              <a:spcBef>
                <a:spcPct val="0"/>
              </a:spcBef>
              <a:spcAft>
                <a:spcPct val="0"/>
              </a:spcAft>
              <a:defRPr sz="2400">
                <a:solidFill>
                  <a:schemeClr val="tx1"/>
                </a:solidFill>
                <a:latin typeface="Times New Roman" panose="02020603050405020304" pitchFamily="18" charset="0"/>
              </a:defRPr>
            </a:lvl7pPr>
            <a:lvl8pPr marL="3005138" defTabSz="815975" fontAlgn="base">
              <a:spcBef>
                <a:spcPct val="0"/>
              </a:spcBef>
              <a:spcAft>
                <a:spcPct val="0"/>
              </a:spcAft>
              <a:defRPr sz="2400">
                <a:solidFill>
                  <a:schemeClr val="tx1"/>
                </a:solidFill>
                <a:latin typeface="Times New Roman" panose="02020603050405020304" pitchFamily="18" charset="0"/>
              </a:defRPr>
            </a:lvl8pPr>
            <a:lvl9pPr marL="3462338" defTabSz="815975" fontAlgn="base">
              <a:spcBef>
                <a:spcPct val="0"/>
              </a:spcBef>
              <a:spcAft>
                <a:spcPct val="0"/>
              </a:spcAft>
              <a:defRPr sz="2400">
                <a:solidFill>
                  <a:schemeClr val="tx1"/>
                </a:solidFill>
                <a:latin typeface="Times New Roman" panose="02020603050405020304" pitchFamily="18" charset="0"/>
              </a:defRPr>
            </a:lvl9pPr>
          </a:lstStyle>
          <a:p>
            <a:pPr>
              <a:spcBef>
                <a:spcPct val="50000"/>
              </a:spcBef>
            </a:pPr>
            <a:r>
              <a:rPr lang="en-US" altLang="en-US" sz="1400">
                <a:latin typeface="Verdana" panose="020B0604030504040204" pitchFamily="34" charset="0"/>
              </a:rPr>
              <a:t>Undermined or Unknown</a:t>
            </a:r>
          </a:p>
        </p:txBody>
      </p:sp>
      <p:sp>
        <p:nvSpPr>
          <p:cNvPr id="2761" name="Rectangle 713">
            <a:extLst>
              <a:ext uri="{FF2B5EF4-FFF2-40B4-BE49-F238E27FC236}">
                <a16:creationId xmlns:a16="http://schemas.microsoft.com/office/drawing/2014/main" id="{71588E5F-C561-4718-6273-A8FEFF6EE424}"/>
              </a:ext>
            </a:extLst>
          </p:cNvPr>
          <p:cNvSpPr>
            <a:spLocks noChangeArrowheads="1"/>
          </p:cNvSpPr>
          <p:nvPr/>
        </p:nvSpPr>
        <p:spPr bwMode="auto">
          <a:xfrm>
            <a:off x="1285875" y="3962400"/>
            <a:ext cx="641350" cy="327025"/>
          </a:xfrm>
          <a:prstGeom prst="rect">
            <a:avLst/>
          </a:prstGeom>
          <a:noFill/>
          <a:ln>
            <a:noFill/>
          </a:ln>
          <a:effectLst/>
          <a:extLst>
            <a:ext uri="{909E8E84-426E-40DD-AFC4-6F175D3DCCD1}">
              <a14:hiddenFill xmlns:a14="http://schemas.microsoft.com/office/drawing/2010/main">
                <a:solidFill>
                  <a:srgbClr val="DDDDDD"/>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81628" tIns="40813" rIns="81628" bIns="40813">
            <a:spAutoFit/>
          </a:bodyPr>
          <a:lstStyle>
            <a:lvl1pPr defTabSz="815975">
              <a:defRPr sz="2400">
                <a:solidFill>
                  <a:schemeClr val="tx1"/>
                </a:solidFill>
                <a:latin typeface="Times New Roman" panose="02020603050405020304" pitchFamily="18" charset="0"/>
              </a:defRPr>
            </a:lvl1pPr>
            <a:lvl2pPr marL="407988" defTabSz="815975">
              <a:defRPr sz="2400">
                <a:solidFill>
                  <a:schemeClr val="tx1"/>
                </a:solidFill>
                <a:latin typeface="Times New Roman" panose="02020603050405020304" pitchFamily="18" charset="0"/>
              </a:defRPr>
            </a:lvl2pPr>
            <a:lvl3pPr marL="815975" defTabSz="815975">
              <a:defRPr sz="2400">
                <a:solidFill>
                  <a:schemeClr val="tx1"/>
                </a:solidFill>
                <a:latin typeface="Times New Roman" panose="02020603050405020304" pitchFamily="18" charset="0"/>
              </a:defRPr>
            </a:lvl3pPr>
            <a:lvl4pPr marL="1223963" defTabSz="815975">
              <a:defRPr sz="2400">
                <a:solidFill>
                  <a:schemeClr val="tx1"/>
                </a:solidFill>
                <a:latin typeface="Times New Roman" panose="02020603050405020304" pitchFamily="18" charset="0"/>
              </a:defRPr>
            </a:lvl4pPr>
            <a:lvl5pPr marL="1633538" defTabSz="815975">
              <a:defRPr sz="2400">
                <a:solidFill>
                  <a:schemeClr val="tx1"/>
                </a:solidFill>
                <a:latin typeface="Times New Roman" panose="02020603050405020304" pitchFamily="18" charset="0"/>
              </a:defRPr>
            </a:lvl5pPr>
            <a:lvl6pPr marL="2090738" defTabSz="815975" fontAlgn="base">
              <a:spcBef>
                <a:spcPct val="0"/>
              </a:spcBef>
              <a:spcAft>
                <a:spcPct val="0"/>
              </a:spcAft>
              <a:defRPr sz="2400">
                <a:solidFill>
                  <a:schemeClr val="tx1"/>
                </a:solidFill>
                <a:latin typeface="Times New Roman" panose="02020603050405020304" pitchFamily="18" charset="0"/>
              </a:defRPr>
            </a:lvl6pPr>
            <a:lvl7pPr marL="2547938" defTabSz="815975" fontAlgn="base">
              <a:spcBef>
                <a:spcPct val="0"/>
              </a:spcBef>
              <a:spcAft>
                <a:spcPct val="0"/>
              </a:spcAft>
              <a:defRPr sz="2400">
                <a:solidFill>
                  <a:schemeClr val="tx1"/>
                </a:solidFill>
                <a:latin typeface="Times New Roman" panose="02020603050405020304" pitchFamily="18" charset="0"/>
              </a:defRPr>
            </a:lvl7pPr>
            <a:lvl8pPr marL="3005138" defTabSz="815975" fontAlgn="base">
              <a:spcBef>
                <a:spcPct val="0"/>
              </a:spcBef>
              <a:spcAft>
                <a:spcPct val="0"/>
              </a:spcAft>
              <a:defRPr sz="2400">
                <a:solidFill>
                  <a:schemeClr val="tx1"/>
                </a:solidFill>
                <a:latin typeface="Times New Roman" panose="02020603050405020304" pitchFamily="18" charset="0"/>
              </a:defRPr>
            </a:lvl8pPr>
            <a:lvl9pPr marL="3462338" defTabSz="815975" fontAlgn="base">
              <a:spcBef>
                <a:spcPct val="0"/>
              </a:spcBef>
              <a:spcAft>
                <a:spcPct val="0"/>
              </a:spcAft>
              <a:defRPr sz="2400">
                <a:solidFill>
                  <a:schemeClr val="tx1"/>
                </a:solidFill>
                <a:latin typeface="Times New Roman" panose="02020603050405020304" pitchFamily="18" charset="0"/>
              </a:defRPr>
            </a:lvl9pPr>
          </a:lstStyle>
          <a:p>
            <a:r>
              <a:rPr lang="en-US" altLang="en-US" sz="1600" b="1">
                <a:latin typeface="Verdana" panose="020B0604030504040204" pitchFamily="34" charset="0"/>
              </a:rPr>
              <a:t>Line</a:t>
            </a:r>
          </a:p>
        </p:txBody>
      </p:sp>
      <p:sp>
        <p:nvSpPr>
          <p:cNvPr id="2762" name="AutoShape 714">
            <a:extLst>
              <a:ext uri="{FF2B5EF4-FFF2-40B4-BE49-F238E27FC236}">
                <a16:creationId xmlns:a16="http://schemas.microsoft.com/office/drawing/2014/main" id="{F664B361-489B-FB4F-1836-EEFEC888E28B}"/>
              </a:ext>
            </a:extLst>
          </p:cNvPr>
          <p:cNvSpPr>
            <a:spLocks noChangeArrowheads="1"/>
          </p:cNvSpPr>
          <p:nvPr/>
        </p:nvSpPr>
        <p:spPr bwMode="auto">
          <a:xfrm>
            <a:off x="277813" y="4487863"/>
            <a:ext cx="941387" cy="347662"/>
          </a:xfrm>
          <a:prstGeom prst="roundRect">
            <a:avLst>
              <a:gd name="adj" fmla="val 16667"/>
            </a:avLst>
          </a:prstGeom>
          <a:solidFill>
            <a:srgbClr val="DFDFDF"/>
          </a:solidFill>
          <a:ln>
            <a:noFill/>
          </a:ln>
          <a:effectLst/>
          <a:extLst>
            <a:ext uri="{91240B29-F687-4F45-9708-019B960494DF}">
              <a14:hiddenLine xmlns:a14="http://schemas.microsoft.com/office/drawing/2010/main" w="12700">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130602" tIns="65302" rIns="130602" bIns="65302" anchor="ctr"/>
          <a:lstStyle>
            <a:lvl1pPr defTabSz="1306513">
              <a:defRPr sz="2400">
                <a:solidFill>
                  <a:schemeClr val="tx1"/>
                </a:solidFill>
                <a:latin typeface="Times New Roman" panose="02020603050405020304" pitchFamily="18" charset="0"/>
              </a:defRPr>
            </a:lvl1pPr>
            <a:lvl2pPr marL="654050" defTabSz="1306513">
              <a:defRPr sz="2400">
                <a:solidFill>
                  <a:schemeClr val="tx1"/>
                </a:solidFill>
                <a:latin typeface="Times New Roman" panose="02020603050405020304" pitchFamily="18" charset="0"/>
              </a:defRPr>
            </a:lvl2pPr>
            <a:lvl3pPr marL="1306513" defTabSz="1306513">
              <a:defRPr sz="2400">
                <a:solidFill>
                  <a:schemeClr val="tx1"/>
                </a:solidFill>
                <a:latin typeface="Times New Roman" panose="02020603050405020304" pitchFamily="18" charset="0"/>
              </a:defRPr>
            </a:lvl3pPr>
            <a:lvl4pPr marL="1960563" defTabSz="1306513">
              <a:defRPr sz="2400">
                <a:solidFill>
                  <a:schemeClr val="tx1"/>
                </a:solidFill>
                <a:latin typeface="Times New Roman" panose="02020603050405020304" pitchFamily="18" charset="0"/>
              </a:defRPr>
            </a:lvl4pPr>
            <a:lvl5pPr marL="2611438" defTabSz="1306513">
              <a:defRPr sz="2400">
                <a:solidFill>
                  <a:schemeClr val="tx1"/>
                </a:solidFill>
                <a:latin typeface="Times New Roman" panose="02020603050405020304" pitchFamily="18" charset="0"/>
              </a:defRPr>
            </a:lvl5pPr>
            <a:lvl6pPr marL="3068638" defTabSz="1306513" fontAlgn="base">
              <a:spcBef>
                <a:spcPct val="0"/>
              </a:spcBef>
              <a:spcAft>
                <a:spcPct val="0"/>
              </a:spcAft>
              <a:defRPr sz="2400">
                <a:solidFill>
                  <a:schemeClr val="tx1"/>
                </a:solidFill>
                <a:latin typeface="Times New Roman" panose="02020603050405020304" pitchFamily="18" charset="0"/>
              </a:defRPr>
            </a:lvl6pPr>
            <a:lvl7pPr marL="3525838" defTabSz="1306513" fontAlgn="base">
              <a:spcBef>
                <a:spcPct val="0"/>
              </a:spcBef>
              <a:spcAft>
                <a:spcPct val="0"/>
              </a:spcAft>
              <a:defRPr sz="2400">
                <a:solidFill>
                  <a:schemeClr val="tx1"/>
                </a:solidFill>
                <a:latin typeface="Times New Roman" panose="02020603050405020304" pitchFamily="18" charset="0"/>
              </a:defRPr>
            </a:lvl7pPr>
            <a:lvl8pPr marL="3983038" defTabSz="1306513" fontAlgn="base">
              <a:spcBef>
                <a:spcPct val="0"/>
              </a:spcBef>
              <a:spcAft>
                <a:spcPct val="0"/>
              </a:spcAft>
              <a:defRPr sz="2400">
                <a:solidFill>
                  <a:schemeClr val="tx1"/>
                </a:solidFill>
                <a:latin typeface="Times New Roman" panose="02020603050405020304" pitchFamily="18" charset="0"/>
              </a:defRPr>
            </a:lvl8pPr>
            <a:lvl9pPr marL="4440238" defTabSz="1306513" fontAlgn="base">
              <a:spcBef>
                <a:spcPct val="0"/>
              </a:spcBef>
              <a:spcAft>
                <a:spcPct val="0"/>
              </a:spcAft>
              <a:defRPr sz="2400">
                <a:solidFill>
                  <a:schemeClr val="tx1"/>
                </a:solidFill>
                <a:latin typeface="Times New Roman" panose="02020603050405020304" pitchFamily="18" charset="0"/>
              </a:defRPr>
            </a:lvl9pPr>
          </a:lstStyle>
          <a:p>
            <a:pPr algn="ctr"/>
            <a:r>
              <a:rPr lang="en-US" altLang="en-US" sz="1200">
                <a:latin typeface="Verdana" panose="020B0604030504040204" pitchFamily="34" charset="0"/>
              </a:rPr>
              <a:t>No line</a:t>
            </a:r>
          </a:p>
        </p:txBody>
      </p:sp>
      <p:sp>
        <p:nvSpPr>
          <p:cNvPr id="2763" name="Text Box 715">
            <a:extLst>
              <a:ext uri="{FF2B5EF4-FFF2-40B4-BE49-F238E27FC236}">
                <a16:creationId xmlns:a16="http://schemas.microsoft.com/office/drawing/2014/main" id="{D302649F-FB2D-FBAE-8EE8-EBE64CE19D8C}"/>
              </a:ext>
            </a:extLst>
          </p:cNvPr>
          <p:cNvSpPr txBox="1">
            <a:spLocks noChangeArrowheads="1"/>
          </p:cNvSpPr>
          <p:nvPr/>
        </p:nvSpPr>
        <p:spPr bwMode="auto">
          <a:xfrm>
            <a:off x="1285875" y="4419600"/>
            <a:ext cx="1727200" cy="50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81628" tIns="40813" rIns="81628" bIns="40813">
            <a:spAutoFit/>
          </a:bodyPr>
          <a:lstStyle>
            <a:lvl1pPr defTabSz="815975">
              <a:defRPr sz="2400">
                <a:solidFill>
                  <a:schemeClr val="tx1"/>
                </a:solidFill>
                <a:latin typeface="Times New Roman" panose="02020603050405020304" pitchFamily="18" charset="0"/>
              </a:defRPr>
            </a:lvl1pPr>
            <a:lvl2pPr marL="407988" defTabSz="815975">
              <a:defRPr sz="2400">
                <a:solidFill>
                  <a:schemeClr val="tx1"/>
                </a:solidFill>
                <a:latin typeface="Times New Roman" panose="02020603050405020304" pitchFamily="18" charset="0"/>
              </a:defRPr>
            </a:lvl2pPr>
            <a:lvl3pPr marL="815975" defTabSz="815975">
              <a:defRPr sz="2400">
                <a:solidFill>
                  <a:schemeClr val="tx1"/>
                </a:solidFill>
                <a:latin typeface="Times New Roman" panose="02020603050405020304" pitchFamily="18" charset="0"/>
              </a:defRPr>
            </a:lvl3pPr>
            <a:lvl4pPr marL="1223963" defTabSz="815975">
              <a:defRPr sz="2400">
                <a:solidFill>
                  <a:schemeClr val="tx1"/>
                </a:solidFill>
                <a:latin typeface="Times New Roman" panose="02020603050405020304" pitchFamily="18" charset="0"/>
              </a:defRPr>
            </a:lvl4pPr>
            <a:lvl5pPr marL="1633538" defTabSz="815975">
              <a:defRPr sz="2400">
                <a:solidFill>
                  <a:schemeClr val="tx1"/>
                </a:solidFill>
                <a:latin typeface="Times New Roman" panose="02020603050405020304" pitchFamily="18" charset="0"/>
              </a:defRPr>
            </a:lvl5pPr>
            <a:lvl6pPr marL="2090738" defTabSz="815975" fontAlgn="base">
              <a:spcBef>
                <a:spcPct val="0"/>
              </a:spcBef>
              <a:spcAft>
                <a:spcPct val="0"/>
              </a:spcAft>
              <a:defRPr sz="2400">
                <a:solidFill>
                  <a:schemeClr val="tx1"/>
                </a:solidFill>
                <a:latin typeface="Times New Roman" panose="02020603050405020304" pitchFamily="18" charset="0"/>
              </a:defRPr>
            </a:lvl6pPr>
            <a:lvl7pPr marL="2547938" defTabSz="815975" fontAlgn="base">
              <a:spcBef>
                <a:spcPct val="0"/>
              </a:spcBef>
              <a:spcAft>
                <a:spcPct val="0"/>
              </a:spcAft>
              <a:defRPr sz="2400">
                <a:solidFill>
                  <a:schemeClr val="tx1"/>
                </a:solidFill>
                <a:latin typeface="Times New Roman" panose="02020603050405020304" pitchFamily="18" charset="0"/>
              </a:defRPr>
            </a:lvl7pPr>
            <a:lvl8pPr marL="3005138" defTabSz="815975" fontAlgn="base">
              <a:spcBef>
                <a:spcPct val="0"/>
              </a:spcBef>
              <a:spcAft>
                <a:spcPct val="0"/>
              </a:spcAft>
              <a:defRPr sz="2400">
                <a:solidFill>
                  <a:schemeClr val="tx1"/>
                </a:solidFill>
                <a:latin typeface="Times New Roman" panose="02020603050405020304" pitchFamily="18" charset="0"/>
              </a:defRPr>
            </a:lvl8pPr>
            <a:lvl9pPr marL="3462338" defTabSz="815975" fontAlgn="base">
              <a:spcBef>
                <a:spcPct val="0"/>
              </a:spcBef>
              <a:spcAft>
                <a:spcPct val="0"/>
              </a:spcAft>
              <a:defRPr sz="2400">
                <a:solidFill>
                  <a:schemeClr val="tx1"/>
                </a:solidFill>
                <a:latin typeface="Times New Roman" panose="02020603050405020304" pitchFamily="18" charset="0"/>
              </a:defRPr>
            </a:lvl9pPr>
          </a:lstStyle>
          <a:p>
            <a:pPr>
              <a:spcBef>
                <a:spcPct val="50000"/>
              </a:spcBef>
            </a:pPr>
            <a:r>
              <a:rPr lang="en-US" altLang="en-US" sz="1400">
                <a:latin typeface="Verdana" panose="020B0604030504040204" pitchFamily="34" charset="0"/>
              </a:rPr>
              <a:t>God(dess) or important mortal</a:t>
            </a:r>
          </a:p>
        </p:txBody>
      </p:sp>
      <p:sp>
        <p:nvSpPr>
          <p:cNvPr id="2764" name="AutoShape 716">
            <a:extLst>
              <a:ext uri="{FF2B5EF4-FFF2-40B4-BE49-F238E27FC236}">
                <a16:creationId xmlns:a16="http://schemas.microsoft.com/office/drawing/2014/main" id="{100BB12D-1148-382F-8512-94DBD6FAF52C}"/>
              </a:ext>
            </a:extLst>
          </p:cNvPr>
          <p:cNvSpPr>
            <a:spLocks noChangeArrowheads="1"/>
          </p:cNvSpPr>
          <p:nvPr/>
        </p:nvSpPr>
        <p:spPr bwMode="auto">
          <a:xfrm>
            <a:off x="277813" y="4973638"/>
            <a:ext cx="941387" cy="346075"/>
          </a:xfrm>
          <a:prstGeom prst="roundRect">
            <a:avLst>
              <a:gd name="adj" fmla="val 16667"/>
            </a:avLst>
          </a:prstGeom>
          <a:solidFill>
            <a:srgbClr val="DFDFDF"/>
          </a:solidFill>
          <a:ln w="1270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130602" tIns="65302" rIns="130602" bIns="65302" anchor="ctr"/>
          <a:lstStyle>
            <a:lvl1pPr defTabSz="1306513">
              <a:defRPr sz="2400">
                <a:solidFill>
                  <a:schemeClr val="tx1"/>
                </a:solidFill>
                <a:latin typeface="Times New Roman" panose="02020603050405020304" pitchFamily="18" charset="0"/>
              </a:defRPr>
            </a:lvl1pPr>
            <a:lvl2pPr marL="654050" defTabSz="1306513">
              <a:defRPr sz="2400">
                <a:solidFill>
                  <a:schemeClr val="tx1"/>
                </a:solidFill>
                <a:latin typeface="Times New Roman" panose="02020603050405020304" pitchFamily="18" charset="0"/>
              </a:defRPr>
            </a:lvl2pPr>
            <a:lvl3pPr marL="1306513" defTabSz="1306513">
              <a:defRPr sz="2400">
                <a:solidFill>
                  <a:schemeClr val="tx1"/>
                </a:solidFill>
                <a:latin typeface="Times New Roman" panose="02020603050405020304" pitchFamily="18" charset="0"/>
              </a:defRPr>
            </a:lvl3pPr>
            <a:lvl4pPr marL="1960563" defTabSz="1306513">
              <a:defRPr sz="2400">
                <a:solidFill>
                  <a:schemeClr val="tx1"/>
                </a:solidFill>
                <a:latin typeface="Times New Roman" panose="02020603050405020304" pitchFamily="18" charset="0"/>
              </a:defRPr>
            </a:lvl4pPr>
            <a:lvl5pPr marL="2611438" defTabSz="1306513">
              <a:defRPr sz="2400">
                <a:solidFill>
                  <a:schemeClr val="tx1"/>
                </a:solidFill>
                <a:latin typeface="Times New Roman" panose="02020603050405020304" pitchFamily="18" charset="0"/>
              </a:defRPr>
            </a:lvl5pPr>
            <a:lvl6pPr marL="3068638" defTabSz="1306513" fontAlgn="base">
              <a:spcBef>
                <a:spcPct val="0"/>
              </a:spcBef>
              <a:spcAft>
                <a:spcPct val="0"/>
              </a:spcAft>
              <a:defRPr sz="2400">
                <a:solidFill>
                  <a:schemeClr val="tx1"/>
                </a:solidFill>
                <a:latin typeface="Times New Roman" panose="02020603050405020304" pitchFamily="18" charset="0"/>
              </a:defRPr>
            </a:lvl6pPr>
            <a:lvl7pPr marL="3525838" defTabSz="1306513" fontAlgn="base">
              <a:spcBef>
                <a:spcPct val="0"/>
              </a:spcBef>
              <a:spcAft>
                <a:spcPct val="0"/>
              </a:spcAft>
              <a:defRPr sz="2400">
                <a:solidFill>
                  <a:schemeClr val="tx1"/>
                </a:solidFill>
                <a:latin typeface="Times New Roman" panose="02020603050405020304" pitchFamily="18" charset="0"/>
              </a:defRPr>
            </a:lvl7pPr>
            <a:lvl8pPr marL="3983038" defTabSz="1306513" fontAlgn="base">
              <a:spcBef>
                <a:spcPct val="0"/>
              </a:spcBef>
              <a:spcAft>
                <a:spcPct val="0"/>
              </a:spcAft>
              <a:defRPr sz="2400">
                <a:solidFill>
                  <a:schemeClr val="tx1"/>
                </a:solidFill>
                <a:latin typeface="Times New Roman" panose="02020603050405020304" pitchFamily="18" charset="0"/>
              </a:defRPr>
            </a:lvl8pPr>
            <a:lvl9pPr marL="4440238" defTabSz="1306513" fontAlgn="base">
              <a:spcBef>
                <a:spcPct val="0"/>
              </a:spcBef>
              <a:spcAft>
                <a:spcPct val="0"/>
              </a:spcAft>
              <a:defRPr sz="2400">
                <a:solidFill>
                  <a:schemeClr val="tx1"/>
                </a:solidFill>
                <a:latin typeface="Times New Roman" panose="02020603050405020304" pitchFamily="18" charset="0"/>
              </a:defRPr>
            </a:lvl9pPr>
          </a:lstStyle>
          <a:p>
            <a:pPr algn="ctr"/>
            <a:r>
              <a:rPr lang="en-US" altLang="en-US" sz="1200">
                <a:latin typeface="Verdana" panose="020B0604030504040204" pitchFamily="34" charset="0"/>
              </a:rPr>
              <a:t>Line</a:t>
            </a:r>
          </a:p>
        </p:txBody>
      </p:sp>
      <p:sp>
        <p:nvSpPr>
          <p:cNvPr id="2765" name="Text Box 717">
            <a:extLst>
              <a:ext uri="{FF2B5EF4-FFF2-40B4-BE49-F238E27FC236}">
                <a16:creationId xmlns:a16="http://schemas.microsoft.com/office/drawing/2014/main" id="{AB0402F0-6BBA-5E57-49E6-E44864FC73EE}"/>
              </a:ext>
            </a:extLst>
          </p:cNvPr>
          <p:cNvSpPr txBox="1">
            <a:spLocks noChangeArrowheads="1"/>
          </p:cNvSpPr>
          <p:nvPr/>
        </p:nvSpPr>
        <p:spPr bwMode="auto">
          <a:xfrm>
            <a:off x="1285875" y="5013325"/>
            <a:ext cx="1344613" cy="2952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81628" tIns="40813" rIns="81628" bIns="40813">
            <a:spAutoFit/>
          </a:bodyPr>
          <a:lstStyle>
            <a:lvl1pPr defTabSz="815975">
              <a:defRPr sz="2400">
                <a:solidFill>
                  <a:schemeClr val="tx1"/>
                </a:solidFill>
                <a:latin typeface="Times New Roman" panose="02020603050405020304" pitchFamily="18" charset="0"/>
              </a:defRPr>
            </a:lvl1pPr>
            <a:lvl2pPr marL="407988" defTabSz="815975">
              <a:defRPr sz="2400">
                <a:solidFill>
                  <a:schemeClr val="tx1"/>
                </a:solidFill>
                <a:latin typeface="Times New Roman" panose="02020603050405020304" pitchFamily="18" charset="0"/>
              </a:defRPr>
            </a:lvl2pPr>
            <a:lvl3pPr marL="815975" defTabSz="815975">
              <a:defRPr sz="2400">
                <a:solidFill>
                  <a:schemeClr val="tx1"/>
                </a:solidFill>
                <a:latin typeface="Times New Roman" panose="02020603050405020304" pitchFamily="18" charset="0"/>
              </a:defRPr>
            </a:lvl3pPr>
            <a:lvl4pPr marL="1223963" defTabSz="815975">
              <a:defRPr sz="2400">
                <a:solidFill>
                  <a:schemeClr val="tx1"/>
                </a:solidFill>
                <a:latin typeface="Times New Roman" panose="02020603050405020304" pitchFamily="18" charset="0"/>
              </a:defRPr>
            </a:lvl4pPr>
            <a:lvl5pPr marL="1633538" defTabSz="815975">
              <a:defRPr sz="2400">
                <a:solidFill>
                  <a:schemeClr val="tx1"/>
                </a:solidFill>
                <a:latin typeface="Times New Roman" panose="02020603050405020304" pitchFamily="18" charset="0"/>
              </a:defRPr>
            </a:lvl5pPr>
            <a:lvl6pPr marL="2090738" defTabSz="815975" fontAlgn="base">
              <a:spcBef>
                <a:spcPct val="0"/>
              </a:spcBef>
              <a:spcAft>
                <a:spcPct val="0"/>
              </a:spcAft>
              <a:defRPr sz="2400">
                <a:solidFill>
                  <a:schemeClr val="tx1"/>
                </a:solidFill>
                <a:latin typeface="Times New Roman" panose="02020603050405020304" pitchFamily="18" charset="0"/>
              </a:defRPr>
            </a:lvl6pPr>
            <a:lvl7pPr marL="2547938" defTabSz="815975" fontAlgn="base">
              <a:spcBef>
                <a:spcPct val="0"/>
              </a:spcBef>
              <a:spcAft>
                <a:spcPct val="0"/>
              </a:spcAft>
              <a:defRPr sz="2400">
                <a:solidFill>
                  <a:schemeClr val="tx1"/>
                </a:solidFill>
                <a:latin typeface="Times New Roman" panose="02020603050405020304" pitchFamily="18" charset="0"/>
              </a:defRPr>
            </a:lvl7pPr>
            <a:lvl8pPr marL="3005138" defTabSz="815975" fontAlgn="base">
              <a:spcBef>
                <a:spcPct val="0"/>
              </a:spcBef>
              <a:spcAft>
                <a:spcPct val="0"/>
              </a:spcAft>
              <a:defRPr sz="2400">
                <a:solidFill>
                  <a:schemeClr val="tx1"/>
                </a:solidFill>
                <a:latin typeface="Times New Roman" panose="02020603050405020304" pitchFamily="18" charset="0"/>
              </a:defRPr>
            </a:lvl8pPr>
            <a:lvl9pPr marL="3462338" defTabSz="815975" fontAlgn="base">
              <a:spcBef>
                <a:spcPct val="0"/>
              </a:spcBef>
              <a:spcAft>
                <a:spcPct val="0"/>
              </a:spcAft>
              <a:defRPr sz="2400">
                <a:solidFill>
                  <a:schemeClr val="tx1"/>
                </a:solidFill>
                <a:latin typeface="Times New Roman" panose="02020603050405020304" pitchFamily="18" charset="0"/>
              </a:defRPr>
            </a:lvl9pPr>
          </a:lstStyle>
          <a:p>
            <a:pPr>
              <a:spcBef>
                <a:spcPct val="50000"/>
              </a:spcBef>
            </a:pPr>
            <a:r>
              <a:rPr lang="en-US" altLang="en-US" sz="1400">
                <a:latin typeface="Verdana" panose="020B0604030504040204" pitchFamily="34" charset="0"/>
              </a:rPr>
              <a:t>Titan</a:t>
            </a:r>
          </a:p>
        </p:txBody>
      </p:sp>
      <p:sp>
        <p:nvSpPr>
          <p:cNvPr id="2766" name="AutoShape 718">
            <a:extLst>
              <a:ext uri="{FF2B5EF4-FFF2-40B4-BE49-F238E27FC236}">
                <a16:creationId xmlns:a16="http://schemas.microsoft.com/office/drawing/2014/main" id="{5B996241-D3E5-8FAF-6CE9-058BA63DBBC0}"/>
              </a:ext>
            </a:extLst>
          </p:cNvPr>
          <p:cNvSpPr>
            <a:spLocks noChangeArrowheads="1"/>
          </p:cNvSpPr>
          <p:nvPr/>
        </p:nvSpPr>
        <p:spPr bwMode="auto">
          <a:xfrm>
            <a:off x="277813" y="5457825"/>
            <a:ext cx="941387" cy="347663"/>
          </a:xfrm>
          <a:prstGeom prst="roundRect">
            <a:avLst>
              <a:gd name="adj" fmla="val 16667"/>
            </a:avLst>
          </a:prstGeom>
          <a:solidFill>
            <a:srgbClr val="DFDFDF"/>
          </a:solidFill>
          <a:ln w="12700">
            <a:solidFill>
              <a:schemeClr val="tx1"/>
            </a:solidFill>
            <a:prstDash val="dash"/>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130602" tIns="65302" rIns="130602" bIns="65302" anchor="ctr"/>
          <a:lstStyle>
            <a:lvl1pPr defTabSz="1306513">
              <a:defRPr sz="2400">
                <a:solidFill>
                  <a:schemeClr val="tx1"/>
                </a:solidFill>
                <a:latin typeface="Times New Roman" panose="02020603050405020304" pitchFamily="18" charset="0"/>
              </a:defRPr>
            </a:lvl1pPr>
            <a:lvl2pPr marL="654050" defTabSz="1306513">
              <a:defRPr sz="2400">
                <a:solidFill>
                  <a:schemeClr val="tx1"/>
                </a:solidFill>
                <a:latin typeface="Times New Roman" panose="02020603050405020304" pitchFamily="18" charset="0"/>
              </a:defRPr>
            </a:lvl2pPr>
            <a:lvl3pPr marL="1306513" defTabSz="1306513">
              <a:defRPr sz="2400">
                <a:solidFill>
                  <a:schemeClr val="tx1"/>
                </a:solidFill>
                <a:latin typeface="Times New Roman" panose="02020603050405020304" pitchFamily="18" charset="0"/>
              </a:defRPr>
            </a:lvl3pPr>
            <a:lvl4pPr marL="1960563" defTabSz="1306513">
              <a:defRPr sz="2400">
                <a:solidFill>
                  <a:schemeClr val="tx1"/>
                </a:solidFill>
                <a:latin typeface="Times New Roman" panose="02020603050405020304" pitchFamily="18" charset="0"/>
              </a:defRPr>
            </a:lvl4pPr>
            <a:lvl5pPr marL="2611438" defTabSz="1306513">
              <a:defRPr sz="2400">
                <a:solidFill>
                  <a:schemeClr val="tx1"/>
                </a:solidFill>
                <a:latin typeface="Times New Roman" panose="02020603050405020304" pitchFamily="18" charset="0"/>
              </a:defRPr>
            </a:lvl5pPr>
            <a:lvl6pPr marL="3068638" defTabSz="1306513" fontAlgn="base">
              <a:spcBef>
                <a:spcPct val="0"/>
              </a:spcBef>
              <a:spcAft>
                <a:spcPct val="0"/>
              </a:spcAft>
              <a:defRPr sz="2400">
                <a:solidFill>
                  <a:schemeClr val="tx1"/>
                </a:solidFill>
                <a:latin typeface="Times New Roman" panose="02020603050405020304" pitchFamily="18" charset="0"/>
              </a:defRPr>
            </a:lvl6pPr>
            <a:lvl7pPr marL="3525838" defTabSz="1306513" fontAlgn="base">
              <a:spcBef>
                <a:spcPct val="0"/>
              </a:spcBef>
              <a:spcAft>
                <a:spcPct val="0"/>
              </a:spcAft>
              <a:defRPr sz="2400">
                <a:solidFill>
                  <a:schemeClr val="tx1"/>
                </a:solidFill>
                <a:latin typeface="Times New Roman" panose="02020603050405020304" pitchFamily="18" charset="0"/>
              </a:defRPr>
            </a:lvl7pPr>
            <a:lvl8pPr marL="3983038" defTabSz="1306513" fontAlgn="base">
              <a:spcBef>
                <a:spcPct val="0"/>
              </a:spcBef>
              <a:spcAft>
                <a:spcPct val="0"/>
              </a:spcAft>
              <a:defRPr sz="2400">
                <a:solidFill>
                  <a:schemeClr val="tx1"/>
                </a:solidFill>
                <a:latin typeface="Times New Roman" panose="02020603050405020304" pitchFamily="18" charset="0"/>
              </a:defRPr>
            </a:lvl8pPr>
            <a:lvl9pPr marL="4440238" defTabSz="1306513" fontAlgn="base">
              <a:spcBef>
                <a:spcPct val="0"/>
              </a:spcBef>
              <a:spcAft>
                <a:spcPct val="0"/>
              </a:spcAft>
              <a:defRPr sz="2400">
                <a:solidFill>
                  <a:schemeClr val="tx1"/>
                </a:solidFill>
                <a:latin typeface="Times New Roman" panose="02020603050405020304" pitchFamily="18" charset="0"/>
              </a:defRPr>
            </a:lvl9pPr>
          </a:lstStyle>
          <a:p>
            <a:pPr algn="ctr"/>
            <a:r>
              <a:rPr lang="en-US" altLang="en-US" sz="1200">
                <a:latin typeface="Verdana" panose="020B0604030504040204" pitchFamily="34" charset="0"/>
              </a:rPr>
              <a:t>Dashed</a:t>
            </a:r>
          </a:p>
        </p:txBody>
      </p:sp>
      <p:sp>
        <p:nvSpPr>
          <p:cNvPr id="2767" name="Text Box 719">
            <a:extLst>
              <a:ext uri="{FF2B5EF4-FFF2-40B4-BE49-F238E27FC236}">
                <a16:creationId xmlns:a16="http://schemas.microsoft.com/office/drawing/2014/main" id="{BEC0728B-F012-CEF6-A1D4-5DD475FD4CDA}"/>
              </a:ext>
            </a:extLst>
          </p:cNvPr>
          <p:cNvSpPr txBox="1">
            <a:spLocks noChangeArrowheads="1"/>
          </p:cNvSpPr>
          <p:nvPr/>
        </p:nvSpPr>
        <p:spPr bwMode="auto">
          <a:xfrm>
            <a:off x="1285875" y="5499100"/>
            <a:ext cx="1344613" cy="2952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81628" tIns="40813" rIns="81628" bIns="40813">
            <a:spAutoFit/>
          </a:bodyPr>
          <a:lstStyle>
            <a:lvl1pPr defTabSz="815975">
              <a:defRPr sz="2400">
                <a:solidFill>
                  <a:schemeClr val="tx1"/>
                </a:solidFill>
                <a:latin typeface="Times New Roman" panose="02020603050405020304" pitchFamily="18" charset="0"/>
              </a:defRPr>
            </a:lvl1pPr>
            <a:lvl2pPr marL="407988" defTabSz="815975">
              <a:defRPr sz="2400">
                <a:solidFill>
                  <a:schemeClr val="tx1"/>
                </a:solidFill>
                <a:latin typeface="Times New Roman" panose="02020603050405020304" pitchFamily="18" charset="0"/>
              </a:defRPr>
            </a:lvl2pPr>
            <a:lvl3pPr marL="815975" defTabSz="815975">
              <a:defRPr sz="2400">
                <a:solidFill>
                  <a:schemeClr val="tx1"/>
                </a:solidFill>
                <a:latin typeface="Times New Roman" panose="02020603050405020304" pitchFamily="18" charset="0"/>
              </a:defRPr>
            </a:lvl3pPr>
            <a:lvl4pPr marL="1223963" defTabSz="815975">
              <a:defRPr sz="2400">
                <a:solidFill>
                  <a:schemeClr val="tx1"/>
                </a:solidFill>
                <a:latin typeface="Times New Roman" panose="02020603050405020304" pitchFamily="18" charset="0"/>
              </a:defRPr>
            </a:lvl4pPr>
            <a:lvl5pPr marL="1633538" defTabSz="815975">
              <a:defRPr sz="2400">
                <a:solidFill>
                  <a:schemeClr val="tx1"/>
                </a:solidFill>
                <a:latin typeface="Times New Roman" panose="02020603050405020304" pitchFamily="18" charset="0"/>
              </a:defRPr>
            </a:lvl5pPr>
            <a:lvl6pPr marL="2090738" defTabSz="815975" fontAlgn="base">
              <a:spcBef>
                <a:spcPct val="0"/>
              </a:spcBef>
              <a:spcAft>
                <a:spcPct val="0"/>
              </a:spcAft>
              <a:defRPr sz="2400">
                <a:solidFill>
                  <a:schemeClr val="tx1"/>
                </a:solidFill>
                <a:latin typeface="Times New Roman" panose="02020603050405020304" pitchFamily="18" charset="0"/>
              </a:defRPr>
            </a:lvl6pPr>
            <a:lvl7pPr marL="2547938" defTabSz="815975" fontAlgn="base">
              <a:spcBef>
                <a:spcPct val="0"/>
              </a:spcBef>
              <a:spcAft>
                <a:spcPct val="0"/>
              </a:spcAft>
              <a:defRPr sz="2400">
                <a:solidFill>
                  <a:schemeClr val="tx1"/>
                </a:solidFill>
                <a:latin typeface="Times New Roman" panose="02020603050405020304" pitchFamily="18" charset="0"/>
              </a:defRPr>
            </a:lvl7pPr>
            <a:lvl8pPr marL="3005138" defTabSz="815975" fontAlgn="base">
              <a:spcBef>
                <a:spcPct val="0"/>
              </a:spcBef>
              <a:spcAft>
                <a:spcPct val="0"/>
              </a:spcAft>
              <a:defRPr sz="2400">
                <a:solidFill>
                  <a:schemeClr val="tx1"/>
                </a:solidFill>
                <a:latin typeface="Times New Roman" panose="02020603050405020304" pitchFamily="18" charset="0"/>
              </a:defRPr>
            </a:lvl8pPr>
            <a:lvl9pPr marL="3462338" defTabSz="815975" fontAlgn="base">
              <a:spcBef>
                <a:spcPct val="0"/>
              </a:spcBef>
              <a:spcAft>
                <a:spcPct val="0"/>
              </a:spcAft>
              <a:defRPr sz="2400">
                <a:solidFill>
                  <a:schemeClr val="tx1"/>
                </a:solidFill>
                <a:latin typeface="Times New Roman" panose="02020603050405020304" pitchFamily="18" charset="0"/>
              </a:defRPr>
            </a:lvl9pPr>
          </a:lstStyle>
          <a:p>
            <a:pPr>
              <a:spcBef>
                <a:spcPct val="50000"/>
              </a:spcBef>
            </a:pPr>
            <a:r>
              <a:rPr lang="en-US" altLang="en-US" sz="1400">
                <a:latin typeface="Verdana" panose="020B0604030504040204" pitchFamily="34" charset="0"/>
              </a:rPr>
              <a:t>Monster</a:t>
            </a:r>
          </a:p>
        </p:txBody>
      </p:sp>
      <p:sp>
        <p:nvSpPr>
          <p:cNvPr id="2768" name="AutoShape 720">
            <a:extLst>
              <a:ext uri="{FF2B5EF4-FFF2-40B4-BE49-F238E27FC236}">
                <a16:creationId xmlns:a16="http://schemas.microsoft.com/office/drawing/2014/main" id="{9E7501B9-D1A6-A13D-A1F3-8FF5B7B2F564}"/>
              </a:ext>
            </a:extLst>
          </p:cNvPr>
          <p:cNvSpPr>
            <a:spLocks noChangeArrowheads="1"/>
          </p:cNvSpPr>
          <p:nvPr/>
        </p:nvSpPr>
        <p:spPr bwMode="auto">
          <a:xfrm>
            <a:off x="277813" y="5913438"/>
            <a:ext cx="941387" cy="346075"/>
          </a:xfrm>
          <a:prstGeom prst="roundRect">
            <a:avLst>
              <a:gd name="adj" fmla="val 16667"/>
            </a:avLst>
          </a:prstGeom>
          <a:solidFill>
            <a:srgbClr val="DFDFDF"/>
          </a:solidFill>
          <a:ln w="12700">
            <a:solidFill>
              <a:schemeClr val="tx1"/>
            </a:solidFill>
            <a:prstDash val="sysDot"/>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130602" tIns="65302" rIns="130602" bIns="65302" anchor="ctr"/>
          <a:lstStyle>
            <a:lvl1pPr defTabSz="1306513">
              <a:defRPr sz="2400">
                <a:solidFill>
                  <a:schemeClr val="tx1"/>
                </a:solidFill>
                <a:latin typeface="Times New Roman" panose="02020603050405020304" pitchFamily="18" charset="0"/>
              </a:defRPr>
            </a:lvl1pPr>
            <a:lvl2pPr marL="654050" defTabSz="1306513">
              <a:defRPr sz="2400">
                <a:solidFill>
                  <a:schemeClr val="tx1"/>
                </a:solidFill>
                <a:latin typeface="Times New Roman" panose="02020603050405020304" pitchFamily="18" charset="0"/>
              </a:defRPr>
            </a:lvl2pPr>
            <a:lvl3pPr marL="1306513" defTabSz="1306513">
              <a:defRPr sz="2400">
                <a:solidFill>
                  <a:schemeClr val="tx1"/>
                </a:solidFill>
                <a:latin typeface="Times New Roman" panose="02020603050405020304" pitchFamily="18" charset="0"/>
              </a:defRPr>
            </a:lvl3pPr>
            <a:lvl4pPr marL="1960563" defTabSz="1306513">
              <a:defRPr sz="2400">
                <a:solidFill>
                  <a:schemeClr val="tx1"/>
                </a:solidFill>
                <a:latin typeface="Times New Roman" panose="02020603050405020304" pitchFamily="18" charset="0"/>
              </a:defRPr>
            </a:lvl4pPr>
            <a:lvl5pPr marL="2611438" defTabSz="1306513">
              <a:defRPr sz="2400">
                <a:solidFill>
                  <a:schemeClr val="tx1"/>
                </a:solidFill>
                <a:latin typeface="Times New Roman" panose="02020603050405020304" pitchFamily="18" charset="0"/>
              </a:defRPr>
            </a:lvl5pPr>
            <a:lvl6pPr marL="3068638" defTabSz="1306513" fontAlgn="base">
              <a:spcBef>
                <a:spcPct val="0"/>
              </a:spcBef>
              <a:spcAft>
                <a:spcPct val="0"/>
              </a:spcAft>
              <a:defRPr sz="2400">
                <a:solidFill>
                  <a:schemeClr val="tx1"/>
                </a:solidFill>
                <a:latin typeface="Times New Roman" panose="02020603050405020304" pitchFamily="18" charset="0"/>
              </a:defRPr>
            </a:lvl6pPr>
            <a:lvl7pPr marL="3525838" defTabSz="1306513" fontAlgn="base">
              <a:spcBef>
                <a:spcPct val="0"/>
              </a:spcBef>
              <a:spcAft>
                <a:spcPct val="0"/>
              </a:spcAft>
              <a:defRPr sz="2400">
                <a:solidFill>
                  <a:schemeClr val="tx1"/>
                </a:solidFill>
                <a:latin typeface="Times New Roman" panose="02020603050405020304" pitchFamily="18" charset="0"/>
              </a:defRPr>
            </a:lvl7pPr>
            <a:lvl8pPr marL="3983038" defTabSz="1306513" fontAlgn="base">
              <a:spcBef>
                <a:spcPct val="0"/>
              </a:spcBef>
              <a:spcAft>
                <a:spcPct val="0"/>
              </a:spcAft>
              <a:defRPr sz="2400">
                <a:solidFill>
                  <a:schemeClr val="tx1"/>
                </a:solidFill>
                <a:latin typeface="Times New Roman" panose="02020603050405020304" pitchFamily="18" charset="0"/>
              </a:defRPr>
            </a:lvl8pPr>
            <a:lvl9pPr marL="4440238" defTabSz="1306513" fontAlgn="base">
              <a:spcBef>
                <a:spcPct val="0"/>
              </a:spcBef>
              <a:spcAft>
                <a:spcPct val="0"/>
              </a:spcAft>
              <a:defRPr sz="2400">
                <a:solidFill>
                  <a:schemeClr val="tx1"/>
                </a:solidFill>
                <a:latin typeface="Times New Roman" panose="02020603050405020304" pitchFamily="18" charset="0"/>
              </a:defRPr>
            </a:lvl9pPr>
          </a:lstStyle>
          <a:p>
            <a:pPr algn="ctr"/>
            <a:r>
              <a:rPr lang="en-US" altLang="en-US" sz="1200">
                <a:latin typeface="Verdana" panose="020B0604030504040204" pitchFamily="34" charset="0"/>
              </a:rPr>
              <a:t>Dotted</a:t>
            </a:r>
          </a:p>
        </p:txBody>
      </p:sp>
      <p:sp>
        <p:nvSpPr>
          <p:cNvPr id="2769" name="Text Box 721">
            <a:extLst>
              <a:ext uri="{FF2B5EF4-FFF2-40B4-BE49-F238E27FC236}">
                <a16:creationId xmlns:a16="http://schemas.microsoft.com/office/drawing/2014/main" id="{1EE3F558-0F5E-4DCC-2C01-310261B8EC66}"/>
              </a:ext>
            </a:extLst>
          </p:cNvPr>
          <p:cNvSpPr txBox="1">
            <a:spLocks noChangeArrowheads="1"/>
          </p:cNvSpPr>
          <p:nvPr/>
        </p:nvSpPr>
        <p:spPr bwMode="auto">
          <a:xfrm>
            <a:off x="1285875" y="5943600"/>
            <a:ext cx="1344613" cy="2952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81628" tIns="40813" rIns="81628" bIns="40813">
            <a:spAutoFit/>
          </a:bodyPr>
          <a:lstStyle>
            <a:lvl1pPr defTabSz="815975">
              <a:defRPr sz="2400">
                <a:solidFill>
                  <a:schemeClr val="tx1"/>
                </a:solidFill>
                <a:latin typeface="Times New Roman" panose="02020603050405020304" pitchFamily="18" charset="0"/>
              </a:defRPr>
            </a:lvl1pPr>
            <a:lvl2pPr marL="407988" defTabSz="815975">
              <a:defRPr sz="2400">
                <a:solidFill>
                  <a:schemeClr val="tx1"/>
                </a:solidFill>
                <a:latin typeface="Times New Roman" panose="02020603050405020304" pitchFamily="18" charset="0"/>
              </a:defRPr>
            </a:lvl2pPr>
            <a:lvl3pPr marL="815975" defTabSz="815975">
              <a:defRPr sz="2400">
                <a:solidFill>
                  <a:schemeClr val="tx1"/>
                </a:solidFill>
                <a:latin typeface="Times New Roman" panose="02020603050405020304" pitchFamily="18" charset="0"/>
              </a:defRPr>
            </a:lvl3pPr>
            <a:lvl4pPr marL="1223963" defTabSz="815975">
              <a:defRPr sz="2400">
                <a:solidFill>
                  <a:schemeClr val="tx1"/>
                </a:solidFill>
                <a:latin typeface="Times New Roman" panose="02020603050405020304" pitchFamily="18" charset="0"/>
              </a:defRPr>
            </a:lvl4pPr>
            <a:lvl5pPr marL="1633538" defTabSz="815975">
              <a:defRPr sz="2400">
                <a:solidFill>
                  <a:schemeClr val="tx1"/>
                </a:solidFill>
                <a:latin typeface="Times New Roman" panose="02020603050405020304" pitchFamily="18" charset="0"/>
              </a:defRPr>
            </a:lvl5pPr>
            <a:lvl6pPr marL="2090738" defTabSz="815975" fontAlgn="base">
              <a:spcBef>
                <a:spcPct val="0"/>
              </a:spcBef>
              <a:spcAft>
                <a:spcPct val="0"/>
              </a:spcAft>
              <a:defRPr sz="2400">
                <a:solidFill>
                  <a:schemeClr val="tx1"/>
                </a:solidFill>
                <a:latin typeface="Times New Roman" panose="02020603050405020304" pitchFamily="18" charset="0"/>
              </a:defRPr>
            </a:lvl6pPr>
            <a:lvl7pPr marL="2547938" defTabSz="815975" fontAlgn="base">
              <a:spcBef>
                <a:spcPct val="0"/>
              </a:spcBef>
              <a:spcAft>
                <a:spcPct val="0"/>
              </a:spcAft>
              <a:defRPr sz="2400">
                <a:solidFill>
                  <a:schemeClr val="tx1"/>
                </a:solidFill>
                <a:latin typeface="Times New Roman" panose="02020603050405020304" pitchFamily="18" charset="0"/>
              </a:defRPr>
            </a:lvl7pPr>
            <a:lvl8pPr marL="3005138" defTabSz="815975" fontAlgn="base">
              <a:spcBef>
                <a:spcPct val="0"/>
              </a:spcBef>
              <a:spcAft>
                <a:spcPct val="0"/>
              </a:spcAft>
              <a:defRPr sz="2400">
                <a:solidFill>
                  <a:schemeClr val="tx1"/>
                </a:solidFill>
                <a:latin typeface="Times New Roman" panose="02020603050405020304" pitchFamily="18" charset="0"/>
              </a:defRPr>
            </a:lvl8pPr>
            <a:lvl9pPr marL="3462338" defTabSz="815975" fontAlgn="base">
              <a:spcBef>
                <a:spcPct val="0"/>
              </a:spcBef>
              <a:spcAft>
                <a:spcPct val="0"/>
              </a:spcAft>
              <a:defRPr sz="2400">
                <a:solidFill>
                  <a:schemeClr val="tx1"/>
                </a:solidFill>
                <a:latin typeface="Times New Roman" panose="02020603050405020304" pitchFamily="18" charset="0"/>
              </a:defRPr>
            </a:lvl9pPr>
          </a:lstStyle>
          <a:p>
            <a:pPr>
              <a:spcBef>
                <a:spcPct val="50000"/>
              </a:spcBef>
            </a:pPr>
            <a:r>
              <a:rPr lang="en-US" altLang="en-US" sz="1400">
                <a:latin typeface="Verdana" panose="020B0604030504040204" pitchFamily="34" charset="0"/>
              </a:rPr>
              <a:t>Other</a:t>
            </a:r>
          </a:p>
        </p:txBody>
      </p:sp>
      <p:sp>
        <p:nvSpPr>
          <p:cNvPr id="2770" name="AutoShape 722">
            <a:extLst>
              <a:ext uri="{FF2B5EF4-FFF2-40B4-BE49-F238E27FC236}">
                <a16:creationId xmlns:a16="http://schemas.microsoft.com/office/drawing/2014/main" id="{629542D6-EA83-3738-637C-6CA6A48C34AD}"/>
              </a:ext>
            </a:extLst>
          </p:cNvPr>
          <p:cNvSpPr>
            <a:spLocks noChangeArrowheads="1"/>
          </p:cNvSpPr>
          <p:nvPr/>
        </p:nvSpPr>
        <p:spPr bwMode="auto">
          <a:xfrm>
            <a:off x="24907875" y="2303463"/>
            <a:ext cx="939800" cy="346075"/>
          </a:xfrm>
          <a:prstGeom prst="roundRect">
            <a:avLst>
              <a:gd name="adj" fmla="val 16667"/>
            </a:avLst>
          </a:prstGeom>
          <a:solidFill>
            <a:srgbClr val="FBD9F8"/>
          </a:solidFill>
          <a:ln>
            <a:noFill/>
          </a:ln>
          <a:effectLst/>
          <a:extLst>
            <a:ext uri="{91240B29-F687-4F45-9708-019B960494DF}">
              <a14:hiddenLine xmlns:a14="http://schemas.microsoft.com/office/drawing/2010/main" w="12700">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130602" tIns="65302" rIns="130602" bIns="65302" anchor="ctr"/>
          <a:lstStyle>
            <a:lvl1pPr defTabSz="1306513">
              <a:defRPr sz="2400">
                <a:solidFill>
                  <a:schemeClr val="tx1"/>
                </a:solidFill>
                <a:latin typeface="Times New Roman" panose="02020603050405020304" pitchFamily="18" charset="0"/>
              </a:defRPr>
            </a:lvl1pPr>
            <a:lvl2pPr marL="654050" defTabSz="1306513">
              <a:defRPr sz="2400">
                <a:solidFill>
                  <a:schemeClr val="tx1"/>
                </a:solidFill>
                <a:latin typeface="Times New Roman" panose="02020603050405020304" pitchFamily="18" charset="0"/>
              </a:defRPr>
            </a:lvl2pPr>
            <a:lvl3pPr marL="1306513" defTabSz="1306513">
              <a:defRPr sz="2400">
                <a:solidFill>
                  <a:schemeClr val="tx1"/>
                </a:solidFill>
                <a:latin typeface="Times New Roman" panose="02020603050405020304" pitchFamily="18" charset="0"/>
              </a:defRPr>
            </a:lvl3pPr>
            <a:lvl4pPr marL="1960563" defTabSz="1306513">
              <a:defRPr sz="2400">
                <a:solidFill>
                  <a:schemeClr val="tx1"/>
                </a:solidFill>
                <a:latin typeface="Times New Roman" panose="02020603050405020304" pitchFamily="18" charset="0"/>
              </a:defRPr>
            </a:lvl4pPr>
            <a:lvl5pPr marL="2611438" defTabSz="1306513">
              <a:defRPr sz="2400">
                <a:solidFill>
                  <a:schemeClr val="tx1"/>
                </a:solidFill>
                <a:latin typeface="Times New Roman" panose="02020603050405020304" pitchFamily="18" charset="0"/>
              </a:defRPr>
            </a:lvl5pPr>
            <a:lvl6pPr marL="3068638" defTabSz="1306513" fontAlgn="base">
              <a:spcBef>
                <a:spcPct val="0"/>
              </a:spcBef>
              <a:spcAft>
                <a:spcPct val="0"/>
              </a:spcAft>
              <a:defRPr sz="2400">
                <a:solidFill>
                  <a:schemeClr val="tx1"/>
                </a:solidFill>
                <a:latin typeface="Times New Roman" panose="02020603050405020304" pitchFamily="18" charset="0"/>
              </a:defRPr>
            </a:lvl6pPr>
            <a:lvl7pPr marL="3525838" defTabSz="1306513" fontAlgn="base">
              <a:spcBef>
                <a:spcPct val="0"/>
              </a:spcBef>
              <a:spcAft>
                <a:spcPct val="0"/>
              </a:spcAft>
              <a:defRPr sz="2400">
                <a:solidFill>
                  <a:schemeClr val="tx1"/>
                </a:solidFill>
                <a:latin typeface="Times New Roman" panose="02020603050405020304" pitchFamily="18" charset="0"/>
              </a:defRPr>
            </a:lvl7pPr>
            <a:lvl8pPr marL="3983038" defTabSz="1306513" fontAlgn="base">
              <a:spcBef>
                <a:spcPct val="0"/>
              </a:spcBef>
              <a:spcAft>
                <a:spcPct val="0"/>
              </a:spcAft>
              <a:defRPr sz="2400">
                <a:solidFill>
                  <a:schemeClr val="tx1"/>
                </a:solidFill>
                <a:latin typeface="Times New Roman" panose="02020603050405020304" pitchFamily="18" charset="0"/>
              </a:defRPr>
            </a:lvl8pPr>
            <a:lvl9pPr marL="4440238" defTabSz="1306513" fontAlgn="base">
              <a:spcBef>
                <a:spcPct val="0"/>
              </a:spcBef>
              <a:spcAft>
                <a:spcPct val="0"/>
              </a:spcAft>
              <a:defRPr sz="2400">
                <a:solidFill>
                  <a:schemeClr val="tx1"/>
                </a:solidFill>
                <a:latin typeface="Times New Roman" panose="02020603050405020304" pitchFamily="18" charset="0"/>
              </a:defRPr>
            </a:lvl9pPr>
          </a:lstStyle>
          <a:p>
            <a:pPr algn="ctr"/>
            <a:r>
              <a:rPr lang="en-US" altLang="en-US" sz="1200">
                <a:latin typeface="Verdana" panose="020B0604030504040204" pitchFamily="34" charset="0"/>
              </a:rPr>
              <a:t>Nemesis</a:t>
            </a:r>
          </a:p>
        </p:txBody>
      </p:sp>
      <p:sp>
        <p:nvSpPr>
          <p:cNvPr id="2771" name="AutoShape 723">
            <a:extLst>
              <a:ext uri="{FF2B5EF4-FFF2-40B4-BE49-F238E27FC236}">
                <a16:creationId xmlns:a16="http://schemas.microsoft.com/office/drawing/2014/main" id="{38F73851-8055-70AA-295B-87586AF27B7A}"/>
              </a:ext>
            </a:extLst>
          </p:cNvPr>
          <p:cNvSpPr>
            <a:spLocks noChangeArrowheads="1"/>
          </p:cNvSpPr>
          <p:nvPr/>
        </p:nvSpPr>
        <p:spPr bwMode="auto">
          <a:xfrm>
            <a:off x="26117550" y="2303463"/>
            <a:ext cx="941388" cy="346075"/>
          </a:xfrm>
          <a:prstGeom prst="roundRect">
            <a:avLst>
              <a:gd name="adj" fmla="val 16667"/>
            </a:avLst>
          </a:prstGeom>
          <a:solidFill>
            <a:srgbClr val="FBD9F8"/>
          </a:solidFill>
          <a:ln>
            <a:noFill/>
          </a:ln>
          <a:effectLst/>
          <a:extLst>
            <a:ext uri="{91240B29-F687-4F45-9708-019B960494DF}">
              <a14:hiddenLine xmlns:a14="http://schemas.microsoft.com/office/drawing/2010/main" w="12700">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130602" tIns="65302" rIns="130602" bIns="65302" anchor="ctr"/>
          <a:lstStyle>
            <a:lvl1pPr defTabSz="1306513">
              <a:defRPr sz="2400">
                <a:solidFill>
                  <a:schemeClr val="tx1"/>
                </a:solidFill>
                <a:latin typeface="Times New Roman" panose="02020603050405020304" pitchFamily="18" charset="0"/>
              </a:defRPr>
            </a:lvl1pPr>
            <a:lvl2pPr marL="654050" defTabSz="1306513">
              <a:defRPr sz="2400">
                <a:solidFill>
                  <a:schemeClr val="tx1"/>
                </a:solidFill>
                <a:latin typeface="Times New Roman" panose="02020603050405020304" pitchFamily="18" charset="0"/>
              </a:defRPr>
            </a:lvl2pPr>
            <a:lvl3pPr marL="1306513" defTabSz="1306513">
              <a:defRPr sz="2400">
                <a:solidFill>
                  <a:schemeClr val="tx1"/>
                </a:solidFill>
                <a:latin typeface="Times New Roman" panose="02020603050405020304" pitchFamily="18" charset="0"/>
              </a:defRPr>
            </a:lvl3pPr>
            <a:lvl4pPr marL="1960563" defTabSz="1306513">
              <a:defRPr sz="2400">
                <a:solidFill>
                  <a:schemeClr val="tx1"/>
                </a:solidFill>
                <a:latin typeface="Times New Roman" panose="02020603050405020304" pitchFamily="18" charset="0"/>
              </a:defRPr>
            </a:lvl4pPr>
            <a:lvl5pPr marL="2611438" defTabSz="1306513">
              <a:defRPr sz="2400">
                <a:solidFill>
                  <a:schemeClr val="tx1"/>
                </a:solidFill>
                <a:latin typeface="Times New Roman" panose="02020603050405020304" pitchFamily="18" charset="0"/>
              </a:defRPr>
            </a:lvl5pPr>
            <a:lvl6pPr marL="3068638" defTabSz="1306513" fontAlgn="base">
              <a:spcBef>
                <a:spcPct val="0"/>
              </a:spcBef>
              <a:spcAft>
                <a:spcPct val="0"/>
              </a:spcAft>
              <a:defRPr sz="2400">
                <a:solidFill>
                  <a:schemeClr val="tx1"/>
                </a:solidFill>
                <a:latin typeface="Times New Roman" panose="02020603050405020304" pitchFamily="18" charset="0"/>
              </a:defRPr>
            </a:lvl6pPr>
            <a:lvl7pPr marL="3525838" defTabSz="1306513" fontAlgn="base">
              <a:spcBef>
                <a:spcPct val="0"/>
              </a:spcBef>
              <a:spcAft>
                <a:spcPct val="0"/>
              </a:spcAft>
              <a:defRPr sz="2400">
                <a:solidFill>
                  <a:schemeClr val="tx1"/>
                </a:solidFill>
                <a:latin typeface="Times New Roman" panose="02020603050405020304" pitchFamily="18" charset="0"/>
              </a:defRPr>
            </a:lvl7pPr>
            <a:lvl8pPr marL="3983038" defTabSz="1306513" fontAlgn="base">
              <a:spcBef>
                <a:spcPct val="0"/>
              </a:spcBef>
              <a:spcAft>
                <a:spcPct val="0"/>
              </a:spcAft>
              <a:defRPr sz="2400">
                <a:solidFill>
                  <a:schemeClr val="tx1"/>
                </a:solidFill>
                <a:latin typeface="Times New Roman" panose="02020603050405020304" pitchFamily="18" charset="0"/>
              </a:defRPr>
            </a:lvl8pPr>
            <a:lvl9pPr marL="4440238" defTabSz="1306513" fontAlgn="base">
              <a:spcBef>
                <a:spcPct val="0"/>
              </a:spcBef>
              <a:spcAft>
                <a:spcPct val="0"/>
              </a:spcAft>
              <a:defRPr sz="2400">
                <a:solidFill>
                  <a:schemeClr val="tx1"/>
                </a:solidFill>
                <a:latin typeface="Times New Roman" panose="02020603050405020304" pitchFamily="18" charset="0"/>
              </a:defRPr>
            </a:lvl9pPr>
          </a:lstStyle>
          <a:p>
            <a:pPr algn="ctr"/>
            <a:r>
              <a:rPr lang="en-US" altLang="en-US" sz="1200">
                <a:latin typeface="Verdana" panose="020B0604030504040204" pitchFamily="34" charset="0"/>
              </a:rPr>
              <a:t>Apate</a:t>
            </a:r>
          </a:p>
          <a:p>
            <a:pPr algn="ctr"/>
            <a:r>
              <a:rPr lang="en-US" altLang="en-US" sz="1200">
                <a:latin typeface="Verdana" panose="020B0604030504040204" pitchFamily="34" charset="0"/>
              </a:rPr>
              <a:t>(deception)</a:t>
            </a:r>
          </a:p>
        </p:txBody>
      </p:sp>
      <p:sp>
        <p:nvSpPr>
          <p:cNvPr id="2772" name="AutoShape 724">
            <a:extLst>
              <a:ext uri="{FF2B5EF4-FFF2-40B4-BE49-F238E27FC236}">
                <a16:creationId xmlns:a16="http://schemas.microsoft.com/office/drawing/2014/main" id="{99CFB909-3B66-FF87-DFF4-2451B7E29B39}"/>
              </a:ext>
            </a:extLst>
          </p:cNvPr>
          <p:cNvSpPr>
            <a:spLocks noChangeArrowheads="1"/>
          </p:cNvSpPr>
          <p:nvPr/>
        </p:nvSpPr>
        <p:spPr bwMode="auto">
          <a:xfrm>
            <a:off x="27327225" y="2303463"/>
            <a:ext cx="941388" cy="346075"/>
          </a:xfrm>
          <a:prstGeom prst="roundRect">
            <a:avLst>
              <a:gd name="adj" fmla="val 16667"/>
            </a:avLst>
          </a:prstGeom>
          <a:solidFill>
            <a:srgbClr val="FBD9F8"/>
          </a:solidFill>
          <a:ln>
            <a:noFill/>
          </a:ln>
          <a:effectLst/>
          <a:extLst>
            <a:ext uri="{91240B29-F687-4F45-9708-019B960494DF}">
              <a14:hiddenLine xmlns:a14="http://schemas.microsoft.com/office/drawing/2010/main" w="12700">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130602" tIns="65302" rIns="130602" bIns="65302" anchor="ctr"/>
          <a:lstStyle>
            <a:lvl1pPr defTabSz="1306513">
              <a:defRPr sz="2400">
                <a:solidFill>
                  <a:schemeClr val="tx1"/>
                </a:solidFill>
                <a:latin typeface="Times New Roman" panose="02020603050405020304" pitchFamily="18" charset="0"/>
              </a:defRPr>
            </a:lvl1pPr>
            <a:lvl2pPr marL="654050" defTabSz="1306513">
              <a:defRPr sz="2400">
                <a:solidFill>
                  <a:schemeClr val="tx1"/>
                </a:solidFill>
                <a:latin typeface="Times New Roman" panose="02020603050405020304" pitchFamily="18" charset="0"/>
              </a:defRPr>
            </a:lvl2pPr>
            <a:lvl3pPr marL="1306513" defTabSz="1306513">
              <a:defRPr sz="2400">
                <a:solidFill>
                  <a:schemeClr val="tx1"/>
                </a:solidFill>
                <a:latin typeface="Times New Roman" panose="02020603050405020304" pitchFamily="18" charset="0"/>
              </a:defRPr>
            </a:lvl3pPr>
            <a:lvl4pPr marL="1960563" defTabSz="1306513">
              <a:defRPr sz="2400">
                <a:solidFill>
                  <a:schemeClr val="tx1"/>
                </a:solidFill>
                <a:latin typeface="Times New Roman" panose="02020603050405020304" pitchFamily="18" charset="0"/>
              </a:defRPr>
            </a:lvl4pPr>
            <a:lvl5pPr marL="2611438" defTabSz="1306513">
              <a:defRPr sz="2400">
                <a:solidFill>
                  <a:schemeClr val="tx1"/>
                </a:solidFill>
                <a:latin typeface="Times New Roman" panose="02020603050405020304" pitchFamily="18" charset="0"/>
              </a:defRPr>
            </a:lvl5pPr>
            <a:lvl6pPr marL="3068638" defTabSz="1306513" fontAlgn="base">
              <a:spcBef>
                <a:spcPct val="0"/>
              </a:spcBef>
              <a:spcAft>
                <a:spcPct val="0"/>
              </a:spcAft>
              <a:defRPr sz="2400">
                <a:solidFill>
                  <a:schemeClr val="tx1"/>
                </a:solidFill>
                <a:latin typeface="Times New Roman" panose="02020603050405020304" pitchFamily="18" charset="0"/>
              </a:defRPr>
            </a:lvl6pPr>
            <a:lvl7pPr marL="3525838" defTabSz="1306513" fontAlgn="base">
              <a:spcBef>
                <a:spcPct val="0"/>
              </a:spcBef>
              <a:spcAft>
                <a:spcPct val="0"/>
              </a:spcAft>
              <a:defRPr sz="2400">
                <a:solidFill>
                  <a:schemeClr val="tx1"/>
                </a:solidFill>
                <a:latin typeface="Times New Roman" panose="02020603050405020304" pitchFamily="18" charset="0"/>
              </a:defRPr>
            </a:lvl7pPr>
            <a:lvl8pPr marL="3983038" defTabSz="1306513" fontAlgn="base">
              <a:spcBef>
                <a:spcPct val="0"/>
              </a:spcBef>
              <a:spcAft>
                <a:spcPct val="0"/>
              </a:spcAft>
              <a:defRPr sz="2400">
                <a:solidFill>
                  <a:schemeClr val="tx1"/>
                </a:solidFill>
                <a:latin typeface="Times New Roman" panose="02020603050405020304" pitchFamily="18" charset="0"/>
              </a:defRPr>
            </a:lvl8pPr>
            <a:lvl9pPr marL="4440238" defTabSz="1306513" fontAlgn="base">
              <a:spcBef>
                <a:spcPct val="0"/>
              </a:spcBef>
              <a:spcAft>
                <a:spcPct val="0"/>
              </a:spcAft>
              <a:defRPr sz="2400">
                <a:solidFill>
                  <a:schemeClr val="tx1"/>
                </a:solidFill>
                <a:latin typeface="Times New Roman" panose="02020603050405020304" pitchFamily="18" charset="0"/>
              </a:defRPr>
            </a:lvl9pPr>
          </a:lstStyle>
          <a:p>
            <a:pPr algn="ctr"/>
            <a:r>
              <a:rPr lang="en-US" altLang="en-US" sz="1200">
                <a:latin typeface="Verdana" panose="020B0604030504040204" pitchFamily="34" charset="0"/>
              </a:rPr>
              <a:t>Philotes</a:t>
            </a:r>
          </a:p>
          <a:p>
            <a:pPr algn="ctr"/>
            <a:r>
              <a:rPr lang="en-US" altLang="en-US" sz="1200">
                <a:latin typeface="Verdana" panose="020B0604030504040204" pitchFamily="34" charset="0"/>
              </a:rPr>
              <a:t>(friendship)</a:t>
            </a:r>
          </a:p>
        </p:txBody>
      </p:sp>
      <p:sp>
        <p:nvSpPr>
          <p:cNvPr id="2773" name="AutoShape 725">
            <a:extLst>
              <a:ext uri="{FF2B5EF4-FFF2-40B4-BE49-F238E27FC236}">
                <a16:creationId xmlns:a16="http://schemas.microsoft.com/office/drawing/2014/main" id="{28D280CC-0FE5-15A5-8E04-4127D98BD921}"/>
              </a:ext>
            </a:extLst>
          </p:cNvPr>
          <p:cNvSpPr>
            <a:spLocks noChangeArrowheads="1"/>
          </p:cNvSpPr>
          <p:nvPr/>
        </p:nvSpPr>
        <p:spPr bwMode="auto">
          <a:xfrm>
            <a:off x="28471813" y="2303463"/>
            <a:ext cx="941387" cy="346075"/>
          </a:xfrm>
          <a:prstGeom prst="roundRect">
            <a:avLst>
              <a:gd name="adj" fmla="val 16667"/>
            </a:avLst>
          </a:prstGeom>
          <a:solidFill>
            <a:srgbClr val="FBD9F8"/>
          </a:solidFill>
          <a:ln>
            <a:noFill/>
          </a:ln>
          <a:effectLst/>
          <a:extLst>
            <a:ext uri="{91240B29-F687-4F45-9708-019B960494DF}">
              <a14:hiddenLine xmlns:a14="http://schemas.microsoft.com/office/drawing/2010/main" w="12700">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130602" tIns="65302" rIns="130602" bIns="65302" anchor="ctr"/>
          <a:lstStyle>
            <a:lvl1pPr defTabSz="1306513">
              <a:defRPr sz="2400">
                <a:solidFill>
                  <a:schemeClr val="tx1"/>
                </a:solidFill>
                <a:latin typeface="Times New Roman" panose="02020603050405020304" pitchFamily="18" charset="0"/>
              </a:defRPr>
            </a:lvl1pPr>
            <a:lvl2pPr marL="654050" defTabSz="1306513">
              <a:defRPr sz="2400">
                <a:solidFill>
                  <a:schemeClr val="tx1"/>
                </a:solidFill>
                <a:latin typeface="Times New Roman" panose="02020603050405020304" pitchFamily="18" charset="0"/>
              </a:defRPr>
            </a:lvl2pPr>
            <a:lvl3pPr marL="1306513" defTabSz="1306513">
              <a:defRPr sz="2400">
                <a:solidFill>
                  <a:schemeClr val="tx1"/>
                </a:solidFill>
                <a:latin typeface="Times New Roman" panose="02020603050405020304" pitchFamily="18" charset="0"/>
              </a:defRPr>
            </a:lvl3pPr>
            <a:lvl4pPr marL="1960563" defTabSz="1306513">
              <a:defRPr sz="2400">
                <a:solidFill>
                  <a:schemeClr val="tx1"/>
                </a:solidFill>
                <a:latin typeface="Times New Roman" panose="02020603050405020304" pitchFamily="18" charset="0"/>
              </a:defRPr>
            </a:lvl4pPr>
            <a:lvl5pPr marL="2611438" defTabSz="1306513">
              <a:defRPr sz="2400">
                <a:solidFill>
                  <a:schemeClr val="tx1"/>
                </a:solidFill>
                <a:latin typeface="Times New Roman" panose="02020603050405020304" pitchFamily="18" charset="0"/>
              </a:defRPr>
            </a:lvl5pPr>
            <a:lvl6pPr marL="3068638" defTabSz="1306513" fontAlgn="base">
              <a:spcBef>
                <a:spcPct val="0"/>
              </a:spcBef>
              <a:spcAft>
                <a:spcPct val="0"/>
              </a:spcAft>
              <a:defRPr sz="2400">
                <a:solidFill>
                  <a:schemeClr val="tx1"/>
                </a:solidFill>
                <a:latin typeface="Times New Roman" panose="02020603050405020304" pitchFamily="18" charset="0"/>
              </a:defRPr>
            </a:lvl6pPr>
            <a:lvl7pPr marL="3525838" defTabSz="1306513" fontAlgn="base">
              <a:spcBef>
                <a:spcPct val="0"/>
              </a:spcBef>
              <a:spcAft>
                <a:spcPct val="0"/>
              </a:spcAft>
              <a:defRPr sz="2400">
                <a:solidFill>
                  <a:schemeClr val="tx1"/>
                </a:solidFill>
                <a:latin typeface="Times New Roman" panose="02020603050405020304" pitchFamily="18" charset="0"/>
              </a:defRPr>
            </a:lvl7pPr>
            <a:lvl8pPr marL="3983038" defTabSz="1306513" fontAlgn="base">
              <a:spcBef>
                <a:spcPct val="0"/>
              </a:spcBef>
              <a:spcAft>
                <a:spcPct val="0"/>
              </a:spcAft>
              <a:defRPr sz="2400">
                <a:solidFill>
                  <a:schemeClr val="tx1"/>
                </a:solidFill>
                <a:latin typeface="Times New Roman" panose="02020603050405020304" pitchFamily="18" charset="0"/>
              </a:defRPr>
            </a:lvl8pPr>
            <a:lvl9pPr marL="4440238" defTabSz="1306513" fontAlgn="base">
              <a:spcBef>
                <a:spcPct val="0"/>
              </a:spcBef>
              <a:spcAft>
                <a:spcPct val="0"/>
              </a:spcAft>
              <a:defRPr sz="2400">
                <a:solidFill>
                  <a:schemeClr val="tx1"/>
                </a:solidFill>
                <a:latin typeface="Times New Roman" panose="02020603050405020304" pitchFamily="18" charset="0"/>
              </a:defRPr>
            </a:lvl9pPr>
          </a:lstStyle>
          <a:p>
            <a:pPr algn="ctr"/>
            <a:r>
              <a:rPr lang="en-US" altLang="en-US" sz="1200">
                <a:latin typeface="Verdana" panose="020B0604030504040204" pitchFamily="34" charset="0"/>
              </a:rPr>
              <a:t>Geras</a:t>
            </a:r>
          </a:p>
          <a:p>
            <a:pPr algn="ctr"/>
            <a:r>
              <a:rPr lang="en-US" altLang="en-US" sz="1200">
                <a:latin typeface="Verdana" panose="020B0604030504040204" pitchFamily="34" charset="0"/>
              </a:rPr>
              <a:t>(age)</a:t>
            </a:r>
          </a:p>
        </p:txBody>
      </p:sp>
      <p:sp>
        <p:nvSpPr>
          <p:cNvPr id="2774" name="AutoShape 726">
            <a:extLst>
              <a:ext uri="{FF2B5EF4-FFF2-40B4-BE49-F238E27FC236}">
                <a16:creationId xmlns:a16="http://schemas.microsoft.com/office/drawing/2014/main" id="{C32F9DEE-852B-234C-E61F-FB61D35A7DDA}"/>
              </a:ext>
            </a:extLst>
          </p:cNvPr>
          <p:cNvSpPr>
            <a:spLocks noChangeArrowheads="1"/>
          </p:cNvSpPr>
          <p:nvPr/>
        </p:nvSpPr>
        <p:spPr bwMode="auto">
          <a:xfrm>
            <a:off x="29614813" y="2303463"/>
            <a:ext cx="941387" cy="346075"/>
          </a:xfrm>
          <a:prstGeom prst="roundRect">
            <a:avLst>
              <a:gd name="adj" fmla="val 16667"/>
            </a:avLst>
          </a:prstGeom>
          <a:solidFill>
            <a:srgbClr val="FBD9F8"/>
          </a:solidFill>
          <a:ln>
            <a:noFill/>
          </a:ln>
          <a:effectLst/>
          <a:extLst>
            <a:ext uri="{91240B29-F687-4F45-9708-019B960494DF}">
              <a14:hiddenLine xmlns:a14="http://schemas.microsoft.com/office/drawing/2010/main" w="12700">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130602" tIns="65302" rIns="130602" bIns="65302" anchor="ctr"/>
          <a:lstStyle>
            <a:lvl1pPr defTabSz="1306513">
              <a:defRPr sz="2400">
                <a:solidFill>
                  <a:schemeClr val="tx1"/>
                </a:solidFill>
                <a:latin typeface="Times New Roman" panose="02020603050405020304" pitchFamily="18" charset="0"/>
              </a:defRPr>
            </a:lvl1pPr>
            <a:lvl2pPr marL="654050" defTabSz="1306513">
              <a:defRPr sz="2400">
                <a:solidFill>
                  <a:schemeClr val="tx1"/>
                </a:solidFill>
                <a:latin typeface="Times New Roman" panose="02020603050405020304" pitchFamily="18" charset="0"/>
              </a:defRPr>
            </a:lvl2pPr>
            <a:lvl3pPr marL="1306513" defTabSz="1306513">
              <a:defRPr sz="2400">
                <a:solidFill>
                  <a:schemeClr val="tx1"/>
                </a:solidFill>
                <a:latin typeface="Times New Roman" panose="02020603050405020304" pitchFamily="18" charset="0"/>
              </a:defRPr>
            </a:lvl3pPr>
            <a:lvl4pPr marL="1960563" defTabSz="1306513">
              <a:defRPr sz="2400">
                <a:solidFill>
                  <a:schemeClr val="tx1"/>
                </a:solidFill>
                <a:latin typeface="Times New Roman" panose="02020603050405020304" pitchFamily="18" charset="0"/>
              </a:defRPr>
            </a:lvl4pPr>
            <a:lvl5pPr marL="2611438" defTabSz="1306513">
              <a:defRPr sz="2400">
                <a:solidFill>
                  <a:schemeClr val="tx1"/>
                </a:solidFill>
                <a:latin typeface="Times New Roman" panose="02020603050405020304" pitchFamily="18" charset="0"/>
              </a:defRPr>
            </a:lvl5pPr>
            <a:lvl6pPr marL="3068638" defTabSz="1306513" fontAlgn="base">
              <a:spcBef>
                <a:spcPct val="0"/>
              </a:spcBef>
              <a:spcAft>
                <a:spcPct val="0"/>
              </a:spcAft>
              <a:defRPr sz="2400">
                <a:solidFill>
                  <a:schemeClr val="tx1"/>
                </a:solidFill>
                <a:latin typeface="Times New Roman" panose="02020603050405020304" pitchFamily="18" charset="0"/>
              </a:defRPr>
            </a:lvl6pPr>
            <a:lvl7pPr marL="3525838" defTabSz="1306513" fontAlgn="base">
              <a:spcBef>
                <a:spcPct val="0"/>
              </a:spcBef>
              <a:spcAft>
                <a:spcPct val="0"/>
              </a:spcAft>
              <a:defRPr sz="2400">
                <a:solidFill>
                  <a:schemeClr val="tx1"/>
                </a:solidFill>
                <a:latin typeface="Times New Roman" panose="02020603050405020304" pitchFamily="18" charset="0"/>
              </a:defRPr>
            </a:lvl7pPr>
            <a:lvl8pPr marL="3983038" defTabSz="1306513" fontAlgn="base">
              <a:spcBef>
                <a:spcPct val="0"/>
              </a:spcBef>
              <a:spcAft>
                <a:spcPct val="0"/>
              </a:spcAft>
              <a:defRPr sz="2400">
                <a:solidFill>
                  <a:schemeClr val="tx1"/>
                </a:solidFill>
                <a:latin typeface="Times New Roman" panose="02020603050405020304" pitchFamily="18" charset="0"/>
              </a:defRPr>
            </a:lvl8pPr>
            <a:lvl9pPr marL="4440238" defTabSz="1306513" fontAlgn="base">
              <a:spcBef>
                <a:spcPct val="0"/>
              </a:spcBef>
              <a:spcAft>
                <a:spcPct val="0"/>
              </a:spcAft>
              <a:defRPr sz="2400">
                <a:solidFill>
                  <a:schemeClr val="tx1"/>
                </a:solidFill>
                <a:latin typeface="Times New Roman" panose="02020603050405020304" pitchFamily="18" charset="0"/>
              </a:defRPr>
            </a:lvl9pPr>
          </a:lstStyle>
          <a:p>
            <a:pPr algn="ctr"/>
            <a:r>
              <a:rPr lang="en-US" altLang="en-US" sz="1200">
                <a:latin typeface="Verdana" panose="020B0604030504040204" pitchFamily="34" charset="0"/>
              </a:rPr>
              <a:t>Eris</a:t>
            </a:r>
          </a:p>
          <a:p>
            <a:pPr algn="ctr"/>
            <a:r>
              <a:rPr lang="en-US" altLang="en-US" sz="1200">
                <a:latin typeface="Verdana" panose="020B0604030504040204" pitchFamily="34" charset="0"/>
              </a:rPr>
              <a:t>(strife)</a:t>
            </a:r>
          </a:p>
        </p:txBody>
      </p:sp>
      <p:cxnSp>
        <p:nvCxnSpPr>
          <p:cNvPr id="2775" name="AutoShape 727">
            <a:extLst>
              <a:ext uri="{FF2B5EF4-FFF2-40B4-BE49-F238E27FC236}">
                <a16:creationId xmlns:a16="http://schemas.microsoft.com/office/drawing/2014/main" id="{903DDAF9-3153-D18F-44F2-3EDE1627850D}"/>
              </a:ext>
            </a:extLst>
          </p:cNvPr>
          <p:cNvCxnSpPr>
            <a:cxnSpLocks noChangeShapeType="1"/>
            <a:stCxn id="2571" idx="2"/>
            <a:endCxn id="2771" idx="0"/>
          </p:cNvCxnSpPr>
          <p:nvPr/>
        </p:nvCxnSpPr>
        <p:spPr bwMode="auto">
          <a:xfrm rot="16200000" flipH="1">
            <a:off x="20922456" y="-3363118"/>
            <a:ext cx="695325" cy="10637838"/>
          </a:xfrm>
          <a:prstGeom prst="bentConnector3">
            <a:avLst>
              <a:gd name="adj1" fmla="val 50000"/>
            </a:avLst>
          </a:prstGeom>
          <a:noFill/>
          <a:ln w="22225">
            <a:solidFill>
              <a:srgbClr val="3366FF"/>
            </a:solidFill>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2776" name="AutoShape 728">
            <a:extLst>
              <a:ext uri="{FF2B5EF4-FFF2-40B4-BE49-F238E27FC236}">
                <a16:creationId xmlns:a16="http://schemas.microsoft.com/office/drawing/2014/main" id="{E2451C39-84B6-7497-1E6B-5AAD3D3A1536}"/>
              </a:ext>
            </a:extLst>
          </p:cNvPr>
          <p:cNvCxnSpPr>
            <a:cxnSpLocks noChangeShapeType="1"/>
            <a:stCxn id="2571" idx="2"/>
            <a:endCxn id="2772" idx="0"/>
          </p:cNvCxnSpPr>
          <p:nvPr/>
        </p:nvCxnSpPr>
        <p:spPr bwMode="auto">
          <a:xfrm rot="16200000" flipH="1">
            <a:off x="21527294" y="-3967956"/>
            <a:ext cx="695325" cy="11847513"/>
          </a:xfrm>
          <a:prstGeom prst="bentConnector3">
            <a:avLst>
              <a:gd name="adj1" fmla="val 50000"/>
            </a:avLst>
          </a:prstGeom>
          <a:noFill/>
          <a:ln w="22225">
            <a:solidFill>
              <a:srgbClr val="3366FF"/>
            </a:solidFill>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2777" name="AutoShape 729">
            <a:extLst>
              <a:ext uri="{FF2B5EF4-FFF2-40B4-BE49-F238E27FC236}">
                <a16:creationId xmlns:a16="http://schemas.microsoft.com/office/drawing/2014/main" id="{717C4646-E843-8D7E-E320-299D75543392}"/>
              </a:ext>
            </a:extLst>
          </p:cNvPr>
          <p:cNvCxnSpPr>
            <a:cxnSpLocks noChangeShapeType="1"/>
            <a:stCxn id="2571" idx="2"/>
            <a:endCxn id="2773" idx="0"/>
          </p:cNvCxnSpPr>
          <p:nvPr/>
        </p:nvCxnSpPr>
        <p:spPr bwMode="auto">
          <a:xfrm rot="16200000" flipH="1">
            <a:off x="22099587" y="-4540249"/>
            <a:ext cx="695325" cy="12992100"/>
          </a:xfrm>
          <a:prstGeom prst="bentConnector3">
            <a:avLst>
              <a:gd name="adj1" fmla="val 50000"/>
            </a:avLst>
          </a:prstGeom>
          <a:noFill/>
          <a:ln w="22225">
            <a:solidFill>
              <a:srgbClr val="3366FF"/>
            </a:solidFill>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2778" name="AutoShape 730">
            <a:extLst>
              <a:ext uri="{FF2B5EF4-FFF2-40B4-BE49-F238E27FC236}">
                <a16:creationId xmlns:a16="http://schemas.microsoft.com/office/drawing/2014/main" id="{4C66F7C6-6155-532B-9CC6-04843FDBF1F1}"/>
              </a:ext>
            </a:extLst>
          </p:cNvPr>
          <p:cNvCxnSpPr>
            <a:cxnSpLocks noChangeShapeType="1"/>
            <a:stCxn id="2571" idx="2"/>
            <a:endCxn id="2773" idx="0"/>
          </p:cNvCxnSpPr>
          <p:nvPr/>
        </p:nvCxnSpPr>
        <p:spPr bwMode="auto">
          <a:xfrm rot="16200000" flipH="1">
            <a:off x="22099587" y="-4540249"/>
            <a:ext cx="695325" cy="12992100"/>
          </a:xfrm>
          <a:prstGeom prst="bentConnector3">
            <a:avLst>
              <a:gd name="adj1" fmla="val 50000"/>
            </a:avLst>
          </a:prstGeom>
          <a:noFill/>
          <a:ln w="22225">
            <a:solidFill>
              <a:srgbClr val="3366FF"/>
            </a:solidFill>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2779" name="AutoShape 731">
            <a:extLst>
              <a:ext uri="{FF2B5EF4-FFF2-40B4-BE49-F238E27FC236}">
                <a16:creationId xmlns:a16="http://schemas.microsoft.com/office/drawing/2014/main" id="{1C9DA02E-0320-C75A-30A7-F4E8245D0CAD}"/>
              </a:ext>
            </a:extLst>
          </p:cNvPr>
          <p:cNvCxnSpPr>
            <a:cxnSpLocks noChangeShapeType="1"/>
            <a:stCxn id="2571" idx="2"/>
            <a:endCxn id="2774" idx="0"/>
          </p:cNvCxnSpPr>
          <p:nvPr/>
        </p:nvCxnSpPr>
        <p:spPr bwMode="auto">
          <a:xfrm rot="16200000" flipH="1">
            <a:off x="22671087" y="-5111749"/>
            <a:ext cx="695325" cy="14135100"/>
          </a:xfrm>
          <a:prstGeom prst="bentConnector3">
            <a:avLst>
              <a:gd name="adj1" fmla="val 50000"/>
            </a:avLst>
          </a:prstGeom>
          <a:noFill/>
          <a:ln w="22225">
            <a:solidFill>
              <a:srgbClr val="3366FF"/>
            </a:solidFill>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2780" name="Line 732">
            <a:extLst>
              <a:ext uri="{FF2B5EF4-FFF2-40B4-BE49-F238E27FC236}">
                <a16:creationId xmlns:a16="http://schemas.microsoft.com/office/drawing/2014/main" id="{06CE5B31-1899-CEF2-41B3-4566B9055E85}"/>
              </a:ext>
            </a:extLst>
          </p:cNvPr>
          <p:cNvSpPr>
            <a:spLocks noChangeShapeType="1"/>
          </p:cNvSpPr>
          <p:nvPr/>
        </p:nvSpPr>
        <p:spPr bwMode="auto">
          <a:xfrm flipV="1">
            <a:off x="2179638" y="2209800"/>
            <a:ext cx="917575" cy="0"/>
          </a:xfrm>
          <a:prstGeom prst="line">
            <a:avLst/>
          </a:prstGeom>
          <a:noFill/>
          <a:ln w="38100">
            <a:solidFill>
              <a:srgbClr val="3366FF"/>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2781" name="Line 733">
            <a:extLst>
              <a:ext uri="{FF2B5EF4-FFF2-40B4-BE49-F238E27FC236}">
                <a16:creationId xmlns:a16="http://schemas.microsoft.com/office/drawing/2014/main" id="{ACE532E6-13C0-6A76-5AA0-E2E54694A3B3}"/>
              </a:ext>
            </a:extLst>
          </p:cNvPr>
          <p:cNvSpPr>
            <a:spLocks noChangeShapeType="1"/>
          </p:cNvSpPr>
          <p:nvPr/>
        </p:nvSpPr>
        <p:spPr bwMode="auto">
          <a:xfrm flipV="1">
            <a:off x="2179638" y="2895600"/>
            <a:ext cx="917575" cy="0"/>
          </a:xfrm>
          <a:prstGeom prst="line">
            <a:avLst/>
          </a:prstGeom>
          <a:noFill/>
          <a:ln w="38100">
            <a:solidFill>
              <a:srgbClr val="008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2782" name="Line 734">
            <a:extLst>
              <a:ext uri="{FF2B5EF4-FFF2-40B4-BE49-F238E27FC236}">
                <a16:creationId xmlns:a16="http://schemas.microsoft.com/office/drawing/2014/main" id="{A003F786-B87F-275E-605D-842DC59EAA7A}"/>
              </a:ext>
            </a:extLst>
          </p:cNvPr>
          <p:cNvSpPr>
            <a:spLocks noChangeShapeType="1"/>
          </p:cNvSpPr>
          <p:nvPr/>
        </p:nvSpPr>
        <p:spPr bwMode="auto">
          <a:xfrm flipV="1">
            <a:off x="2179638" y="3352800"/>
            <a:ext cx="917575" cy="0"/>
          </a:xfrm>
          <a:prstGeom prst="line">
            <a:avLst/>
          </a:prstGeom>
          <a:noFill/>
          <a:ln w="3810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2783" name="Oval 735">
            <a:extLst>
              <a:ext uri="{FF2B5EF4-FFF2-40B4-BE49-F238E27FC236}">
                <a16:creationId xmlns:a16="http://schemas.microsoft.com/office/drawing/2014/main" id="{7F2BAB41-B423-AE65-6DE7-7C6B8364B94D}"/>
              </a:ext>
            </a:extLst>
          </p:cNvPr>
          <p:cNvSpPr>
            <a:spLocks noChangeArrowheads="1"/>
          </p:cNvSpPr>
          <p:nvPr/>
        </p:nvSpPr>
        <p:spPr bwMode="auto">
          <a:xfrm>
            <a:off x="14374813" y="5038725"/>
            <a:ext cx="100012" cy="104775"/>
          </a:xfrm>
          <a:prstGeom prst="ellipse">
            <a:avLst/>
          </a:prstGeom>
          <a:solidFill>
            <a:srgbClr val="FF9900"/>
          </a:solidFill>
          <a:ln w="9525">
            <a:solidFill>
              <a:srgbClr val="80808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84" name="Oval 736">
            <a:extLst>
              <a:ext uri="{FF2B5EF4-FFF2-40B4-BE49-F238E27FC236}">
                <a16:creationId xmlns:a16="http://schemas.microsoft.com/office/drawing/2014/main" id="{031DBEC8-304C-C244-6F52-8B60D927E69C}"/>
              </a:ext>
            </a:extLst>
          </p:cNvPr>
          <p:cNvSpPr>
            <a:spLocks noChangeArrowheads="1"/>
          </p:cNvSpPr>
          <p:nvPr/>
        </p:nvSpPr>
        <p:spPr bwMode="auto">
          <a:xfrm>
            <a:off x="10750550" y="5038725"/>
            <a:ext cx="100013" cy="104775"/>
          </a:xfrm>
          <a:prstGeom prst="ellipse">
            <a:avLst/>
          </a:prstGeom>
          <a:solidFill>
            <a:srgbClr val="FF9900"/>
          </a:solidFill>
          <a:ln w="9525">
            <a:solidFill>
              <a:srgbClr val="80808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85" name="Oval 737">
            <a:extLst>
              <a:ext uri="{FF2B5EF4-FFF2-40B4-BE49-F238E27FC236}">
                <a16:creationId xmlns:a16="http://schemas.microsoft.com/office/drawing/2014/main" id="{EAC74A7C-0863-AE0B-D8F1-A9934220BD69}"/>
              </a:ext>
            </a:extLst>
          </p:cNvPr>
          <p:cNvSpPr>
            <a:spLocks noChangeArrowheads="1"/>
          </p:cNvSpPr>
          <p:nvPr/>
        </p:nvSpPr>
        <p:spPr bwMode="auto">
          <a:xfrm>
            <a:off x="11860213" y="5038725"/>
            <a:ext cx="100012" cy="104775"/>
          </a:xfrm>
          <a:prstGeom prst="ellipse">
            <a:avLst/>
          </a:prstGeom>
          <a:solidFill>
            <a:srgbClr val="FF9900"/>
          </a:solidFill>
          <a:ln w="9525">
            <a:solidFill>
              <a:srgbClr val="80808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86" name="Oval 738">
            <a:extLst>
              <a:ext uri="{FF2B5EF4-FFF2-40B4-BE49-F238E27FC236}">
                <a16:creationId xmlns:a16="http://schemas.microsoft.com/office/drawing/2014/main" id="{6BD53049-252B-8319-912A-3A8B924B4D41}"/>
              </a:ext>
            </a:extLst>
          </p:cNvPr>
          <p:cNvSpPr>
            <a:spLocks noChangeArrowheads="1"/>
          </p:cNvSpPr>
          <p:nvPr/>
        </p:nvSpPr>
        <p:spPr bwMode="auto">
          <a:xfrm>
            <a:off x="13103225" y="5038725"/>
            <a:ext cx="100013" cy="104775"/>
          </a:xfrm>
          <a:prstGeom prst="ellipse">
            <a:avLst/>
          </a:prstGeom>
          <a:solidFill>
            <a:srgbClr val="FF9900"/>
          </a:solidFill>
          <a:ln w="9525">
            <a:solidFill>
              <a:srgbClr val="80808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87" name="Oval 739">
            <a:extLst>
              <a:ext uri="{FF2B5EF4-FFF2-40B4-BE49-F238E27FC236}">
                <a16:creationId xmlns:a16="http://schemas.microsoft.com/office/drawing/2014/main" id="{87EEFB52-C77A-B916-DB99-6E962EDD7128}"/>
              </a:ext>
            </a:extLst>
          </p:cNvPr>
          <p:cNvSpPr>
            <a:spLocks noChangeArrowheads="1"/>
          </p:cNvSpPr>
          <p:nvPr/>
        </p:nvSpPr>
        <p:spPr bwMode="auto">
          <a:xfrm>
            <a:off x="18203863" y="7610475"/>
            <a:ext cx="100012" cy="104775"/>
          </a:xfrm>
          <a:prstGeom prst="ellipse">
            <a:avLst/>
          </a:prstGeom>
          <a:solidFill>
            <a:srgbClr val="FF9900"/>
          </a:solidFill>
          <a:ln w="9525">
            <a:solidFill>
              <a:srgbClr val="80808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88" name="Oval 740">
            <a:extLst>
              <a:ext uri="{FF2B5EF4-FFF2-40B4-BE49-F238E27FC236}">
                <a16:creationId xmlns:a16="http://schemas.microsoft.com/office/drawing/2014/main" id="{08624241-2ECC-0522-F52D-33BD0A317017}"/>
              </a:ext>
            </a:extLst>
          </p:cNvPr>
          <p:cNvSpPr>
            <a:spLocks noChangeArrowheads="1"/>
          </p:cNvSpPr>
          <p:nvPr/>
        </p:nvSpPr>
        <p:spPr bwMode="auto">
          <a:xfrm>
            <a:off x="19384963" y="7610475"/>
            <a:ext cx="100012" cy="104775"/>
          </a:xfrm>
          <a:prstGeom prst="ellipse">
            <a:avLst/>
          </a:prstGeom>
          <a:solidFill>
            <a:srgbClr val="FF9900"/>
          </a:solidFill>
          <a:ln w="9525">
            <a:solidFill>
              <a:srgbClr val="80808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89" name="Oval 741">
            <a:extLst>
              <a:ext uri="{FF2B5EF4-FFF2-40B4-BE49-F238E27FC236}">
                <a16:creationId xmlns:a16="http://schemas.microsoft.com/office/drawing/2014/main" id="{5336FCBB-69F2-0A5C-0916-362971B0771D}"/>
              </a:ext>
            </a:extLst>
          </p:cNvPr>
          <p:cNvSpPr>
            <a:spLocks noChangeArrowheads="1"/>
          </p:cNvSpPr>
          <p:nvPr/>
        </p:nvSpPr>
        <p:spPr bwMode="auto">
          <a:xfrm>
            <a:off x="14374813" y="7600950"/>
            <a:ext cx="100012" cy="104775"/>
          </a:xfrm>
          <a:prstGeom prst="ellipse">
            <a:avLst/>
          </a:prstGeom>
          <a:solidFill>
            <a:srgbClr val="FF9900"/>
          </a:solidFill>
          <a:ln w="9525">
            <a:solidFill>
              <a:srgbClr val="80808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90" name="Oval 742">
            <a:extLst>
              <a:ext uri="{FF2B5EF4-FFF2-40B4-BE49-F238E27FC236}">
                <a16:creationId xmlns:a16="http://schemas.microsoft.com/office/drawing/2014/main" id="{F63E1390-C216-512F-F71E-9BE37D709446}"/>
              </a:ext>
            </a:extLst>
          </p:cNvPr>
          <p:cNvSpPr>
            <a:spLocks noChangeArrowheads="1"/>
          </p:cNvSpPr>
          <p:nvPr/>
        </p:nvSpPr>
        <p:spPr bwMode="auto">
          <a:xfrm>
            <a:off x="16870363" y="7600950"/>
            <a:ext cx="100012" cy="104775"/>
          </a:xfrm>
          <a:prstGeom prst="ellipse">
            <a:avLst/>
          </a:prstGeom>
          <a:solidFill>
            <a:srgbClr val="FF9900"/>
          </a:solidFill>
          <a:ln w="9525">
            <a:solidFill>
              <a:srgbClr val="80808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91" name="Oval 743">
            <a:extLst>
              <a:ext uri="{FF2B5EF4-FFF2-40B4-BE49-F238E27FC236}">
                <a16:creationId xmlns:a16="http://schemas.microsoft.com/office/drawing/2014/main" id="{C09464DD-CA6C-DBEE-A2B9-05844FAA48ED}"/>
              </a:ext>
            </a:extLst>
          </p:cNvPr>
          <p:cNvSpPr>
            <a:spLocks noChangeArrowheads="1"/>
          </p:cNvSpPr>
          <p:nvPr/>
        </p:nvSpPr>
        <p:spPr bwMode="auto">
          <a:xfrm>
            <a:off x="20580350" y="7610475"/>
            <a:ext cx="100013" cy="104775"/>
          </a:xfrm>
          <a:prstGeom prst="ellipse">
            <a:avLst/>
          </a:prstGeom>
          <a:solidFill>
            <a:srgbClr val="FF9900"/>
          </a:solidFill>
          <a:ln w="9525">
            <a:solidFill>
              <a:srgbClr val="80808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92" name="Oval 744">
            <a:extLst>
              <a:ext uri="{FF2B5EF4-FFF2-40B4-BE49-F238E27FC236}">
                <a16:creationId xmlns:a16="http://schemas.microsoft.com/office/drawing/2014/main" id="{8DC967C1-78A3-256F-EB71-3B7379548D5C}"/>
              </a:ext>
            </a:extLst>
          </p:cNvPr>
          <p:cNvSpPr>
            <a:spLocks noChangeArrowheads="1"/>
          </p:cNvSpPr>
          <p:nvPr/>
        </p:nvSpPr>
        <p:spPr bwMode="auto">
          <a:xfrm>
            <a:off x="7916863" y="7610475"/>
            <a:ext cx="100012" cy="104775"/>
          </a:xfrm>
          <a:prstGeom prst="ellipse">
            <a:avLst/>
          </a:prstGeom>
          <a:solidFill>
            <a:srgbClr val="FF9900"/>
          </a:solidFill>
          <a:ln w="9525">
            <a:solidFill>
              <a:srgbClr val="80808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93" name="Oval 745">
            <a:extLst>
              <a:ext uri="{FF2B5EF4-FFF2-40B4-BE49-F238E27FC236}">
                <a16:creationId xmlns:a16="http://schemas.microsoft.com/office/drawing/2014/main" id="{68A14578-D5BE-C392-9E9D-3FD3BBFDA9FC}"/>
              </a:ext>
            </a:extLst>
          </p:cNvPr>
          <p:cNvSpPr>
            <a:spLocks noChangeArrowheads="1"/>
          </p:cNvSpPr>
          <p:nvPr/>
        </p:nvSpPr>
        <p:spPr bwMode="auto">
          <a:xfrm>
            <a:off x="10345738" y="7610475"/>
            <a:ext cx="100012" cy="104775"/>
          </a:xfrm>
          <a:prstGeom prst="ellipse">
            <a:avLst/>
          </a:prstGeom>
          <a:solidFill>
            <a:srgbClr val="FF9900"/>
          </a:solidFill>
          <a:ln w="9525">
            <a:solidFill>
              <a:srgbClr val="80808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94" name="Oval 746">
            <a:extLst>
              <a:ext uri="{FF2B5EF4-FFF2-40B4-BE49-F238E27FC236}">
                <a16:creationId xmlns:a16="http://schemas.microsoft.com/office/drawing/2014/main" id="{A4F66B3F-678D-B7A9-21ED-C2AE0B131A2A}"/>
              </a:ext>
            </a:extLst>
          </p:cNvPr>
          <p:cNvSpPr>
            <a:spLocks noChangeArrowheads="1"/>
          </p:cNvSpPr>
          <p:nvPr/>
        </p:nvSpPr>
        <p:spPr bwMode="auto">
          <a:xfrm>
            <a:off x="5316538" y="7591425"/>
            <a:ext cx="100012" cy="104775"/>
          </a:xfrm>
          <a:prstGeom prst="ellipse">
            <a:avLst/>
          </a:prstGeom>
          <a:solidFill>
            <a:srgbClr val="FF9900"/>
          </a:solidFill>
          <a:ln w="9525">
            <a:solidFill>
              <a:srgbClr val="80808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95" name="Oval 747">
            <a:extLst>
              <a:ext uri="{FF2B5EF4-FFF2-40B4-BE49-F238E27FC236}">
                <a16:creationId xmlns:a16="http://schemas.microsoft.com/office/drawing/2014/main" id="{7C380D0D-7D50-CEB9-BD14-7FF8A7C68191}"/>
              </a:ext>
            </a:extLst>
          </p:cNvPr>
          <p:cNvSpPr>
            <a:spLocks noChangeArrowheads="1"/>
          </p:cNvSpPr>
          <p:nvPr/>
        </p:nvSpPr>
        <p:spPr bwMode="auto">
          <a:xfrm>
            <a:off x="9126538" y="7610475"/>
            <a:ext cx="100012" cy="104775"/>
          </a:xfrm>
          <a:prstGeom prst="ellipse">
            <a:avLst/>
          </a:prstGeom>
          <a:solidFill>
            <a:srgbClr val="FF0000"/>
          </a:solidFill>
          <a:ln w="9525">
            <a:solidFill>
              <a:srgbClr val="80808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sz="800">
                <a:solidFill>
                  <a:schemeClr val="bg1"/>
                </a:solidFill>
                <a:latin typeface="Verdana" panose="020B0604030504040204" pitchFamily="34" charset="0"/>
              </a:rPr>
              <a:t>1</a:t>
            </a:r>
          </a:p>
        </p:txBody>
      </p:sp>
      <p:sp>
        <p:nvSpPr>
          <p:cNvPr id="2796" name="Oval 748">
            <a:extLst>
              <a:ext uri="{FF2B5EF4-FFF2-40B4-BE49-F238E27FC236}">
                <a16:creationId xmlns:a16="http://schemas.microsoft.com/office/drawing/2014/main" id="{7A59F54C-CF1B-D311-B50A-64046D488061}"/>
              </a:ext>
            </a:extLst>
          </p:cNvPr>
          <p:cNvSpPr>
            <a:spLocks noChangeArrowheads="1"/>
          </p:cNvSpPr>
          <p:nvPr/>
        </p:nvSpPr>
        <p:spPr bwMode="auto">
          <a:xfrm>
            <a:off x="9593263" y="5038725"/>
            <a:ext cx="100012" cy="104775"/>
          </a:xfrm>
          <a:prstGeom prst="ellipse">
            <a:avLst/>
          </a:prstGeom>
          <a:solidFill>
            <a:srgbClr val="FF0000"/>
          </a:solidFill>
          <a:ln w="9525">
            <a:solidFill>
              <a:srgbClr val="80808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sz="800">
                <a:solidFill>
                  <a:schemeClr val="bg1"/>
                </a:solidFill>
                <a:latin typeface="Verdana" panose="020B0604030504040204" pitchFamily="34" charset="0"/>
              </a:rPr>
              <a:t>2</a:t>
            </a:r>
          </a:p>
        </p:txBody>
      </p:sp>
      <p:sp>
        <p:nvSpPr>
          <p:cNvPr id="2797" name="Oval 749">
            <a:extLst>
              <a:ext uri="{FF2B5EF4-FFF2-40B4-BE49-F238E27FC236}">
                <a16:creationId xmlns:a16="http://schemas.microsoft.com/office/drawing/2014/main" id="{DF05B4AC-6678-57F5-18BB-103BBE740E76}"/>
              </a:ext>
            </a:extLst>
          </p:cNvPr>
          <p:cNvSpPr>
            <a:spLocks noChangeArrowheads="1"/>
          </p:cNvSpPr>
          <p:nvPr/>
        </p:nvSpPr>
        <p:spPr bwMode="auto">
          <a:xfrm>
            <a:off x="400050" y="8726488"/>
            <a:ext cx="100013" cy="104775"/>
          </a:xfrm>
          <a:prstGeom prst="ellipse">
            <a:avLst/>
          </a:prstGeom>
          <a:solidFill>
            <a:srgbClr val="FF9900"/>
          </a:solidFill>
          <a:ln w="9525">
            <a:solidFill>
              <a:srgbClr val="80808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98" name="Text Box 750">
            <a:extLst>
              <a:ext uri="{FF2B5EF4-FFF2-40B4-BE49-F238E27FC236}">
                <a16:creationId xmlns:a16="http://schemas.microsoft.com/office/drawing/2014/main" id="{3FAA6BCE-7312-FC0B-3C92-EF866FE32954}"/>
              </a:ext>
            </a:extLst>
          </p:cNvPr>
          <p:cNvSpPr txBox="1">
            <a:spLocks noChangeArrowheads="1"/>
          </p:cNvSpPr>
          <p:nvPr/>
        </p:nvSpPr>
        <p:spPr bwMode="auto">
          <a:xfrm>
            <a:off x="585788" y="8645525"/>
            <a:ext cx="1933575" cy="2952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81628" tIns="40813" rIns="81628" bIns="40813">
            <a:spAutoFit/>
          </a:bodyPr>
          <a:lstStyle>
            <a:lvl1pPr defTabSz="815975">
              <a:defRPr sz="2400">
                <a:solidFill>
                  <a:schemeClr val="tx1"/>
                </a:solidFill>
                <a:latin typeface="Times New Roman" panose="02020603050405020304" pitchFamily="18" charset="0"/>
              </a:defRPr>
            </a:lvl1pPr>
            <a:lvl2pPr marL="407988" defTabSz="815975">
              <a:defRPr sz="2400">
                <a:solidFill>
                  <a:schemeClr val="tx1"/>
                </a:solidFill>
                <a:latin typeface="Times New Roman" panose="02020603050405020304" pitchFamily="18" charset="0"/>
              </a:defRPr>
            </a:lvl2pPr>
            <a:lvl3pPr marL="815975" defTabSz="815975">
              <a:defRPr sz="2400">
                <a:solidFill>
                  <a:schemeClr val="tx1"/>
                </a:solidFill>
                <a:latin typeface="Times New Roman" panose="02020603050405020304" pitchFamily="18" charset="0"/>
              </a:defRPr>
            </a:lvl3pPr>
            <a:lvl4pPr marL="1223963" defTabSz="815975">
              <a:defRPr sz="2400">
                <a:solidFill>
                  <a:schemeClr val="tx1"/>
                </a:solidFill>
                <a:latin typeface="Times New Roman" panose="02020603050405020304" pitchFamily="18" charset="0"/>
              </a:defRPr>
            </a:lvl4pPr>
            <a:lvl5pPr marL="1633538" defTabSz="815975">
              <a:defRPr sz="2400">
                <a:solidFill>
                  <a:schemeClr val="tx1"/>
                </a:solidFill>
                <a:latin typeface="Times New Roman" panose="02020603050405020304" pitchFamily="18" charset="0"/>
              </a:defRPr>
            </a:lvl5pPr>
            <a:lvl6pPr marL="2090738" defTabSz="815975" fontAlgn="base">
              <a:spcBef>
                <a:spcPct val="0"/>
              </a:spcBef>
              <a:spcAft>
                <a:spcPct val="0"/>
              </a:spcAft>
              <a:defRPr sz="2400">
                <a:solidFill>
                  <a:schemeClr val="tx1"/>
                </a:solidFill>
                <a:latin typeface="Times New Roman" panose="02020603050405020304" pitchFamily="18" charset="0"/>
              </a:defRPr>
            </a:lvl6pPr>
            <a:lvl7pPr marL="2547938" defTabSz="815975" fontAlgn="base">
              <a:spcBef>
                <a:spcPct val="0"/>
              </a:spcBef>
              <a:spcAft>
                <a:spcPct val="0"/>
              </a:spcAft>
              <a:defRPr sz="2400">
                <a:solidFill>
                  <a:schemeClr val="tx1"/>
                </a:solidFill>
                <a:latin typeface="Times New Roman" panose="02020603050405020304" pitchFamily="18" charset="0"/>
              </a:defRPr>
            </a:lvl7pPr>
            <a:lvl8pPr marL="3005138" defTabSz="815975" fontAlgn="base">
              <a:spcBef>
                <a:spcPct val="0"/>
              </a:spcBef>
              <a:spcAft>
                <a:spcPct val="0"/>
              </a:spcAft>
              <a:defRPr sz="2400">
                <a:solidFill>
                  <a:schemeClr val="tx1"/>
                </a:solidFill>
                <a:latin typeface="Times New Roman" panose="02020603050405020304" pitchFamily="18" charset="0"/>
              </a:defRPr>
            </a:lvl8pPr>
            <a:lvl9pPr marL="3462338" defTabSz="815975" fontAlgn="base">
              <a:spcBef>
                <a:spcPct val="0"/>
              </a:spcBef>
              <a:spcAft>
                <a:spcPct val="0"/>
              </a:spcAft>
              <a:defRPr sz="2400">
                <a:solidFill>
                  <a:schemeClr val="tx1"/>
                </a:solidFill>
                <a:latin typeface="Times New Roman" panose="02020603050405020304" pitchFamily="18" charset="0"/>
              </a:defRPr>
            </a:lvl9pPr>
          </a:lstStyle>
          <a:p>
            <a:pPr>
              <a:spcBef>
                <a:spcPct val="50000"/>
              </a:spcBef>
            </a:pPr>
            <a:r>
              <a:rPr lang="en-US" altLang="en-US" sz="1400">
                <a:latin typeface="Verdana" panose="020B0604030504040204" pitchFamily="34" charset="0"/>
              </a:rPr>
              <a:t>God of Olympus</a:t>
            </a:r>
          </a:p>
        </p:txBody>
      </p:sp>
      <p:sp>
        <p:nvSpPr>
          <p:cNvPr id="2799" name="AutoShape 751">
            <a:extLst>
              <a:ext uri="{FF2B5EF4-FFF2-40B4-BE49-F238E27FC236}">
                <a16:creationId xmlns:a16="http://schemas.microsoft.com/office/drawing/2014/main" id="{8E8FF480-F92B-5CD4-1DE3-06B997F6BF1E}"/>
              </a:ext>
            </a:extLst>
          </p:cNvPr>
          <p:cNvSpPr>
            <a:spLocks noChangeArrowheads="1"/>
          </p:cNvSpPr>
          <p:nvPr/>
        </p:nvSpPr>
        <p:spPr bwMode="auto">
          <a:xfrm>
            <a:off x="24357013" y="7620000"/>
            <a:ext cx="6096000" cy="1371600"/>
          </a:xfrm>
          <a:prstGeom prst="roundRect">
            <a:avLst>
              <a:gd name="adj" fmla="val 3750"/>
            </a:avLst>
          </a:prstGeom>
          <a:gradFill rotWithShape="0">
            <a:gsLst>
              <a:gs pos="0">
                <a:schemeClr val="bg1"/>
              </a:gs>
              <a:gs pos="100000">
                <a:srgbClr val="EAEAEA"/>
              </a:gs>
            </a:gsLst>
            <a:path path="rect">
              <a:fillToRect r="100000" b="100000"/>
            </a:path>
          </a:gradFill>
          <a:ln w="9525">
            <a:solidFill>
              <a:srgbClr val="80808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81628" tIns="40813" rIns="81628" bIns="40813" anchor="ctr"/>
          <a:lstStyle>
            <a:lvl1pPr defTabSz="815975">
              <a:defRPr sz="2400">
                <a:solidFill>
                  <a:schemeClr val="tx1"/>
                </a:solidFill>
                <a:latin typeface="Times New Roman" panose="02020603050405020304" pitchFamily="18" charset="0"/>
              </a:defRPr>
            </a:lvl1pPr>
            <a:lvl2pPr marL="407988" defTabSz="815975">
              <a:defRPr sz="2400">
                <a:solidFill>
                  <a:schemeClr val="tx1"/>
                </a:solidFill>
                <a:latin typeface="Times New Roman" panose="02020603050405020304" pitchFamily="18" charset="0"/>
              </a:defRPr>
            </a:lvl2pPr>
            <a:lvl3pPr marL="815975" defTabSz="815975">
              <a:defRPr sz="2400">
                <a:solidFill>
                  <a:schemeClr val="tx1"/>
                </a:solidFill>
                <a:latin typeface="Times New Roman" panose="02020603050405020304" pitchFamily="18" charset="0"/>
              </a:defRPr>
            </a:lvl3pPr>
            <a:lvl4pPr marL="1223963" defTabSz="815975">
              <a:defRPr sz="2400">
                <a:solidFill>
                  <a:schemeClr val="tx1"/>
                </a:solidFill>
                <a:latin typeface="Times New Roman" panose="02020603050405020304" pitchFamily="18" charset="0"/>
              </a:defRPr>
            </a:lvl4pPr>
            <a:lvl5pPr marL="1633538" defTabSz="815975">
              <a:defRPr sz="2400">
                <a:solidFill>
                  <a:schemeClr val="tx1"/>
                </a:solidFill>
                <a:latin typeface="Times New Roman" panose="02020603050405020304" pitchFamily="18" charset="0"/>
              </a:defRPr>
            </a:lvl5pPr>
            <a:lvl6pPr marL="2090738" defTabSz="815975" fontAlgn="base">
              <a:spcBef>
                <a:spcPct val="0"/>
              </a:spcBef>
              <a:spcAft>
                <a:spcPct val="0"/>
              </a:spcAft>
              <a:defRPr sz="2400">
                <a:solidFill>
                  <a:schemeClr val="tx1"/>
                </a:solidFill>
                <a:latin typeface="Times New Roman" panose="02020603050405020304" pitchFamily="18" charset="0"/>
              </a:defRPr>
            </a:lvl6pPr>
            <a:lvl7pPr marL="2547938" defTabSz="815975" fontAlgn="base">
              <a:spcBef>
                <a:spcPct val="0"/>
              </a:spcBef>
              <a:spcAft>
                <a:spcPct val="0"/>
              </a:spcAft>
              <a:defRPr sz="2400">
                <a:solidFill>
                  <a:schemeClr val="tx1"/>
                </a:solidFill>
                <a:latin typeface="Times New Roman" panose="02020603050405020304" pitchFamily="18" charset="0"/>
              </a:defRPr>
            </a:lvl7pPr>
            <a:lvl8pPr marL="3005138" defTabSz="815975" fontAlgn="base">
              <a:spcBef>
                <a:spcPct val="0"/>
              </a:spcBef>
              <a:spcAft>
                <a:spcPct val="0"/>
              </a:spcAft>
              <a:defRPr sz="2400">
                <a:solidFill>
                  <a:schemeClr val="tx1"/>
                </a:solidFill>
                <a:latin typeface="Times New Roman" panose="02020603050405020304" pitchFamily="18" charset="0"/>
              </a:defRPr>
            </a:lvl8pPr>
            <a:lvl9pPr marL="3462338" defTabSz="815975" fontAlgn="base">
              <a:spcBef>
                <a:spcPct val="0"/>
              </a:spcBef>
              <a:spcAft>
                <a:spcPct val="0"/>
              </a:spcAft>
              <a:defRPr sz="2400">
                <a:solidFill>
                  <a:schemeClr val="tx1"/>
                </a:solidFill>
                <a:latin typeface="Times New Roman" panose="02020603050405020304" pitchFamily="18" charset="0"/>
              </a:defRPr>
            </a:lvl9pPr>
          </a:lstStyle>
          <a:p>
            <a:r>
              <a:rPr lang="en-US" altLang="en-US" sz="1400" b="1">
                <a:latin typeface="Verdana" panose="020B0604030504040204" pitchFamily="34" charset="0"/>
              </a:rPr>
              <a:t>Gods of Olympus Notes</a:t>
            </a:r>
          </a:p>
          <a:p>
            <a:r>
              <a:rPr lang="en-US" altLang="en-US" sz="1400" b="1">
                <a:latin typeface="Verdana" panose="020B0604030504040204" pitchFamily="34" charset="0"/>
              </a:rPr>
              <a:t>    </a:t>
            </a:r>
            <a:r>
              <a:rPr lang="en-US" altLang="en-US" sz="1400">
                <a:latin typeface="Verdana" panose="020B0604030504040204" pitchFamily="34" charset="0"/>
              </a:rPr>
              <a:t>Hebe resigned her place after she married Heracles.</a:t>
            </a:r>
            <a:endParaRPr lang="en-US" altLang="en-US" sz="1400" b="1">
              <a:latin typeface="Verdana" panose="020B0604030504040204" pitchFamily="34" charset="0"/>
            </a:endParaRPr>
          </a:p>
          <a:p>
            <a:r>
              <a:rPr lang="en-US" altLang="en-US" sz="1400" b="1">
                <a:latin typeface="Verdana" panose="020B0604030504040204" pitchFamily="34" charset="0"/>
              </a:rPr>
              <a:t>    </a:t>
            </a:r>
            <a:r>
              <a:rPr lang="en-US" altLang="en-US" sz="1400">
                <a:latin typeface="Verdana" panose="020B0604030504040204" pitchFamily="34" charset="0"/>
              </a:rPr>
              <a:t>Hades was considered an Olympian god but spent most of his</a:t>
            </a:r>
          </a:p>
          <a:p>
            <a:r>
              <a:rPr lang="en-US" altLang="en-US" sz="1400">
                <a:latin typeface="Verdana" panose="020B0604030504040204" pitchFamily="34" charset="0"/>
              </a:rPr>
              <a:t>    time in the underworld.</a:t>
            </a:r>
          </a:p>
          <a:p>
            <a:endParaRPr lang="en-US" altLang="en-US" sz="1400">
              <a:latin typeface="Verdana" panose="020B0604030504040204" pitchFamily="34" charset="0"/>
            </a:endParaRPr>
          </a:p>
          <a:p>
            <a:r>
              <a:rPr lang="en-US" altLang="en-US" sz="1400">
                <a:latin typeface="Verdana" panose="020B0604030504040204" pitchFamily="34" charset="0"/>
              </a:rPr>
              <a:t>The Gods of Olympus occupied Mount Olympus.</a:t>
            </a:r>
            <a:endParaRPr lang="en-US" altLang="en-US" sz="1400" b="1">
              <a:latin typeface="Verdana" panose="020B0604030504040204" pitchFamily="34" charset="0"/>
            </a:endParaRPr>
          </a:p>
        </p:txBody>
      </p:sp>
      <p:sp>
        <p:nvSpPr>
          <p:cNvPr id="2800" name="Oval 752">
            <a:extLst>
              <a:ext uri="{FF2B5EF4-FFF2-40B4-BE49-F238E27FC236}">
                <a16:creationId xmlns:a16="http://schemas.microsoft.com/office/drawing/2014/main" id="{C5196F07-A206-8DAB-EE8F-F42B0E5057A0}"/>
              </a:ext>
            </a:extLst>
          </p:cNvPr>
          <p:cNvSpPr>
            <a:spLocks noChangeArrowheads="1"/>
          </p:cNvSpPr>
          <p:nvPr/>
        </p:nvSpPr>
        <p:spPr bwMode="auto">
          <a:xfrm>
            <a:off x="24480838" y="7915275"/>
            <a:ext cx="152400" cy="152400"/>
          </a:xfrm>
          <a:prstGeom prst="ellipse">
            <a:avLst/>
          </a:prstGeom>
          <a:solidFill>
            <a:srgbClr val="FF0000"/>
          </a:solidFill>
          <a:ln w="9525">
            <a:solidFill>
              <a:srgbClr val="80808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sz="800">
                <a:solidFill>
                  <a:schemeClr val="bg1"/>
                </a:solidFill>
                <a:latin typeface="Verdana" panose="020B0604030504040204" pitchFamily="34" charset="0"/>
              </a:rPr>
              <a:t>1</a:t>
            </a:r>
          </a:p>
        </p:txBody>
      </p:sp>
      <p:cxnSp>
        <p:nvCxnSpPr>
          <p:cNvPr id="2801" name="AutoShape 753">
            <a:extLst>
              <a:ext uri="{FF2B5EF4-FFF2-40B4-BE49-F238E27FC236}">
                <a16:creationId xmlns:a16="http://schemas.microsoft.com/office/drawing/2014/main" id="{43FB246F-CC1C-663B-FF83-1E359FF22E8A}"/>
              </a:ext>
            </a:extLst>
          </p:cNvPr>
          <p:cNvCxnSpPr>
            <a:cxnSpLocks noChangeShapeType="1"/>
            <a:stCxn id="2678" idx="2"/>
            <a:endCxn id="2601" idx="2"/>
          </p:cNvCxnSpPr>
          <p:nvPr/>
        </p:nvCxnSpPr>
        <p:spPr bwMode="auto">
          <a:xfrm rot="16200000" flipH="1">
            <a:off x="7520782" y="6630194"/>
            <a:ext cx="6350" cy="2586037"/>
          </a:xfrm>
          <a:prstGeom prst="curvedConnector3">
            <a:avLst>
              <a:gd name="adj1" fmla="val 1624995"/>
            </a:avLst>
          </a:prstGeom>
          <a:noFill/>
          <a:ln w="22225">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2802" name="Oval 754">
            <a:extLst>
              <a:ext uri="{FF2B5EF4-FFF2-40B4-BE49-F238E27FC236}">
                <a16:creationId xmlns:a16="http://schemas.microsoft.com/office/drawing/2014/main" id="{C0C37670-E834-7BF6-E42D-274C840A1E58}"/>
              </a:ext>
            </a:extLst>
          </p:cNvPr>
          <p:cNvSpPr>
            <a:spLocks noChangeArrowheads="1"/>
          </p:cNvSpPr>
          <p:nvPr/>
        </p:nvSpPr>
        <p:spPr bwMode="auto">
          <a:xfrm>
            <a:off x="24480838" y="8121650"/>
            <a:ext cx="152400" cy="152400"/>
          </a:xfrm>
          <a:prstGeom prst="ellipse">
            <a:avLst/>
          </a:prstGeom>
          <a:solidFill>
            <a:srgbClr val="FF0000"/>
          </a:solidFill>
          <a:ln w="9525">
            <a:solidFill>
              <a:srgbClr val="80808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sz="800">
                <a:solidFill>
                  <a:schemeClr val="bg1"/>
                </a:solidFill>
                <a:latin typeface="Verdana" panose="020B0604030504040204" pitchFamily="34" charset="0"/>
              </a:rPr>
              <a:t>2</a:t>
            </a:r>
          </a:p>
        </p:txBody>
      </p:sp>
      <p:sp>
        <p:nvSpPr>
          <p:cNvPr id="2803" name="Text Box 755">
            <a:extLst>
              <a:ext uri="{FF2B5EF4-FFF2-40B4-BE49-F238E27FC236}">
                <a16:creationId xmlns:a16="http://schemas.microsoft.com/office/drawing/2014/main" id="{33EC5D10-6120-2772-69D1-52E598D90BB4}"/>
              </a:ext>
            </a:extLst>
          </p:cNvPr>
          <p:cNvSpPr txBox="1">
            <a:spLocks noChangeArrowheads="1"/>
          </p:cNvSpPr>
          <p:nvPr/>
        </p:nvSpPr>
        <p:spPr bwMode="auto">
          <a:xfrm>
            <a:off x="125413" y="182563"/>
            <a:ext cx="7570787" cy="579437"/>
          </a:xfrm>
          <a:prstGeom prst="rect">
            <a:avLst/>
          </a:prstGeom>
          <a:noFill/>
          <a:ln>
            <a:noFill/>
          </a:ln>
          <a:effectLst/>
          <a:extLst>
            <a:ext uri="{909E8E84-426E-40DD-AFC4-6F175D3DCCD1}">
              <a14:hiddenFill xmlns:a14="http://schemas.microsoft.com/office/drawing/2010/main">
                <a:solidFill>
                  <a:srgbClr val="FFCC66"/>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en-US" sz="3200">
                <a:solidFill>
                  <a:srgbClr val="5F5F5F"/>
                </a:solidFill>
                <a:latin typeface="Verdana" panose="020B0604030504040204" pitchFamily="34" charset="0"/>
              </a:rPr>
              <a:t>Greek Gods Family Tree</a:t>
            </a:r>
          </a:p>
        </p:txBody>
      </p:sp>
      <p:sp>
        <p:nvSpPr>
          <p:cNvPr id="2804" name="AutoShape 756">
            <a:extLst>
              <a:ext uri="{FF2B5EF4-FFF2-40B4-BE49-F238E27FC236}">
                <a16:creationId xmlns:a16="http://schemas.microsoft.com/office/drawing/2014/main" id="{9A795B6E-2373-254F-2564-21F34FFFEF77}"/>
              </a:ext>
            </a:extLst>
          </p:cNvPr>
          <p:cNvSpPr>
            <a:spLocks noChangeArrowheads="1"/>
          </p:cNvSpPr>
          <p:nvPr/>
        </p:nvSpPr>
        <p:spPr bwMode="auto">
          <a:xfrm>
            <a:off x="16687800" y="228600"/>
            <a:ext cx="6019800" cy="1431925"/>
          </a:xfrm>
          <a:prstGeom prst="roundRect">
            <a:avLst>
              <a:gd name="adj" fmla="val 3750"/>
            </a:avLst>
          </a:prstGeom>
          <a:gradFill rotWithShape="0">
            <a:gsLst>
              <a:gs pos="0">
                <a:schemeClr val="bg1"/>
              </a:gs>
              <a:gs pos="100000">
                <a:srgbClr val="EAEAEA"/>
              </a:gs>
            </a:gsLst>
            <a:path path="rect">
              <a:fillToRect r="100000" b="100000"/>
            </a:path>
          </a:gradFill>
          <a:ln w="9525">
            <a:solidFill>
              <a:srgbClr val="80808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81628" tIns="40813" rIns="81628" bIns="40813" anchor="ctr"/>
          <a:lstStyle>
            <a:lvl1pPr defTabSz="815975">
              <a:defRPr sz="2400">
                <a:solidFill>
                  <a:schemeClr val="tx1"/>
                </a:solidFill>
                <a:latin typeface="Times New Roman" panose="02020603050405020304" pitchFamily="18" charset="0"/>
              </a:defRPr>
            </a:lvl1pPr>
            <a:lvl2pPr marL="407988" defTabSz="815975">
              <a:defRPr sz="2400">
                <a:solidFill>
                  <a:schemeClr val="tx1"/>
                </a:solidFill>
                <a:latin typeface="Times New Roman" panose="02020603050405020304" pitchFamily="18" charset="0"/>
              </a:defRPr>
            </a:lvl2pPr>
            <a:lvl3pPr marL="815975" defTabSz="815975">
              <a:defRPr sz="2400">
                <a:solidFill>
                  <a:schemeClr val="tx1"/>
                </a:solidFill>
                <a:latin typeface="Times New Roman" panose="02020603050405020304" pitchFamily="18" charset="0"/>
              </a:defRPr>
            </a:lvl3pPr>
            <a:lvl4pPr marL="1223963" defTabSz="815975">
              <a:defRPr sz="2400">
                <a:solidFill>
                  <a:schemeClr val="tx1"/>
                </a:solidFill>
                <a:latin typeface="Times New Roman" panose="02020603050405020304" pitchFamily="18" charset="0"/>
              </a:defRPr>
            </a:lvl4pPr>
            <a:lvl5pPr marL="1633538" defTabSz="815975">
              <a:defRPr sz="2400">
                <a:solidFill>
                  <a:schemeClr val="tx1"/>
                </a:solidFill>
                <a:latin typeface="Times New Roman" panose="02020603050405020304" pitchFamily="18" charset="0"/>
              </a:defRPr>
            </a:lvl5pPr>
            <a:lvl6pPr marL="2090738" defTabSz="815975" fontAlgn="base">
              <a:spcBef>
                <a:spcPct val="0"/>
              </a:spcBef>
              <a:spcAft>
                <a:spcPct val="0"/>
              </a:spcAft>
              <a:defRPr sz="2400">
                <a:solidFill>
                  <a:schemeClr val="tx1"/>
                </a:solidFill>
                <a:latin typeface="Times New Roman" panose="02020603050405020304" pitchFamily="18" charset="0"/>
              </a:defRPr>
            </a:lvl6pPr>
            <a:lvl7pPr marL="2547938" defTabSz="815975" fontAlgn="base">
              <a:spcBef>
                <a:spcPct val="0"/>
              </a:spcBef>
              <a:spcAft>
                <a:spcPct val="0"/>
              </a:spcAft>
              <a:defRPr sz="2400">
                <a:solidFill>
                  <a:schemeClr val="tx1"/>
                </a:solidFill>
                <a:latin typeface="Times New Roman" panose="02020603050405020304" pitchFamily="18" charset="0"/>
              </a:defRPr>
            </a:lvl7pPr>
            <a:lvl8pPr marL="3005138" defTabSz="815975" fontAlgn="base">
              <a:spcBef>
                <a:spcPct val="0"/>
              </a:spcBef>
              <a:spcAft>
                <a:spcPct val="0"/>
              </a:spcAft>
              <a:defRPr sz="2400">
                <a:solidFill>
                  <a:schemeClr val="tx1"/>
                </a:solidFill>
                <a:latin typeface="Times New Roman" panose="02020603050405020304" pitchFamily="18" charset="0"/>
              </a:defRPr>
            </a:lvl8pPr>
            <a:lvl9pPr marL="3462338" defTabSz="815975" fontAlgn="base">
              <a:spcBef>
                <a:spcPct val="0"/>
              </a:spcBef>
              <a:spcAft>
                <a:spcPct val="0"/>
              </a:spcAft>
              <a:defRPr sz="2400">
                <a:solidFill>
                  <a:schemeClr val="tx1"/>
                </a:solidFill>
                <a:latin typeface="Times New Roman" panose="02020603050405020304" pitchFamily="18" charset="0"/>
              </a:defRPr>
            </a:lvl9pPr>
          </a:lstStyle>
          <a:p>
            <a:r>
              <a:rPr lang="en-US" altLang="en-US" sz="1400" b="1">
                <a:latin typeface="Verdana" panose="020B0604030504040204" pitchFamily="34" charset="0"/>
              </a:rPr>
              <a:t>Genealogies</a:t>
            </a:r>
          </a:p>
          <a:p>
            <a:r>
              <a:rPr lang="en-US" altLang="en-US" sz="1400">
                <a:latin typeface="Verdana" panose="020B0604030504040204" pitchFamily="34" charset="0"/>
              </a:rPr>
              <a:t>Many Greek gods have conflicting genealogies. One example is Aphrodite, who is sometimes said to be born “from the foam of the sea” rather than from Zeus and Dione. Another is Clymene, who either has six different parents or the name refers to six distinct people.</a:t>
            </a:r>
          </a:p>
        </p:txBody>
      </p:sp>
      <p:sp>
        <p:nvSpPr>
          <p:cNvPr id="2805" name="AutoShape 757">
            <a:extLst>
              <a:ext uri="{FF2B5EF4-FFF2-40B4-BE49-F238E27FC236}">
                <a16:creationId xmlns:a16="http://schemas.microsoft.com/office/drawing/2014/main" id="{7A1B9523-919F-4343-5660-6C8B88184107}"/>
              </a:ext>
            </a:extLst>
          </p:cNvPr>
          <p:cNvSpPr>
            <a:spLocks noChangeArrowheads="1"/>
          </p:cNvSpPr>
          <p:nvPr/>
        </p:nvSpPr>
        <p:spPr bwMode="auto">
          <a:xfrm>
            <a:off x="23115588" y="228600"/>
            <a:ext cx="7364412" cy="1447800"/>
          </a:xfrm>
          <a:prstGeom prst="roundRect">
            <a:avLst>
              <a:gd name="adj" fmla="val 3750"/>
            </a:avLst>
          </a:prstGeom>
          <a:solidFill>
            <a:srgbClr val="C3E1FF"/>
          </a:solidFill>
          <a:ln w="9525">
            <a:solidFill>
              <a:srgbClr val="80808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81628" tIns="40813" rIns="81628" bIns="40813" anchor="ctr"/>
          <a:lstStyle>
            <a:lvl1pPr defTabSz="815975">
              <a:defRPr sz="2400">
                <a:solidFill>
                  <a:schemeClr val="tx1"/>
                </a:solidFill>
                <a:latin typeface="Times New Roman" panose="02020603050405020304" pitchFamily="18" charset="0"/>
              </a:defRPr>
            </a:lvl1pPr>
            <a:lvl2pPr marL="407988" defTabSz="815975">
              <a:defRPr sz="2400">
                <a:solidFill>
                  <a:schemeClr val="tx1"/>
                </a:solidFill>
                <a:latin typeface="Times New Roman" panose="02020603050405020304" pitchFamily="18" charset="0"/>
              </a:defRPr>
            </a:lvl2pPr>
            <a:lvl3pPr marL="815975" defTabSz="815975">
              <a:defRPr sz="2400">
                <a:solidFill>
                  <a:schemeClr val="tx1"/>
                </a:solidFill>
                <a:latin typeface="Times New Roman" panose="02020603050405020304" pitchFamily="18" charset="0"/>
              </a:defRPr>
            </a:lvl3pPr>
            <a:lvl4pPr marL="1223963" defTabSz="815975">
              <a:defRPr sz="2400">
                <a:solidFill>
                  <a:schemeClr val="tx1"/>
                </a:solidFill>
                <a:latin typeface="Times New Roman" panose="02020603050405020304" pitchFamily="18" charset="0"/>
              </a:defRPr>
            </a:lvl4pPr>
            <a:lvl5pPr marL="1633538" defTabSz="815975">
              <a:defRPr sz="2400">
                <a:solidFill>
                  <a:schemeClr val="tx1"/>
                </a:solidFill>
                <a:latin typeface="Times New Roman" panose="02020603050405020304" pitchFamily="18" charset="0"/>
              </a:defRPr>
            </a:lvl5pPr>
            <a:lvl6pPr marL="2090738" defTabSz="815975" fontAlgn="base">
              <a:spcBef>
                <a:spcPct val="0"/>
              </a:spcBef>
              <a:spcAft>
                <a:spcPct val="0"/>
              </a:spcAft>
              <a:defRPr sz="2400">
                <a:solidFill>
                  <a:schemeClr val="tx1"/>
                </a:solidFill>
                <a:latin typeface="Times New Roman" panose="02020603050405020304" pitchFamily="18" charset="0"/>
              </a:defRPr>
            </a:lvl6pPr>
            <a:lvl7pPr marL="2547938" defTabSz="815975" fontAlgn="base">
              <a:spcBef>
                <a:spcPct val="0"/>
              </a:spcBef>
              <a:spcAft>
                <a:spcPct val="0"/>
              </a:spcAft>
              <a:defRPr sz="2400">
                <a:solidFill>
                  <a:schemeClr val="tx1"/>
                </a:solidFill>
                <a:latin typeface="Times New Roman" panose="02020603050405020304" pitchFamily="18" charset="0"/>
              </a:defRPr>
            </a:lvl7pPr>
            <a:lvl8pPr marL="3005138" defTabSz="815975" fontAlgn="base">
              <a:spcBef>
                <a:spcPct val="0"/>
              </a:spcBef>
              <a:spcAft>
                <a:spcPct val="0"/>
              </a:spcAft>
              <a:defRPr sz="2400">
                <a:solidFill>
                  <a:schemeClr val="tx1"/>
                </a:solidFill>
                <a:latin typeface="Times New Roman" panose="02020603050405020304" pitchFamily="18" charset="0"/>
              </a:defRPr>
            </a:lvl8pPr>
            <a:lvl9pPr marL="3462338" defTabSz="815975" fontAlgn="base">
              <a:spcBef>
                <a:spcPct val="0"/>
              </a:spcBef>
              <a:spcAft>
                <a:spcPct val="0"/>
              </a:spcAft>
              <a:defRPr sz="2400">
                <a:solidFill>
                  <a:schemeClr val="tx1"/>
                </a:solidFill>
                <a:latin typeface="Times New Roman" panose="02020603050405020304" pitchFamily="18" charset="0"/>
              </a:defRPr>
            </a:lvl9pPr>
          </a:lstStyle>
          <a:p>
            <a:r>
              <a:rPr lang="en-US" altLang="en-US" sz="1400" b="1">
                <a:latin typeface="Verdana" panose="020B0604030504040204" pitchFamily="34" charset="0"/>
              </a:rPr>
              <a:t>Copyright Info</a:t>
            </a:r>
          </a:p>
          <a:p>
            <a:r>
              <a:rPr lang="en-US" altLang="en-US" sz="1400">
                <a:latin typeface="Verdana" panose="020B0604030504040204" pitchFamily="34" charset="0"/>
              </a:rPr>
              <a:t>This document is Copyright © 2004 Ivan Kozik. It may be redistributed, reprinted, and modified for non-commercial use as long as this original copyright notice remains intact.</a:t>
            </a:r>
          </a:p>
          <a:p>
            <a:r>
              <a:rPr lang="en-US" altLang="en-US" sz="1400">
                <a:latin typeface="Verdana" panose="020B0604030504040204" pitchFamily="34" charset="0"/>
              </a:rPr>
              <a:t>Email: </a:t>
            </a:r>
            <a:r>
              <a:rPr lang="en-US" altLang="en-US" sz="1400" u="sng">
                <a:solidFill>
                  <a:schemeClr val="accent2"/>
                </a:solidFill>
                <a:latin typeface="Verdana" panose="020B0604030504040204" pitchFamily="34" charset="0"/>
              </a:rPr>
              <a:t>ivan@ludios.org</a:t>
            </a:r>
            <a:r>
              <a:rPr lang="en-US" altLang="en-US" sz="1400">
                <a:latin typeface="Verdana" panose="020B0604030504040204" pitchFamily="34" charset="0"/>
              </a:rPr>
              <a:t>; website: </a:t>
            </a:r>
            <a:r>
              <a:rPr lang="en-US" altLang="en-US" sz="1400" u="sng">
                <a:solidFill>
                  <a:schemeClr val="accent2"/>
                </a:solidFill>
                <a:latin typeface="Verdana" panose="020B0604030504040204" pitchFamily="34" charset="0"/>
              </a:rPr>
              <a:t>http://ludios.org</a:t>
            </a:r>
            <a:r>
              <a:rPr lang="en-US" altLang="en-US" sz="1400">
                <a:latin typeface="Verdana" panose="020B0604030504040204" pitchFamily="34" charset="0"/>
              </a:rPr>
              <a:t>. If this file or image is made available on a website a URL credit to </a:t>
            </a:r>
            <a:r>
              <a:rPr lang="en-US" altLang="en-US" sz="1400" u="sng">
                <a:solidFill>
                  <a:schemeClr val="accent2"/>
                </a:solidFill>
                <a:latin typeface="Verdana" panose="020B0604030504040204" pitchFamily="34" charset="0"/>
              </a:rPr>
              <a:t>http://ludios.org</a:t>
            </a:r>
            <a:r>
              <a:rPr lang="en-US" altLang="en-US" sz="1400">
                <a:latin typeface="Verdana" panose="020B0604030504040204" pitchFamily="34" charset="0"/>
              </a:rPr>
              <a:t> is encouraged.</a:t>
            </a:r>
          </a:p>
        </p:txBody>
      </p:sp>
      <p:sp>
        <p:nvSpPr>
          <p:cNvPr id="2807" name="Text Box 759">
            <a:extLst>
              <a:ext uri="{FF2B5EF4-FFF2-40B4-BE49-F238E27FC236}">
                <a16:creationId xmlns:a16="http://schemas.microsoft.com/office/drawing/2014/main" id="{45BB6CE0-F15A-E59C-F4DD-AB60FEA377FC}"/>
              </a:ext>
            </a:extLst>
          </p:cNvPr>
          <p:cNvSpPr txBox="1">
            <a:spLocks noChangeArrowheads="1"/>
          </p:cNvSpPr>
          <p:nvPr/>
        </p:nvSpPr>
        <p:spPr bwMode="auto">
          <a:xfrm>
            <a:off x="5532438" y="0"/>
            <a:ext cx="54927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GB" altLang="en-US" sz="1800">
                <a:latin typeface="Arial" panose="020B0604020202020204" pitchFamily="34" charset="0"/>
                <a:cs typeface="Arial" panose="020B0604020202020204" pitchFamily="34" charset="0"/>
              </a:rPr>
              <a:t>Free powerpoints at </a:t>
            </a:r>
            <a:r>
              <a:rPr lang="en-GB" altLang="en-US" sz="1800">
                <a:latin typeface="Arial" panose="020B0604020202020204" pitchFamily="34" charset="0"/>
                <a:cs typeface="Arial" panose="020B0604020202020204" pitchFamily="34" charset="0"/>
                <a:hlinkClick r:id="rId2"/>
              </a:rPr>
              <a:t>http://www.worldofteaching.com</a:t>
            </a:r>
            <a:endParaRPr lang="en-US" altLang="en-US" sz="1800">
              <a:latin typeface="Arial" panose="020B0604020202020204" pitchFamily="34" charset="0"/>
              <a:cs typeface="Arial" panose="020B0604020202020204" pitchFamily="34" charset="0"/>
            </a:endParaRPr>
          </a:p>
        </p:txBody>
      </p:sp>
    </p:spTree>
  </p:cSld>
  <p:clrMapOvr>
    <a:masterClrMapping/>
  </p:clrMapOvr>
</p:sld>
</file>

<file path=ppt/theme/theme1.xml><?xml version="1.0" encoding="utf-8"?>
<a:theme xmlns:a="http://schemas.openxmlformats.org/drawingml/2006/main" name="Default Design">
  <a:themeElements>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raClrScheme>
      <a:clrScheme name="Default Design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39</TotalTime>
  <Words>372</Words>
  <Application>Microsoft Office PowerPoint</Application>
  <PresentationFormat>Custom</PresentationFormat>
  <Paragraphs>141</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Times New Roman</vt:lpstr>
      <vt:lpstr>Verdana</vt:lpstr>
      <vt:lpstr>Arial</vt:lpstr>
      <vt:lpstr>Default Design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Greek Gods Family Tree</dc:title>
  <dc:creator/>
  <cp:lastModifiedBy>Nayan GRIFFITHS</cp:lastModifiedBy>
  <cp:revision>8</cp:revision>
  <dcterms:created xsi:type="dcterms:W3CDTF">2004-05-13T05:16:18Z</dcterms:created>
  <dcterms:modified xsi:type="dcterms:W3CDTF">2023-03-21T14:19:21Z</dcterms:modified>
</cp:coreProperties>
</file>