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6.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 id="2147483669" r:id="rId2"/>
    <p:sldMasterId id="2147483671" r:id="rId3"/>
    <p:sldMasterId id="2147483687" r:id="rId4"/>
    <p:sldMasterId id="2147483693" r:id="rId5"/>
    <p:sldMasterId id="2147483695" r:id="rId6"/>
    <p:sldMasterId id="2147483699" r:id="rId7"/>
  </p:sldMasterIdLst>
  <p:notesMasterIdLst>
    <p:notesMasterId r:id="rId16"/>
  </p:notesMasterIdLst>
  <p:sldIdLst>
    <p:sldId id="256" r:id="rId8"/>
    <p:sldId id="257" r:id="rId9"/>
    <p:sldId id="258" r:id="rId10"/>
    <p:sldId id="259" r:id="rId11"/>
    <p:sldId id="260" r:id="rId12"/>
    <p:sldId id="261" r:id="rId13"/>
    <p:sldId id="262" r:id="rId14"/>
    <p:sldId id="263"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9" d="100"/>
          <a:sy n="129" d="100"/>
        </p:scale>
        <p:origin x="306" y="13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4A443E82-DF83-0E1D-4D58-FF00DFDA964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GB" altLang="en-US"/>
          </a:p>
        </p:txBody>
      </p:sp>
      <p:sp>
        <p:nvSpPr>
          <p:cNvPr id="79875" name="Rectangle 3">
            <a:extLst>
              <a:ext uri="{FF2B5EF4-FFF2-40B4-BE49-F238E27FC236}">
                <a16:creationId xmlns:a16="http://schemas.microsoft.com/office/drawing/2014/main" id="{85C83780-3E5F-31F0-D9FB-E7DEA2FCBD01}"/>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GB" altLang="en-US"/>
          </a:p>
        </p:txBody>
      </p:sp>
      <p:sp>
        <p:nvSpPr>
          <p:cNvPr id="79876" name="Rectangle 4">
            <a:extLst>
              <a:ext uri="{FF2B5EF4-FFF2-40B4-BE49-F238E27FC236}">
                <a16:creationId xmlns:a16="http://schemas.microsoft.com/office/drawing/2014/main" id="{2A625502-AF5B-AAF2-1248-8C61CD6B6779}"/>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9877" name="Rectangle 5">
            <a:extLst>
              <a:ext uri="{FF2B5EF4-FFF2-40B4-BE49-F238E27FC236}">
                <a16:creationId xmlns:a16="http://schemas.microsoft.com/office/drawing/2014/main" id="{9664CC64-D541-D70A-FA30-81B474D2E98A}"/>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79878" name="Rectangle 6">
            <a:extLst>
              <a:ext uri="{FF2B5EF4-FFF2-40B4-BE49-F238E27FC236}">
                <a16:creationId xmlns:a16="http://schemas.microsoft.com/office/drawing/2014/main" id="{0A8DDCBE-ACB3-B997-5B6D-A5F9B421BEE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GB" altLang="en-US"/>
          </a:p>
        </p:txBody>
      </p:sp>
      <p:sp>
        <p:nvSpPr>
          <p:cNvPr id="79879" name="Rectangle 7">
            <a:extLst>
              <a:ext uri="{FF2B5EF4-FFF2-40B4-BE49-F238E27FC236}">
                <a16:creationId xmlns:a16="http://schemas.microsoft.com/office/drawing/2014/main" id="{59908C23-0107-EBAD-CEC2-F8EC5CF41411}"/>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775AC594-6A05-4CB1-86DE-4D53B8E017C8}"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0ECFC4E-051E-C1D3-EA8A-A9B8D7484DAB}"/>
              </a:ext>
            </a:extLst>
          </p:cNvPr>
          <p:cNvSpPr>
            <a:spLocks noGrp="1" noChangeArrowheads="1"/>
          </p:cNvSpPr>
          <p:nvPr>
            <p:ph type="sldNum" sz="quarter" idx="5"/>
          </p:nvPr>
        </p:nvSpPr>
        <p:spPr>
          <a:ln/>
        </p:spPr>
        <p:txBody>
          <a:bodyPr/>
          <a:lstStyle/>
          <a:p>
            <a:fld id="{700F22EF-6DB0-4565-BA5A-5B15E6E7EA6D}" type="slidenum">
              <a:rPr lang="en-GB" altLang="en-US"/>
              <a:pPr/>
              <a:t>1</a:t>
            </a:fld>
            <a:endParaRPr lang="en-GB" altLang="en-US"/>
          </a:p>
        </p:txBody>
      </p:sp>
      <p:sp>
        <p:nvSpPr>
          <p:cNvPr id="80898" name="Rectangle 2">
            <a:extLst>
              <a:ext uri="{FF2B5EF4-FFF2-40B4-BE49-F238E27FC236}">
                <a16:creationId xmlns:a16="http://schemas.microsoft.com/office/drawing/2014/main" id="{B57EAAC0-DBC7-C415-3D91-C7A05BBD203D}"/>
              </a:ext>
            </a:extLst>
          </p:cNvPr>
          <p:cNvSpPr>
            <a:spLocks noRot="1" noChangeArrowheads="1" noTextEdit="1"/>
          </p:cNvSpPr>
          <p:nvPr>
            <p:ph type="sldImg"/>
          </p:nvPr>
        </p:nvSpPr>
        <p:spPr>
          <a:ln/>
        </p:spPr>
      </p:sp>
      <p:sp>
        <p:nvSpPr>
          <p:cNvPr id="80899" name="Rectangle 3">
            <a:extLst>
              <a:ext uri="{FF2B5EF4-FFF2-40B4-BE49-F238E27FC236}">
                <a16:creationId xmlns:a16="http://schemas.microsoft.com/office/drawing/2014/main" id="{C4563BA6-FEDF-763A-41FC-1945096E8FC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A89C9E3-6331-9F5F-9C94-8A5A368ED61F}"/>
              </a:ext>
            </a:extLst>
          </p:cNvPr>
          <p:cNvSpPr>
            <a:spLocks noGrp="1" noChangeArrowheads="1"/>
          </p:cNvSpPr>
          <p:nvPr>
            <p:ph type="sldNum" sz="quarter" idx="5"/>
          </p:nvPr>
        </p:nvSpPr>
        <p:spPr>
          <a:ln/>
        </p:spPr>
        <p:txBody>
          <a:bodyPr/>
          <a:lstStyle/>
          <a:p>
            <a:fld id="{951B6DAF-64DA-4A53-8824-EA2228D6059B}" type="slidenum">
              <a:rPr lang="en-GB" altLang="en-US"/>
              <a:pPr/>
              <a:t>2</a:t>
            </a:fld>
            <a:endParaRPr lang="en-GB" altLang="en-US"/>
          </a:p>
        </p:txBody>
      </p:sp>
      <p:sp>
        <p:nvSpPr>
          <p:cNvPr id="81922" name="Rectangle 2">
            <a:extLst>
              <a:ext uri="{FF2B5EF4-FFF2-40B4-BE49-F238E27FC236}">
                <a16:creationId xmlns:a16="http://schemas.microsoft.com/office/drawing/2014/main" id="{DF4553E7-A90F-AC75-F452-70AA8939D098}"/>
              </a:ext>
            </a:extLst>
          </p:cNvPr>
          <p:cNvSpPr>
            <a:spLocks noRot="1" noChangeArrowheads="1" noTextEdit="1"/>
          </p:cNvSpPr>
          <p:nvPr>
            <p:ph type="sldImg"/>
          </p:nvPr>
        </p:nvSpPr>
        <p:spPr>
          <a:ln/>
        </p:spPr>
      </p:sp>
      <p:sp>
        <p:nvSpPr>
          <p:cNvPr id="81923" name="Rectangle 3">
            <a:extLst>
              <a:ext uri="{FF2B5EF4-FFF2-40B4-BE49-F238E27FC236}">
                <a16:creationId xmlns:a16="http://schemas.microsoft.com/office/drawing/2014/main" id="{7695E428-ED02-FF5A-C953-B73E519E6C4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FDD31F7-B7BC-A82D-74F6-05B1D14259CE}"/>
              </a:ext>
            </a:extLst>
          </p:cNvPr>
          <p:cNvSpPr>
            <a:spLocks noGrp="1" noChangeArrowheads="1"/>
          </p:cNvSpPr>
          <p:nvPr>
            <p:ph type="sldNum" sz="quarter" idx="5"/>
          </p:nvPr>
        </p:nvSpPr>
        <p:spPr>
          <a:ln/>
        </p:spPr>
        <p:txBody>
          <a:bodyPr/>
          <a:lstStyle/>
          <a:p>
            <a:fld id="{8D5F32D2-C4E0-48CF-A8D5-03544C268C26}" type="slidenum">
              <a:rPr lang="en-GB" altLang="en-US"/>
              <a:pPr/>
              <a:t>3</a:t>
            </a:fld>
            <a:endParaRPr lang="en-GB" altLang="en-US"/>
          </a:p>
        </p:txBody>
      </p:sp>
      <p:sp>
        <p:nvSpPr>
          <p:cNvPr id="82946" name="Rectangle 2">
            <a:extLst>
              <a:ext uri="{FF2B5EF4-FFF2-40B4-BE49-F238E27FC236}">
                <a16:creationId xmlns:a16="http://schemas.microsoft.com/office/drawing/2014/main" id="{43726F04-2BF3-66B0-2C51-28B4D64AD009}"/>
              </a:ext>
            </a:extLst>
          </p:cNvPr>
          <p:cNvSpPr>
            <a:spLocks noRot="1" noChangeArrowheads="1" noTextEdit="1"/>
          </p:cNvSpPr>
          <p:nvPr>
            <p:ph type="sldImg"/>
          </p:nvPr>
        </p:nvSpPr>
        <p:spPr>
          <a:ln/>
        </p:spPr>
      </p:sp>
      <p:sp>
        <p:nvSpPr>
          <p:cNvPr id="82947" name="Rectangle 3">
            <a:extLst>
              <a:ext uri="{FF2B5EF4-FFF2-40B4-BE49-F238E27FC236}">
                <a16:creationId xmlns:a16="http://schemas.microsoft.com/office/drawing/2014/main" id="{7E7A9277-AF39-65AF-1ACB-03C83F79EC2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0759D09-E6BD-C98B-E9A3-6716DBCDF8CD}"/>
              </a:ext>
            </a:extLst>
          </p:cNvPr>
          <p:cNvSpPr>
            <a:spLocks noGrp="1" noChangeArrowheads="1"/>
          </p:cNvSpPr>
          <p:nvPr>
            <p:ph type="sldNum" sz="quarter" idx="5"/>
          </p:nvPr>
        </p:nvSpPr>
        <p:spPr>
          <a:ln/>
        </p:spPr>
        <p:txBody>
          <a:bodyPr/>
          <a:lstStyle/>
          <a:p>
            <a:fld id="{E24DB153-572F-4183-91F2-AB8D4767F4CD}" type="slidenum">
              <a:rPr lang="en-GB" altLang="en-US"/>
              <a:pPr/>
              <a:t>4</a:t>
            </a:fld>
            <a:endParaRPr lang="en-GB" altLang="en-US"/>
          </a:p>
        </p:txBody>
      </p:sp>
      <p:sp>
        <p:nvSpPr>
          <p:cNvPr id="83970" name="Rectangle 2">
            <a:extLst>
              <a:ext uri="{FF2B5EF4-FFF2-40B4-BE49-F238E27FC236}">
                <a16:creationId xmlns:a16="http://schemas.microsoft.com/office/drawing/2014/main" id="{4BEFE274-FDAF-7FD8-A96F-BD7B80F9DC2A}"/>
              </a:ext>
            </a:extLst>
          </p:cNvPr>
          <p:cNvSpPr>
            <a:spLocks noRot="1" noChangeArrowheads="1" noTextEdit="1"/>
          </p:cNvSpPr>
          <p:nvPr>
            <p:ph type="sldImg"/>
          </p:nvPr>
        </p:nvSpPr>
        <p:spPr>
          <a:ln/>
        </p:spPr>
      </p:sp>
      <p:sp>
        <p:nvSpPr>
          <p:cNvPr id="83971" name="Rectangle 3">
            <a:extLst>
              <a:ext uri="{FF2B5EF4-FFF2-40B4-BE49-F238E27FC236}">
                <a16:creationId xmlns:a16="http://schemas.microsoft.com/office/drawing/2014/main" id="{D5A6A7F6-82A2-5697-B08B-95360B85499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A4EAC8C-6501-D0C2-39E2-01DAABA0F34A}"/>
              </a:ext>
            </a:extLst>
          </p:cNvPr>
          <p:cNvSpPr>
            <a:spLocks noGrp="1" noChangeArrowheads="1"/>
          </p:cNvSpPr>
          <p:nvPr>
            <p:ph type="sldNum" sz="quarter" idx="5"/>
          </p:nvPr>
        </p:nvSpPr>
        <p:spPr>
          <a:ln/>
        </p:spPr>
        <p:txBody>
          <a:bodyPr/>
          <a:lstStyle/>
          <a:p>
            <a:fld id="{EEE5DA43-CCA8-4396-B242-BEEF65C19F2E}" type="slidenum">
              <a:rPr lang="en-GB" altLang="en-US"/>
              <a:pPr/>
              <a:t>5</a:t>
            </a:fld>
            <a:endParaRPr lang="en-GB" altLang="en-US"/>
          </a:p>
        </p:txBody>
      </p:sp>
      <p:sp>
        <p:nvSpPr>
          <p:cNvPr id="84994" name="Rectangle 2">
            <a:extLst>
              <a:ext uri="{FF2B5EF4-FFF2-40B4-BE49-F238E27FC236}">
                <a16:creationId xmlns:a16="http://schemas.microsoft.com/office/drawing/2014/main" id="{0F1FA577-B286-1B04-FEEC-C5B67CA699C1}"/>
              </a:ext>
            </a:extLst>
          </p:cNvPr>
          <p:cNvSpPr>
            <a:spLocks noRot="1" noChangeArrowheads="1" noTextEdit="1"/>
          </p:cNvSpPr>
          <p:nvPr>
            <p:ph type="sldImg"/>
          </p:nvPr>
        </p:nvSpPr>
        <p:spPr>
          <a:ln/>
        </p:spPr>
      </p:sp>
      <p:sp>
        <p:nvSpPr>
          <p:cNvPr id="84995" name="Rectangle 3">
            <a:extLst>
              <a:ext uri="{FF2B5EF4-FFF2-40B4-BE49-F238E27FC236}">
                <a16:creationId xmlns:a16="http://schemas.microsoft.com/office/drawing/2014/main" id="{95BA3D75-1C18-7AE6-E1AD-D51E0DD179AA}"/>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CBF2824-42B0-0C04-7085-EE55E2A24BE5}"/>
              </a:ext>
            </a:extLst>
          </p:cNvPr>
          <p:cNvSpPr>
            <a:spLocks noGrp="1" noChangeArrowheads="1"/>
          </p:cNvSpPr>
          <p:nvPr>
            <p:ph type="sldNum" sz="quarter" idx="5"/>
          </p:nvPr>
        </p:nvSpPr>
        <p:spPr>
          <a:ln/>
        </p:spPr>
        <p:txBody>
          <a:bodyPr/>
          <a:lstStyle/>
          <a:p>
            <a:fld id="{601C7C89-0A6C-41EA-B323-AE03B816975C}" type="slidenum">
              <a:rPr lang="en-GB" altLang="en-US"/>
              <a:pPr/>
              <a:t>6</a:t>
            </a:fld>
            <a:endParaRPr lang="en-GB" altLang="en-US"/>
          </a:p>
        </p:txBody>
      </p:sp>
      <p:sp>
        <p:nvSpPr>
          <p:cNvPr id="86018" name="Rectangle 2">
            <a:extLst>
              <a:ext uri="{FF2B5EF4-FFF2-40B4-BE49-F238E27FC236}">
                <a16:creationId xmlns:a16="http://schemas.microsoft.com/office/drawing/2014/main" id="{7DDDCCD5-E21D-5301-4FC0-32C07CDA961A}"/>
              </a:ext>
            </a:extLst>
          </p:cNvPr>
          <p:cNvSpPr>
            <a:spLocks noRot="1" noChangeArrowheads="1" noTextEdit="1"/>
          </p:cNvSpPr>
          <p:nvPr>
            <p:ph type="sldImg"/>
          </p:nvPr>
        </p:nvSpPr>
        <p:spPr>
          <a:ln/>
        </p:spPr>
      </p:sp>
      <p:sp>
        <p:nvSpPr>
          <p:cNvPr id="86019" name="Rectangle 3">
            <a:extLst>
              <a:ext uri="{FF2B5EF4-FFF2-40B4-BE49-F238E27FC236}">
                <a16:creationId xmlns:a16="http://schemas.microsoft.com/office/drawing/2014/main" id="{459E6250-C7E6-3595-AC60-9391F723524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03F3FEE-8904-A737-67C5-7076C5AC9268}"/>
              </a:ext>
            </a:extLst>
          </p:cNvPr>
          <p:cNvSpPr>
            <a:spLocks noGrp="1" noChangeArrowheads="1"/>
          </p:cNvSpPr>
          <p:nvPr>
            <p:ph type="sldNum" sz="quarter" idx="5"/>
          </p:nvPr>
        </p:nvSpPr>
        <p:spPr>
          <a:ln/>
        </p:spPr>
        <p:txBody>
          <a:bodyPr/>
          <a:lstStyle/>
          <a:p>
            <a:fld id="{9C91F431-6D82-45AE-9DFE-8A649BE60346}" type="slidenum">
              <a:rPr lang="en-GB" altLang="en-US"/>
              <a:pPr/>
              <a:t>7</a:t>
            </a:fld>
            <a:endParaRPr lang="en-GB" altLang="en-US"/>
          </a:p>
        </p:txBody>
      </p:sp>
      <p:sp>
        <p:nvSpPr>
          <p:cNvPr id="87042" name="Rectangle 2">
            <a:extLst>
              <a:ext uri="{FF2B5EF4-FFF2-40B4-BE49-F238E27FC236}">
                <a16:creationId xmlns:a16="http://schemas.microsoft.com/office/drawing/2014/main" id="{4A4D5FBA-12FF-B345-79DD-41A99A502697}"/>
              </a:ext>
            </a:extLst>
          </p:cNvPr>
          <p:cNvSpPr>
            <a:spLocks noRot="1" noChangeArrowheads="1" noTextEdit="1"/>
          </p:cNvSpPr>
          <p:nvPr>
            <p:ph type="sldImg"/>
          </p:nvPr>
        </p:nvSpPr>
        <p:spPr>
          <a:ln/>
        </p:spPr>
      </p:sp>
      <p:sp>
        <p:nvSpPr>
          <p:cNvPr id="87043" name="Rectangle 3">
            <a:extLst>
              <a:ext uri="{FF2B5EF4-FFF2-40B4-BE49-F238E27FC236}">
                <a16:creationId xmlns:a16="http://schemas.microsoft.com/office/drawing/2014/main" id="{24E2792F-54C2-95C3-5EE9-9B9B2E8C593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10B6077-D7EB-AB30-E7EE-75A0617D9520}"/>
              </a:ext>
            </a:extLst>
          </p:cNvPr>
          <p:cNvSpPr>
            <a:spLocks noGrp="1" noChangeArrowheads="1"/>
          </p:cNvSpPr>
          <p:nvPr>
            <p:ph type="sldNum" sz="quarter" idx="5"/>
          </p:nvPr>
        </p:nvSpPr>
        <p:spPr>
          <a:ln/>
        </p:spPr>
        <p:txBody>
          <a:bodyPr/>
          <a:lstStyle/>
          <a:p>
            <a:fld id="{BDE702AF-3D0D-44AA-8037-C1F568CCF57C}" type="slidenum">
              <a:rPr lang="en-GB" altLang="en-US"/>
              <a:pPr/>
              <a:t>8</a:t>
            </a:fld>
            <a:endParaRPr lang="en-GB" altLang="en-US"/>
          </a:p>
        </p:txBody>
      </p:sp>
      <p:sp>
        <p:nvSpPr>
          <p:cNvPr id="89090" name="Rectangle 2">
            <a:extLst>
              <a:ext uri="{FF2B5EF4-FFF2-40B4-BE49-F238E27FC236}">
                <a16:creationId xmlns:a16="http://schemas.microsoft.com/office/drawing/2014/main" id="{6D76E001-3380-9B06-AE79-CB19922CD2C9}"/>
              </a:ext>
            </a:extLst>
          </p:cNvPr>
          <p:cNvSpPr>
            <a:spLocks noRot="1" noChangeArrowheads="1" noTextEdit="1"/>
          </p:cNvSpPr>
          <p:nvPr>
            <p:ph type="sldImg"/>
          </p:nvPr>
        </p:nvSpPr>
        <p:spPr>
          <a:xfrm>
            <a:off x="1144588" y="685800"/>
            <a:ext cx="4572000" cy="3429000"/>
          </a:xfrm>
          <a:ln/>
        </p:spPr>
      </p:sp>
      <p:sp>
        <p:nvSpPr>
          <p:cNvPr id="89091" name="Rectangle 3">
            <a:extLst>
              <a:ext uri="{FF2B5EF4-FFF2-40B4-BE49-F238E27FC236}">
                <a16:creationId xmlns:a16="http://schemas.microsoft.com/office/drawing/2014/main" id="{7AF9DC01-507D-56CE-6193-FC6862000753}"/>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9698" name="Group 2">
            <a:extLst>
              <a:ext uri="{FF2B5EF4-FFF2-40B4-BE49-F238E27FC236}">
                <a16:creationId xmlns:a16="http://schemas.microsoft.com/office/drawing/2014/main" id="{9C7514D4-8391-5C58-4C66-DD67D046EFED}"/>
              </a:ext>
            </a:extLst>
          </p:cNvPr>
          <p:cNvGrpSpPr>
            <a:grpSpLocks/>
          </p:cNvGrpSpPr>
          <p:nvPr/>
        </p:nvGrpSpPr>
        <p:grpSpPr bwMode="auto">
          <a:xfrm>
            <a:off x="0" y="0"/>
            <a:ext cx="9140825" cy="6850063"/>
            <a:chOff x="0" y="0"/>
            <a:chExt cx="5758" cy="4315"/>
          </a:xfrm>
        </p:grpSpPr>
        <p:grpSp>
          <p:nvGrpSpPr>
            <p:cNvPr id="29699" name="Group 3">
              <a:extLst>
                <a:ext uri="{FF2B5EF4-FFF2-40B4-BE49-F238E27FC236}">
                  <a16:creationId xmlns:a16="http://schemas.microsoft.com/office/drawing/2014/main" id="{774F84C2-851C-F6AB-444E-FC17D53CEC0A}"/>
                </a:ext>
              </a:extLst>
            </p:cNvPr>
            <p:cNvGrpSpPr>
              <a:grpSpLocks/>
            </p:cNvGrpSpPr>
            <p:nvPr userDrawn="1"/>
          </p:nvGrpSpPr>
          <p:grpSpPr bwMode="auto">
            <a:xfrm>
              <a:off x="1728" y="2230"/>
              <a:ext cx="4027" cy="2085"/>
              <a:chOff x="1728" y="2230"/>
              <a:chExt cx="4027" cy="2085"/>
            </a:xfrm>
          </p:grpSpPr>
          <p:sp>
            <p:nvSpPr>
              <p:cNvPr id="29700" name="Freeform 4">
                <a:extLst>
                  <a:ext uri="{FF2B5EF4-FFF2-40B4-BE49-F238E27FC236}">
                    <a16:creationId xmlns:a16="http://schemas.microsoft.com/office/drawing/2014/main" id="{E60609A8-8397-0DDF-35C6-86B96E115E06}"/>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9701" name="Freeform 5">
                <a:extLst>
                  <a:ext uri="{FF2B5EF4-FFF2-40B4-BE49-F238E27FC236}">
                    <a16:creationId xmlns:a16="http://schemas.microsoft.com/office/drawing/2014/main" id="{4740DDFB-6313-48F4-F540-65E0122B5BA4}"/>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9702" name="Freeform 6">
                <a:extLst>
                  <a:ext uri="{FF2B5EF4-FFF2-40B4-BE49-F238E27FC236}">
                    <a16:creationId xmlns:a16="http://schemas.microsoft.com/office/drawing/2014/main" id="{5E685853-57D9-C3B4-82DF-4132F207909D}"/>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9703" name="Freeform 7">
                <a:extLst>
                  <a:ext uri="{FF2B5EF4-FFF2-40B4-BE49-F238E27FC236}">
                    <a16:creationId xmlns:a16="http://schemas.microsoft.com/office/drawing/2014/main" id="{E9BE0D44-7C0D-3F44-468D-E38B93AB8C0D}"/>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9704" name="Freeform 8">
                <a:extLst>
                  <a:ext uri="{FF2B5EF4-FFF2-40B4-BE49-F238E27FC236}">
                    <a16:creationId xmlns:a16="http://schemas.microsoft.com/office/drawing/2014/main" id="{594F5C53-721E-55F6-B4D4-E91A54C0C071}"/>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9705" name="Freeform 9">
              <a:extLst>
                <a:ext uri="{FF2B5EF4-FFF2-40B4-BE49-F238E27FC236}">
                  <a16:creationId xmlns:a16="http://schemas.microsoft.com/office/drawing/2014/main" id="{DD4B7286-0242-1A1A-E573-10F9440816C1}"/>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9706" name="Freeform 10">
              <a:extLst>
                <a:ext uri="{FF2B5EF4-FFF2-40B4-BE49-F238E27FC236}">
                  <a16:creationId xmlns:a16="http://schemas.microsoft.com/office/drawing/2014/main" id="{1F946A5E-F4A9-89DB-2438-740B6521A260}"/>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9707" name="Rectangle 11">
            <a:extLst>
              <a:ext uri="{FF2B5EF4-FFF2-40B4-BE49-F238E27FC236}">
                <a16:creationId xmlns:a16="http://schemas.microsoft.com/office/drawing/2014/main" id="{A19DF424-60BA-D929-A11E-6DA53C23AE84}"/>
              </a:ext>
            </a:extLst>
          </p:cNvPr>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29708" name="Rectangle 12">
            <a:extLst>
              <a:ext uri="{FF2B5EF4-FFF2-40B4-BE49-F238E27FC236}">
                <a16:creationId xmlns:a16="http://schemas.microsoft.com/office/drawing/2014/main" id="{FA76541E-0CD4-6C3E-578B-2F1720CF40CA}"/>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29709" name="Rectangle 13">
            <a:extLst>
              <a:ext uri="{FF2B5EF4-FFF2-40B4-BE49-F238E27FC236}">
                <a16:creationId xmlns:a16="http://schemas.microsoft.com/office/drawing/2014/main" id="{50B3A344-9667-4475-12F9-7380EC28AA44}"/>
              </a:ext>
            </a:extLst>
          </p:cNvPr>
          <p:cNvSpPr>
            <a:spLocks noGrp="1" noChangeArrowheads="1"/>
          </p:cNvSpPr>
          <p:nvPr>
            <p:ph type="dt" sz="quarter" idx="2"/>
          </p:nvPr>
        </p:nvSpPr>
        <p:spPr>
          <a:xfrm>
            <a:off x="457200" y="6248400"/>
            <a:ext cx="2133600" cy="476250"/>
          </a:xfrm>
        </p:spPr>
        <p:txBody>
          <a:bodyPr/>
          <a:lstStyle>
            <a:lvl1pPr>
              <a:defRPr/>
            </a:lvl1pPr>
          </a:lstStyle>
          <a:p>
            <a:endParaRPr lang="en-US" altLang="en-US"/>
          </a:p>
        </p:txBody>
      </p:sp>
      <p:sp>
        <p:nvSpPr>
          <p:cNvPr id="29710" name="Rectangle 14">
            <a:extLst>
              <a:ext uri="{FF2B5EF4-FFF2-40B4-BE49-F238E27FC236}">
                <a16:creationId xmlns:a16="http://schemas.microsoft.com/office/drawing/2014/main" id="{5BA0AB54-0394-40B4-A507-7C128FBEDFC0}"/>
              </a:ext>
            </a:extLst>
          </p:cNvPr>
          <p:cNvSpPr>
            <a:spLocks noGrp="1" noChangeArrowheads="1"/>
          </p:cNvSpPr>
          <p:nvPr>
            <p:ph type="ftr" sz="quarter" idx="3"/>
          </p:nvPr>
        </p:nvSpPr>
        <p:spPr>
          <a:xfrm>
            <a:off x="3124200" y="6251575"/>
            <a:ext cx="2895600" cy="476250"/>
          </a:xfrm>
        </p:spPr>
        <p:txBody>
          <a:bodyPr/>
          <a:lstStyle>
            <a:lvl1pPr>
              <a:defRPr/>
            </a:lvl1pPr>
          </a:lstStyle>
          <a:p>
            <a:endParaRPr lang="en-US" altLang="en-US"/>
          </a:p>
        </p:txBody>
      </p:sp>
      <p:sp>
        <p:nvSpPr>
          <p:cNvPr id="29711" name="Rectangle 15">
            <a:extLst>
              <a:ext uri="{FF2B5EF4-FFF2-40B4-BE49-F238E27FC236}">
                <a16:creationId xmlns:a16="http://schemas.microsoft.com/office/drawing/2014/main" id="{896082E0-CBBF-3D16-6AB0-17C156650176}"/>
              </a:ext>
            </a:extLst>
          </p:cNvPr>
          <p:cNvSpPr>
            <a:spLocks noGrp="1" noChangeArrowheads="1"/>
          </p:cNvSpPr>
          <p:nvPr>
            <p:ph type="sldNum" sz="quarter" idx="4"/>
          </p:nvPr>
        </p:nvSpPr>
        <p:spPr>
          <a:xfrm>
            <a:off x="6553200" y="6254750"/>
            <a:ext cx="2133600" cy="476250"/>
          </a:xfrm>
        </p:spPr>
        <p:txBody>
          <a:bodyPr/>
          <a:lstStyle>
            <a:lvl1pPr>
              <a:defRPr/>
            </a:lvl1pPr>
          </a:lstStyle>
          <a:p>
            <a:fld id="{2D886476-D893-4F2B-9A1E-1C8D2A346766}" type="slidenum">
              <a:rPr lang="en-US" altLang="en-US"/>
              <a:pPr/>
              <a:t>‹#›</a:t>
            </a:fld>
            <a:endParaRPr lang="en-US" altLang="en-US"/>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29707"/>
                                        </p:tgtEl>
                                        <p:attrNameLst>
                                          <p:attrName>style.visibility</p:attrName>
                                        </p:attrNameLst>
                                      </p:cBhvr>
                                      <p:to>
                                        <p:strVal val="visible"/>
                                      </p:to>
                                    </p:set>
                                    <p:anim calcmode="lin" valueType="num">
                                      <p:cBhvr>
                                        <p:cTn id="7" dur="1000" fill="hold"/>
                                        <p:tgtEl>
                                          <p:spTgt spid="29707"/>
                                        </p:tgtEl>
                                        <p:attrNameLst>
                                          <p:attrName>ppt_w</p:attrName>
                                        </p:attrNameLst>
                                      </p:cBhvr>
                                      <p:tavLst>
                                        <p:tav tm="0">
                                          <p:val>
                                            <p:strVal val="#ppt_w+.3"/>
                                          </p:val>
                                        </p:tav>
                                        <p:tav tm="100000">
                                          <p:val>
                                            <p:strVal val="#ppt_w"/>
                                          </p:val>
                                        </p:tav>
                                      </p:tavLst>
                                    </p:anim>
                                    <p:anim calcmode="lin" valueType="num">
                                      <p:cBhvr>
                                        <p:cTn id="8" dur="1000" fill="hold"/>
                                        <p:tgtEl>
                                          <p:spTgt spid="29707"/>
                                        </p:tgtEl>
                                        <p:attrNameLst>
                                          <p:attrName>ppt_h</p:attrName>
                                        </p:attrNameLst>
                                      </p:cBhvr>
                                      <p:tavLst>
                                        <p:tav tm="0">
                                          <p:val>
                                            <p:strVal val="#ppt_h"/>
                                          </p:val>
                                        </p:tav>
                                        <p:tav tm="100000">
                                          <p:val>
                                            <p:strVal val="#ppt_h"/>
                                          </p:val>
                                        </p:tav>
                                      </p:tavLst>
                                    </p:anim>
                                    <p:animEffect transition="in" filter="fade">
                                      <p:cBhvr>
                                        <p:cTn id="9" dur="1000"/>
                                        <p:tgtEl>
                                          <p:spTgt spid="29707"/>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29708">
                                            <p:txEl>
                                              <p:pRg st="0" end="0"/>
                                            </p:txEl>
                                          </p:spTgt>
                                        </p:tgtEl>
                                        <p:attrNameLst>
                                          <p:attrName>style.visibility</p:attrName>
                                        </p:attrNameLst>
                                      </p:cBhvr>
                                      <p:to>
                                        <p:strVal val="visible"/>
                                      </p:to>
                                    </p:set>
                                    <p:anim calcmode="lin" valueType="num">
                                      <p:cBhvr>
                                        <p:cTn id="14" dur="1000" fill="hold"/>
                                        <p:tgtEl>
                                          <p:spTgt spid="29708">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29708">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970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7" grpId="0"/>
      <p:bldP spid="29708" grpId="0"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9F28E-D642-0EE9-8504-CD838C5D91F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9DA094-3364-6F34-37C5-BB7A357965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0ECCC1-6964-3999-B766-4E64D50F688E}"/>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98F19CE7-4200-C0CD-B807-38911B960576}"/>
              </a:ext>
            </a:extLst>
          </p:cNvPr>
          <p:cNvSpPr>
            <a:spLocks noGrp="1"/>
          </p:cNvSpPr>
          <p:nvPr>
            <p:ph type="sldNum" sz="quarter" idx="11"/>
          </p:nvPr>
        </p:nvSpPr>
        <p:spPr/>
        <p:txBody>
          <a:bodyPr/>
          <a:lstStyle>
            <a:lvl1pPr>
              <a:defRPr/>
            </a:lvl1pPr>
          </a:lstStyle>
          <a:p>
            <a:fld id="{E6C3EAC1-3CF3-4486-88AE-BCC5BC12B40C}" type="slidenum">
              <a:rPr lang="en-US" altLang="en-US"/>
              <a:pPr/>
              <a:t>‹#›</a:t>
            </a:fld>
            <a:endParaRPr lang="en-US" altLang="en-US"/>
          </a:p>
        </p:txBody>
      </p:sp>
      <p:sp>
        <p:nvSpPr>
          <p:cNvPr id="6" name="Footer Placeholder 5">
            <a:extLst>
              <a:ext uri="{FF2B5EF4-FFF2-40B4-BE49-F238E27FC236}">
                <a16:creationId xmlns:a16="http://schemas.microsoft.com/office/drawing/2014/main" id="{8F068C5E-BB50-4E92-A50D-FD77C7968A01}"/>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368113184"/>
      </p:ext>
    </p:extLst>
  </p:cSld>
  <p:clrMapOvr>
    <a:masterClrMapping/>
  </p:clrMapOvr>
  <p:transition>
    <p:split orient="ver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0B5924-4CC6-21C7-0ABF-3426C67800E2}"/>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D8B2E14-497F-4E0B-860D-F897DCD884D0}"/>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A3F589-F2EA-172C-4065-396D2D999DC9}"/>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CCA54768-63DA-969B-CE62-DC38E7E26868}"/>
              </a:ext>
            </a:extLst>
          </p:cNvPr>
          <p:cNvSpPr>
            <a:spLocks noGrp="1"/>
          </p:cNvSpPr>
          <p:nvPr>
            <p:ph type="sldNum" sz="quarter" idx="11"/>
          </p:nvPr>
        </p:nvSpPr>
        <p:spPr/>
        <p:txBody>
          <a:bodyPr/>
          <a:lstStyle>
            <a:lvl1pPr>
              <a:defRPr/>
            </a:lvl1pPr>
          </a:lstStyle>
          <a:p>
            <a:fld id="{D96C1A09-27B2-4383-AB92-074110CD0E81}" type="slidenum">
              <a:rPr lang="en-US" altLang="en-US"/>
              <a:pPr/>
              <a:t>‹#›</a:t>
            </a:fld>
            <a:endParaRPr lang="en-US" altLang="en-US"/>
          </a:p>
        </p:txBody>
      </p:sp>
      <p:sp>
        <p:nvSpPr>
          <p:cNvPr id="6" name="Footer Placeholder 5">
            <a:extLst>
              <a:ext uri="{FF2B5EF4-FFF2-40B4-BE49-F238E27FC236}">
                <a16:creationId xmlns:a16="http://schemas.microsoft.com/office/drawing/2014/main" id="{5DA7CF1C-BBA1-5B74-0197-A0A1448D1246}"/>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851203193"/>
      </p:ext>
    </p:extLst>
  </p:cSld>
  <p:clrMapOvr>
    <a:masterClrMapping/>
  </p:clrMapOvr>
  <p:transition>
    <p:split orient="vert"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51D80-7AF1-6908-55E9-F9EE70D78750}"/>
              </a:ext>
            </a:extLst>
          </p:cNvPr>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Online Image Placeholder 2">
            <a:extLst>
              <a:ext uri="{FF2B5EF4-FFF2-40B4-BE49-F238E27FC236}">
                <a16:creationId xmlns:a16="http://schemas.microsoft.com/office/drawing/2014/main" id="{53CAC47E-F3AB-EF47-2AEB-68F51166D4E8}"/>
              </a:ext>
            </a:extLst>
          </p:cNvPr>
          <p:cNvSpPr>
            <a:spLocks noGrp="1"/>
          </p:cNvSpPr>
          <p:nvPr>
            <p:ph type="clipArt" sz="half" idx="1"/>
          </p:nvPr>
        </p:nvSpPr>
        <p:spPr>
          <a:xfrm>
            <a:off x="457200" y="1600200"/>
            <a:ext cx="4038600" cy="4525963"/>
          </a:xfrm>
        </p:spPr>
        <p:txBody>
          <a:bodyPr/>
          <a:lstStyle/>
          <a:p>
            <a:endParaRPr lang="en-GB"/>
          </a:p>
        </p:txBody>
      </p:sp>
      <p:sp>
        <p:nvSpPr>
          <p:cNvPr id="4" name="Text Placeholder 3">
            <a:extLst>
              <a:ext uri="{FF2B5EF4-FFF2-40B4-BE49-F238E27FC236}">
                <a16:creationId xmlns:a16="http://schemas.microsoft.com/office/drawing/2014/main" id="{CCA0FB38-5701-938D-C70E-1AADDC2D5299}"/>
              </a:ext>
            </a:extLst>
          </p:cNvPr>
          <p:cNvSpPr>
            <a:spLocks noGrp="1"/>
          </p:cNvSpPr>
          <p:nvPr>
            <p:ph type="body"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68C473-6716-41ED-BF4B-45CEAA95F8BC}"/>
              </a:ext>
            </a:extLst>
          </p:cNvPr>
          <p:cNvSpPr>
            <a:spLocks noGrp="1"/>
          </p:cNvSpPr>
          <p:nvPr>
            <p:ph type="dt" sz="half" idx="10"/>
          </p:nvPr>
        </p:nvSpPr>
        <p:spPr>
          <a:xfrm>
            <a:off x="457200" y="6251575"/>
            <a:ext cx="2133600" cy="47625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43BD218-89EB-C2F7-ED03-CEB9F1AF2145}"/>
              </a:ext>
            </a:extLst>
          </p:cNvPr>
          <p:cNvSpPr>
            <a:spLocks noGrp="1"/>
          </p:cNvSpPr>
          <p:nvPr>
            <p:ph type="sldNum" sz="quarter" idx="11"/>
          </p:nvPr>
        </p:nvSpPr>
        <p:spPr>
          <a:xfrm>
            <a:off x="6553200" y="6248400"/>
            <a:ext cx="2133600" cy="476250"/>
          </a:xfrm>
        </p:spPr>
        <p:txBody>
          <a:bodyPr/>
          <a:lstStyle>
            <a:lvl1pPr>
              <a:defRPr/>
            </a:lvl1pPr>
          </a:lstStyle>
          <a:p>
            <a:fld id="{32640508-8EC5-466D-9514-812CA50CE783}" type="slidenum">
              <a:rPr lang="en-US" altLang="en-US"/>
              <a:pPr/>
              <a:t>‹#›</a:t>
            </a:fld>
            <a:endParaRPr lang="en-US" altLang="en-US"/>
          </a:p>
        </p:txBody>
      </p:sp>
      <p:sp>
        <p:nvSpPr>
          <p:cNvPr id="7" name="Footer Placeholder 6">
            <a:extLst>
              <a:ext uri="{FF2B5EF4-FFF2-40B4-BE49-F238E27FC236}">
                <a16:creationId xmlns:a16="http://schemas.microsoft.com/office/drawing/2014/main" id="{91CE488D-ADAA-CE71-9155-DEE73C3713B2}"/>
              </a:ext>
            </a:extLst>
          </p:cNvPr>
          <p:cNvSpPr>
            <a:spLocks noGrp="1"/>
          </p:cNvSpPr>
          <p:nvPr>
            <p:ph type="ftr" sz="quarter" idx="12"/>
          </p:nvPr>
        </p:nvSpPr>
        <p:spPr>
          <a:xfrm>
            <a:off x="3124200" y="6248400"/>
            <a:ext cx="2895600" cy="476250"/>
          </a:xfrm>
        </p:spPr>
        <p:txBody>
          <a:bodyPr/>
          <a:lstStyle>
            <a:lvl1pPr>
              <a:defRPr/>
            </a:lvl1pPr>
          </a:lstStyle>
          <a:p>
            <a:endParaRPr lang="en-US" altLang="en-US"/>
          </a:p>
        </p:txBody>
      </p:sp>
    </p:spTree>
    <p:extLst>
      <p:ext uri="{BB962C8B-B14F-4D97-AF65-F5344CB8AC3E}">
        <p14:creationId xmlns:p14="http://schemas.microsoft.com/office/powerpoint/2010/main" val="3549128281"/>
      </p:ext>
    </p:extLst>
  </p:cSld>
  <p:clrMapOvr>
    <a:masterClrMapping/>
  </p:clrMapOvr>
  <p:transition>
    <p:split orient="vert" dir="in"/>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31746" name="Group 2">
            <a:extLst>
              <a:ext uri="{FF2B5EF4-FFF2-40B4-BE49-F238E27FC236}">
                <a16:creationId xmlns:a16="http://schemas.microsoft.com/office/drawing/2014/main" id="{604D992A-2E0C-E85F-8365-887CC326BC66}"/>
              </a:ext>
            </a:extLst>
          </p:cNvPr>
          <p:cNvGrpSpPr>
            <a:grpSpLocks/>
          </p:cNvGrpSpPr>
          <p:nvPr/>
        </p:nvGrpSpPr>
        <p:grpSpPr bwMode="auto">
          <a:xfrm>
            <a:off x="0" y="2438400"/>
            <a:ext cx="9009063" cy="1052513"/>
            <a:chOff x="0" y="1536"/>
            <a:chExt cx="5675" cy="663"/>
          </a:xfrm>
        </p:grpSpPr>
        <p:grpSp>
          <p:nvGrpSpPr>
            <p:cNvPr id="31747" name="Group 3">
              <a:extLst>
                <a:ext uri="{FF2B5EF4-FFF2-40B4-BE49-F238E27FC236}">
                  <a16:creationId xmlns:a16="http://schemas.microsoft.com/office/drawing/2014/main" id="{BEFBACF1-4063-941C-C3AD-DFB7174B1195}"/>
                </a:ext>
              </a:extLst>
            </p:cNvPr>
            <p:cNvGrpSpPr>
              <a:grpSpLocks/>
            </p:cNvGrpSpPr>
            <p:nvPr/>
          </p:nvGrpSpPr>
          <p:grpSpPr bwMode="auto">
            <a:xfrm>
              <a:off x="183" y="1604"/>
              <a:ext cx="448" cy="299"/>
              <a:chOff x="720" y="336"/>
              <a:chExt cx="624" cy="432"/>
            </a:xfrm>
          </p:grpSpPr>
          <p:sp>
            <p:nvSpPr>
              <p:cNvPr id="31748" name="Rectangle 4">
                <a:extLst>
                  <a:ext uri="{FF2B5EF4-FFF2-40B4-BE49-F238E27FC236}">
                    <a16:creationId xmlns:a16="http://schemas.microsoft.com/office/drawing/2014/main" id="{F2DBE394-CB24-8500-04FA-E87F146390A2}"/>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49" name="Rectangle 5">
                <a:extLst>
                  <a:ext uri="{FF2B5EF4-FFF2-40B4-BE49-F238E27FC236}">
                    <a16:creationId xmlns:a16="http://schemas.microsoft.com/office/drawing/2014/main" id="{61CB7627-B90F-9C26-D1A6-4CFAB628CBFD}"/>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grpSp>
          <p:nvGrpSpPr>
            <p:cNvPr id="31750" name="Group 6">
              <a:extLst>
                <a:ext uri="{FF2B5EF4-FFF2-40B4-BE49-F238E27FC236}">
                  <a16:creationId xmlns:a16="http://schemas.microsoft.com/office/drawing/2014/main" id="{EDE05071-EF8C-3F13-6B01-F0E823FC0493}"/>
                </a:ext>
              </a:extLst>
            </p:cNvPr>
            <p:cNvGrpSpPr>
              <a:grpSpLocks/>
            </p:cNvGrpSpPr>
            <p:nvPr/>
          </p:nvGrpSpPr>
          <p:grpSpPr bwMode="auto">
            <a:xfrm>
              <a:off x="261" y="1870"/>
              <a:ext cx="465" cy="299"/>
              <a:chOff x="912" y="2640"/>
              <a:chExt cx="672" cy="432"/>
            </a:xfrm>
          </p:grpSpPr>
          <p:sp>
            <p:nvSpPr>
              <p:cNvPr id="31751" name="Rectangle 7">
                <a:extLst>
                  <a:ext uri="{FF2B5EF4-FFF2-40B4-BE49-F238E27FC236}">
                    <a16:creationId xmlns:a16="http://schemas.microsoft.com/office/drawing/2014/main" id="{9FAD1C38-E894-2A60-06EB-683F56533D15}"/>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52" name="Rectangle 8">
                <a:extLst>
                  <a:ext uri="{FF2B5EF4-FFF2-40B4-BE49-F238E27FC236}">
                    <a16:creationId xmlns:a16="http://schemas.microsoft.com/office/drawing/2014/main" id="{611054A2-0E30-39AC-EDBA-D00C11B12470}"/>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1753" name="Rectangle 9">
              <a:extLst>
                <a:ext uri="{FF2B5EF4-FFF2-40B4-BE49-F238E27FC236}">
                  <a16:creationId xmlns:a16="http://schemas.microsoft.com/office/drawing/2014/main" id="{244E836C-943A-92FB-4BB0-5B8EB5C7D282}"/>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54" name="Rectangle 10">
              <a:extLst>
                <a:ext uri="{FF2B5EF4-FFF2-40B4-BE49-F238E27FC236}">
                  <a16:creationId xmlns:a16="http://schemas.microsoft.com/office/drawing/2014/main" id="{7EEFAFD6-F73F-0902-B280-2FB12D32F154}"/>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755" name="Rectangle 11">
              <a:extLst>
                <a:ext uri="{FF2B5EF4-FFF2-40B4-BE49-F238E27FC236}">
                  <a16:creationId xmlns:a16="http://schemas.microsoft.com/office/drawing/2014/main" id="{D17BA4C1-0BA7-F006-D553-A410FF7FF592}"/>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1756" name="Rectangle 12">
            <a:extLst>
              <a:ext uri="{FF2B5EF4-FFF2-40B4-BE49-F238E27FC236}">
                <a16:creationId xmlns:a16="http://schemas.microsoft.com/office/drawing/2014/main" id="{61D5AC44-E7F5-341E-4164-60EF67204A44}"/>
              </a:ext>
            </a:extLst>
          </p:cNvPr>
          <p:cNvSpPr>
            <a:spLocks noGrp="1" noChangeArrowheads="1"/>
          </p:cNvSpPr>
          <p:nvPr>
            <p:ph type="ctrTitle"/>
          </p:nvPr>
        </p:nvSpPr>
        <p:spPr>
          <a:xfrm>
            <a:off x="990600" y="1676400"/>
            <a:ext cx="7772400" cy="1462088"/>
          </a:xfrm>
        </p:spPr>
        <p:txBody>
          <a:bodyPr/>
          <a:lstStyle>
            <a:lvl1pPr>
              <a:defRPr/>
            </a:lvl1pPr>
          </a:lstStyle>
          <a:p>
            <a:pPr lvl="0"/>
            <a:r>
              <a:rPr lang="en-US" altLang="en-US" noProof="0"/>
              <a:t>Click to edit Master title style</a:t>
            </a:r>
          </a:p>
        </p:txBody>
      </p:sp>
      <p:sp>
        <p:nvSpPr>
          <p:cNvPr id="31757" name="Rectangle 13">
            <a:extLst>
              <a:ext uri="{FF2B5EF4-FFF2-40B4-BE49-F238E27FC236}">
                <a16:creationId xmlns:a16="http://schemas.microsoft.com/office/drawing/2014/main" id="{34AB191E-3EE2-56F7-74C8-ED23216C548B}"/>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31758" name="Rectangle 14">
            <a:extLst>
              <a:ext uri="{FF2B5EF4-FFF2-40B4-BE49-F238E27FC236}">
                <a16:creationId xmlns:a16="http://schemas.microsoft.com/office/drawing/2014/main" id="{C19B8367-D21A-4F59-9BE4-B01BA5E99E3A}"/>
              </a:ext>
            </a:extLst>
          </p:cNvPr>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ltLang="en-US"/>
          </a:p>
        </p:txBody>
      </p:sp>
      <p:sp>
        <p:nvSpPr>
          <p:cNvPr id="31759" name="Rectangle 15">
            <a:extLst>
              <a:ext uri="{FF2B5EF4-FFF2-40B4-BE49-F238E27FC236}">
                <a16:creationId xmlns:a16="http://schemas.microsoft.com/office/drawing/2014/main" id="{E7B9D7E8-F2EA-DD77-8A87-4949E70E281A}"/>
              </a:ext>
            </a:extLst>
          </p:cNvPr>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ltLang="en-US"/>
          </a:p>
        </p:txBody>
      </p:sp>
      <p:sp>
        <p:nvSpPr>
          <p:cNvPr id="31760" name="Rectangle 16">
            <a:extLst>
              <a:ext uri="{FF2B5EF4-FFF2-40B4-BE49-F238E27FC236}">
                <a16:creationId xmlns:a16="http://schemas.microsoft.com/office/drawing/2014/main" id="{093E7ABF-5B37-EBD5-BC7E-06F0C36D7C34}"/>
              </a:ext>
            </a:extLst>
          </p:cNvPr>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8A80B88F-BB34-45F8-A197-C6E46FFA62DC}" type="slidenum">
              <a:rPr lang="en-US" altLang="en-US"/>
              <a:pPr/>
              <a:t>‹#›</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31756"/>
                                        </p:tgtEl>
                                        <p:attrNameLst>
                                          <p:attrName>style.visibility</p:attrName>
                                        </p:attrNameLst>
                                      </p:cBhvr>
                                      <p:to>
                                        <p:strVal val="visible"/>
                                      </p:to>
                                    </p:set>
                                    <p:anim calcmode="lin" valueType="num">
                                      <p:cBhvr>
                                        <p:cTn id="7" dur="500" fill="hold"/>
                                        <p:tgtEl>
                                          <p:spTgt spid="31756"/>
                                        </p:tgtEl>
                                        <p:attrNameLst>
                                          <p:attrName>ppt_w</p:attrName>
                                        </p:attrNameLst>
                                      </p:cBhvr>
                                      <p:tavLst>
                                        <p:tav tm="0">
                                          <p:val>
                                            <p:fltVal val="0"/>
                                          </p:val>
                                        </p:tav>
                                        <p:tav tm="100000">
                                          <p:val>
                                            <p:strVal val="#ppt_w"/>
                                          </p:val>
                                        </p:tav>
                                      </p:tavLst>
                                    </p:anim>
                                    <p:anim calcmode="lin" valueType="num">
                                      <p:cBhvr>
                                        <p:cTn id="8" dur="500" fill="hold"/>
                                        <p:tgtEl>
                                          <p:spTgt spid="31756"/>
                                        </p:tgtEl>
                                        <p:attrNameLst>
                                          <p:attrName>ppt_h</p:attrName>
                                        </p:attrNameLst>
                                      </p:cBhvr>
                                      <p:tavLst>
                                        <p:tav tm="0">
                                          <p:val>
                                            <p:fltVal val="0"/>
                                          </p:val>
                                        </p:tav>
                                        <p:tav tm="100000">
                                          <p:val>
                                            <p:strVal val="#ppt_h"/>
                                          </p:val>
                                        </p:tav>
                                      </p:tavLst>
                                    </p:anim>
                                    <p:animEffect transition="in" filter="fade">
                                      <p:cBhvr>
                                        <p:cTn id="9" dur="500"/>
                                        <p:tgtEl>
                                          <p:spTgt spid="3175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31757">
                                            <p:txEl>
                                              <p:pRg st="0" end="0"/>
                                            </p:txEl>
                                          </p:spTgt>
                                        </p:tgtEl>
                                        <p:attrNameLst>
                                          <p:attrName>style.visibility</p:attrName>
                                        </p:attrNameLst>
                                      </p:cBhvr>
                                      <p:to>
                                        <p:strVal val="visible"/>
                                      </p:to>
                                    </p:set>
                                    <p:animEffect transition="in" filter="fade">
                                      <p:cBhvr>
                                        <p:cTn id="14" dur="1000">
                                          <p:stCondLst>
                                            <p:cond delay="0"/>
                                          </p:stCondLst>
                                        </p:cTn>
                                        <p:tgtEl>
                                          <p:spTgt spid="317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6" grpId="0"/>
      <p:bldP spid="31757" grpId="0" bui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7D311-4DF5-263B-BFA2-B127B549AB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217A1F-1877-EEE3-C18A-67DC67C9E6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D78B0F-C7CE-39DF-781D-C29310D2F1D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8A2D68C-85B1-B841-EC3A-DF58073F78D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8744E4C-2207-0184-70DF-6250108F9522}"/>
              </a:ext>
            </a:extLst>
          </p:cNvPr>
          <p:cNvSpPr>
            <a:spLocks noGrp="1"/>
          </p:cNvSpPr>
          <p:nvPr>
            <p:ph type="sldNum" sz="quarter" idx="12"/>
          </p:nvPr>
        </p:nvSpPr>
        <p:spPr/>
        <p:txBody>
          <a:bodyPr/>
          <a:lstStyle>
            <a:lvl1pPr>
              <a:defRPr/>
            </a:lvl1pPr>
          </a:lstStyle>
          <a:p>
            <a:fld id="{BDF2FC02-9C5C-4A1F-87DE-705B8487D9C2}" type="slidenum">
              <a:rPr lang="en-US" altLang="en-US"/>
              <a:pPr/>
              <a:t>‹#›</a:t>
            </a:fld>
            <a:endParaRPr lang="en-US" altLang="en-US"/>
          </a:p>
        </p:txBody>
      </p:sp>
    </p:spTree>
    <p:extLst>
      <p:ext uri="{BB962C8B-B14F-4D97-AF65-F5344CB8AC3E}">
        <p14:creationId xmlns:p14="http://schemas.microsoft.com/office/powerpoint/2010/main" val="2584637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1D34E-4A7B-8F09-6392-DD85F7B58445}"/>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2522DA2-73C8-A9E8-F9CA-4E4B6FC0A28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7C1A9BD-9F5D-62AC-E21E-55C01011FBC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E9B003A-64BB-177F-3B79-20E25210ACF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23414BD-4A6B-819B-4021-1FB445212C4F}"/>
              </a:ext>
            </a:extLst>
          </p:cNvPr>
          <p:cNvSpPr>
            <a:spLocks noGrp="1"/>
          </p:cNvSpPr>
          <p:nvPr>
            <p:ph type="sldNum" sz="quarter" idx="12"/>
          </p:nvPr>
        </p:nvSpPr>
        <p:spPr/>
        <p:txBody>
          <a:bodyPr/>
          <a:lstStyle>
            <a:lvl1pPr>
              <a:defRPr/>
            </a:lvl1pPr>
          </a:lstStyle>
          <a:p>
            <a:fld id="{6E956578-54F4-49B4-98C9-68F7E9C45554}" type="slidenum">
              <a:rPr lang="en-US" altLang="en-US"/>
              <a:pPr/>
              <a:t>‹#›</a:t>
            </a:fld>
            <a:endParaRPr lang="en-US" altLang="en-US"/>
          </a:p>
        </p:txBody>
      </p:sp>
    </p:spTree>
    <p:extLst>
      <p:ext uri="{BB962C8B-B14F-4D97-AF65-F5344CB8AC3E}">
        <p14:creationId xmlns:p14="http://schemas.microsoft.com/office/powerpoint/2010/main" val="2953814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C3BED-BBBB-A425-33E7-79472E20945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1806B24-F20D-54FE-7378-25C1F888E46D}"/>
              </a:ext>
            </a:extLst>
          </p:cNvPr>
          <p:cNvSpPr>
            <a:spLocks noGrp="1"/>
          </p:cNvSpPr>
          <p:nvPr>
            <p:ph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1A085F0-7019-776B-AE5C-0EA32C8F3039}"/>
              </a:ext>
            </a:extLst>
          </p:cNvPr>
          <p:cNvSpPr>
            <a:spLocks noGrp="1"/>
          </p:cNvSpPr>
          <p:nvPr>
            <p:ph sz="half" idx="2"/>
          </p:nvPr>
        </p:nvSpPr>
        <p:spPr>
          <a:xfrm>
            <a:off x="51450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247B22D-7D24-C270-4438-1AD0E4FCED70}"/>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603ABD03-1538-B3FC-9862-73619671ED6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B06274E-9DFF-E76A-1A84-A6B7491C676E}"/>
              </a:ext>
            </a:extLst>
          </p:cNvPr>
          <p:cNvSpPr>
            <a:spLocks noGrp="1"/>
          </p:cNvSpPr>
          <p:nvPr>
            <p:ph type="sldNum" sz="quarter" idx="12"/>
          </p:nvPr>
        </p:nvSpPr>
        <p:spPr/>
        <p:txBody>
          <a:bodyPr/>
          <a:lstStyle>
            <a:lvl1pPr>
              <a:defRPr/>
            </a:lvl1pPr>
          </a:lstStyle>
          <a:p>
            <a:fld id="{3A8AC2EF-5A8E-4C9A-8C15-2763DC49EE97}" type="slidenum">
              <a:rPr lang="en-US" altLang="en-US"/>
              <a:pPr/>
              <a:t>‹#›</a:t>
            </a:fld>
            <a:endParaRPr lang="en-US" altLang="en-US"/>
          </a:p>
        </p:txBody>
      </p:sp>
    </p:spTree>
    <p:extLst>
      <p:ext uri="{BB962C8B-B14F-4D97-AF65-F5344CB8AC3E}">
        <p14:creationId xmlns:p14="http://schemas.microsoft.com/office/powerpoint/2010/main" val="15387696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7D4C2-10D6-8425-66FD-3AD614A42574}"/>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2FA80E2-FB3E-C324-A6A8-C22231402A9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8F0198-63E5-3C57-2577-0201C33B2A2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838916C-C1B5-AA7C-CF41-78938DCBA04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6C6301-82A4-C179-DD3E-1EBBDFA5BAD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F645D21-6F79-6091-221B-D6AEC642656D}"/>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4EEF9106-4CF8-B547-DA3B-7727D06DE31A}"/>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4D6DBAF8-29E9-94DB-4D90-CB8C7524C7E8}"/>
              </a:ext>
            </a:extLst>
          </p:cNvPr>
          <p:cNvSpPr>
            <a:spLocks noGrp="1"/>
          </p:cNvSpPr>
          <p:nvPr>
            <p:ph type="sldNum" sz="quarter" idx="12"/>
          </p:nvPr>
        </p:nvSpPr>
        <p:spPr/>
        <p:txBody>
          <a:bodyPr/>
          <a:lstStyle>
            <a:lvl1pPr>
              <a:defRPr/>
            </a:lvl1pPr>
          </a:lstStyle>
          <a:p>
            <a:fld id="{5000AB50-CC6F-4038-BE9A-2663509FD237}" type="slidenum">
              <a:rPr lang="en-US" altLang="en-US"/>
              <a:pPr/>
              <a:t>‹#›</a:t>
            </a:fld>
            <a:endParaRPr lang="en-US" altLang="en-US"/>
          </a:p>
        </p:txBody>
      </p:sp>
    </p:spTree>
    <p:extLst>
      <p:ext uri="{BB962C8B-B14F-4D97-AF65-F5344CB8AC3E}">
        <p14:creationId xmlns:p14="http://schemas.microsoft.com/office/powerpoint/2010/main" val="30589753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BC4C3-8846-A67C-B8F5-4DC93ACD464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12A596A-5E34-1F62-88CC-B24E6E5E16B4}"/>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E9BCAFDF-40C5-9757-1538-8302E7673C54}"/>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32518B35-5BB8-68F6-CF9C-4383AF17D856}"/>
              </a:ext>
            </a:extLst>
          </p:cNvPr>
          <p:cNvSpPr>
            <a:spLocks noGrp="1"/>
          </p:cNvSpPr>
          <p:nvPr>
            <p:ph type="sldNum" sz="quarter" idx="12"/>
          </p:nvPr>
        </p:nvSpPr>
        <p:spPr/>
        <p:txBody>
          <a:bodyPr/>
          <a:lstStyle>
            <a:lvl1pPr>
              <a:defRPr/>
            </a:lvl1pPr>
          </a:lstStyle>
          <a:p>
            <a:fld id="{203FAC58-D3DE-4BB6-89C8-1AE95CA49AA7}" type="slidenum">
              <a:rPr lang="en-US" altLang="en-US"/>
              <a:pPr/>
              <a:t>‹#›</a:t>
            </a:fld>
            <a:endParaRPr lang="en-US" altLang="en-US"/>
          </a:p>
        </p:txBody>
      </p:sp>
    </p:spTree>
    <p:extLst>
      <p:ext uri="{BB962C8B-B14F-4D97-AF65-F5344CB8AC3E}">
        <p14:creationId xmlns:p14="http://schemas.microsoft.com/office/powerpoint/2010/main" val="19163159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CF7803-7F06-E6CB-89E2-AE3924F29B3F}"/>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8B8C2885-0179-3E4B-5FF6-2E45CA231DFD}"/>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D4E7C613-E34F-0EF6-F603-57BA58F94716}"/>
              </a:ext>
            </a:extLst>
          </p:cNvPr>
          <p:cNvSpPr>
            <a:spLocks noGrp="1"/>
          </p:cNvSpPr>
          <p:nvPr>
            <p:ph type="sldNum" sz="quarter" idx="12"/>
          </p:nvPr>
        </p:nvSpPr>
        <p:spPr/>
        <p:txBody>
          <a:bodyPr/>
          <a:lstStyle>
            <a:lvl1pPr>
              <a:defRPr/>
            </a:lvl1pPr>
          </a:lstStyle>
          <a:p>
            <a:fld id="{41AE6C2E-C160-4C5D-BCB7-CD6984E542C2}" type="slidenum">
              <a:rPr lang="en-US" altLang="en-US"/>
              <a:pPr/>
              <a:t>‹#›</a:t>
            </a:fld>
            <a:endParaRPr lang="en-US" altLang="en-US"/>
          </a:p>
        </p:txBody>
      </p:sp>
    </p:spTree>
    <p:extLst>
      <p:ext uri="{BB962C8B-B14F-4D97-AF65-F5344CB8AC3E}">
        <p14:creationId xmlns:p14="http://schemas.microsoft.com/office/powerpoint/2010/main" val="34742925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BDA3A-DB91-6E70-1499-408DE9972DC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89B56EA-27D0-E153-AA9B-1A6FC023A8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46BE1B-0F32-EFDF-203D-724F66207A63}"/>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23737C27-1D4C-C6DC-0D24-81F5A15A3CD5}"/>
              </a:ext>
            </a:extLst>
          </p:cNvPr>
          <p:cNvSpPr>
            <a:spLocks noGrp="1"/>
          </p:cNvSpPr>
          <p:nvPr>
            <p:ph type="sldNum" sz="quarter" idx="11"/>
          </p:nvPr>
        </p:nvSpPr>
        <p:spPr/>
        <p:txBody>
          <a:bodyPr/>
          <a:lstStyle>
            <a:lvl1pPr>
              <a:defRPr/>
            </a:lvl1pPr>
          </a:lstStyle>
          <a:p>
            <a:fld id="{50ACFDF3-2AF8-455C-A3EF-F5BF82677405}" type="slidenum">
              <a:rPr lang="en-US" altLang="en-US"/>
              <a:pPr/>
              <a:t>‹#›</a:t>
            </a:fld>
            <a:endParaRPr lang="en-US" altLang="en-US"/>
          </a:p>
        </p:txBody>
      </p:sp>
      <p:sp>
        <p:nvSpPr>
          <p:cNvPr id="6" name="Footer Placeholder 5">
            <a:extLst>
              <a:ext uri="{FF2B5EF4-FFF2-40B4-BE49-F238E27FC236}">
                <a16:creationId xmlns:a16="http://schemas.microsoft.com/office/drawing/2014/main" id="{2132FCBA-4CD9-0BCC-374D-99FF08960D55}"/>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056259093"/>
      </p:ext>
    </p:extLst>
  </p:cSld>
  <p:clrMapOvr>
    <a:masterClrMapping/>
  </p:clrMapOvr>
  <p:transition>
    <p:split orient="vert" dir="in"/>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4C83D-7F74-3F96-2180-429B46AD9869}"/>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DB6E90F-1D64-DF74-90B2-EC4D048180D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7DBFB33-A858-70A8-51C4-972CAA4CD6A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FBB8EE-A260-C2E6-FD72-6D5C6CEE560B}"/>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EBF72D5-F663-6276-F2C3-E504547DD8B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1AE7542E-CD45-68FF-D310-63531F6389DD}"/>
              </a:ext>
            </a:extLst>
          </p:cNvPr>
          <p:cNvSpPr>
            <a:spLocks noGrp="1"/>
          </p:cNvSpPr>
          <p:nvPr>
            <p:ph type="sldNum" sz="quarter" idx="12"/>
          </p:nvPr>
        </p:nvSpPr>
        <p:spPr/>
        <p:txBody>
          <a:bodyPr/>
          <a:lstStyle>
            <a:lvl1pPr>
              <a:defRPr/>
            </a:lvl1pPr>
          </a:lstStyle>
          <a:p>
            <a:fld id="{E154C9A0-B663-47E2-8954-F6093534C4E2}" type="slidenum">
              <a:rPr lang="en-US" altLang="en-US"/>
              <a:pPr/>
              <a:t>‹#›</a:t>
            </a:fld>
            <a:endParaRPr lang="en-US" altLang="en-US"/>
          </a:p>
        </p:txBody>
      </p:sp>
    </p:spTree>
    <p:extLst>
      <p:ext uri="{BB962C8B-B14F-4D97-AF65-F5344CB8AC3E}">
        <p14:creationId xmlns:p14="http://schemas.microsoft.com/office/powerpoint/2010/main" val="35340201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58C33-2B4C-75BA-6856-B6B471AC8650}"/>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B2EC587-5C8B-4F44-C1D8-68C49FF9714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BCB211F7-4D04-AE46-D3AA-B2D3F33D70C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D07A7D-F72D-D6EE-D08A-12288BEEE5A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B3D1BB9-8AD1-08A5-5255-782E73A89D9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38CD600-5A75-498F-F92B-890D7E0E5E8F}"/>
              </a:ext>
            </a:extLst>
          </p:cNvPr>
          <p:cNvSpPr>
            <a:spLocks noGrp="1"/>
          </p:cNvSpPr>
          <p:nvPr>
            <p:ph type="sldNum" sz="quarter" idx="12"/>
          </p:nvPr>
        </p:nvSpPr>
        <p:spPr/>
        <p:txBody>
          <a:bodyPr/>
          <a:lstStyle>
            <a:lvl1pPr>
              <a:defRPr/>
            </a:lvl1pPr>
          </a:lstStyle>
          <a:p>
            <a:fld id="{871A0FA2-4A15-41CD-91ED-C66793D0AE25}" type="slidenum">
              <a:rPr lang="en-US" altLang="en-US"/>
              <a:pPr/>
              <a:t>‹#›</a:t>
            </a:fld>
            <a:endParaRPr lang="en-US" altLang="en-US"/>
          </a:p>
        </p:txBody>
      </p:sp>
    </p:spTree>
    <p:extLst>
      <p:ext uri="{BB962C8B-B14F-4D97-AF65-F5344CB8AC3E}">
        <p14:creationId xmlns:p14="http://schemas.microsoft.com/office/powerpoint/2010/main" val="17072552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BF69E-4D65-129F-71B5-2DE2BDEDBCC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3E2B22-7D7D-E0F5-7C83-8840550D7A1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1128E0A-3FCF-4346-6ADF-6CB2550A329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CC0AE6A-3474-AC96-5163-EB8B5A2EB22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B540B06-6626-062F-2F29-79503288700F}"/>
              </a:ext>
            </a:extLst>
          </p:cNvPr>
          <p:cNvSpPr>
            <a:spLocks noGrp="1"/>
          </p:cNvSpPr>
          <p:nvPr>
            <p:ph type="sldNum" sz="quarter" idx="12"/>
          </p:nvPr>
        </p:nvSpPr>
        <p:spPr/>
        <p:txBody>
          <a:bodyPr/>
          <a:lstStyle>
            <a:lvl1pPr>
              <a:defRPr/>
            </a:lvl1pPr>
          </a:lstStyle>
          <a:p>
            <a:fld id="{0B04DB17-7FA9-4E74-AE9F-10F6784F52FB}" type="slidenum">
              <a:rPr lang="en-US" altLang="en-US"/>
              <a:pPr/>
              <a:t>‹#›</a:t>
            </a:fld>
            <a:endParaRPr lang="en-US" altLang="en-US"/>
          </a:p>
        </p:txBody>
      </p:sp>
    </p:spTree>
    <p:extLst>
      <p:ext uri="{BB962C8B-B14F-4D97-AF65-F5344CB8AC3E}">
        <p14:creationId xmlns:p14="http://schemas.microsoft.com/office/powerpoint/2010/main" val="25388693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E0ACE02-405D-49ED-D4C7-4A5947EC16C2}"/>
              </a:ext>
            </a:extLst>
          </p:cNvPr>
          <p:cNvSpPr>
            <a:spLocks noGrp="1"/>
          </p:cNvSpPr>
          <p:nvPr>
            <p:ph type="title" orient="vert"/>
          </p:nvPr>
        </p:nvSpPr>
        <p:spPr>
          <a:xfrm>
            <a:off x="7004050" y="214313"/>
            <a:ext cx="1951038" cy="59182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6B75A1A-D5F8-0D73-A14A-4F910A21BCC4}"/>
              </a:ext>
            </a:extLst>
          </p:cNvPr>
          <p:cNvSpPr>
            <a:spLocks noGrp="1"/>
          </p:cNvSpPr>
          <p:nvPr>
            <p:ph type="body" orient="vert" idx="1"/>
          </p:nvPr>
        </p:nvSpPr>
        <p:spPr>
          <a:xfrm>
            <a:off x="1150938" y="214313"/>
            <a:ext cx="5700712" cy="5918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352DED-3AF5-6CDA-DBE6-7CDA73CB8B3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84193F2-2FF8-4D71-1C36-7F774B1B42A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827594B-30F7-9415-86B2-4EA1121CA954}"/>
              </a:ext>
            </a:extLst>
          </p:cNvPr>
          <p:cNvSpPr>
            <a:spLocks noGrp="1"/>
          </p:cNvSpPr>
          <p:nvPr>
            <p:ph type="sldNum" sz="quarter" idx="12"/>
          </p:nvPr>
        </p:nvSpPr>
        <p:spPr/>
        <p:txBody>
          <a:bodyPr/>
          <a:lstStyle>
            <a:lvl1pPr>
              <a:defRPr/>
            </a:lvl1pPr>
          </a:lstStyle>
          <a:p>
            <a:fld id="{4FAA206F-1FC5-437B-9182-13D079C8B344}" type="slidenum">
              <a:rPr lang="en-US" altLang="en-US"/>
              <a:pPr/>
              <a:t>‹#›</a:t>
            </a:fld>
            <a:endParaRPr lang="en-US" altLang="en-US"/>
          </a:p>
        </p:txBody>
      </p:sp>
    </p:spTree>
    <p:extLst>
      <p:ext uri="{BB962C8B-B14F-4D97-AF65-F5344CB8AC3E}">
        <p14:creationId xmlns:p14="http://schemas.microsoft.com/office/powerpoint/2010/main" val="9945384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4A584-6144-A9BF-359A-3E2A83C67C19}"/>
              </a:ext>
            </a:extLst>
          </p:cNvPr>
          <p:cNvSpPr>
            <a:spLocks noGrp="1"/>
          </p:cNvSpPr>
          <p:nvPr>
            <p:ph type="title"/>
          </p:nvPr>
        </p:nvSpPr>
        <p:spPr>
          <a:xfrm>
            <a:off x="1150938" y="214313"/>
            <a:ext cx="7793037" cy="1462087"/>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52588DD-EB6C-DA67-7FE3-D2B3EF8EE5ED}"/>
              </a:ext>
            </a:extLst>
          </p:cNvPr>
          <p:cNvSpPr>
            <a:spLocks noGrp="1"/>
          </p:cNvSpPr>
          <p:nvPr>
            <p:ph type="body"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a:extLst>
              <a:ext uri="{FF2B5EF4-FFF2-40B4-BE49-F238E27FC236}">
                <a16:creationId xmlns:a16="http://schemas.microsoft.com/office/drawing/2014/main" id="{D1CBFC80-C89A-1BF5-1A75-A953B627D285}"/>
              </a:ext>
            </a:extLst>
          </p:cNvPr>
          <p:cNvSpPr>
            <a:spLocks noGrp="1"/>
          </p:cNvSpPr>
          <p:nvPr>
            <p:ph type="clipArt" sz="half" idx="2"/>
          </p:nvPr>
        </p:nvSpPr>
        <p:spPr>
          <a:xfrm>
            <a:off x="5145088" y="2017713"/>
            <a:ext cx="3810000" cy="4114800"/>
          </a:xfrm>
        </p:spPr>
        <p:txBody>
          <a:bodyPr/>
          <a:lstStyle/>
          <a:p>
            <a:endParaRPr lang="en-GB"/>
          </a:p>
        </p:txBody>
      </p:sp>
      <p:sp>
        <p:nvSpPr>
          <p:cNvPr id="5" name="Date Placeholder 4">
            <a:extLst>
              <a:ext uri="{FF2B5EF4-FFF2-40B4-BE49-F238E27FC236}">
                <a16:creationId xmlns:a16="http://schemas.microsoft.com/office/drawing/2014/main" id="{243BA3A9-874A-C258-11A6-BB9A373E9766}"/>
              </a:ext>
            </a:extLst>
          </p:cNvPr>
          <p:cNvSpPr>
            <a:spLocks noGrp="1"/>
          </p:cNvSpPr>
          <p:nvPr>
            <p:ph type="dt" sz="half" idx="10"/>
          </p:nvPr>
        </p:nvSpPr>
        <p:spPr>
          <a:xfrm>
            <a:off x="1162050" y="6243638"/>
            <a:ext cx="19050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B36AA0F-6558-0539-80D6-AED6DCF97E17}"/>
              </a:ext>
            </a:extLst>
          </p:cNvPr>
          <p:cNvSpPr>
            <a:spLocks noGrp="1"/>
          </p:cNvSpPr>
          <p:nvPr>
            <p:ph type="ftr" sz="quarter" idx="11"/>
          </p:nvPr>
        </p:nvSpPr>
        <p:spPr>
          <a:xfrm>
            <a:off x="3657600" y="6243638"/>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7A1259B-9122-85FD-20C5-7D5E78E34E1C}"/>
              </a:ext>
            </a:extLst>
          </p:cNvPr>
          <p:cNvSpPr>
            <a:spLocks noGrp="1"/>
          </p:cNvSpPr>
          <p:nvPr>
            <p:ph type="sldNum" sz="quarter" idx="12"/>
          </p:nvPr>
        </p:nvSpPr>
        <p:spPr>
          <a:xfrm>
            <a:off x="7042150" y="6243638"/>
            <a:ext cx="1905000" cy="457200"/>
          </a:xfrm>
        </p:spPr>
        <p:txBody>
          <a:bodyPr/>
          <a:lstStyle>
            <a:lvl1pPr>
              <a:defRPr/>
            </a:lvl1pPr>
          </a:lstStyle>
          <a:p>
            <a:fld id="{4F0454D5-ECD0-48CB-AB8E-A2C23971148A}" type="slidenum">
              <a:rPr lang="en-US" altLang="en-US"/>
              <a:pPr/>
              <a:t>‹#›</a:t>
            </a:fld>
            <a:endParaRPr lang="en-US" altLang="en-US"/>
          </a:p>
        </p:txBody>
      </p:sp>
    </p:spTree>
    <p:extLst>
      <p:ext uri="{BB962C8B-B14F-4D97-AF65-F5344CB8AC3E}">
        <p14:creationId xmlns:p14="http://schemas.microsoft.com/office/powerpoint/2010/main" val="16350268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EB084B49-51E2-114E-515D-92975A78BD1D}"/>
              </a:ext>
            </a:extLst>
          </p:cNvPr>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US" altLang="en-US" noProof="0"/>
              <a:t>Click to edit Master title style</a:t>
            </a:r>
          </a:p>
        </p:txBody>
      </p:sp>
      <p:sp>
        <p:nvSpPr>
          <p:cNvPr id="35843" name="Rectangle 3">
            <a:extLst>
              <a:ext uri="{FF2B5EF4-FFF2-40B4-BE49-F238E27FC236}">
                <a16:creationId xmlns:a16="http://schemas.microsoft.com/office/drawing/2014/main" id="{E5729358-9F6C-C694-B5F8-D0BDFCF3B363}"/>
              </a:ext>
            </a:extLst>
          </p:cNvPr>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5844" name="Freeform 4">
            <a:extLst>
              <a:ext uri="{FF2B5EF4-FFF2-40B4-BE49-F238E27FC236}">
                <a16:creationId xmlns:a16="http://schemas.microsoft.com/office/drawing/2014/main" id="{99DFDEFC-484E-0E9C-C8B0-B1CC0F323819}"/>
              </a:ext>
            </a:extLst>
          </p:cNvPr>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5845" name="Rectangle 5">
            <a:extLst>
              <a:ext uri="{FF2B5EF4-FFF2-40B4-BE49-F238E27FC236}">
                <a16:creationId xmlns:a16="http://schemas.microsoft.com/office/drawing/2014/main" id="{4A8658E1-E2E2-F12D-C5F1-C3A88F62AE71}"/>
              </a:ext>
            </a:extLst>
          </p:cNvPr>
          <p:cNvSpPr>
            <a:spLocks noGrp="1" noChangeArrowheads="1"/>
          </p:cNvSpPr>
          <p:nvPr>
            <p:ph type="ftr" sz="quarter" idx="3"/>
          </p:nvPr>
        </p:nvSpPr>
        <p:spPr/>
        <p:txBody>
          <a:bodyPr/>
          <a:lstStyle>
            <a:lvl1pPr>
              <a:defRPr/>
            </a:lvl1pPr>
          </a:lstStyle>
          <a:p>
            <a:endParaRPr lang="en-US" altLang="en-US"/>
          </a:p>
        </p:txBody>
      </p:sp>
      <p:sp>
        <p:nvSpPr>
          <p:cNvPr id="35846" name="Rectangle 6">
            <a:extLst>
              <a:ext uri="{FF2B5EF4-FFF2-40B4-BE49-F238E27FC236}">
                <a16:creationId xmlns:a16="http://schemas.microsoft.com/office/drawing/2014/main" id="{1C838F46-3F03-E90A-79E4-A5DAC01039D3}"/>
              </a:ext>
            </a:extLst>
          </p:cNvPr>
          <p:cNvSpPr>
            <a:spLocks noGrp="1" noChangeArrowheads="1"/>
          </p:cNvSpPr>
          <p:nvPr>
            <p:ph type="sldNum" sz="quarter" idx="4"/>
          </p:nvPr>
        </p:nvSpPr>
        <p:spPr/>
        <p:txBody>
          <a:bodyPr/>
          <a:lstStyle>
            <a:lvl1pPr>
              <a:defRPr/>
            </a:lvl1pPr>
          </a:lstStyle>
          <a:p>
            <a:fld id="{C5305209-8743-48A2-AD17-37D77C0BD2B8}" type="slidenum">
              <a:rPr lang="en-US" altLang="en-US"/>
              <a:pPr/>
              <a:t>‹#›</a:t>
            </a:fld>
            <a:endParaRPr lang="en-US" altLang="en-US"/>
          </a:p>
        </p:txBody>
      </p:sp>
      <p:sp>
        <p:nvSpPr>
          <p:cNvPr id="35847" name="Rectangle 7">
            <a:extLst>
              <a:ext uri="{FF2B5EF4-FFF2-40B4-BE49-F238E27FC236}">
                <a16:creationId xmlns:a16="http://schemas.microsoft.com/office/drawing/2014/main" id="{FA084DC1-E639-8448-19BE-0B6DDB6160CA}"/>
              </a:ext>
            </a:extLst>
          </p:cNvPr>
          <p:cNvSpPr>
            <a:spLocks noGrp="1" noChangeArrowheads="1"/>
          </p:cNvSpPr>
          <p:nvPr>
            <p:ph type="dt" sz="quarter" idx="2"/>
          </p:nvPr>
        </p:nvSpPr>
        <p:spPr/>
        <p:txBody>
          <a:bodyPr/>
          <a:lstStyle>
            <a:lvl1pPr>
              <a:defRPr/>
            </a:lvl1pPr>
          </a:lstStyle>
          <a:p>
            <a:endParaRPr lang="en-US" altLang="en-US"/>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2000"/>
                                        <p:tgtEl>
                                          <p:spTgt spid="35842"/>
                                        </p:tgtEl>
                                      </p:cBhvr>
                                    </p:animEffect>
                                  </p:childTnLst>
                                </p:cTn>
                              </p:par>
                              <p:par>
                                <p:cTn id="8" presetID="10" presetClass="entr" presetSubtype="0" fill="hold" nodeType="withEffect">
                                  <p:stCondLst>
                                    <p:cond delay="0"/>
                                  </p:stCondLst>
                                  <p:childTnLst>
                                    <p:set>
                                      <p:cBhvr>
                                        <p:cTn id="9" dur="1" fill="hold">
                                          <p:stCondLst>
                                            <p:cond delay="0"/>
                                          </p:stCondLst>
                                        </p:cTn>
                                        <p:tgtEl>
                                          <p:spTgt spid="35843"/>
                                        </p:tgtEl>
                                        <p:attrNameLst>
                                          <p:attrName>style.visibility</p:attrName>
                                        </p:attrNameLst>
                                      </p:cBhvr>
                                      <p:to>
                                        <p:strVal val="visible"/>
                                      </p:to>
                                    </p:set>
                                    <p:animEffect transition="in" filter="fade">
                                      <p:cBhvr>
                                        <p:cTn id="10" dur="20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DD298-DC1F-83D3-A859-998E04E6516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BC0AAE7-0B98-9C3B-5FB0-EA8434D3E1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A66579-AECE-C507-E072-84F7606B682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D7763BF-A48A-4DE8-4F75-7592E468CBC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F319C3D-521D-D2CA-CD51-822646EA8B03}"/>
              </a:ext>
            </a:extLst>
          </p:cNvPr>
          <p:cNvSpPr>
            <a:spLocks noGrp="1"/>
          </p:cNvSpPr>
          <p:nvPr>
            <p:ph type="sldNum" sz="quarter" idx="12"/>
          </p:nvPr>
        </p:nvSpPr>
        <p:spPr/>
        <p:txBody>
          <a:bodyPr/>
          <a:lstStyle>
            <a:lvl1pPr>
              <a:defRPr/>
            </a:lvl1pPr>
          </a:lstStyle>
          <a:p>
            <a:fld id="{94225527-7DAC-42C3-B7A3-690FA259C3CE}" type="slidenum">
              <a:rPr lang="en-US" altLang="en-US"/>
              <a:pPr/>
              <a:t>‹#›</a:t>
            </a:fld>
            <a:endParaRPr lang="en-US" altLang="en-US"/>
          </a:p>
        </p:txBody>
      </p:sp>
    </p:spTree>
    <p:extLst>
      <p:ext uri="{BB962C8B-B14F-4D97-AF65-F5344CB8AC3E}">
        <p14:creationId xmlns:p14="http://schemas.microsoft.com/office/powerpoint/2010/main" val="294665021"/>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1B386-DEF8-0E65-15AD-5FC20B702E7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880514F-C014-AD04-CD23-E7EB9766794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A1D75C3-BD36-9BB0-F260-82043CB1EA3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8262869-B57B-FB94-FBE2-A517EEBF6FC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9066366-C4B1-DF53-215B-38C56A6F00A6}"/>
              </a:ext>
            </a:extLst>
          </p:cNvPr>
          <p:cNvSpPr>
            <a:spLocks noGrp="1"/>
          </p:cNvSpPr>
          <p:nvPr>
            <p:ph type="sldNum" sz="quarter" idx="12"/>
          </p:nvPr>
        </p:nvSpPr>
        <p:spPr/>
        <p:txBody>
          <a:bodyPr/>
          <a:lstStyle>
            <a:lvl1pPr>
              <a:defRPr/>
            </a:lvl1pPr>
          </a:lstStyle>
          <a:p>
            <a:fld id="{8C9D15C3-9E61-40F7-91A7-CD7383BF94CF}" type="slidenum">
              <a:rPr lang="en-US" altLang="en-US"/>
              <a:pPr/>
              <a:t>‹#›</a:t>
            </a:fld>
            <a:endParaRPr lang="en-US" altLang="en-US"/>
          </a:p>
        </p:txBody>
      </p:sp>
    </p:spTree>
    <p:extLst>
      <p:ext uri="{BB962C8B-B14F-4D97-AF65-F5344CB8AC3E}">
        <p14:creationId xmlns:p14="http://schemas.microsoft.com/office/powerpoint/2010/main" val="913301909"/>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349A7-9663-30D5-1ECF-21C488F8881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5765535-B2B2-50DF-2C92-52E50B189BA8}"/>
              </a:ext>
            </a:extLst>
          </p:cNvPr>
          <p:cNvSpPr>
            <a:spLocks noGrp="1"/>
          </p:cNvSpPr>
          <p:nvPr>
            <p:ph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DD3DE1A-2AFE-41F4-D301-9A2006C3CD5D}"/>
              </a:ext>
            </a:extLst>
          </p:cNvPr>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F151C07-5F35-998B-3E4B-FB554BFCE27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D1B43412-D608-49CD-42B4-0E128E99FFA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4978C2A-2CDB-9D02-7D4D-8A532CD81379}"/>
              </a:ext>
            </a:extLst>
          </p:cNvPr>
          <p:cNvSpPr>
            <a:spLocks noGrp="1"/>
          </p:cNvSpPr>
          <p:nvPr>
            <p:ph type="sldNum" sz="quarter" idx="12"/>
          </p:nvPr>
        </p:nvSpPr>
        <p:spPr/>
        <p:txBody>
          <a:bodyPr/>
          <a:lstStyle>
            <a:lvl1pPr>
              <a:defRPr/>
            </a:lvl1pPr>
          </a:lstStyle>
          <a:p>
            <a:fld id="{9FCFB514-C52D-465E-AC95-5CFC48E36CEA}" type="slidenum">
              <a:rPr lang="en-US" altLang="en-US"/>
              <a:pPr/>
              <a:t>‹#›</a:t>
            </a:fld>
            <a:endParaRPr lang="en-US" altLang="en-US"/>
          </a:p>
        </p:txBody>
      </p:sp>
    </p:spTree>
    <p:extLst>
      <p:ext uri="{BB962C8B-B14F-4D97-AF65-F5344CB8AC3E}">
        <p14:creationId xmlns:p14="http://schemas.microsoft.com/office/powerpoint/2010/main" val="3669602546"/>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7412B-83F0-C438-EBCD-45392A13463D}"/>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F1EB7AB-52FA-E0CF-E20A-1ED34FF8E50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294DDEE-91EE-0937-E811-D3E2C20EE08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215AE54-AFD0-C59A-4636-CC94B01412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B95DED-2C1D-701E-C248-6D4FCD366F4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90D1F94-469C-B28C-9B07-9C9D24536210}"/>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3AD51D75-7D5B-55AA-AD09-19EAFC40AA21}"/>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36A08960-7F5D-A829-6C9A-E3B4BFC03F47}"/>
              </a:ext>
            </a:extLst>
          </p:cNvPr>
          <p:cNvSpPr>
            <a:spLocks noGrp="1"/>
          </p:cNvSpPr>
          <p:nvPr>
            <p:ph type="sldNum" sz="quarter" idx="12"/>
          </p:nvPr>
        </p:nvSpPr>
        <p:spPr/>
        <p:txBody>
          <a:bodyPr/>
          <a:lstStyle>
            <a:lvl1pPr>
              <a:defRPr/>
            </a:lvl1pPr>
          </a:lstStyle>
          <a:p>
            <a:fld id="{21F8FEE6-4013-4AAA-97A8-E71C93D03FF7}" type="slidenum">
              <a:rPr lang="en-US" altLang="en-US"/>
              <a:pPr/>
              <a:t>‹#›</a:t>
            </a:fld>
            <a:endParaRPr lang="en-US" altLang="en-US"/>
          </a:p>
        </p:txBody>
      </p:sp>
    </p:spTree>
    <p:extLst>
      <p:ext uri="{BB962C8B-B14F-4D97-AF65-F5344CB8AC3E}">
        <p14:creationId xmlns:p14="http://schemas.microsoft.com/office/powerpoint/2010/main" val="410877007"/>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5ACD8-206A-C36A-3F53-1AAA14DB0F1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2A794B2-3426-F413-2C06-618F62BF5A7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89E42FD-DE73-47BE-7E4E-02FFBFB799C1}"/>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0DF92BB7-A465-4719-D2BB-6B0BA1842BA2}"/>
              </a:ext>
            </a:extLst>
          </p:cNvPr>
          <p:cNvSpPr>
            <a:spLocks noGrp="1"/>
          </p:cNvSpPr>
          <p:nvPr>
            <p:ph type="sldNum" sz="quarter" idx="11"/>
          </p:nvPr>
        </p:nvSpPr>
        <p:spPr/>
        <p:txBody>
          <a:bodyPr/>
          <a:lstStyle>
            <a:lvl1pPr>
              <a:defRPr/>
            </a:lvl1pPr>
          </a:lstStyle>
          <a:p>
            <a:fld id="{B5AFF8C4-9D07-48E6-91BE-86088D98BE65}" type="slidenum">
              <a:rPr lang="en-US" altLang="en-US"/>
              <a:pPr/>
              <a:t>‹#›</a:t>
            </a:fld>
            <a:endParaRPr lang="en-US" altLang="en-US"/>
          </a:p>
        </p:txBody>
      </p:sp>
      <p:sp>
        <p:nvSpPr>
          <p:cNvPr id="6" name="Footer Placeholder 5">
            <a:extLst>
              <a:ext uri="{FF2B5EF4-FFF2-40B4-BE49-F238E27FC236}">
                <a16:creationId xmlns:a16="http://schemas.microsoft.com/office/drawing/2014/main" id="{A390FDCC-FF4C-26F6-432A-3B6592104FB6}"/>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733363316"/>
      </p:ext>
    </p:extLst>
  </p:cSld>
  <p:clrMapOvr>
    <a:masterClrMapping/>
  </p:clrMapOvr>
  <p:transition>
    <p:split orient="vert" dir="in"/>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0A6EB-D992-5CA1-EBB0-0438A3BFFBA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2A14CF-8D92-3DD0-2080-5675F49DB3FA}"/>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8779F447-1E2F-DE49-AE50-A90D1B86E414}"/>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41BB017B-80F8-B9FC-28C8-785D4C467B52}"/>
              </a:ext>
            </a:extLst>
          </p:cNvPr>
          <p:cNvSpPr>
            <a:spLocks noGrp="1"/>
          </p:cNvSpPr>
          <p:nvPr>
            <p:ph type="sldNum" sz="quarter" idx="12"/>
          </p:nvPr>
        </p:nvSpPr>
        <p:spPr/>
        <p:txBody>
          <a:bodyPr/>
          <a:lstStyle>
            <a:lvl1pPr>
              <a:defRPr/>
            </a:lvl1pPr>
          </a:lstStyle>
          <a:p>
            <a:fld id="{75A2C1E8-2FDE-46C3-B2F6-59F7CDE3C2DA}" type="slidenum">
              <a:rPr lang="en-US" altLang="en-US"/>
              <a:pPr/>
              <a:t>‹#›</a:t>
            </a:fld>
            <a:endParaRPr lang="en-US" altLang="en-US"/>
          </a:p>
        </p:txBody>
      </p:sp>
    </p:spTree>
    <p:extLst>
      <p:ext uri="{BB962C8B-B14F-4D97-AF65-F5344CB8AC3E}">
        <p14:creationId xmlns:p14="http://schemas.microsoft.com/office/powerpoint/2010/main" val="1902166308"/>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6C7F2F-513E-C8CA-36DD-74A09D818ADC}"/>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2CAB3919-0CD9-825B-1351-1D840B4D473C}"/>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1B68EA58-966C-16C2-A437-2CF49312FF3A}"/>
              </a:ext>
            </a:extLst>
          </p:cNvPr>
          <p:cNvSpPr>
            <a:spLocks noGrp="1"/>
          </p:cNvSpPr>
          <p:nvPr>
            <p:ph type="sldNum" sz="quarter" idx="12"/>
          </p:nvPr>
        </p:nvSpPr>
        <p:spPr/>
        <p:txBody>
          <a:bodyPr/>
          <a:lstStyle>
            <a:lvl1pPr>
              <a:defRPr/>
            </a:lvl1pPr>
          </a:lstStyle>
          <a:p>
            <a:fld id="{6EBD0EF2-94B9-4817-BD3F-3FF7E2CAA0A7}" type="slidenum">
              <a:rPr lang="en-US" altLang="en-US"/>
              <a:pPr/>
              <a:t>‹#›</a:t>
            </a:fld>
            <a:endParaRPr lang="en-US" altLang="en-US"/>
          </a:p>
        </p:txBody>
      </p:sp>
    </p:spTree>
    <p:extLst>
      <p:ext uri="{BB962C8B-B14F-4D97-AF65-F5344CB8AC3E}">
        <p14:creationId xmlns:p14="http://schemas.microsoft.com/office/powerpoint/2010/main" val="171523112"/>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41FF1-9CDD-1BF4-E57A-B981773FEB4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1F49316-CC21-AF73-2054-B6105DFE478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273C0F0-7193-FEB8-FA7B-719751A4F0B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4C03FB-5F1E-A665-BED3-9F7352AA3C0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4F15D70-DF4C-8E4C-41AD-04EA1B215E3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6D76648-F16F-EC0D-B615-40A1579F812E}"/>
              </a:ext>
            </a:extLst>
          </p:cNvPr>
          <p:cNvSpPr>
            <a:spLocks noGrp="1"/>
          </p:cNvSpPr>
          <p:nvPr>
            <p:ph type="sldNum" sz="quarter" idx="12"/>
          </p:nvPr>
        </p:nvSpPr>
        <p:spPr/>
        <p:txBody>
          <a:bodyPr/>
          <a:lstStyle>
            <a:lvl1pPr>
              <a:defRPr/>
            </a:lvl1pPr>
          </a:lstStyle>
          <a:p>
            <a:fld id="{2DA7537A-6999-48AE-B811-4570F8052248}" type="slidenum">
              <a:rPr lang="en-US" altLang="en-US"/>
              <a:pPr/>
              <a:t>‹#›</a:t>
            </a:fld>
            <a:endParaRPr lang="en-US" altLang="en-US"/>
          </a:p>
        </p:txBody>
      </p:sp>
    </p:spTree>
    <p:extLst>
      <p:ext uri="{BB962C8B-B14F-4D97-AF65-F5344CB8AC3E}">
        <p14:creationId xmlns:p14="http://schemas.microsoft.com/office/powerpoint/2010/main" val="1658949580"/>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2CD74-B448-A129-7A78-E3347864C80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4F35C25-2675-586F-C11C-6A89CF30522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A39895C-F36E-8D7C-C9D6-ED936B49C6A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A94218-7A83-7F66-9660-3B58838AEF4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493F55E6-62DF-2DEC-A4CC-11FE7676937F}"/>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5C014D9-AFFC-F590-C290-26883B845C00}"/>
              </a:ext>
            </a:extLst>
          </p:cNvPr>
          <p:cNvSpPr>
            <a:spLocks noGrp="1"/>
          </p:cNvSpPr>
          <p:nvPr>
            <p:ph type="sldNum" sz="quarter" idx="12"/>
          </p:nvPr>
        </p:nvSpPr>
        <p:spPr/>
        <p:txBody>
          <a:bodyPr/>
          <a:lstStyle>
            <a:lvl1pPr>
              <a:defRPr/>
            </a:lvl1pPr>
          </a:lstStyle>
          <a:p>
            <a:fld id="{21CD13E8-816E-4642-8F80-D4AD93DD3356}" type="slidenum">
              <a:rPr lang="en-US" altLang="en-US"/>
              <a:pPr/>
              <a:t>‹#›</a:t>
            </a:fld>
            <a:endParaRPr lang="en-US" altLang="en-US"/>
          </a:p>
        </p:txBody>
      </p:sp>
    </p:spTree>
    <p:extLst>
      <p:ext uri="{BB962C8B-B14F-4D97-AF65-F5344CB8AC3E}">
        <p14:creationId xmlns:p14="http://schemas.microsoft.com/office/powerpoint/2010/main" val="561686943"/>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B587A-28CB-9761-3C88-1530A8C01F9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12168C5-9A67-48F9-2A05-2207C86AFE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3F98BF-A67D-37BC-FAB8-CC297CCF922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58546F9-4C3D-F878-5D2C-38A521B9A13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0608756-C0AD-A3FB-9C92-EA16A08C11DE}"/>
              </a:ext>
            </a:extLst>
          </p:cNvPr>
          <p:cNvSpPr>
            <a:spLocks noGrp="1"/>
          </p:cNvSpPr>
          <p:nvPr>
            <p:ph type="sldNum" sz="quarter" idx="12"/>
          </p:nvPr>
        </p:nvSpPr>
        <p:spPr/>
        <p:txBody>
          <a:bodyPr/>
          <a:lstStyle>
            <a:lvl1pPr>
              <a:defRPr/>
            </a:lvl1pPr>
          </a:lstStyle>
          <a:p>
            <a:fld id="{CF4B11FA-9CC9-4D1F-B0E2-7B09F7E86F77}" type="slidenum">
              <a:rPr lang="en-US" altLang="en-US"/>
              <a:pPr/>
              <a:t>‹#›</a:t>
            </a:fld>
            <a:endParaRPr lang="en-US" altLang="en-US"/>
          </a:p>
        </p:txBody>
      </p:sp>
    </p:spTree>
    <p:extLst>
      <p:ext uri="{BB962C8B-B14F-4D97-AF65-F5344CB8AC3E}">
        <p14:creationId xmlns:p14="http://schemas.microsoft.com/office/powerpoint/2010/main" val="3134879078"/>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A9ED57-20B3-E91F-DAC6-51B5E1F2FF84}"/>
              </a:ext>
            </a:extLst>
          </p:cNvPr>
          <p:cNvSpPr>
            <a:spLocks noGrp="1"/>
          </p:cNvSpPr>
          <p:nvPr>
            <p:ph type="title" orient="vert"/>
          </p:nvPr>
        </p:nvSpPr>
        <p:spPr>
          <a:xfrm>
            <a:off x="6629400" y="292100"/>
            <a:ext cx="2057400" cy="57277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42F123-97DA-19C8-6151-F57A6B143B80}"/>
              </a:ext>
            </a:extLst>
          </p:cNvPr>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4EC92B-E66C-9268-1B71-3F8ED9C414E2}"/>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900B58A-B8D1-85F5-95B4-C191BAB7644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FF6FACA-B9C6-36C6-B17D-714D922DF4D7}"/>
              </a:ext>
            </a:extLst>
          </p:cNvPr>
          <p:cNvSpPr>
            <a:spLocks noGrp="1"/>
          </p:cNvSpPr>
          <p:nvPr>
            <p:ph type="sldNum" sz="quarter" idx="12"/>
          </p:nvPr>
        </p:nvSpPr>
        <p:spPr/>
        <p:txBody>
          <a:bodyPr/>
          <a:lstStyle>
            <a:lvl1pPr>
              <a:defRPr/>
            </a:lvl1pPr>
          </a:lstStyle>
          <a:p>
            <a:fld id="{C8E21404-3492-4368-9F6D-788982850CA7}" type="slidenum">
              <a:rPr lang="en-US" altLang="en-US"/>
              <a:pPr/>
              <a:t>‹#›</a:t>
            </a:fld>
            <a:endParaRPr lang="en-US" altLang="en-US"/>
          </a:p>
        </p:txBody>
      </p:sp>
    </p:spTree>
    <p:extLst>
      <p:ext uri="{BB962C8B-B14F-4D97-AF65-F5344CB8AC3E}">
        <p14:creationId xmlns:p14="http://schemas.microsoft.com/office/powerpoint/2010/main" val="3218322266"/>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55298" name="Group 2">
            <a:extLst>
              <a:ext uri="{FF2B5EF4-FFF2-40B4-BE49-F238E27FC236}">
                <a16:creationId xmlns:a16="http://schemas.microsoft.com/office/drawing/2014/main" id="{FD8E0B28-41E8-31D6-29DF-F0E71E1E2ECC}"/>
              </a:ext>
            </a:extLst>
          </p:cNvPr>
          <p:cNvGrpSpPr>
            <a:grpSpLocks/>
          </p:cNvGrpSpPr>
          <p:nvPr/>
        </p:nvGrpSpPr>
        <p:grpSpPr bwMode="auto">
          <a:xfrm>
            <a:off x="0" y="0"/>
            <a:ext cx="8458200" cy="5943600"/>
            <a:chOff x="0" y="0"/>
            <a:chExt cx="5328" cy="3744"/>
          </a:xfrm>
        </p:grpSpPr>
        <p:sp>
          <p:nvSpPr>
            <p:cNvPr id="55299" name="Freeform 3">
              <a:extLst>
                <a:ext uri="{FF2B5EF4-FFF2-40B4-BE49-F238E27FC236}">
                  <a16:creationId xmlns:a16="http://schemas.microsoft.com/office/drawing/2014/main" id="{972F6B97-A66F-F7C6-487F-A5151A1DBCF4}"/>
                </a:ext>
              </a:extLst>
            </p:cNvPr>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55300" name="Freeform 4">
              <a:extLst>
                <a:ext uri="{FF2B5EF4-FFF2-40B4-BE49-F238E27FC236}">
                  <a16:creationId xmlns:a16="http://schemas.microsoft.com/office/drawing/2014/main" id="{5759E31E-6E84-9531-9D62-27FA02E8D310}"/>
                </a:ext>
              </a:extLst>
            </p:cNvPr>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Lst>
              <a:ahLst/>
              <a:cxnLst>
                <a:cxn ang="0">
                  <a:pos x="T0" y="T1"/>
                </a:cxn>
                <a:cxn ang="0">
                  <a:pos x="T2" y="T3"/>
                </a:cxn>
                <a:cxn ang="0">
                  <a:pos x="T4" y="T5"/>
                </a:cxn>
                <a:cxn ang="0">
                  <a:pos x="T6" y="T7"/>
                </a:cxn>
                <a:cxn ang="0">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55301" name="Rectangle 5">
            <a:extLst>
              <a:ext uri="{FF2B5EF4-FFF2-40B4-BE49-F238E27FC236}">
                <a16:creationId xmlns:a16="http://schemas.microsoft.com/office/drawing/2014/main" id="{AE4B81CE-97A9-0DF9-B2AC-6681CDC6D7B1}"/>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55302" name="Rectangle 6">
            <a:extLst>
              <a:ext uri="{FF2B5EF4-FFF2-40B4-BE49-F238E27FC236}">
                <a16:creationId xmlns:a16="http://schemas.microsoft.com/office/drawing/2014/main" id="{A36BCF99-269F-DA71-FEFD-C5B24B11BAEA}"/>
              </a:ext>
            </a:extLst>
          </p:cNvPr>
          <p:cNvSpPr>
            <a:spLocks noGrp="1" noChangeArrowheads="1"/>
          </p:cNvSpPr>
          <p:nvPr>
            <p:ph type="dt" sz="quarter" idx="2"/>
          </p:nvPr>
        </p:nvSpPr>
        <p:spPr/>
        <p:txBody>
          <a:bodyPr/>
          <a:lstStyle>
            <a:lvl1pPr>
              <a:defRPr/>
            </a:lvl1pPr>
          </a:lstStyle>
          <a:p>
            <a:endParaRPr lang="en-US" altLang="en-US"/>
          </a:p>
        </p:txBody>
      </p:sp>
      <p:sp>
        <p:nvSpPr>
          <p:cNvPr id="55303" name="Rectangle 7">
            <a:extLst>
              <a:ext uri="{FF2B5EF4-FFF2-40B4-BE49-F238E27FC236}">
                <a16:creationId xmlns:a16="http://schemas.microsoft.com/office/drawing/2014/main" id="{2891ABB7-240D-D14A-C55E-1F57F055DFDC}"/>
              </a:ext>
            </a:extLst>
          </p:cNvPr>
          <p:cNvSpPr>
            <a:spLocks noGrp="1" noChangeArrowheads="1"/>
          </p:cNvSpPr>
          <p:nvPr>
            <p:ph type="ftr" sz="quarter" idx="3"/>
          </p:nvPr>
        </p:nvSpPr>
        <p:spPr/>
        <p:txBody>
          <a:bodyPr/>
          <a:lstStyle>
            <a:lvl1pPr>
              <a:defRPr/>
            </a:lvl1pPr>
          </a:lstStyle>
          <a:p>
            <a:endParaRPr lang="en-US" altLang="en-US"/>
          </a:p>
        </p:txBody>
      </p:sp>
      <p:sp>
        <p:nvSpPr>
          <p:cNvPr id="55304" name="Rectangle 8">
            <a:extLst>
              <a:ext uri="{FF2B5EF4-FFF2-40B4-BE49-F238E27FC236}">
                <a16:creationId xmlns:a16="http://schemas.microsoft.com/office/drawing/2014/main" id="{451350E5-4DD1-9ECA-6E77-4BF8D3F788BF}"/>
              </a:ext>
            </a:extLst>
          </p:cNvPr>
          <p:cNvSpPr>
            <a:spLocks noGrp="1" noChangeArrowheads="1"/>
          </p:cNvSpPr>
          <p:nvPr>
            <p:ph type="sldNum" sz="quarter" idx="4"/>
          </p:nvPr>
        </p:nvSpPr>
        <p:spPr/>
        <p:txBody>
          <a:bodyPr/>
          <a:lstStyle>
            <a:lvl1pPr>
              <a:defRPr/>
            </a:lvl1pPr>
          </a:lstStyle>
          <a:p>
            <a:fld id="{9BA26E82-1247-4933-9B09-DE18E7A7936F}" type="slidenum">
              <a:rPr lang="en-US" altLang="en-US"/>
              <a:pPr/>
              <a:t>‹#›</a:t>
            </a:fld>
            <a:endParaRPr lang="en-US" altLang="en-US"/>
          </a:p>
        </p:txBody>
      </p:sp>
      <p:sp>
        <p:nvSpPr>
          <p:cNvPr id="55305" name="Rectangle 9">
            <a:extLst>
              <a:ext uri="{FF2B5EF4-FFF2-40B4-BE49-F238E27FC236}">
                <a16:creationId xmlns:a16="http://schemas.microsoft.com/office/drawing/2014/main" id="{005DC1FA-8449-A523-FCB5-C9D632440330}"/>
              </a:ext>
            </a:extLst>
          </p:cNvPr>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altLang="en-US" noProof="0"/>
              <a:t>Click to edit Master title style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55305"/>
                                        </p:tgtEl>
                                        <p:attrNameLst>
                                          <p:attrName>style.visibility</p:attrName>
                                        </p:attrNameLst>
                                      </p:cBhvr>
                                      <p:to>
                                        <p:strVal val="visible"/>
                                      </p:to>
                                    </p:set>
                                    <p:anim calcmode="lin" valueType="num">
                                      <p:cBhvr>
                                        <p:cTn id="7" dur="500" fill="hold"/>
                                        <p:tgtEl>
                                          <p:spTgt spid="55305"/>
                                        </p:tgtEl>
                                        <p:attrNameLst>
                                          <p:attrName>ppt_w</p:attrName>
                                        </p:attrNameLst>
                                      </p:cBhvr>
                                      <p:tavLst>
                                        <p:tav tm="0">
                                          <p:val>
                                            <p:fltVal val="0"/>
                                          </p:val>
                                        </p:tav>
                                        <p:tav tm="100000">
                                          <p:val>
                                            <p:strVal val="#ppt_w"/>
                                          </p:val>
                                        </p:tav>
                                      </p:tavLst>
                                    </p:anim>
                                    <p:anim calcmode="lin" valueType="num">
                                      <p:cBhvr>
                                        <p:cTn id="8" dur="500" fill="hold"/>
                                        <p:tgtEl>
                                          <p:spTgt spid="55305"/>
                                        </p:tgtEl>
                                        <p:attrNameLst>
                                          <p:attrName>ppt_h</p:attrName>
                                        </p:attrNameLst>
                                      </p:cBhvr>
                                      <p:tavLst>
                                        <p:tav tm="0">
                                          <p:val>
                                            <p:fltVal val="0"/>
                                          </p:val>
                                        </p:tav>
                                        <p:tav tm="100000">
                                          <p:val>
                                            <p:strVal val="#ppt_h"/>
                                          </p:val>
                                        </p:tav>
                                      </p:tavLst>
                                    </p:anim>
                                    <p:anim calcmode="lin" valueType="num">
                                      <p:cBhvr>
                                        <p:cTn id="9" dur="500" fill="hold"/>
                                        <p:tgtEl>
                                          <p:spTgt spid="55305"/>
                                        </p:tgtEl>
                                        <p:attrNameLst>
                                          <p:attrName>style.rotation</p:attrName>
                                        </p:attrNameLst>
                                      </p:cBhvr>
                                      <p:tavLst>
                                        <p:tav tm="0">
                                          <p:val>
                                            <p:fltVal val="360"/>
                                          </p:val>
                                        </p:tav>
                                        <p:tav tm="100000">
                                          <p:val>
                                            <p:fltVal val="0"/>
                                          </p:val>
                                        </p:tav>
                                      </p:tavLst>
                                    </p:anim>
                                    <p:animEffect transition="in" filter="fade">
                                      <p:cBhvr>
                                        <p:cTn id="10" dur="500"/>
                                        <p:tgtEl>
                                          <p:spTgt spid="5530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nodeType="clickEffect">
                                  <p:stCondLst>
                                    <p:cond delay="0"/>
                                  </p:stCondLst>
                                  <p:iterate type="lt">
                                    <p:tmPct val="10000"/>
                                  </p:iterate>
                                  <p:childTnLst>
                                    <p:set>
                                      <p:cBhvr>
                                        <p:cTn id="14" dur="1" fill="hold">
                                          <p:stCondLst>
                                            <p:cond delay="0"/>
                                          </p:stCondLst>
                                        </p:cTn>
                                        <p:tgtEl>
                                          <p:spTgt spid="55301">
                                            <p:txEl>
                                              <p:pRg st="0" end="0"/>
                                            </p:txEl>
                                          </p:spTgt>
                                        </p:tgtEl>
                                        <p:attrNameLst>
                                          <p:attrName>style.visibility</p:attrName>
                                        </p:attrNameLst>
                                      </p:cBhvr>
                                      <p:to>
                                        <p:strVal val="visible"/>
                                      </p:to>
                                    </p:set>
                                    <p:anim calcmode="lin" valueType="num">
                                      <p:cBhvr>
                                        <p:cTn id="15" dur="500" fill="hold"/>
                                        <p:tgtEl>
                                          <p:spTgt spid="55301">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5301">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5301">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53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build="p"/>
      <p:bldP spid="55305" grpId="0"/>
    </p:bld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62D81-6946-381E-06CC-13B42738B00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3EEED74-963D-521E-EF68-6D2B272D57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AFC449C-0FE8-8B2F-0E39-CC27015D937F}"/>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EC76CCE-1023-0A0C-D28A-2149ABA190A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ABE6CD4-6874-A933-99C5-A1F4E2E1A254}"/>
              </a:ext>
            </a:extLst>
          </p:cNvPr>
          <p:cNvSpPr>
            <a:spLocks noGrp="1"/>
          </p:cNvSpPr>
          <p:nvPr>
            <p:ph type="sldNum" sz="quarter" idx="12"/>
          </p:nvPr>
        </p:nvSpPr>
        <p:spPr/>
        <p:txBody>
          <a:bodyPr/>
          <a:lstStyle>
            <a:lvl1pPr>
              <a:defRPr/>
            </a:lvl1pPr>
          </a:lstStyle>
          <a:p>
            <a:fld id="{D3E61029-D0DC-4A46-AE58-E6D378D61660}" type="slidenum">
              <a:rPr lang="en-US" altLang="en-US"/>
              <a:pPr/>
              <a:t>‹#›</a:t>
            </a:fld>
            <a:endParaRPr lang="en-US" altLang="en-US"/>
          </a:p>
        </p:txBody>
      </p:sp>
    </p:spTree>
    <p:extLst>
      <p:ext uri="{BB962C8B-B14F-4D97-AF65-F5344CB8AC3E}">
        <p14:creationId xmlns:p14="http://schemas.microsoft.com/office/powerpoint/2010/main" val="2966684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FC551-182B-EDFB-A4AC-CC39574BDEF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5FC060C-A04D-877E-6139-D9711DCFBED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C9EB72C-E027-FA98-0196-8BB478DDEF24}"/>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6FBB2AF-DA84-A414-FEC2-C4CF57B33CA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3CAF54E-9FA8-05E5-F535-62CAB515D558}"/>
              </a:ext>
            </a:extLst>
          </p:cNvPr>
          <p:cNvSpPr>
            <a:spLocks noGrp="1"/>
          </p:cNvSpPr>
          <p:nvPr>
            <p:ph type="sldNum" sz="quarter" idx="12"/>
          </p:nvPr>
        </p:nvSpPr>
        <p:spPr/>
        <p:txBody>
          <a:bodyPr/>
          <a:lstStyle>
            <a:lvl1pPr>
              <a:defRPr/>
            </a:lvl1pPr>
          </a:lstStyle>
          <a:p>
            <a:fld id="{3CF02690-2626-4FC9-89C8-71D409EC37EF}" type="slidenum">
              <a:rPr lang="en-US" altLang="en-US"/>
              <a:pPr/>
              <a:t>‹#›</a:t>
            </a:fld>
            <a:endParaRPr lang="en-US" altLang="en-US"/>
          </a:p>
        </p:txBody>
      </p:sp>
    </p:spTree>
    <p:extLst>
      <p:ext uri="{BB962C8B-B14F-4D97-AF65-F5344CB8AC3E}">
        <p14:creationId xmlns:p14="http://schemas.microsoft.com/office/powerpoint/2010/main" val="390361597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45B35-1E49-71EF-8C75-706F1FF0462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07441E7-CABA-8F72-2E81-6F543B4BB2E5}"/>
              </a:ext>
            </a:extLst>
          </p:cNvPr>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33A5EDA-23CE-DEEC-A237-60F9957066E7}"/>
              </a:ext>
            </a:extLst>
          </p:cNvPr>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13A6FE1-66A2-2F23-4E0A-8638BD2F6BB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3E3E490-92BE-72EE-2997-34FA61CF05B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D6F35D4-1205-4ECC-CCF5-490AEA2220F1}"/>
              </a:ext>
            </a:extLst>
          </p:cNvPr>
          <p:cNvSpPr>
            <a:spLocks noGrp="1"/>
          </p:cNvSpPr>
          <p:nvPr>
            <p:ph type="sldNum" sz="quarter" idx="12"/>
          </p:nvPr>
        </p:nvSpPr>
        <p:spPr/>
        <p:txBody>
          <a:bodyPr/>
          <a:lstStyle>
            <a:lvl1pPr>
              <a:defRPr/>
            </a:lvl1pPr>
          </a:lstStyle>
          <a:p>
            <a:fld id="{50FE3D60-75E5-4825-B677-8589F433C1C8}" type="slidenum">
              <a:rPr lang="en-US" altLang="en-US"/>
              <a:pPr/>
              <a:t>‹#›</a:t>
            </a:fld>
            <a:endParaRPr lang="en-US" altLang="en-US"/>
          </a:p>
        </p:txBody>
      </p:sp>
    </p:spTree>
    <p:extLst>
      <p:ext uri="{BB962C8B-B14F-4D97-AF65-F5344CB8AC3E}">
        <p14:creationId xmlns:p14="http://schemas.microsoft.com/office/powerpoint/2010/main" val="2469196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9F74-5AB2-C3FB-CE73-5313702F5F4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C80C345-F8F4-F102-5BEF-0D2DEA873529}"/>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EC4A653-10F7-5512-CA28-E6D0AB26C73B}"/>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DF7FCE7-14F9-F086-04E8-59BA566BEE34}"/>
              </a:ext>
            </a:extLst>
          </p:cNvPr>
          <p:cNvSpPr>
            <a:spLocks noGrp="1"/>
          </p:cNvSpPr>
          <p:nvPr>
            <p:ph type="dt" sz="half"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1D625CB-F9EF-9243-64B3-E7918C3A811B}"/>
              </a:ext>
            </a:extLst>
          </p:cNvPr>
          <p:cNvSpPr>
            <a:spLocks noGrp="1"/>
          </p:cNvSpPr>
          <p:nvPr>
            <p:ph type="sldNum" sz="quarter" idx="11"/>
          </p:nvPr>
        </p:nvSpPr>
        <p:spPr/>
        <p:txBody>
          <a:bodyPr/>
          <a:lstStyle>
            <a:lvl1pPr>
              <a:defRPr/>
            </a:lvl1pPr>
          </a:lstStyle>
          <a:p>
            <a:fld id="{3164AD23-24E9-48E3-BBF6-70FBAA198A7B}" type="slidenum">
              <a:rPr lang="en-US" altLang="en-US"/>
              <a:pPr/>
              <a:t>‹#›</a:t>
            </a:fld>
            <a:endParaRPr lang="en-US" altLang="en-US"/>
          </a:p>
        </p:txBody>
      </p:sp>
      <p:sp>
        <p:nvSpPr>
          <p:cNvPr id="7" name="Footer Placeholder 6">
            <a:extLst>
              <a:ext uri="{FF2B5EF4-FFF2-40B4-BE49-F238E27FC236}">
                <a16:creationId xmlns:a16="http://schemas.microsoft.com/office/drawing/2014/main" id="{6D6F34EF-244C-8BC3-4CAA-D61F0DE8A4D9}"/>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041785421"/>
      </p:ext>
    </p:extLst>
  </p:cSld>
  <p:clrMapOvr>
    <a:masterClrMapping/>
  </p:clrMapOvr>
  <p:transition>
    <p:split orient="vert" dir="in"/>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77449-F68A-0A28-28EB-06972F360816}"/>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8591BB8-3546-4CDD-8938-98308047D8E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41D065-AEA7-DA42-095A-52940A49284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DD99B9C-9344-98E3-763E-B869B6E8AE1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FC95BB0-E21C-3D57-C396-25A1784DB4A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749C2A7-C9BD-9919-E833-780A572111FE}"/>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E6E88941-CB28-602E-AAF2-6916BEBA34AC}"/>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B067A440-A20D-6CCB-A844-656680A35741}"/>
              </a:ext>
            </a:extLst>
          </p:cNvPr>
          <p:cNvSpPr>
            <a:spLocks noGrp="1"/>
          </p:cNvSpPr>
          <p:nvPr>
            <p:ph type="sldNum" sz="quarter" idx="12"/>
          </p:nvPr>
        </p:nvSpPr>
        <p:spPr/>
        <p:txBody>
          <a:bodyPr/>
          <a:lstStyle>
            <a:lvl1pPr>
              <a:defRPr/>
            </a:lvl1pPr>
          </a:lstStyle>
          <a:p>
            <a:fld id="{052F3A16-657B-42B0-8960-1AAE123B8E5F}" type="slidenum">
              <a:rPr lang="en-US" altLang="en-US"/>
              <a:pPr/>
              <a:t>‹#›</a:t>
            </a:fld>
            <a:endParaRPr lang="en-US" altLang="en-US"/>
          </a:p>
        </p:txBody>
      </p:sp>
    </p:spTree>
    <p:extLst>
      <p:ext uri="{BB962C8B-B14F-4D97-AF65-F5344CB8AC3E}">
        <p14:creationId xmlns:p14="http://schemas.microsoft.com/office/powerpoint/2010/main" val="28315356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6A644-9C69-446E-4170-96AF579E5F1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D8736F9-A5B9-4C30-8E09-4496FDBA8CE0}"/>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2FE5ECFD-344E-E9B1-9E7A-04CD22067892}"/>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2C43634C-01C6-AE1A-2827-AA3F65CB2FC0}"/>
              </a:ext>
            </a:extLst>
          </p:cNvPr>
          <p:cNvSpPr>
            <a:spLocks noGrp="1"/>
          </p:cNvSpPr>
          <p:nvPr>
            <p:ph type="sldNum" sz="quarter" idx="12"/>
          </p:nvPr>
        </p:nvSpPr>
        <p:spPr/>
        <p:txBody>
          <a:bodyPr/>
          <a:lstStyle>
            <a:lvl1pPr>
              <a:defRPr/>
            </a:lvl1pPr>
          </a:lstStyle>
          <a:p>
            <a:fld id="{D5DD191E-BE2A-4591-9BD5-B0DFA395E669}" type="slidenum">
              <a:rPr lang="en-US" altLang="en-US"/>
              <a:pPr/>
              <a:t>‹#›</a:t>
            </a:fld>
            <a:endParaRPr lang="en-US" altLang="en-US"/>
          </a:p>
        </p:txBody>
      </p:sp>
    </p:spTree>
    <p:extLst>
      <p:ext uri="{BB962C8B-B14F-4D97-AF65-F5344CB8AC3E}">
        <p14:creationId xmlns:p14="http://schemas.microsoft.com/office/powerpoint/2010/main" val="355710978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710B583-6498-5BE5-F0E2-D83B35094A01}"/>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2257EEC8-CA18-98A3-8CB7-F1A5BD426BCB}"/>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641C8F3B-C2FB-58A9-B456-B8EE6068560A}"/>
              </a:ext>
            </a:extLst>
          </p:cNvPr>
          <p:cNvSpPr>
            <a:spLocks noGrp="1"/>
          </p:cNvSpPr>
          <p:nvPr>
            <p:ph type="sldNum" sz="quarter" idx="12"/>
          </p:nvPr>
        </p:nvSpPr>
        <p:spPr/>
        <p:txBody>
          <a:bodyPr/>
          <a:lstStyle>
            <a:lvl1pPr>
              <a:defRPr/>
            </a:lvl1pPr>
          </a:lstStyle>
          <a:p>
            <a:fld id="{6BC233EA-7796-4A95-A0D4-A00F0F9213AD}" type="slidenum">
              <a:rPr lang="en-US" altLang="en-US"/>
              <a:pPr/>
              <a:t>‹#›</a:t>
            </a:fld>
            <a:endParaRPr lang="en-US" altLang="en-US"/>
          </a:p>
        </p:txBody>
      </p:sp>
    </p:spTree>
    <p:extLst>
      <p:ext uri="{BB962C8B-B14F-4D97-AF65-F5344CB8AC3E}">
        <p14:creationId xmlns:p14="http://schemas.microsoft.com/office/powerpoint/2010/main" val="1834198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CA3A4-2A4D-BCC6-EC4A-FE5CCF19BA5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9C7F285-D6F6-FCCB-B3EE-5A6CC4E9231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218FAF6-ADAE-68E2-F075-91116CF4E04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382DAE-F57F-48C6-99BA-1C5E4F7AB3FA}"/>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98F0B753-46A3-87BF-CE20-0CCCCED7BB3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EC80ADCC-04A7-D6B4-32C1-E95CBEC22B51}"/>
              </a:ext>
            </a:extLst>
          </p:cNvPr>
          <p:cNvSpPr>
            <a:spLocks noGrp="1"/>
          </p:cNvSpPr>
          <p:nvPr>
            <p:ph type="sldNum" sz="quarter" idx="12"/>
          </p:nvPr>
        </p:nvSpPr>
        <p:spPr/>
        <p:txBody>
          <a:bodyPr/>
          <a:lstStyle>
            <a:lvl1pPr>
              <a:defRPr/>
            </a:lvl1pPr>
          </a:lstStyle>
          <a:p>
            <a:fld id="{127D78CA-68C1-4899-8008-FEE58528C7D0}" type="slidenum">
              <a:rPr lang="en-US" altLang="en-US"/>
              <a:pPr/>
              <a:t>‹#›</a:t>
            </a:fld>
            <a:endParaRPr lang="en-US" altLang="en-US"/>
          </a:p>
        </p:txBody>
      </p:sp>
    </p:spTree>
    <p:extLst>
      <p:ext uri="{BB962C8B-B14F-4D97-AF65-F5344CB8AC3E}">
        <p14:creationId xmlns:p14="http://schemas.microsoft.com/office/powerpoint/2010/main" val="16923078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D2EC0-B10C-786E-F322-399BFFB0594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9FADAFC-13C8-98E7-2378-854AED35142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1B5A4D3-15D1-C16A-E292-6354ACAC632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8DAE25-466C-B6FE-1D82-DB0208C90835}"/>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56EFDD9-8D4F-B9E1-6482-15EB0A34297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0389BAF-BAC1-9419-4D11-B4EA7B82D8D4}"/>
              </a:ext>
            </a:extLst>
          </p:cNvPr>
          <p:cNvSpPr>
            <a:spLocks noGrp="1"/>
          </p:cNvSpPr>
          <p:nvPr>
            <p:ph type="sldNum" sz="quarter" idx="12"/>
          </p:nvPr>
        </p:nvSpPr>
        <p:spPr/>
        <p:txBody>
          <a:bodyPr/>
          <a:lstStyle>
            <a:lvl1pPr>
              <a:defRPr/>
            </a:lvl1pPr>
          </a:lstStyle>
          <a:p>
            <a:fld id="{8E986AD8-9230-4445-8918-07E3EEAF3129}" type="slidenum">
              <a:rPr lang="en-US" altLang="en-US"/>
              <a:pPr/>
              <a:t>‹#›</a:t>
            </a:fld>
            <a:endParaRPr lang="en-US" altLang="en-US"/>
          </a:p>
        </p:txBody>
      </p:sp>
    </p:spTree>
    <p:extLst>
      <p:ext uri="{BB962C8B-B14F-4D97-AF65-F5344CB8AC3E}">
        <p14:creationId xmlns:p14="http://schemas.microsoft.com/office/powerpoint/2010/main" val="98853386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8AF336-4543-840A-732F-2A069405B15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AAF2A44-7500-2F7D-FAD7-D7BC7C0EE9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41B4892-892A-EF08-8514-286EA11E101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6222A31-EF74-7D52-318A-7FE99442224B}"/>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C1CE546-B5B0-F30E-9166-CB1A23E0590A}"/>
              </a:ext>
            </a:extLst>
          </p:cNvPr>
          <p:cNvSpPr>
            <a:spLocks noGrp="1"/>
          </p:cNvSpPr>
          <p:nvPr>
            <p:ph type="sldNum" sz="quarter" idx="12"/>
          </p:nvPr>
        </p:nvSpPr>
        <p:spPr/>
        <p:txBody>
          <a:bodyPr/>
          <a:lstStyle>
            <a:lvl1pPr>
              <a:defRPr/>
            </a:lvl1pPr>
          </a:lstStyle>
          <a:p>
            <a:fld id="{E0FF5649-0E85-43EC-A1FB-5CFAC0D69E0E}" type="slidenum">
              <a:rPr lang="en-US" altLang="en-US"/>
              <a:pPr/>
              <a:t>‹#›</a:t>
            </a:fld>
            <a:endParaRPr lang="en-US" altLang="en-US"/>
          </a:p>
        </p:txBody>
      </p:sp>
    </p:spTree>
    <p:extLst>
      <p:ext uri="{BB962C8B-B14F-4D97-AF65-F5344CB8AC3E}">
        <p14:creationId xmlns:p14="http://schemas.microsoft.com/office/powerpoint/2010/main" val="222266777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967B74-9F98-C201-57A4-20E3559CCDEF}"/>
              </a:ext>
            </a:extLst>
          </p:cNvPr>
          <p:cNvSpPr>
            <a:spLocks noGrp="1"/>
          </p:cNvSpPr>
          <p:nvPr>
            <p:ph type="title" orient="vert"/>
          </p:nvPr>
        </p:nvSpPr>
        <p:spPr>
          <a:xfrm>
            <a:off x="6629400" y="274638"/>
            <a:ext cx="2057400" cy="5821362"/>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F78743A-2B51-47EE-72DF-94DF494EFAA1}"/>
              </a:ext>
            </a:extLst>
          </p:cNvPr>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9678BB-677D-5965-023C-8FFDA2BDA57B}"/>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9B6C9950-399D-E0DF-D416-A1CC8F0C0D7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8C07E67-6268-D2D2-DEF6-1647C3709DE7}"/>
              </a:ext>
            </a:extLst>
          </p:cNvPr>
          <p:cNvSpPr>
            <a:spLocks noGrp="1"/>
          </p:cNvSpPr>
          <p:nvPr>
            <p:ph type="sldNum" sz="quarter" idx="12"/>
          </p:nvPr>
        </p:nvSpPr>
        <p:spPr/>
        <p:txBody>
          <a:bodyPr/>
          <a:lstStyle>
            <a:lvl1pPr>
              <a:defRPr/>
            </a:lvl1pPr>
          </a:lstStyle>
          <a:p>
            <a:fld id="{8646F1F1-83EB-4813-94C0-C825560F07D1}" type="slidenum">
              <a:rPr lang="en-US" altLang="en-US"/>
              <a:pPr/>
              <a:t>‹#›</a:t>
            </a:fld>
            <a:endParaRPr lang="en-US" altLang="en-US"/>
          </a:p>
        </p:txBody>
      </p:sp>
    </p:spTree>
    <p:extLst>
      <p:ext uri="{BB962C8B-B14F-4D97-AF65-F5344CB8AC3E}">
        <p14:creationId xmlns:p14="http://schemas.microsoft.com/office/powerpoint/2010/main" val="254603126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67B35-4E0E-91FC-C291-8EB56EF56FB9}"/>
              </a:ext>
            </a:extLst>
          </p:cNvPr>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ED698A-AA25-5342-C387-4AAF7B7B6D23}"/>
              </a:ext>
            </a:extLst>
          </p:cNvPr>
          <p:cNvSpPr>
            <a:spLocks noGrp="1"/>
          </p:cNvSpPr>
          <p:nvPr>
            <p:ph type="body"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a:extLst>
              <a:ext uri="{FF2B5EF4-FFF2-40B4-BE49-F238E27FC236}">
                <a16:creationId xmlns:a16="http://schemas.microsoft.com/office/drawing/2014/main" id="{8F0588C2-C989-FAB5-67A1-54E03467D3C1}"/>
              </a:ext>
            </a:extLst>
          </p:cNvPr>
          <p:cNvSpPr>
            <a:spLocks noGrp="1"/>
          </p:cNvSpPr>
          <p:nvPr>
            <p:ph type="clipArt" sz="half" idx="2"/>
          </p:nvPr>
        </p:nvSpPr>
        <p:spPr>
          <a:xfrm>
            <a:off x="4648200" y="1600200"/>
            <a:ext cx="4038600" cy="4495800"/>
          </a:xfrm>
        </p:spPr>
        <p:txBody>
          <a:bodyPr/>
          <a:lstStyle/>
          <a:p>
            <a:endParaRPr lang="en-GB"/>
          </a:p>
        </p:txBody>
      </p:sp>
      <p:sp>
        <p:nvSpPr>
          <p:cNvPr id="5" name="Date Placeholder 4">
            <a:extLst>
              <a:ext uri="{FF2B5EF4-FFF2-40B4-BE49-F238E27FC236}">
                <a16:creationId xmlns:a16="http://schemas.microsoft.com/office/drawing/2014/main" id="{405DBC9D-92E6-7E7F-559F-6491EB1DA19E}"/>
              </a:ext>
            </a:extLst>
          </p:cNvPr>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A453E08C-3A4B-9257-CB91-6D414FE698D8}"/>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1B3A361-0CFF-AC52-24CC-71539954FFF0}"/>
              </a:ext>
            </a:extLst>
          </p:cNvPr>
          <p:cNvSpPr>
            <a:spLocks noGrp="1"/>
          </p:cNvSpPr>
          <p:nvPr>
            <p:ph type="sldNum" sz="quarter" idx="12"/>
          </p:nvPr>
        </p:nvSpPr>
        <p:spPr>
          <a:xfrm>
            <a:off x="6553200" y="6248400"/>
            <a:ext cx="2133600" cy="457200"/>
          </a:xfrm>
        </p:spPr>
        <p:txBody>
          <a:bodyPr/>
          <a:lstStyle>
            <a:lvl1pPr>
              <a:defRPr/>
            </a:lvl1pPr>
          </a:lstStyle>
          <a:p>
            <a:fld id="{AF2487B6-E01B-4043-A1CB-1AF90CC69F63}" type="slidenum">
              <a:rPr lang="en-US" altLang="en-US"/>
              <a:pPr/>
              <a:t>‹#›</a:t>
            </a:fld>
            <a:endParaRPr lang="en-US" altLang="en-US"/>
          </a:p>
        </p:txBody>
      </p:sp>
    </p:spTree>
    <p:extLst>
      <p:ext uri="{BB962C8B-B14F-4D97-AF65-F5344CB8AC3E}">
        <p14:creationId xmlns:p14="http://schemas.microsoft.com/office/powerpoint/2010/main" val="347265409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63490" name="Group 2">
            <a:extLst>
              <a:ext uri="{FF2B5EF4-FFF2-40B4-BE49-F238E27FC236}">
                <a16:creationId xmlns:a16="http://schemas.microsoft.com/office/drawing/2014/main" id="{499E64F0-5D59-BE03-A81C-C4BE39983443}"/>
              </a:ext>
            </a:extLst>
          </p:cNvPr>
          <p:cNvGrpSpPr>
            <a:grpSpLocks/>
          </p:cNvGrpSpPr>
          <p:nvPr/>
        </p:nvGrpSpPr>
        <p:grpSpPr bwMode="auto">
          <a:xfrm>
            <a:off x="0" y="0"/>
            <a:ext cx="9144000" cy="6934200"/>
            <a:chOff x="0" y="0"/>
            <a:chExt cx="5760" cy="4368"/>
          </a:xfrm>
        </p:grpSpPr>
        <p:sp>
          <p:nvSpPr>
            <p:cNvPr id="63491" name="Freeform 3">
              <a:extLst>
                <a:ext uri="{FF2B5EF4-FFF2-40B4-BE49-F238E27FC236}">
                  <a16:creationId xmlns:a16="http://schemas.microsoft.com/office/drawing/2014/main" id="{5E3E82C6-B7FB-571B-687D-5DF9B552BD97}"/>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3492" name="Freeform 4">
              <a:extLst>
                <a:ext uri="{FF2B5EF4-FFF2-40B4-BE49-F238E27FC236}">
                  <a16:creationId xmlns:a16="http://schemas.microsoft.com/office/drawing/2014/main" id="{BCBF802D-44A0-FFF4-4E61-CAD747B48160}"/>
                </a:ext>
              </a:extLst>
            </p:cNvPr>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3493" name="Freeform 5">
              <a:extLst>
                <a:ext uri="{FF2B5EF4-FFF2-40B4-BE49-F238E27FC236}">
                  <a16:creationId xmlns:a16="http://schemas.microsoft.com/office/drawing/2014/main" id="{E4121CDE-1FC1-DC10-47C2-4904C94815E2}"/>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3494" name="Freeform 6">
              <a:extLst>
                <a:ext uri="{FF2B5EF4-FFF2-40B4-BE49-F238E27FC236}">
                  <a16:creationId xmlns:a16="http://schemas.microsoft.com/office/drawing/2014/main" id="{CEC3A6B0-AEA0-629D-0E6B-FE1BBC2EDC01}"/>
                </a:ext>
              </a:extLst>
            </p:cNvPr>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3495" name="Freeform 7">
              <a:extLst>
                <a:ext uri="{FF2B5EF4-FFF2-40B4-BE49-F238E27FC236}">
                  <a16:creationId xmlns:a16="http://schemas.microsoft.com/office/drawing/2014/main" id="{7567626D-9F26-FBC3-D65C-6E4433FB4D9B}"/>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3496" name="Freeform 8">
              <a:extLst>
                <a:ext uri="{FF2B5EF4-FFF2-40B4-BE49-F238E27FC236}">
                  <a16:creationId xmlns:a16="http://schemas.microsoft.com/office/drawing/2014/main" id="{3DBBBB7B-7981-712C-5F55-2868D5C20A43}"/>
                </a:ext>
              </a:extLst>
            </p:cNvPr>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3497" name="Freeform 9">
              <a:extLst>
                <a:ext uri="{FF2B5EF4-FFF2-40B4-BE49-F238E27FC236}">
                  <a16:creationId xmlns:a16="http://schemas.microsoft.com/office/drawing/2014/main" id="{5458C9DE-3392-793D-D12E-50F6F65DFDA2}"/>
                </a:ext>
              </a:extLst>
            </p:cNvPr>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3498" name="Freeform 10">
              <a:extLst>
                <a:ext uri="{FF2B5EF4-FFF2-40B4-BE49-F238E27FC236}">
                  <a16:creationId xmlns:a16="http://schemas.microsoft.com/office/drawing/2014/main" id="{2A8DF54E-DFCD-2080-CBE5-67BE200A908A}"/>
                </a:ext>
              </a:extLst>
            </p:cNvPr>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3499" name="Freeform 11">
              <a:extLst>
                <a:ext uri="{FF2B5EF4-FFF2-40B4-BE49-F238E27FC236}">
                  <a16:creationId xmlns:a16="http://schemas.microsoft.com/office/drawing/2014/main" id="{AEB8C0B5-9A0E-9610-2681-0AA85B85AAE1}"/>
                </a:ext>
              </a:extLst>
            </p:cNvPr>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3500" name="Rectangle 12">
              <a:extLst>
                <a:ext uri="{FF2B5EF4-FFF2-40B4-BE49-F238E27FC236}">
                  <a16:creationId xmlns:a16="http://schemas.microsoft.com/office/drawing/2014/main" id="{0B0CBDAE-24A4-5D61-9927-30B68E40684A}"/>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3501" name="Rectangle 13">
              <a:extLst>
                <a:ext uri="{FF2B5EF4-FFF2-40B4-BE49-F238E27FC236}">
                  <a16:creationId xmlns:a16="http://schemas.microsoft.com/office/drawing/2014/main" id="{C728B0D9-C63D-6798-FDBA-61A1BB28DA53}"/>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3502" name="Freeform 14">
              <a:extLst>
                <a:ext uri="{FF2B5EF4-FFF2-40B4-BE49-F238E27FC236}">
                  <a16:creationId xmlns:a16="http://schemas.microsoft.com/office/drawing/2014/main" id="{69BAF45C-9A29-DF6A-6F0E-6975C67A121B}"/>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3503" name="Freeform 15">
              <a:extLst>
                <a:ext uri="{FF2B5EF4-FFF2-40B4-BE49-F238E27FC236}">
                  <a16:creationId xmlns:a16="http://schemas.microsoft.com/office/drawing/2014/main" id="{74ACC9E7-CCA5-3695-AAD5-B6280CDF01E1}"/>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3504" name="Freeform 16">
              <a:extLst>
                <a:ext uri="{FF2B5EF4-FFF2-40B4-BE49-F238E27FC236}">
                  <a16:creationId xmlns:a16="http://schemas.microsoft.com/office/drawing/2014/main" id="{CF5EB036-A663-8C83-4120-DDB3A15FD1B4}"/>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3505" name="Freeform 17">
              <a:extLst>
                <a:ext uri="{FF2B5EF4-FFF2-40B4-BE49-F238E27FC236}">
                  <a16:creationId xmlns:a16="http://schemas.microsoft.com/office/drawing/2014/main" id="{DE76B5CF-2F31-D8F5-A923-5E7B397E3485}"/>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3506" name="Freeform 18">
              <a:extLst>
                <a:ext uri="{FF2B5EF4-FFF2-40B4-BE49-F238E27FC236}">
                  <a16:creationId xmlns:a16="http://schemas.microsoft.com/office/drawing/2014/main" id="{7243E295-D3E2-EF94-C9D9-0EB066732ED4}"/>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3507" name="Freeform 19">
              <a:extLst>
                <a:ext uri="{FF2B5EF4-FFF2-40B4-BE49-F238E27FC236}">
                  <a16:creationId xmlns:a16="http://schemas.microsoft.com/office/drawing/2014/main" id="{F5ADC660-9B92-6EDC-2889-E157FF276996}"/>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3508" name="Freeform 20">
              <a:extLst>
                <a:ext uri="{FF2B5EF4-FFF2-40B4-BE49-F238E27FC236}">
                  <a16:creationId xmlns:a16="http://schemas.microsoft.com/office/drawing/2014/main" id="{C9EFB5F8-D637-C4B3-14BD-69F5E7CABD3D}"/>
                </a:ext>
              </a:extLst>
            </p:cNvPr>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63509" name="Rectangle 21">
            <a:extLst>
              <a:ext uri="{FF2B5EF4-FFF2-40B4-BE49-F238E27FC236}">
                <a16:creationId xmlns:a16="http://schemas.microsoft.com/office/drawing/2014/main" id="{6EA65CB3-7FB4-0B18-B077-6EC44E64ED95}"/>
              </a:ext>
            </a:extLst>
          </p:cNvPr>
          <p:cNvSpPr>
            <a:spLocks noGrp="1" noChangeArrowheads="1"/>
          </p:cNvSpPr>
          <p:nvPr>
            <p:ph type="ctrTitle" sz="quarter"/>
          </p:nvPr>
        </p:nvSpPr>
        <p:spPr>
          <a:xfrm>
            <a:off x="685800" y="1828800"/>
            <a:ext cx="7772400" cy="1736725"/>
          </a:xfrm>
        </p:spPr>
        <p:txBody>
          <a:bodyPr/>
          <a:lstStyle>
            <a:lvl1pPr>
              <a:defRPr sz="5400"/>
            </a:lvl1pPr>
          </a:lstStyle>
          <a:p>
            <a:pPr lvl="0"/>
            <a:r>
              <a:rPr lang="en-US" altLang="en-US" noProof="0"/>
              <a:t>Click to edit Master title style</a:t>
            </a:r>
          </a:p>
        </p:txBody>
      </p:sp>
      <p:sp>
        <p:nvSpPr>
          <p:cNvPr id="63510" name="Rectangle 22">
            <a:extLst>
              <a:ext uri="{FF2B5EF4-FFF2-40B4-BE49-F238E27FC236}">
                <a16:creationId xmlns:a16="http://schemas.microsoft.com/office/drawing/2014/main" id="{21EDE5AD-0D8D-D9AF-5D5E-1FBE88EA0C77}"/>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63511" name="Rectangle 23">
            <a:extLst>
              <a:ext uri="{FF2B5EF4-FFF2-40B4-BE49-F238E27FC236}">
                <a16:creationId xmlns:a16="http://schemas.microsoft.com/office/drawing/2014/main" id="{2E2E3925-EB4C-33EB-65D3-4F75317BC70D}"/>
              </a:ext>
            </a:extLst>
          </p:cNvPr>
          <p:cNvSpPr>
            <a:spLocks noGrp="1" noChangeArrowheads="1"/>
          </p:cNvSpPr>
          <p:nvPr>
            <p:ph type="dt" sz="quarter" idx="2"/>
          </p:nvPr>
        </p:nvSpPr>
        <p:spPr/>
        <p:txBody>
          <a:bodyPr/>
          <a:lstStyle>
            <a:lvl1pPr>
              <a:defRPr/>
            </a:lvl1pPr>
          </a:lstStyle>
          <a:p>
            <a:endParaRPr lang="en-US" altLang="en-US"/>
          </a:p>
        </p:txBody>
      </p:sp>
      <p:sp>
        <p:nvSpPr>
          <p:cNvPr id="63512" name="Rectangle 24">
            <a:extLst>
              <a:ext uri="{FF2B5EF4-FFF2-40B4-BE49-F238E27FC236}">
                <a16:creationId xmlns:a16="http://schemas.microsoft.com/office/drawing/2014/main" id="{454571E8-9CA6-81A7-38F5-2B23055F9632}"/>
              </a:ext>
            </a:extLst>
          </p:cNvPr>
          <p:cNvSpPr>
            <a:spLocks noGrp="1" noChangeArrowheads="1"/>
          </p:cNvSpPr>
          <p:nvPr>
            <p:ph type="ftr" sz="quarter" idx="3"/>
          </p:nvPr>
        </p:nvSpPr>
        <p:spPr/>
        <p:txBody>
          <a:bodyPr/>
          <a:lstStyle>
            <a:lvl1pPr>
              <a:defRPr/>
            </a:lvl1pPr>
          </a:lstStyle>
          <a:p>
            <a:endParaRPr lang="en-US" altLang="en-US"/>
          </a:p>
        </p:txBody>
      </p:sp>
      <p:sp>
        <p:nvSpPr>
          <p:cNvPr id="63513" name="Rectangle 25">
            <a:extLst>
              <a:ext uri="{FF2B5EF4-FFF2-40B4-BE49-F238E27FC236}">
                <a16:creationId xmlns:a16="http://schemas.microsoft.com/office/drawing/2014/main" id="{C51639CA-5B3F-EF37-24B3-EC8354F8FF3E}"/>
              </a:ext>
            </a:extLst>
          </p:cNvPr>
          <p:cNvSpPr>
            <a:spLocks noGrp="1" noChangeArrowheads="1"/>
          </p:cNvSpPr>
          <p:nvPr>
            <p:ph type="sldNum" sz="quarter" idx="4"/>
          </p:nvPr>
        </p:nvSpPr>
        <p:spPr/>
        <p:txBody>
          <a:bodyPr/>
          <a:lstStyle>
            <a:lvl1pPr>
              <a:defRPr/>
            </a:lvl1pPr>
          </a:lstStyle>
          <a:p>
            <a:fld id="{DE83DCA0-89A5-4752-B9C2-15FA6B14D7EF}" type="slidenum">
              <a:rPr lang="en-US" altLang="en-US"/>
              <a:pPr/>
              <a:t>‹#›</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63509"/>
                                        </p:tgtEl>
                                        <p:attrNameLst>
                                          <p:attrName>style.visibility</p:attrName>
                                        </p:attrNameLst>
                                      </p:cBhvr>
                                      <p:to>
                                        <p:strVal val="visible"/>
                                      </p:to>
                                    </p:set>
                                    <p:animEffect transition="in" filter="dissolve">
                                      <p:cBhvr>
                                        <p:cTn id="7" dur="500"/>
                                        <p:tgtEl>
                                          <p:spTgt spid="6350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3510">
                                            <p:txEl>
                                              <p:pRg st="0" end="0"/>
                                            </p:txEl>
                                          </p:spTgt>
                                        </p:tgtEl>
                                        <p:attrNameLst>
                                          <p:attrName>style.visibility</p:attrName>
                                        </p:attrNameLst>
                                      </p:cBhvr>
                                      <p:to>
                                        <p:strVal val="visible"/>
                                      </p:to>
                                    </p:set>
                                    <p:animEffect transition="in" filter="dissolve">
                                      <p:cBhvr>
                                        <p:cTn id="12" dur="500"/>
                                        <p:tgtEl>
                                          <p:spTgt spid="635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9" grpId="0"/>
      <p:bldP spid="63510" grpId="0" build="p"/>
    </p:bld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8B165-42AB-5C7F-45C4-B05FFAFC027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9AA5AC4-DDDF-D45F-347E-FE4B2AE0F2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D51833-9B6E-51A0-2997-C7D3C3CE073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D3EC57B-0951-05E2-EEEF-F0C59315B36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0E55579-47C4-E644-4337-F364A15A2F5B}"/>
              </a:ext>
            </a:extLst>
          </p:cNvPr>
          <p:cNvSpPr>
            <a:spLocks noGrp="1"/>
          </p:cNvSpPr>
          <p:nvPr>
            <p:ph type="sldNum" sz="quarter" idx="12"/>
          </p:nvPr>
        </p:nvSpPr>
        <p:spPr/>
        <p:txBody>
          <a:bodyPr/>
          <a:lstStyle>
            <a:lvl1pPr>
              <a:defRPr/>
            </a:lvl1pPr>
          </a:lstStyle>
          <a:p>
            <a:fld id="{68888F9D-311F-46D6-88B4-574FE3219B1B}" type="slidenum">
              <a:rPr lang="en-US" altLang="en-US"/>
              <a:pPr/>
              <a:t>‹#›</a:t>
            </a:fld>
            <a:endParaRPr lang="en-US" altLang="en-US"/>
          </a:p>
        </p:txBody>
      </p:sp>
    </p:spTree>
    <p:extLst>
      <p:ext uri="{BB962C8B-B14F-4D97-AF65-F5344CB8AC3E}">
        <p14:creationId xmlns:p14="http://schemas.microsoft.com/office/powerpoint/2010/main" val="806092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1F00FE-27F0-9605-9A02-1B01A85A3535}"/>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C529D06-8F30-6A99-C71D-5A3704DC82D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C06577-8D11-4965-8DB7-941ED549E972}"/>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A8FF704-4AB5-92D9-36C5-85EC326899D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1AE2F5-67EF-E740-61FC-48B77B2684A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8C70699-FA9D-9535-69E9-A1F2CF7B3D95}"/>
              </a:ext>
            </a:extLst>
          </p:cNvPr>
          <p:cNvSpPr>
            <a:spLocks noGrp="1"/>
          </p:cNvSpPr>
          <p:nvPr>
            <p:ph type="dt" sz="half"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A2AE9B79-48AB-FCA6-A845-C992266C559A}"/>
              </a:ext>
            </a:extLst>
          </p:cNvPr>
          <p:cNvSpPr>
            <a:spLocks noGrp="1"/>
          </p:cNvSpPr>
          <p:nvPr>
            <p:ph type="sldNum" sz="quarter" idx="11"/>
          </p:nvPr>
        </p:nvSpPr>
        <p:spPr/>
        <p:txBody>
          <a:bodyPr/>
          <a:lstStyle>
            <a:lvl1pPr>
              <a:defRPr/>
            </a:lvl1pPr>
          </a:lstStyle>
          <a:p>
            <a:fld id="{EA092815-9E46-4045-AD37-817ED0336EAC}" type="slidenum">
              <a:rPr lang="en-US" altLang="en-US"/>
              <a:pPr/>
              <a:t>‹#›</a:t>
            </a:fld>
            <a:endParaRPr lang="en-US" altLang="en-US"/>
          </a:p>
        </p:txBody>
      </p:sp>
      <p:sp>
        <p:nvSpPr>
          <p:cNvPr id="9" name="Footer Placeholder 8">
            <a:extLst>
              <a:ext uri="{FF2B5EF4-FFF2-40B4-BE49-F238E27FC236}">
                <a16:creationId xmlns:a16="http://schemas.microsoft.com/office/drawing/2014/main" id="{32DA9A33-0385-EC52-ADB6-EA9B92DDA13A}"/>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215981098"/>
      </p:ext>
    </p:extLst>
  </p:cSld>
  <p:clrMapOvr>
    <a:masterClrMapping/>
  </p:clrMapOvr>
  <p:transition>
    <p:split orient="vert" dir="in"/>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62282-E13C-1408-D009-81FF9D4DB5FB}"/>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864B753-515B-65B1-E628-8CA82540E1C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9CDB3422-505F-1781-EA5B-0B17D0A882C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C4F1BB40-D068-E069-89B6-38741CCE1028}"/>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301552C-50EF-5B10-8DC6-D5651E095ABE}"/>
              </a:ext>
            </a:extLst>
          </p:cNvPr>
          <p:cNvSpPr>
            <a:spLocks noGrp="1"/>
          </p:cNvSpPr>
          <p:nvPr>
            <p:ph type="sldNum" sz="quarter" idx="12"/>
          </p:nvPr>
        </p:nvSpPr>
        <p:spPr/>
        <p:txBody>
          <a:bodyPr/>
          <a:lstStyle>
            <a:lvl1pPr>
              <a:defRPr/>
            </a:lvl1pPr>
          </a:lstStyle>
          <a:p>
            <a:fld id="{B1FDC511-2FB8-4F76-99AA-91DA5B2F83F6}" type="slidenum">
              <a:rPr lang="en-US" altLang="en-US"/>
              <a:pPr/>
              <a:t>‹#›</a:t>
            </a:fld>
            <a:endParaRPr lang="en-US" altLang="en-US"/>
          </a:p>
        </p:txBody>
      </p:sp>
    </p:spTree>
    <p:extLst>
      <p:ext uri="{BB962C8B-B14F-4D97-AF65-F5344CB8AC3E}">
        <p14:creationId xmlns:p14="http://schemas.microsoft.com/office/powerpoint/2010/main" val="39367198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32F81-99AB-0291-2837-BF32DB4B2E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D6099BE-7559-6FB6-255F-8DC8748E9D48}"/>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DCF09E3-321A-9833-EDCE-C07781291A05}"/>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5A1AC2B-75FB-591D-7B4F-ABB3141F128D}"/>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CE65004-41F3-3C04-0036-011B63D4A49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C882EDA-C31D-9BAE-5887-18C0CACB5665}"/>
              </a:ext>
            </a:extLst>
          </p:cNvPr>
          <p:cNvSpPr>
            <a:spLocks noGrp="1"/>
          </p:cNvSpPr>
          <p:nvPr>
            <p:ph type="sldNum" sz="quarter" idx="12"/>
          </p:nvPr>
        </p:nvSpPr>
        <p:spPr/>
        <p:txBody>
          <a:bodyPr/>
          <a:lstStyle>
            <a:lvl1pPr>
              <a:defRPr/>
            </a:lvl1pPr>
          </a:lstStyle>
          <a:p>
            <a:fld id="{7E39FA0A-8F46-463D-B0B1-2D1D80A3D445}" type="slidenum">
              <a:rPr lang="en-US" altLang="en-US"/>
              <a:pPr/>
              <a:t>‹#›</a:t>
            </a:fld>
            <a:endParaRPr lang="en-US" altLang="en-US"/>
          </a:p>
        </p:txBody>
      </p:sp>
    </p:spTree>
    <p:extLst>
      <p:ext uri="{BB962C8B-B14F-4D97-AF65-F5344CB8AC3E}">
        <p14:creationId xmlns:p14="http://schemas.microsoft.com/office/powerpoint/2010/main" val="45465101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B582C-BB33-FDA0-6010-B72B68E32E51}"/>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B28BD3-6DBA-2B0B-3145-E9D2C55D218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FD9B7C-AE41-348E-3E25-F290100D1D3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E94EA00-D675-88D6-1E5D-80FDA504C50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58B66C-3F45-8B89-7277-F8DAF2D6F66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BAFFB8F-3149-5D66-9E4B-EC37954F1F03}"/>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04DD5B10-F675-3739-3BF6-CFAF9D7D0D53}"/>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D1BA1067-ABF2-9589-BFE8-C09C45F2583D}"/>
              </a:ext>
            </a:extLst>
          </p:cNvPr>
          <p:cNvSpPr>
            <a:spLocks noGrp="1"/>
          </p:cNvSpPr>
          <p:nvPr>
            <p:ph type="sldNum" sz="quarter" idx="12"/>
          </p:nvPr>
        </p:nvSpPr>
        <p:spPr/>
        <p:txBody>
          <a:bodyPr/>
          <a:lstStyle>
            <a:lvl1pPr>
              <a:defRPr/>
            </a:lvl1pPr>
          </a:lstStyle>
          <a:p>
            <a:fld id="{011F1CCA-9684-4F5A-A456-3723CFABC2FF}" type="slidenum">
              <a:rPr lang="en-US" altLang="en-US"/>
              <a:pPr/>
              <a:t>‹#›</a:t>
            </a:fld>
            <a:endParaRPr lang="en-US" altLang="en-US"/>
          </a:p>
        </p:txBody>
      </p:sp>
    </p:spTree>
    <p:extLst>
      <p:ext uri="{BB962C8B-B14F-4D97-AF65-F5344CB8AC3E}">
        <p14:creationId xmlns:p14="http://schemas.microsoft.com/office/powerpoint/2010/main" val="106532767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6F134-30F9-5FAE-D8DA-2A0D308206B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FC05C80-BA8E-8134-B24E-D2E961B11437}"/>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60766AA0-3A9C-B3E7-77F1-EC71BD6D3525}"/>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6C8E6D88-2C10-5662-2704-8E5667C790D6}"/>
              </a:ext>
            </a:extLst>
          </p:cNvPr>
          <p:cNvSpPr>
            <a:spLocks noGrp="1"/>
          </p:cNvSpPr>
          <p:nvPr>
            <p:ph type="sldNum" sz="quarter" idx="12"/>
          </p:nvPr>
        </p:nvSpPr>
        <p:spPr/>
        <p:txBody>
          <a:bodyPr/>
          <a:lstStyle>
            <a:lvl1pPr>
              <a:defRPr/>
            </a:lvl1pPr>
          </a:lstStyle>
          <a:p>
            <a:fld id="{F9C2BC00-3214-4DEC-AEFB-D63E290FC460}" type="slidenum">
              <a:rPr lang="en-US" altLang="en-US"/>
              <a:pPr/>
              <a:t>‹#›</a:t>
            </a:fld>
            <a:endParaRPr lang="en-US" altLang="en-US"/>
          </a:p>
        </p:txBody>
      </p:sp>
    </p:spTree>
    <p:extLst>
      <p:ext uri="{BB962C8B-B14F-4D97-AF65-F5344CB8AC3E}">
        <p14:creationId xmlns:p14="http://schemas.microsoft.com/office/powerpoint/2010/main" val="407512225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075FAC-DAF7-22C4-5098-B2B54D2B736F}"/>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50171F74-0BDB-0302-3342-3520D7B8D2FA}"/>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B069B925-CB10-1BFF-19FA-22665A344022}"/>
              </a:ext>
            </a:extLst>
          </p:cNvPr>
          <p:cNvSpPr>
            <a:spLocks noGrp="1"/>
          </p:cNvSpPr>
          <p:nvPr>
            <p:ph type="sldNum" sz="quarter" idx="12"/>
          </p:nvPr>
        </p:nvSpPr>
        <p:spPr/>
        <p:txBody>
          <a:bodyPr/>
          <a:lstStyle>
            <a:lvl1pPr>
              <a:defRPr/>
            </a:lvl1pPr>
          </a:lstStyle>
          <a:p>
            <a:fld id="{5A30F546-A695-4BE9-B5CC-604EAF10E494}" type="slidenum">
              <a:rPr lang="en-US" altLang="en-US"/>
              <a:pPr/>
              <a:t>‹#›</a:t>
            </a:fld>
            <a:endParaRPr lang="en-US" altLang="en-US"/>
          </a:p>
        </p:txBody>
      </p:sp>
    </p:spTree>
    <p:extLst>
      <p:ext uri="{BB962C8B-B14F-4D97-AF65-F5344CB8AC3E}">
        <p14:creationId xmlns:p14="http://schemas.microsoft.com/office/powerpoint/2010/main" val="176444096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7BABB-6BB2-75C5-7CAF-7181287FDA4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A9CB009-AA2F-2AA3-5829-CA7440E79901}"/>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996C88F-1241-C18A-5B85-44DA8631D85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A4D9C4-2AC8-E4E8-130B-3F68F733E29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96ECD91-FD82-D2E7-A15F-9C3C5B960B0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89936E3-FBD7-0897-24A9-03950E1EEA1A}"/>
              </a:ext>
            </a:extLst>
          </p:cNvPr>
          <p:cNvSpPr>
            <a:spLocks noGrp="1"/>
          </p:cNvSpPr>
          <p:nvPr>
            <p:ph type="sldNum" sz="quarter" idx="12"/>
          </p:nvPr>
        </p:nvSpPr>
        <p:spPr/>
        <p:txBody>
          <a:bodyPr/>
          <a:lstStyle>
            <a:lvl1pPr>
              <a:defRPr/>
            </a:lvl1pPr>
          </a:lstStyle>
          <a:p>
            <a:fld id="{57E3AC0E-5567-46EF-B8A8-FFC7CDFEBE0F}" type="slidenum">
              <a:rPr lang="en-US" altLang="en-US"/>
              <a:pPr/>
              <a:t>‹#›</a:t>
            </a:fld>
            <a:endParaRPr lang="en-US" altLang="en-US"/>
          </a:p>
        </p:txBody>
      </p:sp>
    </p:spTree>
    <p:extLst>
      <p:ext uri="{BB962C8B-B14F-4D97-AF65-F5344CB8AC3E}">
        <p14:creationId xmlns:p14="http://schemas.microsoft.com/office/powerpoint/2010/main" val="321825887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FFF5F-454A-6EF0-8C5A-C69FE2DAE55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73B6593-F28B-6F6E-98D7-B2FE5E9808F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823CB56-C674-081D-F73B-8B660D9C504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C39360-989F-3A73-5270-52B2D571DBA7}"/>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FF951FA-2970-C7DD-6384-7DFF39B908D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B16116ED-2577-96E2-D531-28CD80C446BF}"/>
              </a:ext>
            </a:extLst>
          </p:cNvPr>
          <p:cNvSpPr>
            <a:spLocks noGrp="1"/>
          </p:cNvSpPr>
          <p:nvPr>
            <p:ph type="sldNum" sz="quarter" idx="12"/>
          </p:nvPr>
        </p:nvSpPr>
        <p:spPr/>
        <p:txBody>
          <a:bodyPr/>
          <a:lstStyle>
            <a:lvl1pPr>
              <a:defRPr/>
            </a:lvl1pPr>
          </a:lstStyle>
          <a:p>
            <a:fld id="{945C2C89-CD15-4A89-83B6-D345801F1D0E}" type="slidenum">
              <a:rPr lang="en-US" altLang="en-US"/>
              <a:pPr/>
              <a:t>‹#›</a:t>
            </a:fld>
            <a:endParaRPr lang="en-US" altLang="en-US"/>
          </a:p>
        </p:txBody>
      </p:sp>
    </p:spTree>
    <p:extLst>
      <p:ext uri="{BB962C8B-B14F-4D97-AF65-F5344CB8AC3E}">
        <p14:creationId xmlns:p14="http://schemas.microsoft.com/office/powerpoint/2010/main" val="275564466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68CB0-9488-A361-7EE8-F05612F78A6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4AC83BD-BCC8-E5FB-252C-38577DA480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F30429-7494-519E-4BB8-228B9936CB0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552E6231-4ED0-4B18-1596-45A76A0671B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F6E247F-0D12-9599-D49A-65EF82B7056B}"/>
              </a:ext>
            </a:extLst>
          </p:cNvPr>
          <p:cNvSpPr>
            <a:spLocks noGrp="1"/>
          </p:cNvSpPr>
          <p:nvPr>
            <p:ph type="sldNum" sz="quarter" idx="12"/>
          </p:nvPr>
        </p:nvSpPr>
        <p:spPr/>
        <p:txBody>
          <a:bodyPr/>
          <a:lstStyle>
            <a:lvl1pPr>
              <a:defRPr/>
            </a:lvl1pPr>
          </a:lstStyle>
          <a:p>
            <a:fld id="{2C6B1EB4-BFEA-4F7F-8B2A-F49832F77E03}" type="slidenum">
              <a:rPr lang="en-US" altLang="en-US"/>
              <a:pPr/>
              <a:t>‹#›</a:t>
            </a:fld>
            <a:endParaRPr lang="en-US" altLang="en-US"/>
          </a:p>
        </p:txBody>
      </p:sp>
    </p:spTree>
    <p:extLst>
      <p:ext uri="{BB962C8B-B14F-4D97-AF65-F5344CB8AC3E}">
        <p14:creationId xmlns:p14="http://schemas.microsoft.com/office/powerpoint/2010/main" val="2115204421"/>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84936E-903C-9A69-8C87-618E73DA1547}"/>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09CBA2-2FC9-3FF0-8D15-669AB8EF6317}"/>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811969-3827-0124-456B-C40A27E3A92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011587A-C949-F70F-DB02-AF94B7044E9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8D65970-01BB-DE19-4C00-7CB3C0830EAF}"/>
              </a:ext>
            </a:extLst>
          </p:cNvPr>
          <p:cNvSpPr>
            <a:spLocks noGrp="1"/>
          </p:cNvSpPr>
          <p:nvPr>
            <p:ph type="sldNum" sz="quarter" idx="12"/>
          </p:nvPr>
        </p:nvSpPr>
        <p:spPr/>
        <p:txBody>
          <a:bodyPr/>
          <a:lstStyle>
            <a:lvl1pPr>
              <a:defRPr/>
            </a:lvl1pPr>
          </a:lstStyle>
          <a:p>
            <a:fld id="{F9D0B4DF-57CA-4F5E-B9F6-D35C965C6688}" type="slidenum">
              <a:rPr lang="en-US" altLang="en-US"/>
              <a:pPr/>
              <a:t>‹#›</a:t>
            </a:fld>
            <a:endParaRPr lang="en-US" altLang="en-US"/>
          </a:p>
        </p:txBody>
      </p:sp>
    </p:spTree>
    <p:extLst>
      <p:ext uri="{BB962C8B-B14F-4D97-AF65-F5344CB8AC3E}">
        <p14:creationId xmlns:p14="http://schemas.microsoft.com/office/powerpoint/2010/main" val="312113332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3611A-51F5-F22B-F56A-0365B6D006CF}"/>
              </a:ext>
            </a:extLst>
          </p:cNvPr>
          <p:cNvSpPr>
            <a:spLocks noGrp="1"/>
          </p:cNvSpPr>
          <p:nvPr>
            <p:ph type="title"/>
          </p:nvPr>
        </p:nvSpPr>
        <p:spPr>
          <a:xfrm>
            <a:off x="457200" y="277813"/>
            <a:ext cx="8229600" cy="1143000"/>
          </a:xfrm>
        </p:spPr>
        <p:txBody>
          <a:bodyPr/>
          <a:lstStyle/>
          <a:p>
            <a:r>
              <a:rPr lang="en-US"/>
              <a:t>Click to edit Master title style</a:t>
            </a:r>
            <a:endParaRPr lang="en-GB"/>
          </a:p>
        </p:txBody>
      </p:sp>
      <p:sp>
        <p:nvSpPr>
          <p:cNvPr id="3" name="Online Image Placeholder 2">
            <a:extLst>
              <a:ext uri="{FF2B5EF4-FFF2-40B4-BE49-F238E27FC236}">
                <a16:creationId xmlns:a16="http://schemas.microsoft.com/office/drawing/2014/main" id="{CB4B7B1A-420A-5A81-EA88-C664F041C3BD}"/>
              </a:ext>
            </a:extLst>
          </p:cNvPr>
          <p:cNvSpPr>
            <a:spLocks noGrp="1"/>
          </p:cNvSpPr>
          <p:nvPr>
            <p:ph type="clipArt" sz="half" idx="1"/>
          </p:nvPr>
        </p:nvSpPr>
        <p:spPr>
          <a:xfrm>
            <a:off x="457200" y="1600200"/>
            <a:ext cx="4038600" cy="4530725"/>
          </a:xfrm>
        </p:spPr>
        <p:txBody>
          <a:bodyPr/>
          <a:lstStyle/>
          <a:p>
            <a:endParaRPr lang="en-GB"/>
          </a:p>
        </p:txBody>
      </p:sp>
      <p:sp>
        <p:nvSpPr>
          <p:cNvPr id="4" name="Text Placeholder 3">
            <a:extLst>
              <a:ext uri="{FF2B5EF4-FFF2-40B4-BE49-F238E27FC236}">
                <a16:creationId xmlns:a16="http://schemas.microsoft.com/office/drawing/2014/main" id="{6BC3D16B-CB0A-9F88-B867-199254075722}"/>
              </a:ext>
            </a:extLst>
          </p:cNvPr>
          <p:cNvSpPr>
            <a:spLocks noGrp="1"/>
          </p:cNvSpPr>
          <p:nvPr>
            <p:ph type="body"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8C8D0CB-0162-D6FE-F182-8D97B9BB7DD8}"/>
              </a:ext>
            </a:extLst>
          </p:cNvPr>
          <p:cNvSpPr>
            <a:spLocks noGrp="1"/>
          </p:cNvSpPr>
          <p:nvPr>
            <p:ph type="dt" sz="half" idx="10"/>
          </p:nvPr>
        </p:nvSpPr>
        <p:spPr>
          <a:xfrm>
            <a:off x="457200" y="6248400"/>
            <a:ext cx="21336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1141767-7F65-7AE1-AF83-4C171E38F219}"/>
              </a:ext>
            </a:extLst>
          </p:cNvPr>
          <p:cNvSpPr>
            <a:spLocks noGrp="1"/>
          </p:cNvSpPr>
          <p:nvPr>
            <p:ph type="ftr" sz="quarter" idx="11"/>
          </p:nvPr>
        </p:nvSpPr>
        <p:spPr>
          <a:xfrm>
            <a:off x="3124200" y="6248400"/>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DB360F7-B40E-3401-D28C-0C2BD073EE40}"/>
              </a:ext>
            </a:extLst>
          </p:cNvPr>
          <p:cNvSpPr>
            <a:spLocks noGrp="1"/>
          </p:cNvSpPr>
          <p:nvPr>
            <p:ph type="sldNum" sz="quarter" idx="12"/>
          </p:nvPr>
        </p:nvSpPr>
        <p:spPr>
          <a:xfrm>
            <a:off x="6553200" y="6248400"/>
            <a:ext cx="2133600" cy="457200"/>
          </a:xfrm>
        </p:spPr>
        <p:txBody>
          <a:bodyPr/>
          <a:lstStyle>
            <a:lvl1pPr>
              <a:defRPr/>
            </a:lvl1pPr>
          </a:lstStyle>
          <a:p>
            <a:fld id="{B98F722D-DE2D-44A5-838B-914FE14F8A95}" type="slidenum">
              <a:rPr lang="en-US" altLang="en-US"/>
              <a:pPr/>
              <a:t>‹#›</a:t>
            </a:fld>
            <a:endParaRPr lang="en-US" altLang="en-US"/>
          </a:p>
        </p:txBody>
      </p:sp>
    </p:spTree>
    <p:extLst>
      <p:ext uri="{BB962C8B-B14F-4D97-AF65-F5344CB8AC3E}">
        <p14:creationId xmlns:p14="http://schemas.microsoft.com/office/powerpoint/2010/main" val="534750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212CC-05FF-F7EE-F81B-BBC529FF785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954ACC4-5496-3342-A787-A795DEA4393E}"/>
              </a:ext>
            </a:extLst>
          </p:cNvPr>
          <p:cNvSpPr>
            <a:spLocks noGrp="1"/>
          </p:cNvSpPr>
          <p:nvPr>
            <p:ph type="dt" sz="half"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E5FF4CC1-D43D-D101-8FED-C8E3A6A44235}"/>
              </a:ext>
            </a:extLst>
          </p:cNvPr>
          <p:cNvSpPr>
            <a:spLocks noGrp="1"/>
          </p:cNvSpPr>
          <p:nvPr>
            <p:ph type="sldNum" sz="quarter" idx="11"/>
          </p:nvPr>
        </p:nvSpPr>
        <p:spPr/>
        <p:txBody>
          <a:bodyPr/>
          <a:lstStyle>
            <a:lvl1pPr>
              <a:defRPr/>
            </a:lvl1pPr>
          </a:lstStyle>
          <a:p>
            <a:fld id="{1400BD18-612A-4AEB-A15C-96986D322967}" type="slidenum">
              <a:rPr lang="en-US" altLang="en-US"/>
              <a:pPr/>
              <a:t>‹#›</a:t>
            </a:fld>
            <a:endParaRPr lang="en-US" altLang="en-US"/>
          </a:p>
        </p:txBody>
      </p:sp>
      <p:sp>
        <p:nvSpPr>
          <p:cNvPr id="5" name="Footer Placeholder 4">
            <a:extLst>
              <a:ext uri="{FF2B5EF4-FFF2-40B4-BE49-F238E27FC236}">
                <a16:creationId xmlns:a16="http://schemas.microsoft.com/office/drawing/2014/main" id="{C872F277-1405-6CB3-E012-2034B4EA1792}"/>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073661277"/>
      </p:ext>
    </p:extLst>
  </p:cSld>
  <p:clrMapOvr>
    <a:masterClrMapping/>
  </p:clrMapOvr>
  <p:transition>
    <p:split orient="vert" dir="in"/>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69634" name="Group 2">
            <a:extLst>
              <a:ext uri="{FF2B5EF4-FFF2-40B4-BE49-F238E27FC236}">
                <a16:creationId xmlns:a16="http://schemas.microsoft.com/office/drawing/2014/main" id="{E8850F9F-1663-3DF3-F927-19AF6618B933}"/>
              </a:ext>
            </a:extLst>
          </p:cNvPr>
          <p:cNvGrpSpPr>
            <a:grpSpLocks/>
          </p:cNvGrpSpPr>
          <p:nvPr/>
        </p:nvGrpSpPr>
        <p:grpSpPr bwMode="auto">
          <a:xfrm>
            <a:off x="3800475" y="1789113"/>
            <a:ext cx="5340350" cy="5056187"/>
            <a:chOff x="2394" y="1127"/>
            <a:chExt cx="3364" cy="3185"/>
          </a:xfrm>
        </p:grpSpPr>
        <p:sp>
          <p:nvSpPr>
            <p:cNvPr id="69635" name="Rectangle 3">
              <a:extLst>
                <a:ext uri="{FF2B5EF4-FFF2-40B4-BE49-F238E27FC236}">
                  <a16:creationId xmlns:a16="http://schemas.microsoft.com/office/drawing/2014/main" id="{E0345215-E130-F10D-62FD-5B4BDCCF8DD8}"/>
                </a:ext>
              </a:extLst>
            </p:cNvPr>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9636" name="Oval 4">
              <a:extLst>
                <a:ext uri="{FF2B5EF4-FFF2-40B4-BE49-F238E27FC236}">
                  <a16:creationId xmlns:a16="http://schemas.microsoft.com/office/drawing/2014/main" id="{DB7A7B73-462B-7098-7735-026D2D7A6906}"/>
                </a:ext>
              </a:extLst>
            </p:cNvPr>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9637" name="Rectangle 5">
              <a:extLst>
                <a:ext uri="{FF2B5EF4-FFF2-40B4-BE49-F238E27FC236}">
                  <a16:creationId xmlns:a16="http://schemas.microsoft.com/office/drawing/2014/main" id="{17A85FD7-6974-1021-334D-AEFAFB456E19}"/>
                </a:ext>
              </a:extLst>
            </p:cNvPr>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9638" name="Freeform 6">
              <a:extLst>
                <a:ext uri="{FF2B5EF4-FFF2-40B4-BE49-F238E27FC236}">
                  <a16:creationId xmlns:a16="http://schemas.microsoft.com/office/drawing/2014/main" id="{AC0995A8-3E36-D67A-5FFE-FB7F24646A35}"/>
                </a:ext>
              </a:extLst>
            </p:cNvPr>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639" name="Rectangle 7">
              <a:extLst>
                <a:ext uri="{FF2B5EF4-FFF2-40B4-BE49-F238E27FC236}">
                  <a16:creationId xmlns:a16="http://schemas.microsoft.com/office/drawing/2014/main" id="{4D07036A-672E-4687-03DF-EB2729385EDD}"/>
                </a:ext>
              </a:extLst>
            </p:cNvPr>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9640" name="Rectangle 8">
              <a:extLst>
                <a:ext uri="{FF2B5EF4-FFF2-40B4-BE49-F238E27FC236}">
                  <a16:creationId xmlns:a16="http://schemas.microsoft.com/office/drawing/2014/main" id="{F54FD628-3226-890D-F43B-97C60FE9780A}"/>
                </a:ext>
              </a:extLst>
            </p:cNvPr>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9641" name="Rectangle 9">
              <a:extLst>
                <a:ext uri="{FF2B5EF4-FFF2-40B4-BE49-F238E27FC236}">
                  <a16:creationId xmlns:a16="http://schemas.microsoft.com/office/drawing/2014/main" id="{DFE2F044-D31F-7BCC-94B3-7B0329DDE1B9}"/>
                </a:ext>
              </a:extLst>
            </p:cNvPr>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9642" name="Rectangle 10">
              <a:extLst>
                <a:ext uri="{FF2B5EF4-FFF2-40B4-BE49-F238E27FC236}">
                  <a16:creationId xmlns:a16="http://schemas.microsoft.com/office/drawing/2014/main" id="{9CB6A062-2920-8EBE-04F7-35F51BF769E5}"/>
                </a:ext>
              </a:extLst>
            </p:cNvPr>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9643" name="Rectangle 11">
              <a:extLst>
                <a:ext uri="{FF2B5EF4-FFF2-40B4-BE49-F238E27FC236}">
                  <a16:creationId xmlns:a16="http://schemas.microsoft.com/office/drawing/2014/main" id="{A62C6B69-506D-579F-67DB-F73C9802C8C7}"/>
                </a:ext>
              </a:extLst>
            </p:cNvPr>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9644" name="Freeform 12">
              <a:extLst>
                <a:ext uri="{FF2B5EF4-FFF2-40B4-BE49-F238E27FC236}">
                  <a16:creationId xmlns:a16="http://schemas.microsoft.com/office/drawing/2014/main" id="{CA83D4A1-9C29-8E2A-82F7-C3048D321442}"/>
                </a:ext>
              </a:extLst>
            </p:cNvPr>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645" name="Freeform 13">
              <a:extLst>
                <a:ext uri="{FF2B5EF4-FFF2-40B4-BE49-F238E27FC236}">
                  <a16:creationId xmlns:a16="http://schemas.microsoft.com/office/drawing/2014/main" id="{DD73890C-09E5-75BC-8F2E-2B60A1CF1AC3}"/>
                </a:ext>
              </a:extLst>
            </p:cNvPr>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646" name="Freeform 14">
              <a:extLst>
                <a:ext uri="{FF2B5EF4-FFF2-40B4-BE49-F238E27FC236}">
                  <a16:creationId xmlns:a16="http://schemas.microsoft.com/office/drawing/2014/main" id="{5B20A810-DCCE-FA23-A887-5F825DCD59E9}"/>
                </a:ext>
              </a:extLst>
            </p:cNvPr>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647" name="Freeform 15">
              <a:extLst>
                <a:ext uri="{FF2B5EF4-FFF2-40B4-BE49-F238E27FC236}">
                  <a16:creationId xmlns:a16="http://schemas.microsoft.com/office/drawing/2014/main" id="{3D14FD03-B038-4D0B-D7C1-BAF9D64E7E56}"/>
                </a:ext>
              </a:extLst>
            </p:cNvPr>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648" name="Freeform 16">
              <a:extLst>
                <a:ext uri="{FF2B5EF4-FFF2-40B4-BE49-F238E27FC236}">
                  <a16:creationId xmlns:a16="http://schemas.microsoft.com/office/drawing/2014/main" id="{90819700-0EEC-E1F9-4D56-C96717A035EF}"/>
                </a:ext>
              </a:extLst>
            </p:cNvPr>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649" name="Freeform 17">
              <a:extLst>
                <a:ext uri="{FF2B5EF4-FFF2-40B4-BE49-F238E27FC236}">
                  <a16:creationId xmlns:a16="http://schemas.microsoft.com/office/drawing/2014/main" id="{9C2950C4-9DC5-224C-65FF-C7A85F9E2A47}"/>
                </a:ext>
              </a:extLst>
            </p:cNvPr>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650" name="Freeform 18">
              <a:extLst>
                <a:ext uri="{FF2B5EF4-FFF2-40B4-BE49-F238E27FC236}">
                  <a16:creationId xmlns:a16="http://schemas.microsoft.com/office/drawing/2014/main" id="{1326D73C-4961-23D1-4349-9BD5EF2A5096}"/>
                </a:ext>
              </a:extLst>
            </p:cNvPr>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651" name="Freeform 19">
              <a:extLst>
                <a:ext uri="{FF2B5EF4-FFF2-40B4-BE49-F238E27FC236}">
                  <a16:creationId xmlns:a16="http://schemas.microsoft.com/office/drawing/2014/main" id="{D1F69410-CD8D-9E06-2A37-2FA5957EA794}"/>
                </a:ext>
              </a:extLst>
            </p:cNvPr>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652" name="Freeform 20">
              <a:extLst>
                <a:ext uri="{FF2B5EF4-FFF2-40B4-BE49-F238E27FC236}">
                  <a16:creationId xmlns:a16="http://schemas.microsoft.com/office/drawing/2014/main" id="{934C0528-6B4D-DA56-E468-419EFE658742}"/>
                </a:ext>
              </a:extLst>
            </p:cNvPr>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653" name="Freeform 21">
              <a:extLst>
                <a:ext uri="{FF2B5EF4-FFF2-40B4-BE49-F238E27FC236}">
                  <a16:creationId xmlns:a16="http://schemas.microsoft.com/office/drawing/2014/main" id="{B5457BD5-D163-1329-A7FE-E5810E3826EF}"/>
                </a:ext>
              </a:extLst>
            </p:cNvPr>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654" name="Freeform 22">
              <a:extLst>
                <a:ext uri="{FF2B5EF4-FFF2-40B4-BE49-F238E27FC236}">
                  <a16:creationId xmlns:a16="http://schemas.microsoft.com/office/drawing/2014/main" id="{12AF8975-FB8C-B0E5-3F53-D5BE3313FFE3}"/>
                </a:ext>
              </a:extLst>
            </p:cNvPr>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655" name="Freeform 23">
              <a:extLst>
                <a:ext uri="{FF2B5EF4-FFF2-40B4-BE49-F238E27FC236}">
                  <a16:creationId xmlns:a16="http://schemas.microsoft.com/office/drawing/2014/main" id="{327CA0D8-ECF6-E593-A29E-82884BC6FA51}"/>
                </a:ext>
              </a:extLst>
            </p:cNvPr>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656" name="Freeform 24">
              <a:extLst>
                <a:ext uri="{FF2B5EF4-FFF2-40B4-BE49-F238E27FC236}">
                  <a16:creationId xmlns:a16="http://schemas.microsoft.com/office/drawing/2014/main" id="{E25F5D62-C281-273A-0D5C-3B64C95249B5}"/>
                </a:ext>
              </a:extLst>
            </p:cNvPr>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657" name="Freeform 25">
              <a:extLst>
                <a:ext uri="{FF2B5EF4-FFF2-40B4-BE49-F238E27FC236}">
                  <a16:creationId xmlns:a16="http://schemas.microsoft.com/office/drawing/2014/main" id="{257305CE-D53F-E347-C4A1-DAA4F64E9B07}"/>
                </a:ext>
              </a:extLst>
            </p:cNvPr>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658" name="Freeform 26">
              <a:extLst>
                <a:ext uri="{FF2B5EF4-FFF2-40B4-BE49-F238E27FC236}">
                  <a16:creationId xmlns:a16="http://schemas.microsoft.com/office/drawing/2014/main" id="{204FF59F-7186-57C2-9068-8BAB48871378}"/>
                </a:ext>
              </a:extLst>
            </p:cNvPr>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659" name="Oval 27">
              <a:extLst>
                <a:ext uri="{FF2B5EF4-FFF2-40B4-BE49-F238E27FC236}">
                  <a16:creationId xmlns:a16="http://schemas.microsoft.com/office/drawing/2014/main" id="{5DDC7DE3-FAD7-A676-0A28-0237E8832FBB}"/>
                </a:ext>
              </a:extLst>
            </p:cNvPr>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9660" name="Oval 28">
              <a:extLst>
                <a:ext uri="{FF2B5EF4-FFF2-40B4-BE49-F238E27FC236}">
                  <a16:creationId xmlns:a16="http://schemas.microsoft.com/office/drawing/2014/main" id="{2BC28049-4829-CB89-5F77-215FC2C19167}"/>
                </a:ext>
              </a:extLst>
            </p:cNvPr>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9661" name="Oval 29">
              <a:extLst>
                <a:ext uri="{FF2B5EF4-FFF2-40B4-BE49-F238E27FC236}">
                  <a16:creationId xmlns:a16="http://schemas.microsoft.com/office/drawing/2014/main" id="{410F8BDF-B886-38B0-E0F9-D451DEA46911}"/>
                </a:ext>
              </a:extLst>
            </p:cNvPr>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9662" name="Freeform 30">
              <a:extLst>
                <a:ext uri="{FF2B5EF4-FFF2-40B4-BE49-F238E27FC236}">
                  <a16:creationId xmlns:a16="http://schemas.microsoft.com/office/drawing/2014/main" id="{2FC403F3-D2E6-57A1-4D22-C5546D2215C2}"/>
                </a:ext>
              </a:extLst>
            </p:cNvPr>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663" name="Freeform 31">
              <a:extLst>
                <a:ext uri="{FF2B5EF4-FFF2-40B4-BE49-F238E27FC236}">
                  <a16:creationId xmlns:a16="http://schemas.microsoft.com/office/drawing/2014/main" id="{0B4D1F4D-9108-00D2-9F51-02F4ECD7DD78}"/>
                </a:ext>
              </a:extLst>
            </p:cNvPr>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664" name="Rectangle 32">
              <a:extLst>
                <a:ext uri="{FF2B5EF4-FFF2-40B4-BE49-F238E27FC236}">
                  <a16:creationId xmlns:a16="http://schemas.microsoft.com/office/drawing/2014/main" id="{7175CCB1-5D78-193C-72F0-58680331BB07}"/>
                </a:ext>
              </a:extLst>
            </p:cNvPr>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9665" name="Rectangle 33">
              <a:extLst>
                <a:ext uri="{FF2B5EF4-FFF2-40B4-BE49-F238E27FC236}">
                  <a16:creationId xmlns:a16="http://schemas.microsoft.com/office/drawing/2014/main" id="{CD1C4C55-FF4F-5996-D92C-E3F79B6F10AA}"/>
                </a:ext>
              </a:extLst>
            </p:cNvPr>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9666" name="AutoShape 34">
              <a:extLst>
                <a:ext uri="{FF2B5EF4-FFF2-40B4-BE49-F238E27FC236}">
                  <a16:creationId xmlns:a16="http://schemas.microsoft.com/office/drawing/2014/main" id="{E5AAC0E7-3A1F-376B-50CC-9AC88C8B407E}"/>
                </a:ext>
              </a:extLst>
            </p:cNvPr>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9667" name="Freeform 35">
              <a:extLst>
                <a:ext uri="{FF2B5EF4-FFF2-40B4-BE49-F238E27FC236}">
                  <a16:creationId xmlns:a16="http://schemas.microsoft.com/office/drawing/2014/main" id="{B148A214-ACFF-ED91-5DB8-27C9A1C975F9}"/>
                </a:ext>
              </a:extLst>
            </p:cNvPr>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9668" name="Freeform 36">
              <a:extLst>
                <a:ext uri="{FF2B5EF4-FFF2-40B4-BE49-F238E27FC236}">
                  <a16:creationId xmlns:a16="http://schemas.microsoft.com/office/drawing/2014/main" id="{913A55F7-7C30-13BB-2084-43E92A0FC0CE}"/>
                </a:ext>
              </a:extLst>
            </p:cNvPr>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69669" name="Rectangle 37">
            <a:extLst>
              <a:ext uri="{FF2B5EF4-FFF2-40B4-BE49-F238E27FC236}">
                <a16:creationId xmlns:a16="http://schemas.microsoft.com/office/drawing/2014/main" id="{8C83A7C1-BADA-CA56-F476-72CB5627382B}"/>
              </a:ext>
            </a:extLst>
          </p:cNvPr>
          <p:cNvSpPr>
            <a:spLocks noGrp="1" noChangeArrowheads="1"/>
          </p:cNvSpPr>
          <p:nvPr>
            <p:ph type="dt" sz="half" idx="2"/>
          </p:nvPr>
        </p:nvSpPr>
        <p:spPr/>
        <p:txBody>
          <a:bodyPr/>
          <a:lstStyle>
            <a:lvl1pPr>
              <a:defRPr/>
            </a:lvl1pPr>
          </a:lstStyle>
          <a:p>
            <a:endParaRPr lang="en-US" altLang="en-US"/>
          </a:p>
        </p:txBody>
      </p:sp>
      <p:sp>
        <p:nvSpPr>
          <p:cNvPr id="69670" name="Rectangle 38">
            <a:extLst>
              <a:ext uri="{FF2B5EF4-FFF2-40B4-BE49-F238E27FC236}">
                <a16:creationId xmlns:a16="http://schemas.microsoft.com/office/drawing/2014/main" id="{8A637561-85BB-124F-006F-0F9519365238}"/>
              </a:ext>
            </a:extLst>
          </p:cNvPr>
          <p:cNvSpPr>
            <a:spLocks noGrp="1" noChangeArrowheads="1"/>
          </p:cNvSpPr>
          <p:nvPr>
            <p:ph type="ftr" sz="quarter" idx="3"/>
          </p:nvPr>
        </p:nvSpPr>
        <p:spPr/>
        <p:txBody>
          <a:bodyPr/>
          <a:lstStyle>
            <a:lvl1pPr>
              <a:defRPr/>
            </a:lvl1pPr>
          </a:lstStyle>
          <a:p>
            <a:endParaRPr lang="en-US" altLang="en-US"/>
          </a:p>
        </p:txBody>
      </p:sp>
      <p:sp>
        <p:nvSpPr>
          <p:cNvPr id="69671" name="Rectangle 39">
            <a:extLst>
              <a:ext uri="{FF2B5EF4-FFF2-40B4-BE49-F238E27FC236}">
                <a16:creationId xmlns:a16="http://schemas.microsoft.com/office/drawing/2014/main" id="{0D2AED02-91ED-5C8B-B02D-4AFB9D831207}"/>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69672" name="Rectangle 40">
            <a:extLst>
              <a:ext uri="{FF2B5EF4-FFF2-40B4-BE49-F238E27FC236}">
                <a16:creationId xmlns:a16="http://schemas.microsoft.com/office/drawing/2014/main" id="{1F3C7565-C3B3-0583-0592-46D9D67CD4E8}"/>
              </a:ext>
            </a:extLst>
          </p:cNvPr>
          <p:cNvSpPr>
            <a:spLocks noGrp="1" noChangeArrowheads="1"/>
          </p:cNvSpPr>
          <p:nvPr>
            <p:ph type="ctrTitle"/>
          </p:nvPr>
        </p:nvSpPr>
        <p:spPr>
          <a:xfrm>
            <a:off x="685800" y="1768475"/>
            <a:ext cx="7772400" cy="1736725"/>
          </a:xfrm>
        </p:spPr>
        <p:txBody>
          <a:bodyPr anchor="b" anchorCtr="1"/>
          <a:lstStyle>
            <a:lvl1pPr>
              <a:defRPr sz="5400"/>
            </a:lvl1pPr>
          </a:lstStyle>
          <a:p>
            <a:pPr lvl="0"/>
            <a:r>
              <a:rPr lang="en-US" altLang="en-US" noProof="0"/>
              <a:t>Click to edit Master title style</a:t>
            </a:r>
          </a:p>
        </p:txBody>
      </p:sp>
      <p:sp>
        <p:nvSpPr>
          <p:cNvPr id="69673" name="Rectangle 41">
            <a:extLst>
              <a:ext uri="{FF2B5EF4-FFF2-40B4-BE49-F238E27FC236}">
                <a16:creationId xmlns:a16="http://schemas.microsoft.com/office/drawing/2014/main" id="{6593957F-E99F-014A-1FCC-C9498B74969A}"/>
              </a:ext>
            </a:extLst>
          </p:cNvPr>
          <p:cNvSpPr>
            <a:spLocks noGrp="1" noChangeArrowheads="1"/>
          </p:cNvSpPr>
          <p:nvPr>
            <p:ph type="sldNum" sz="quarter" idx="4"/>
          </p:nvPr>
        </p:nvSpPr>
        <p:spPr/>
        <p:txBody>
          <a:bodyPr/>
          <a:lstStyle>
            <a:lvl1pPr>
              <a:defRPr/>
            </a:lvl1pPr>
          </a:lstStyle>
          <a:p>
            <a:fld id="{B604A1B1-53C4-4554-A993-9A8E5E798C99}" type="slidenum">
              <a:rPr lang="en-US" altLang="en-US"/>
              <a:pPr/>
              <a:t>‹#›</a:t>
            </a:fld>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69672"/>
                                        </p:tgtEl>
                                        <p:attrNameLst>
                                          <p:attrName>style.visibility</p:attrName>
                                        </p:attrNameLst>
                                      </p:cBhvr>
                                      <p:to>
                                        <p:strVal val="visible"/>
                                      </p:to>
                                    </p:set>
                                    <p:animEffect transition="in" filter="fade">
                                      <p:cBhvr>
                                        <p:cTn id="7" dur="2000"/>
                                        <p:tgtEl>
                                          <p:spTgt spid="696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9671">
                                            <p:txEl>
                                              <p:pRg st="0" end="0"/>
                                            </p:txEl>
                                          </p:spTgt>
                                        </p:tgtEl>
                                        <p:attrNameLst>
                                          <p:attrName>style.visibility</p:attrName>
                                        </p:attrNameLst>
                                      </p:cBhvr>
                                      <p:to>
                                        <p:strVal val="visible"/>
                                      </p:to>
                                    </p:set>
                                    <p:animEffect transition="in" filter="fade">
                                      <p:cBhvr>
                                        <p:cTn id="12" dur="2000"/>
                                        <p:tgtEl>
                                          <p:spTgt spid="69671">
                                            <p:txEl>
                                              <p:pRg st="0" end="0"/>
                                            </p:txEl>
                                          </p:spTgt>
                                        </p:tgtEl>
                                      </p:cBhvr>
                                    </p:animEffect>
                                  </p:childTnLst>
                                  <p:subTnLst>
                                    <p:animClr clrSpc="rgb" dir="cw">
                                      <p:cBhvr override="childStyle">
                                        <p:cTn dur="1" fill="hold" display="0" masterRel="nextClick" afterEffect="1"/>
                                        <p:tgtEl>
                                          <p:spTgt spid="69671">
                                            <p:txEl>
                                              <p:pRg st="0" end="0"/>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71" grpId="0" build="p">
        <p:tmplLst>
          <p:tmpl lvl="1">
            <p:tnLst>
              <p:par>
                <p:cTn presetID="10" presetClass="entr" presetSubtype="0" fill="hold" nodeType="clickEffect">
                  <p:stCondLst>
                    <p:cond delay="0"/>
                  </p:stCondLst>
                  <p:childTnLst>
                    <p:set>
                      <p:cBhvr>
                        <p:cTn dur="1" fill="hold">
                          <p:stCondLst>
                            <p:cond delay="0"/>
                          </p:stCondLst>
                        </p:cTn>
                        <p:tgtEl>
                          <p:spTgt spid="69671"/>
                        </p:tgtEl>
                        <p:attrNameLst>
                          <p:attrName>style.visibility</p:attrName>
                        </p:attrNameLst>
                      </p:cBhvr>
                      <p:to>
                        <p:strVal val="visible"/>
                      </p:to>
                    </p:set>
                    <p:animEffect transition="in" filter="fade">
                      <p:cBhvr>
                        <p:cTn dur="2000"/>
                        <p:tgtEl>
                          <p:spTgt spid="69671"/>
                        </p:tgtEl>
                      </p:cBhvr>
                    </p:animEffect>
                  </p:childTnLst>
                  <p:subTnLst>
                    <p:animClr clrSpc="rgb" dir="cw">
                      <p:cBhvr override="childStyle">
                        <p:cTn dur="1" fill="hold" display="0" masterRel="nextClick" afterEffect="1"/>
                        <p:tgtEl>
                          <p:spTgt spid="69671"/>
                        </p:tgtEl>
                        <p:attrNameLst>
                          <p:attrName>ppt_c</p:attrName>
                        </p:attrNameLst>
                      </p:cBhvr>
                      <p:to>
                        <a:schemeClr val="bg2"/>
                      </p:to>
                    </p:animClr>
                  </p:subTnLst>
                </p:cTn>
              </p:par>
            </p:tnLst>
          </p:tmpl>
        </p:tmplLst>
      </p:bldP>
      <p:bldP spid="69672" grpId="0"/>
    </p:bld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2BBEE-A172-1562-C514-2FA235A2FE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A36A657-1E0B-5123-A5AF-61F3F04062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7E7E43-6DA1-C635-C56E-74F373733FD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EB1DF6BB-2289-BC04-099E-43687A3F1F8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FF10CA5-DB6D-51E4-F470-FC5756D84CF3}"/>
              </a:ext>
            </a:extLst>
          </p:cNvPr>
          <p:cNvSpPr>
            <a:spLocks noGrp="1"/>
          </p:cNvSpPr>
          <p:nvPr>
            <p:ph type="sldNum" sz="quarter" idx="12"/>
          </p:nvPr>
        </p:nvSpPr>
        <p:spPr/>
        <p:txBody>
          <a:bodyPr/>
          <a:lstStyle>
            <a:lvl1pPr>
              <a:defRPr/>
            </a:lvl1pPr>
          </a:lstStyle>
          <a:p>
            <a:fld id="{B751DAC5-DD4C-4122-A52C-68400E0990B3}" type="slidenum">
              <a:rPr lang="en-US" altLang="en-US"/>
              <a:pPr/>
              <a:t>‹#›</a:t>
            </a:fld>
            <a:endParaRPr lang="en-US" altLang="en-US"/>
          </a:p>
        </p:txBody>
      </p:sp>
    </p:spTree>
    <p:extLst>
      <p:ext uri="{BB962C8B-B14F-4D97-AF65-F5344CB8AC3E}">
        <p14:creationId xmlns:p14="http://schemas.microsoft.com/office/powerpoint/2010/main" val="68255255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DBDB7-4E23-FC70-0A7F-0158CEA3400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C7AD7B7-A1C5-7AEC-A50C-536CEBE75F0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15181C74-2C81-0E4D-9891-F77695A58890}"/>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0332E57-60F6-09A1-29FA-77FFB7CD122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AF00E66-875E-70B1-E58A-1EEBA17EF3FC}"/>
              </a:ext>
            </a:extLst>
          </p:cNvPr>
          <p:cNvSpPr>
            <a:spLocks noGrp="1"/>
          </p:cNvSpPr>
          <p:nvPr>
            <p:ph type="sldNum" sz="quarter" idx="12"/>
          </p:nvPr>
        </p:nvSpPr>
        <p:spPr/>
        <p:txBody>
          <a:bodyPr/>
          <a:lstStyle>
            <a:lvl1pPr>
              <a:defRPr/>
            </a:lvl1pPr>
          </a:lstStyle>
          <a:p>
            <a:fld id="{BC52FBD3-6F06-4380-A363-D65D651C0C1C}" type="slidenum">
              <a:rPr lang="en-US" altLang="en-US"/>
              <a:pPr/>
              <a:t>‹#›</a:t>
            </a:fld>
            <a:endParaRPr lang="en-US" altLang="en-US"/>
          </a:p>
        </p:txBody>
      </p:sp>
    </p:spTree>
    <p:extLst>
      <p:ext uri="{BB962C8B-B14F-4D97-AF65-F5344CB8AC3E}">
        <p14:creationId xmlns:p14="http://schemas.microsoft.com/office/powerpoint/2010/main" val="31221568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49C66-2B9F-4E30-6A30-8B6CF2A0AC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A131F29-72BE-7276-4BC5-3375950AD87A}"/>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0EE8BB1-C06F-E2EE-054A-E69716D2F1AA}"/>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894B482-CB67-90D9-1767-EAC1C754E619}"/>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36B0FF0-8791-772A-36D6-07544BE086B2}"/>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83359FB-5C8B-AB69-2A6C-9E0B542D35FF}"/>
              </a:ext>
            </a:extLst>
          </p:cNvPr>
          <p:cNvSpPr>
            <a:spLocks noGrp="1"/>
          </p:cNvSpPr>
          <p:nvPr>
            <p:ph type="sldNum" sz="quarter" idx="12"/>
          </p:nvPr>
        </p:nvSpPr>
        <p:spPr/>
        <p:txBody>
          <a:bodyPr/>
          <a:lstStyle>
            <a:lvl1pPr>
              <a:defRPr/>
            </a:lvl1pPr>
          </a:lstStyle>
          <a:p>
            <a:fld id="{00A19AB9-8860-498E-8534-84F447E241DB}" type="slidenum">
              <a:rPr lang="en-US" altLang="en-US"/>
              <a:pPr/>
              <a:t>‹#›</a:t>
            </a:fld>
            <a:endParaRPr lang="en-US" altLang="en-US"/>
          </a:p>
        </p:txBody>
      </p:sp>
    </p:spTree>
    <p:extLst>
      <p:ext uri="{BB962C8B-B14F-4D97-AF65-F5344CB8AC3E}">
        <p14:creationId xmlns:p14="http://schemas.microsoft.com/office/powerpoint/2010/main" val="202286132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C66C0-818B-CA71-C067-2E35DC42D65D}"/>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4115F45-3D62-EF8D-C8D9-D332A2CB563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2C9EE75-BDAD-A07B-5F4E-D67AC9505367}"/>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6F6FE16-99BB-B52F-27B8-4B8842DE7CE6}"/>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6FF9DC-67B1-BE00-B0C7-0BF7F36DCEA9}"/>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19E4CE7-BD1D-CA10-581C-09F2EA33911F}"/>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BCC92790-7C1B-1AAA-68CA-E071E901C5C1}"/>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15E8D96-E0E0-CCE9-2205-E7C058F7CFEF}"/>
              </a:ext>
            </a:extLst>
          </p:cNvPr>
          <p:cNvSpPr>
            <a:spLocks noGrp="1"/>
          </p:cNvSpPr>
          <p:nvPr>
            <p:ph type="sldNum" sz="quarter" idx="12"/>
          </p:nvPr>
        </p:nvSpPr>
        <p:spPr/>
        <p:txBody>
          <a:bodyPr/>
          <a:lstStyle>
            <a:lvl1pPr>
              <a:defRPr/>
            </a:lvl1pPr>
          </a:lstStyle>
          <a:p>
            <a:fld id="{B19CB199-BBD8-4096-A9D6-18090494BF3B}" type="slidenum">
              <a:rPr lang="en-US" altLang="en-US"/>
              <a:pPr/>
              <a:t>‹#›</a:t>
            </a:fld>
            <a:endParaRPr lang="en-US" altLang="en-US"/>
          </a:p>
        </p:txBody>
      </p:sp>
    </p:spTree>
    <p:extLst>
      <p:ext uri="{BB962C8B-B14F-4D97-AF65-F5344CB8AC3E}">
        <p14:creationId xmlns:p14="http://schemas.microsoft.com/office/powerpoint/2010/main" val="45857221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367E1-723B-3151-04B0-FCCB3ADADAA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35810FA-635A-4107-E2A6-EF673B353927}"/>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BAC7EB5A-1676-72E8-7AEF-BEF608FC481B}"/>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3E7F0E7-3353-407A-FE6C-4A69702E4F37}"/>
              </a:ext>
            </a:extLst>
          </p:cNvPr>
          <p:cNvSpPr>
            <a:spLocks noGrp="1"/>
          </p:cNvSpPr>
          <p:nvPr>
            <p:ph type="sldNum" sz="quarter" idx="12"/>
          </p:nvPr>
        </p:nvSpPr>
        <p:spPr/>
        <p:txBody>
          <a:bodyPr/>
          <a:lstStyle>
            <a:lvl1pPr>
              <a:defRPr/>
            </a:lvl1pPr>
          </a:lstStyle>
          <a:p>
            <a:fld id="{5B2908F8-F008-4EE3-BA94-7F1A90F22B52}" type="slidenum">
              <a:rPr lang="en-US" altLang="en-US"/>
              <a:pPr/>
              <a:t>‹#›</a:t>
            </a:fld>
            <a:endParaRPr lang="en-US" altLang="en-US"/>
          </a:p>
        </p:txBody>
      </p:sp>
    </p:spTree>
    <p:extLst>
      <p:ext uri="{BB962C8B-B14F-4D97-AF65-F5344CB8AC3E}">
        <p14:creationId xmlns:p14="http://schemas.microsoft.com/office/powerpoint/2010/main" val="103561519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161521-5994-B0E0-0CCE-FA36857158C2}"/>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4A024E9B-30B7-808A-9D8C-169AECAA5F35}"/>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317CCB1F-E5F0-70CC-6A10-0F1554958C3B}"/>
              </a:ext>
            </a:extLst>
          </p:cNvPr>
          <p:cNvSpPr>
            <a:spLocks noGrp="1"/>
          </p:cNvSpPr>
          <p:nvPr>
            <p:ph type="sldNum" sz="quarter" idx="12"/>
          </p:nvPr>
        </p:nvSpPr>
        <p:spPr/>
        <p:txBody>
          <a:bodyPr/>
          <a:lstStyle>
            <a:lvl1pPr>
              <a:defRPr/>
            </a:lvl1pPr>
          </a:lstStyle>
          <a:p>
            <a:fld id="{61A60EFC-0AA7-4BE8-A71A-A7839941DD52}" type="slidenum">
              <a:rPr lang="en-US" altLang="en-US"/>
              <a:pPr/>
              <a:t>‹#›</a:t>
            </a:fld>
            <a:endParaRPr lang="en-US" altLang="en-US"/>
          </a:p>
        </p:txBody>
      </p:sp>
    </p:spTree>
    <p:extLst>
      <p:ext uri="{BB962C8B-B14F-4D97-AF65-F5344CB8AC3E}">
        <p14:creationId xmlns:p14="http://schemas.microsoft.com/office/powerpoint/2010/main" val="265247199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1D902-38CC-220F-CAA2-C8CB6CC94D0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F1356E3-C96C-341A-1EEC-B44C575DFE1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31A6BE3-A7E3-B114-96D9-F655ED91381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112616-5C10-BCAE-7426-F28230C2331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EE80311A-D349-DA2F-6510-242709EDC1EC}"/>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EDD2132-1E63-9AA6-7272-E985FC9CAD15}"/>
              </a:ext>
            </a:extLst>
          </p:cNvPr>
          <p:cNvSpPr>
            <a:spLocks noGrp="1"/>
          </p:cNvSpPr>
          <p:nvPr>
            <p:ph type="sldNum" sz="quarter" idx="12"/>
          </p:nvPr>
        </p:nvSpPr>
        <p:spPr/>
        <p:txBody>
          <a:bodyPr/>
          <a:lstStyle>
            <a:lvl1pPr>
              <a:defRPr/>
            </a:lvl1pPr>
          </a:lstStyle>
          <a:p>
            <a:fld id="{28D30DD3-8DD1-4DF6-951C-D2DA4068FF24}" type="slidenum">
              <a:rPr lang="en-US" altLang="en-US"/>
              <a:pPr/>
              <a:t>‹#›</a:t>
            </a:fld>
            <a:endParaRPr lang="en-US" altLang="en-US"/>
          </a:p>
        </p:txBody>
      </p:sp>
    </p:spTree>
    <p:extLst>
      <p:ext uri="{BB962C8B-B14F-4D97-AF65-F5344CB8AC3E}">
        <p14:creationId xmlns:p14="http://schemas.microsoft.com/office/powerpoint/2010/main" val="140003453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B4A43-94A6-3B90-C7B5-2A86613FECF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42C6764-AFCC-9409-DF43-05FA12D3E9C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9E754CE-BE89-BBA4-F529-8439BC7FBF9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3DCB40-E8E2-2C3F-A851-358897B5D6D4}"/>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19CBD29-8F51-9D44-9C8B-09C02180613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A7B37C6-F2AF-D317-031B-77825FBBF9C4}"/>
              </a:ext>
            </a:extLst>
          </p:cNvPr>
          <p:cNvSpPr>
            <a:spLocks noGrp="1"/>
          </p:cNvSpPr>
          <p:nvPr>
            <p:ph type="sldNum" sz="quarter" idx="12"/>
          </p:nvPr>
        </p:nvSpPr>
        <p:spPr/>
        <p:txBody>
          <a:bodyPr/>
          <a:lstStyle>
            <a:lvl1pPr>
              <a:defRPr/>
            </a:lvl1pPr>
          </a:lstStyle>
          <a:p>
            <a:fld id="{97B6019D-CC40-4F10-A42E-C28E68914A2C}" type="slidenum">
              <a:rPr lang="en-US" altLang="en-US"/>
              <a:pPr/>
              <a:t>‹#›</a:t>
            </a:fld>
            <a:endParaRPr lang="en-US" altLang="en-US"/>
          </a:p>
        </p:txBody>
      </p:sp>
    </p:spTree>
    <p:extLst>
      <p:ext uri="{BB962C8B-B14F-4D97-AF65-F5344CB8AC3E}">
        <p14:creationId xmlns:p14="http://schemas.microsoft.com/office/powerpoint/2010/main" val="133858356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9FE6D-F01B-3892-E2D0-5C6FED2F7A7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F2F7CBD-FA51-596B-CA3C-B688BC95C86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C0CF17-AD0A-E0A9-5C24-22BD363FB73D}"/>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132409A-6256-794B-3C5A-977945C7D4F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C6C8DF8-6311-888D-578A-FEE87D1B8013}"/>
              </a:ext>
            </a:extLst>
          </p:cNvPr>
          <p:cNvSpPr>
            <a:spLocks noGrp="1"/>
          </p:cNvSpPr>
          <p:nvPr>
            <p:ph type="sldNum" sz="quarter" idx="12"/>
          </p:nvPr>
        </p:nvSpPr>
        <p:spPr/>
        <p:txBody>
          <a:bodyPr/>
          <a:lstStyle>
            <a:lvl1pPr>
              <a:defRPr/>
            </a:lvl1pPr>
          </a:lstStyle>
          <a:p>
            <a:fld id="{5E0529F3-72B0-4B54-8768-457DC1FB842A}" type="slidenum">
              <a:rPr lang="en-US" altLang="en-US"/>
              <a:pPr/>
              <a:t>‹#›</a:t>
            </a:fld>
            <a:endParaRPr lang="en-US" altLang="en-US"/>
          </a:p>
        </p:txBody>
      </p:sp>
    </p:spTree>
    <p:extLst>
      <p:ext uri="{BB962C8B-B14F-4D97-AF65-F5344CB8AC3E}">
        <p14:creationId xmlns:p14="http://schemas.microsoft.com/office/powerpoint/2010/main" val="639133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4C93A7B-348C-2E35-897F-C347CC305D10}"/>
              </a:ext>
            </a:extLst>
          </p:cNvPr>
          <p:cNvSpPr>
            <a:spLocks noGrp="1"/>
          </p:cNvSpPr>
          <p:nvPr>
            <p:ph type="dt" sz="half"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id="{D93FF22B-57C3-4A57-45DC-5041CD136CD7}"/>
              </a:ext>
            </a:extLst>
          </p:cNvPr>
          <p:cNvSpPr>
            <a:spLocks noGrp="1"/>
          </p:cNvSpPr>
          <p:nvPr>
            <p:ph type="sldNum" sz="quarter" idx="11"/>
          </p:nvPr>
        </p:nvSpPr>
        <p:spPr/>
        <p:txBody>
          <a:bodyPr/>
          <a:lstStyle>
            <a:lvl1pPr>
              <a:defRPr/>
            </a:lvl1pPr>
          </a:lstStyle>
          <a:p>
            <a:fld id="{2CE6CB8E-7FB7-4AFB-B031-66A40026B242}" type="slidenum">
              <a:rPr lang="en-US" altLang="en-US"/>
              <a:pPr/>
              <a:t>‹#›</a:t>
            </a:fld>
            <a:endParaRPr lang="en-US" altLang="en-US"/>
          </a:p>
        </p:txBody>
      </p:sp>
      <p:sp>
        <p:nvSpPr>
          <p:cNvPr id="4" name="Footer Placeholder 3">
            <a:extLst>
              <a:ext uri="{FF2B5EF4-FFF2-40B4-BE49-F238E27FC236}">
                <a16:creationId xmlns:a16="http://schemas.microsoft.com/office/drawing/2014/main" id="{40DC3C6D-0B4F-47AC-DC41-9A0451006014}"/>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211891990"/>
      </p:ext>
    </p:extLst>
  </p:cSld>
  <p:clrMapOvr>
    <a:masterClrMapping/>
  </p:clrMapOvr>
  <p:transition>
    <p:split orient="vert" dir="in"/>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A9CABA4-998E-8A44-B159-115FB6B4A233}"/>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58ABC3F-4147-6299-8736-F711045262A3}"/>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454DEE-CC92-279B-26F5-2D75583A8F4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67AAC842-2C1A-39F0-6F49-793496BEF54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076E31-48B9-B468-AC6D-15A84B4B9384}"/>
              </a:ext>
            </a:extLst>
          </p:cNvPr>
          <p:cNvSpPr>
            <a:spLocks noGrp="1"/>
          </p:cNvSpPr>
          <p:nvPr>
            <p:ph type="sldNum" sz="quarter" idx="12"/>
          </p:nvPr>
        </p:nvSpPr>
        <p:spPr/>
        <p:txBody>
          <a:bodyPr/>
          <a:lstStyle>
            <a:lvl1pPr>
              <a:defRPr/>
            </a:lvl1pPr>
          </a:lstStyle>
          <a:p>
            <a:fld id="{33085BE7-91F2-4274-8B6C-8BB7F63411C6}" type="slidenum">
              <a:rPr lang="en-US" altLang="en-US"/>
              <a:pPr/>
              <a:t>‹#›</a:t>
            </a:fld>
            <a:endParaRPr lang="en-US" altLang="en-US"/>
          </a:p>
        </p:txBody>
      </p:sp>
    </p:spTree>
    <p:extLst>
      <p:ext uri="{BB962C8B-B14F-4D97-AF65-F5344CB8AC3E}">
        <p14:creationId xmlns:p14="http://schemas.microsoft.com/office/powerpoint/2010/main" val="418320020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E6F73F-97BE-B055-4CCF-A6C1186DEDB7}"/>
              </a:ext>
            </a:extLst>
          </p:cNvPr>
          <p:cNvSpPr>
            <a:spLocks noGrp="1"/>
          </p:cNvSpPr>
          <p:nvPr>
            <p:ph type="title"/>
          </p:nvPr>
        </p:nvSpPr>
        <p:spPr>
          <a:xfrm>
            <a:off x="457200" y="277813"/>
            <a:ext cx="8229600" cy="11430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759C81-AE24-942F-6D95-926232CAD888}"/>
              </a:ext>
            </a:extLst>
          </p:cNvPr>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a:extLst>
              <a:ext uri="{FF2B5EF4-FFF2-40B4-BE49-F238E27FC236}">
                <a16:creationId xmlns:a16="http://schemas.microsoft.com/office/drawing/2014/main" id="{4AEF136C-26FF-058E-BF5E-FE3F1CEB075B}"/>
              </a:ext>
            </a:extLst>
          </p:cNvPr>
          <p:cNvSpPr>
            <a:spLocks noGrp="1"/>
          </p:cNvSpPr>
          <p:nvPr>
            <p:ph type="clipArt" sz="half" idx="2"/>
          </p:nvPr>
        </p:nvSpPr>
        <p:spPr>
          <a:xfrm>
            <a:off x="4648200" y="1600200"/>
            <a:ext cx="4038600" cy="4530725"/>
          </a:xfrm>
        </p:spPr>
        <p:txBody>
          <a:bodyPr/>
          <a:lstStyle/>
          <a:p>
            <a:endParaRPr lang="en-GB"/>
          </a:p>
        </p:txBody>
      </p:sp>
      <p:sp>
        <p:nvSpPr>
          <p:cNvPr id="5" name="Date Placeholder 4">
            <a:extLst>
              <a:ext uri="{FF2B5EF4-FFF2-40B4-BE49-F238E27FC236}">
                <a16:creationId xmlns:a16="http://schemas.microsoft.com/office/drawing/2014/main" id="{E1AC147D-4BEF-5D1F-461B-AD9D03E4FBC3}"/>
              </a:ext>
            </a:extLst>
          </p:cNvPr>
          <p:cNvSpPr>
            <a:spLocks noGrp="1"/>
          </p:cNvSpPr>
          <p:nvPr>
            <p:ph type="dt" sz="half" idx="10"/>
          </p:nvPr>
        </p:nvSpPr>
        <p:spPr>
          <a:xfrm>
            <a:off x="457200" y="6278563"/>
            <a:ext cx="2133600" cy="457200"/>
          </a:xfrm>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22836DF-6B61-FDF6-EFDD-48FF8AC9786A}"/>
              </a:ext>
            </a:extLst>
          </p:cNvPr>
          <p:cNvSpPr>
            <a:spLocks noGrp="1"/>
          </p:cNvSpPr>
          <p:nvPr>
            <p:ph type="ftr" sz="quarter" idx="11"/>
          </p:nvPr>
        </p:nvSpPr>
        <p:spPr>
          <a:xfrm>
            <a:off x="3124200" y="6278563"/>
            <a:ext cx="2895600" cy="45720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76E1CC98-DCBB-9A22-5CD7-503FDAE7D710}"/>
              </a:ext>
            </a:extLst>
          </p:cNvPr>
          <p:cNvSpPr>
            <a:spLocks noGrp="1"/>
          </p:cNvSpPr>
          <p:nvPr>
            <p:ph type="sldNum" sz="quarter" idx="12"/>
          </p:nvPr>
        </p:nvSpPr>
        <p:spPr>
          <a:xfrm>
            <a:off x="6553200" y="6278563"/>
            <a:ext cx="2133600" cy="457200"/>
          </a:xfrm>
        </p:spPr>
        <p:txBody>
          <a:bodyPr/>
          <a:lstStyle>
            <a:lvl1pPr>
              <a:defRPr/>
            </a:lvl1pPr>
          </a:lstStyle>
          <a:p>
            <a:fld id="{BA839CB9-FDC6-4484-9B7B-B124D57DFD6B}" type="slidenum">
              <a:rPr lang="en-US" altLang="en-US"/>
              <a:pPr/>
              <a:t>‹#›</a:t>
            </a:fld>
            <a:endParaRPr lang="en-US" altLang="en-US"/>
          </a:p>
        </p:txBody>
      </p:sp>
    </p:spTree>
    <p:extLst>
      <p:ext uri="{BB962C8B-B14F-4D97-AF65-F5344CB8AC3E}">
        <p14:creationId xmlns:p14="http://schemas.microsoft.com/office/powerpoint/2010/main" val="297345019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74754" name="Group 2">
            <a:extLst>
              <a:ext uri="{FF2B5EF4-FFF2-40B4-BE49-F238E27FC236}">
                <a16:creationId xmlns:a16="http://schemas.microsoft.com/office/drawing/2014/main" id="{5EB1300D-FC52-46C1-F935-D81F6B76E330}"/>
              </a:ext>
            </a:extLst>
          </p:cNvPr>
          <p:cNvGrpSpPr>
            <a:grpSpLocks/>
          </p:cNvGrpSpPr>
          <p:nvPr/>
        </p:nvGrpSpPr>
        <p:grpSpPr bwMode="auto">
          <a:xfrm>
            <a:off x="-6350" y="20638"/>
            <a:ext cx="9144000" cy="6858000"/>
            <a:chOff x="0" y="0"/>
            <a:chExt cx="5760" cy="4320"/>
          </a:xfrm>
        </p:grpSpPr>
        <p:sp>
          <p:nvSpPr>
            <p:cNvPr id="74755" name="Freeform 3">
              <a:extLst>
                <a:ext uri="{FF2B5EF4-FFF2-40B4-BE49-F238E27FC236}">
                  <a16:creationId xmlns:a16="http://schemas.microsoft.com/office/drawing/2014/main" id="{AF142DD6-A533-E504-82E9-FF50CCDB1841}"/>
                </a:ext>
              </a:extLst>
            </p:cNvPr>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4756" name="Freeform 4">
              <a:extLst>
                <a:ext uri="{FF2B5EF4-FFF2-40B4-BE49-F238E27FC236}">
                  <a16:creationId xmlns:a16="http://schemas.microsoft.com/office/drawing/2014/main" id="{2CF09B88-BEAF-3CF3-5E5B-5CCDBEEBCF29}"/>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74757" name="Freeform 5">
            <a:extLst>
              <a:ext uri="{FF2B5EF4-FFF2-40B4-BE49-F238E27FC236}">
                <a16:creationId xmlns:a16="http://schemas.microsoft.com/office/drawing/2014/main" id="{94C926E5-1166-2BBF-42CE-C1D2062B7FD5}"/>
              </a:ext>
            </a:extLst>
          </p:cNvPr>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74758" name="Group 6">
            <a:extLst>
              <a:ext uri="{FF2B5EF4-FFF2-40B4-BE49-F238E27FC236}">
                <a16:creationId xmlns:a16="http://schemas.microsoft.com/office/drawing/2014/main" id="{3A44D003-BB5B-CE7B-FDD3-75778971FC23}"/>
              </a:ext>
            </a:extLst>
          </p:cNvPr>
          <p:cNvGrpSpPr>
            <a:grpSpLocks/>
          </p:cNvGrpSpPr>
          <p:nvPr/>
        </p:nvGrpSpPr>
        <p:grpSpPr bwMode="auto">
          <a:xfrm>
            <a:off x="-1588" y="6034088"/>
            <a:ext cx="7845426" cy="850900"/>
            <a:chOff x="0" y="3792"/>
            <a:chExt cx="4942" cy="536"/>
          </a:xfrm>
        </p:grpSpPr>
        <p:sp>
          <p:nvSpPr>
            <p:cNvPr id="74759" name="Freeform 7">
              <a:extLst>
                <a:ext uri="{FF2B5EF4-FFF2-40B4-BE49-F238E27FC236}">
                  <a16:creationId xmlns:a16="http://schemas.microsoft.com/office/drawing/2014/main" id="{E528C8F5-47F5-5222-ADC4-645B04CFFB95}"/>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74760" name="Group 8">
              <a:extLst>
                <a:ext uri="{FF2B5EF4-FFF2-40B4-BE49-F238E27FC236}">
                  <a16:creationId xmlns:a16="http://schemas.microsoft.com/office/drawing/2014/main" id="{D2571A81-F2C6-AC10-5959-1F505D47A035}"/>
                </a:ext>
              </a:extLst>
            </p:cNvPr>
            <p:cNvGrpSpPr>
              <a:grpSpLocks/>
            </p:cNvGrpSpPr>
            <p:nvPr userDrawn="1"/>
          </p:nvGrpSpPr>
          <p:grpSpPr bwMode="auto">
            <a:xfrm>
              <a:off x="2486" y="3792"/>
              <a:ext cx="2456" cy="536"/>
              <a:chOff x="2486" y="3792"/>
              <a:chExt cx="2456" cy="536"/>
            </a:xfrm>
          </p:grpSpPr>
          <p:sp>
            <p:nvSpPr>
              <p:cNvPr id="74761" name="Freeform 9">
                <a:extLst>
                  <a:ext uri="{FF2B5EF4-FFF2-40B4-BE49-F238E27FC236}">
                    <a16:creationId xmlns:a16="http://schemas.microsoft.com/office/drawing/2014/main" id="{C404DAF3-3D04-EFCE-FA12-5C15A8752751}"/>
                  </a:ext>
                </a:extLst>
              </p:cNvPr>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4762" name="Freeform 10">
                <a:extLst>
                  <a:ext uri="{FF2B5EF4-FFF2-40B4-BE49-F238E27FC236}">
                    <a16:creationId xmlns:a16="http://schemas.microsoft.com/office/drawing/2014/main" id="{1D145346-B5B3-646F-830E-52430EBAB2D2}"/>
                  </a:ext>
                </a:extLst>
              </p:cNvPr>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4763" name="Freeform 11">
                <a:extLst>
                  <a:ext uri="{FF2B5EF4-FFF2-40B4-BE49-F238E27FC236}">
                    <a16:creationId xmlns:a16="http://schemas.microsoft.com/office/drawing/2014/main" id="{5C1FDBDD-0ACE-8AAC-7E32-017A6960A78E}"/>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4764" name="Freeform 12">
                <a:extLst>
                  <a:ext uri="{FF2B5EF4-FFF2-40B4-BE49-F238E27FC236}">
                    <a16:creationId xmlns:a16="http://schemas.microsoft.com/office/drawing/2014/main" id="{A97ECB07-5358-9FD4-F419-37C07A2B2BCC}"/>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4765" name="Freeform 13">
                <a:extLst>
                  <a:ext uri="{FF2B5EF4-FFF2-40B4-BE49-F238E27FC236}">
                    <a16:creationId xmlns:a16="http://schemas.microsoft.com/office/drawing/2014/main" id="{AD8C6F1A-A273-942D-D8ED-0842F14A4569}"/>
                  </a:ext>
                </a:extLst>
              </p:cNvPr>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74766" name="Freeform 14">
              <a:extLst>
                <a:ext uri="{FF2B5EF4-FFF2-40B4-BE49-F238E27FC236}">
                  <a16:creationId xmlns:a16="http://schemas.microsoft.com/office/drawing/2014/main" id="{9445098B-6890-D8C2-9B11-19825E3695B8}"/>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74767" name="Group 15">
            <a:extLst>
              <a:ext uri="{FF2B5EF4-FFF2-40B4-BE49-F238E27FC236}">
                <a16:creationId xmlns:a16="http://schemas.microsoft.com/office/drawing/2014/main" id="{8D70E75C-A72D-B491-EEBF-A1C4ECAA5E52}"/>
              </a:ext>
            </a:extLst>
          </p:cNvPr>
          <p:cNvGrpSpPr>
            <a:grpSpLocks/>
          </p:cNvGrpSpPr>
          <p:nvPr/>
        </p:nvGrpSpPr>
        <p:grpSpPr bwMode="auto">
          <a:xfrm>
            <a:off x="627063" y="6021388"/>
            <a:ext cx="5684837" cy="849312"/>
            <a:chOff x="395" y="3793"/>
            <a:chExt cx="3581" cy="535"/>
          </a:xfrm>
        </p:grpSpPr>
        <p:sp>
          <p:nvSpPr>
            <p:cNvPr id="74768" name="Freeform 16">
              <a:extLst>
                <a:ext uri="{FF2B5EF4-FFF2-40B4-BE49-F238E27FC236}">
                  <a16:creationId xmlns:a16="http://schemas.microsoft.com/office/drawing/2014/main" id="{64A4776F-F3B6-DB56-1FCE-3EADA6AD4C74}"/>
                </a:ext>
              </a:extLst>
            </p:cNvPr>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4769" name="Freeform 17">
              <a:extLst>
                <a:ext uri="{FF2B5EF4-FFF2-40B4-BE49-F238E27FC236}">
                  <a16:creationId xmlns:a16="http://schemas.microsoft.com/office/drawing/2014/main" id="{A856D641-456E-6D55-DA6D-E52746489086}"/>
                </a:ext>
              </a:extLst>
            </p:cNvPr>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4770" name="Freeform 18">
              <a:extLst>
                <a:ext uri="{FF2B5EF4-FFF2-40B4-BE49-F238E27FC236}">
                  <a16:creationId xmlns:a16="http://schemas.microsoft.com/office/drawing/2014/main" id="{7F416A12-A7C7-EB91-0D7C-D0117CF5EF03}"/>
                </a:ext>
              </a:extLst>
            </p:cNvPr>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4771" name="Freeform 19">
              <a:extLst>
                <a:ext uri="{FF2B5EF4-FFF2-40B4-BE49-F238E27FC236}">
                  <a16:creationId xmlns:a16="http://schemas.microsoft.com/office/drawing/2014/main" id="{19A62DA9-B25D-BB2B-4C33-F277A48DD08C}"/>
                </a:ext>
              </a:extLst>
            </p:cNvPr>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4772" name="Freeform 20">
              <a:extLst>
                <a:ext uri="{FF2B5EF4-FFF2-40B4-BE49-F238E27FC236}">
                  <a16:creationId xmlns:a16="http://schemas.microsoft.com/office/drawing/2014/main" id="{6A9E975E-C2C7-0330-D479-A29AC0D2FE6C}"/>
                </a:ext>
              </a:extLst>
            </p:cNvPr>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4773" name="Freeform 21">
              <a:extLst>
                <a:ext uri="{FF2B5EF4-FFF2-40B4-BE49-F238E27FC236}">
                  <a16:creationId xmlns:a16="http://schemas.microsoft.com/office/drawing/2014/main" id="{AC2C55BB-78BD-FA09-FEB8-4D108FC9DA2E}"/>
                </a:ext>
              </a:extLst>
            </p:cNvPr>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74774" name="Rectangle 22">
            <a:extLst>
              <a:ext uri="{FF2B5EF4-FFF2-40B4-BE49-F238E27FC236}">
                <a16:creationId xmlns:a16="http://schemas.microsoft.com/office/drawing/2014/main" id="{FDE6DBC6-77A6-D349-62D1-35157DB0674A}"/>
              </a:ext>
            </a:extLst>
          </p:cNvPr>
          <p:cNvSpPr>
            <a:spLocks noGrp="1" noChangeArrowheads="1"/>
          </p:cNvSpPr>
          <p:nvPr>
            <p:ph type="ctrTitle" sz="quarter"/>
          </p:nvPr>
        </p:nvSpPr>
        <p:spPr>
          <a:xfrm>
            <a:off x="457200" y="1447800"/>
            <a:ext cx="8229600" cy="1736725"/>
          </a:xfrm>
        </p:spPr>
        <p:txBody>
          <a:bodyPr/>
          <a:lstStyle>
            <a:lvl1pPr>
              <a:defRPr sz="5400"/>
            </a:lvl1pPr>
          </a:lstStyle>
          <a:p>
            <a:pPr lvl="0"/>
            <a:r>
              <a:rPr lang="en-US" altLang="en-US" noProof="0"/>
              <a:t>Click to edit Master title style</a:t>
            </a:r>
          </a:p>
        </p:txBody>
      </p:sp>
      <p:sp>
        <p:nvSpPr>
          <p:cNvPr id="74775" name="Rectangle 23">
            <a:extLst>
              <a:ext uri="{FF2B5EF4-FFF2-40B4-BE49-F238E27FC236}">
                <a16:creationId xmlns:a16="http://schemas.microsoft.com/office/drawing/2014/main" id="{9ABF31B1-9E8A-D7B2-1B0D-3B43495265D4}"/>
              </a:ext>
            </a:extLst>
          </p:cNvPr>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n-US" altLang="en-US" noProof="0"/>
              <a:t>Click to edit Master subtitle style</a:t>
            </a:r>
          </a:p>
        </p:txBody>
      </p:sp>
      <p:sp>
        <p:nvSpPr>
          <p:cNvPr id="74776" name="Rectangle 24">
            <a:extLst>
              <a:ext uri="{FF2B5EF4-FFF2-40B4-BE49-F238E27FC236}">
                <a16:creationId xmlns:a16="http://schemas.microsoft.com/office/drawing/2014/main" id="{3BC19AD2-C958-3892-15AB-B0985664868B}"/>
              </a:ext>
            </a:extLst>
          </p:cNvPr>
          <p:cNvSpPr>
            <a:spLocks noGrp="1" noChangeArrowheads="1"/>
          </p:cNvSpPr>
          <p:nvPr>
            <p:ph type="dt" sz="quarter" idx="2"/>
          </p:nvPr>
        </p:nvSpPr>
        <p:spPr/>
        <p:txBody>
          <a:bodyPr/>
          <a:lstStyle>
            <a:lvl1pPr>
              <a:defRPr/>
            </a:lvl1pPr>
          </a:lstStyle>
          <a:p>
            <a:endParaRPr lang="en-US" altLang="en-US"/>
          </a:p>
        </p:txBody>
      </p:sp>
      <p:sp>
        <p:nvSpPr>
          <p:cNvPr id="74777" name="Rectangle 25">
            <a:extLst>
              <a:ext uri="{FF2B5EF4-FFF2-40B4-BE49-F238E27FC236}">
                <a16:creationId xmlns:a16="http://schemas.microsoft.com/office/drawing/2014/main" id="{7F3033CC-6BAC-3B48-591F-30E032C1A8AE}"/>
              </a:ext>
            </a:extLst>
          </p:cNvPr>
          <p:cNvSpPr>
            <a:spLocks noGrp="1" noChangeArrowheads="1"/>
          </p:cNvSpPr>
          <p:nvPr>
            <p:ph type="sldNum" sz="quarter" idx="4"/>
          </p:nvPr>
        </p:nvSpPr>
        <p:spPr/>
        <p:txBody>
          <a:bodyPr/>
          <a:lstStyle>
            <a:lvl1pPr>
              <a:defRPr/>
            </a:lvl1pPr>
          </a:lstStyle>
          <a:p>
            <a:fld id="{271572A8-7179-4268-BC83-2B7D85B17EE4}" type="slidenum">
              <a:rPr lang="en-US" altLang="en-US"/>
              <a:pPr/>
              <a:t>‹#›</a:t>
            </a:fld>
            <a:endParaRPr lang="en-US" altLang="en-US"/>
          </a:p>
        </p:txBody>
      </p:sp>
      <p:sp>
        <p:nvSpPr>
          <p:cNvPr id="74778" name="Rectangle 26">
            <a:extLst>
              <a:ext uri="{FF2B5EF4-FFF2-40B4-BE49-F238E27FC236}">
                <a16:creationId xmlns:a16="http://schemas.microsoft.com/office/drawing/2014/main" id="{5745E0C7-23A6-7CC6-15A9-765740B2854B}"/>
              </a:ext>
            </a:extLst>
          </p:cNvPr>
          <p:cNvSpPr>
            <a:spLocks noGrp="1" noChangeArrowheads="1"/>
          </p:cNvSpPr>
          <p:nvPr>
            <p:ph type="ftr" sz="quarter" idx="3"/>
          </p:nvPr>
        </p:nvSpPr>
        <p:spPr/>
        <p:txBody>
          <a:bodyPr/>
          <a:lstStyle>
            <a:lvl1pPr>
              <a:defRPr/>
            </a:lvl1pPr>
          </a:lstStyle>
          <a:p>
            <a:endParaRPr lang="en-US" alt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74774"/>
                                        </p:tgtEl>
                                        <p:attrNameLst>
                                          <p:attrName>style.visibility</p:attrName>
                                        </p:attrNameLst>
                                      </p:cBhvr>
                                      <p:to>
                                        <p:strVal val="visible"/>
                                      </p:to>
                                    </p:set>
                                    <p:anim calcmode="lin" valueType="num">
                                      <p:cBhvr>
                                        <p:cTn id="7" dur="1000" fill="hold"/>
                                        <p:tgtEl>
                                          <p:spTgt spid="74774"/>
                                        </p:tgtEl>
                                        <p:attrNameLst>
                                          <p:attrName>ppt_x</p:attrName>
                                        </p:attrNameLst>
                                      </p:cBhvr>
                                      <p:tavLst>
                                        <p:tav tm="0">
                                          <p:val>
                                            <p:strVal val="#ppt_x-.2"/>
                                          </p:val>
                                        </p:tav>
                                        <p:tav tm="100000">
                                          <p:val>
                                            <p:strVal val="#ppt_x"/>
                                          </p:val>
                                        </p:tav>
                                      </p:tavLst>
                                    </p:anim>
                                    <p:anim calcmode="lin" valueType="num">
                                      <p:cBhvr>
                                        <p:cTn id="8" dur="1000" fill="hold"/>
                                        <p:tgtEl>
                                          <p:spTgt spid="747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747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nodeType="clickEffect">
                                  <p:stCondLst>
                                    <p:cond delay="0"/>
                                  </p:stCondLst>
                                  <p:childTnLst>
                                    <p:set>
                                      <p:cBhvr>
                                        <p:cTn id="13" dur="1" fill="hold">
                                          <p:stCondLst>
                                            <p:cond delay="0"/>
                                          </p:stCondLst>
                                        </p:cTn>
                                        <p:tgtEl>
                                          <p:spTgt spid="74775">
                                            <p:txEl>
                                              <p:pRg st="0" end="0"/>
                                            </p:txEl>
                                          </p:spTgt>
                                        </p:tgtEl>
                                        <p:attrNameLst>
                                          <p:attrName>style.visibility</p:attrName>
                                        </p:attrNameLst>
                                      </p:cBhvr>
                                      <p:to>
                                        <p:strVal val="visible"/>
                                      </p:to>
                                    </p:set>
                                    <p:animEffect transition="in" filter="fade">
                                      <p:cBhvr>
                                        <p:cTn id="14" dur="500"/>
                                        <p:tgtEl>
                                          <p:spTgt spid="74775">
                                            <p:txEl>
                                              <p:pRg st="0" end="0"/>
                                            </p:txEl>
                                          </p:spTgt>
                                        </p:tgtEl>
                                      </p:cBhvr>
                                    </p:animEffect>
                                    <p:anim calcmode="lin" valueType="num">
                                      <p:cBhvr>
                                        <p:cTn id="15" dur="500" fill="hold"/>
                                        <p:tgtEl>
                                          <p:spTgt spid="747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4775">
                                            <p:txEl>
                                              <p:pRg st="0" end="0"/>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74" grpId="0"/>
      <p:bldP spid="74775" grpId="0" build="p"/>
    </p:bld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2D917-3DE6-AF8F-2A58-CB6835ECB0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83B34E-7BDF-684A-056C-66D7D25065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E4D170-A809-EE38-C113-AE8337F29D58}"/>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D73A1638-02C7-B0AF-56CF-EF8E90E2A14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B1D5AB0-5BBC-FD91-E6BE-A076F45BDC60}"/>
              </a:ext>
            </a:extLst>
          </p:cNvPr>
          <p:cNvSpPr>
            <a:spLocks noGrp="1"/>
          </p:cNvSpPr>
          <p:nvPr>
            <p:ph type="sldNum" sz="quarter" idx="12"/>
          </p:nvPr>
        </p:nvSpPr>
        <p:spPr/>
        <p:txBody>
          <a:bodyPr/>
          <a:lstStyle>
            <a:lvl1pPr>
              <a:defRPr/>
            </a:lvl1pPr>
          </a:lstStyle>
          <a:p>
            <a:fld id="{4633A497-A6F5-45B0-B7E8-9CF5AF5C6E1C}" type="slidenum">
              <a:rPr lang="en-US" altLang="en-US"/>
              <a:pPr/>
              <a:t>‹#›</a:t>
            </a:fld>
            <a:endParaRPr lang="en-US" altLang="en-US"/>
          </a:p>
        </p:txBody>
      </p:sp>
    </p:spTree>
    <p:extLst>
      <p:ext uri="{BB962C8B-B14F-4D97-AF65-F5344CB8AC3E}">
        <p14:creationId xmlns:p14="http://schemas.microsoft.com/office/powerpoint/2010/main" val="3337613940"/>
      </p:ext>
    </p:extLst>
  </p:cSld>
  <p:clrMapOvr>
    <a:masterClrMapping/>
  </p:clrMapOvr>
  <p:transition>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C66EE-0693-702B-43B4-8B2009001B1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FA38B4-D1B0-EB74-AC15-13AB0C6E5C6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AE77ACF5-7314-DE3F-77C3-A81706A30F4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4C14F4A-BD7D-BC8A-E5B8-7FF91B3B0DE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19B9E4-8BE7-DB7B-DF0F-6A23D74F9F66}"/>
              </a:ext>
            </a:extLst>
          </p:cNvPr>
          <p:cNvSpPr>
            <a:spLocks noGrp="1"/>
          </p:cNvSpPr>
          <p:nvPr>
            <p:ph type="sldNum" sz="quarter" idx="12"/>
          </p:nvPr>
        </p:nvSpPr>
        <p:spPr/>
        <p:txBody>
          <a:bodyPr/>
          <a:lstStyle>
            <a:lvl1pPr>
              <a:defRPr/>
            </a:lvl1pPr>
          </a:lstStyle>
          <a:p>
            <a:fld id="{66A7B0A8-FF19-43A2-AB7A-B4BC239A3BF0}" type="slidenum">
              <a:rPr lang="en-US" altLang="en-US"/>
              <a:pPr/>
              <a:t>‹#›</a:t>
            </a:fld>
            <a:endParaRPr lang="en-US" altLang="en-US"/>
          </a:p>
        </p:txBody>
      </p:sp>
    </p:spTree>
    <p:extLst>
      <p:ext uri="{BB962C8B-B14F-4D97-AF65-F5344CB8AC3E}">
        <p14:creationId xmlns:p14="http://schemas.microsoft.com/office/powerpoint/2010/main" val="1705432157"/>
      </p:ext>
    </p:extLst>
  </p:cSld>
  <p:clrMapOvr>
    <a:masterClrMapping/>
  </p:clrMapOvr>
  <p:transition>
    <p:fade/>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9536C-96A2-D3B1-EB0C-6F27786F33F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85A835E-F194-B405-6048-60ED200B7B86}"/>
              </a:ext>
            </a:extLst>
          </p:cNvPr>
          <p:cNvSpPr>
            <a:spLocks noGrp="1"/>
          </p:cNvSpPr>
          <p:nvPr>
            <p:ph sz="half" idx="1"/>
          </p:nvPr>
        </p:nvSpPr>
        <p:spPr>
          <a:xfrm>
            <a:off x="457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ADD200A-94B9-395B-B10F-36794395E377}"/>
              </a:ext>
            </a:extLst>
          </p:cNvPr>
          <p:cNvSpPr>
            <a:spLocks noGrp="1"/>
          </p:cNvSpPr>
          <p:nvPr>
            <p:ph sz="half" idx="2"/>
          </p:nvPr>
        </p:nvSpPr>
        <p:spPr>
          <a:xfrm>
            <a:off x="4648200" y="1600200"/>
            <a:ext cx="4038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7C11201-ADCB-216C-B1F3-8CCE8CD125F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8F047FFC-6259-195D-0C72-7E817AF7580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905AA7E-5514-EF61-9676-7B42E7D5EE82}"/>
              </a:ext>
            </a:extLst>
          </p:cNvPr>
          <p:cNvSpPr>
            <a:spLocks noGrp="1"/>
          </p:cNvSpPr>
          <p:nvPr>
            <p:ph type="sldNum" sz="quarter" idx="12"/>
          </p:nvPr>
        </p:nvSpPr>
        <p:spPr/>
        <p:txBody>
          <a:bodyPr/>
          <a:lstStyle>
            <a:lvl1pPr>
              <a:defRPr/>
            </a:lvl1pPr>
          </a:lstStyle>
          <a:p>
            <a:fld id="{7E7B2B65-0A22-4AF2-BA62-72D0D7FA1379}" type="slidenum">
              <a:rPr lang="en-US" altLang="en-US"/>
              <a:pPr/>
              <a:t>‹#›</a:t>
            </a:fld>
            <a:endParaRPr lang="en-US" altLang="en-US"/>
          </a:p>
        </p:txBody>
      </p:sp>
    </p:spTree>
    <p:extLst>
      <p:ext uri="{BB962C8B-B14F-4D97-AF65-F5344CB8AC3E}">
        <p14:creationId xmlns:p14="http://schemas.microsoft.com/office/powerpoint/2010/main" val="1920681693"/>
      </p:ext>
    </p:extLst>
  </p:cSld>
  <p:clrMapOvr>
    <a:masterClrMapping/>
  </p:clrMapOvr>
  <p:transition>
    <p:fade/>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89AC4-976C-3803-13FD-F967EE268442}"/>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4AEE65E-A52D-CA85-C672-CD460B83A0F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8C4446-4CC2-8F40-8BFF-0DA33764565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1E2EC5A-EE63-065B-7E7D-9EFD731AE0A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E401BC-3317-ACD5-9FEA-3EB7A997593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1F1798E-AB84-0B4C-A9AA-F51AFB57157E}"/>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7078F8B7-9BB7-05C6-2448-A7F88E434CAD}"/>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FB0DBC9D-5ABB-D5C7-3C4E-1B50565AFFFC}"/>
              </a:ext>
            </a:extLst>
          </p:cNvPr>
          <p:cNvSpPr>
            <a:spLocks noGrp="1"/>
          </p:cNvSpPr>
          <p:nvPr>
            <p:ph type="sldNum" sz="quarter" idx="12"/>
          </p:nvPr>
        </p:nvSpPr>
        <p:spPr/>
        <p:txBody>
          <a:bodyPr/>
          <a:lstStyle>
            <a:lvl1pPr>
              <a:defRPr/>
            </a:lvl1pPr>
          </a:lstStyle>
          <a:p>
            <a:fld id="{9ED0BDF5-7A38-4F24-AFF4-BBF668835059}" type="slidenum">
              <a:rPr lang="en-US" altLang="en-US"/>
              <a:pPr/>
              <a:t>‹#›</a:t>
            </a:fld>
            <a:endParaRPr lang="en-US" altLang="en-US"/>
          </a:p>
        </p:txBody>
      </p:sp>
    </p:spTree>
    <p:extLst>
      <p:ext uri="{BB962C8B-B14F-4D97-AF65-F5344CB8AC3E}">
        <p14:creationId xmlns:p14="http://schemas.microsoft.com/office/powerpoint/2010/main" val="2273940718"/>
      </p:ext>
    </p:extLst>
  </p:cSld>
  <p:clrMapOvr>
    <a:masterClrMapping/>
  </p:clrMapOvr>
  <p:transition>
    <p:fade/>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7CD765-5884-EF83-0F42-30096258A62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9F33B44-192D-3F38-2492-63FB6326C188}"/>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30CD62C5-041F-E622-3ED5-D7CEFA1EC143}"/>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A56E8D08-A597-CE56-965F-683F8772F4FD}"/>
              </a:ext>
            </a:extLst>
          </p:cNvPr>
          <p:cNvSpPr>
            <a:spLocks noGrp="1"/>
          </p:cNvSpPr>
          <p:nvPr>
            <p:ph type="sldNum" sz="quarter" idx="12"/>
          </p:nvPr>
        </p:nvSpPr>
        <p:spPr/>
        <p:txBody>
          <a:bodyPr/>
          <a:lstStyle>
            <a:lvl1pPr>
              <a:defRPr/>
            </a:lvl1pPr>
          </a:lstStyle>
          <a:p>
            <a:fld id="{F877CEF9-F386-4114-BB3C-22802495C244}" type="slidenum">
              <a:rPr lang="en-US" altLang="en-US"/>
              <a:pPr/>
              <a:t>‹#›</a:t>
            </a:fld>
            <a:endParaRPr lang="en-US" altLang="en-US"/>
          </a:p>
        </p:txBody>
      </p:sp>
    </p:spTree>
    <p:extLst>
      <p:ext uri="{BB962C8B-B14F-4D97-AF65-F5344CB8AC3E}">
        <p14:creationId xmlns:p14="http://schemas.microsoft.com/office/powerpoint/2010/main" val="687756534"/>
      </p:ext>
    </p:extLst>
  </p:cSld>
  <p:clrMapOvr>
    <a:masterClrMapping/>
  </p:clrMapOvr>
  <p:transition>
    <p:fade/>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EC6248-6FA2-5719-9406-3A4CB08E55F0}"/>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19C2DB76-0D4E-4F37-4ED6-2F01CCDC7991}"/>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DC2F54FF-5FF5-3925-55F9-4AEDCDE21DC8}"/>
              </a:ext>
            </a:extLst>
          </p:cNvPr>
          <p:cNvSpPr>
            <a:spLocks noGrp="1"/>
          </p:cNvSpPr>
          <p:nvPr>
            <p:ph type="sldNum" sz="quarter" idx="12"/>
          </p:nvPr>
        </p:nvSpPr>
        <p:spPr/>
        <p:txBody>
          <a:bodyPr/>
          <a:lstStyle>
            <a:lvl1pPr>
              <a:defRPr/>
            </a:lvl1pPr>
          </a:lstStyle>
          <a:p>
            <a:fld id="{D8222DFA-45FB-4891-9F84-2213E913AE01}" type="slidenum">
              <a:rPr lang="en-US" altLang="en-US"/>
              <a:pPr/>
              <a:t>‹#›</a:t>
            </a:fld>
            <a:endParaRPr lang="en-US" altLang="en-US"/>
          </a:p>
        </p:txBody>
      </p:sp>
    </p:spTree>
    <p:extLst>
      <p:ext uri="{BB962C8B-B14F-4D97-AF65-F5344CB8AC3E}">
        <p14:creationId xmlns:p14="http://schemas.microsoft.com/office/powerpoint/2010/main" val="991488512"/>
      </p:ext>
    </p:extLst>
  </p:cSld>
  <p:clrMapOvr>
    <a:masterClrMapping/>
  </p:clrMapOvr>
  <p:transition>
    <p:fade/>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D53B2-177D-5029-334F-D181C67062A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8422DA5-6B0D-0667-0D73-794AB3781FE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E45B6A6-102F-25AE-5086-C921C32A866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630F94-4166-A99D-4789-B5F2F832D763}"/>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3E94982A-726B-E3D5-BA65-C8BF1EDF9DE4}"/>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E1561E0-CE6C-274A-950C-8530A91DCF9C}"/>
              </a:ext>
            </a:extLst>
          </p:cNvPr>
          <p:cNvSpPr>
            <a:spLocks noGrp="1"/>
          </p:cNvSpPr>
          <p:nvPr>
            <p:ph type="sldNum" sz="quarter" idx="12"/>
          </p:nvPr>
        </p:nvSpPr>
        <p:spPr/>
        <p:txBody>
          <a:bodyPr/>
          <a:lstStyle>
            <a:lvl1pPr>
              <a:defRPr/>
            </a:lvl1pPr>
          </a:lstStyle>
          <a:p>
            <a:fld id="{81FF5F8B-5245-4F53-884A-8EBCBC902881}" type="slidenum">
              <a:rPr lang="en-US" altLang="en-US"/>
              <a:pPr/>
              <a:t>‹#›</a:t>
            </a:fld>
            <a:endParaRPr lang="en-US" altLang="en-US"/>
          </a:p>
        </p:txBody>
      </p:sp>
    </p:spTree>
    <p:extLst>
      <p:ext uri="{BB962C8B-B14F-4D97-AF65-F5344CB8AC3E}">
        <p14:creationId xmlns:p14="http://schemas.microsoft.com/office/powerpoint/2010/main" val="137601297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EEA47-44E6-8A31-071F-ED178D7E5A1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D895EE2-406B-C743-E4CE-B7680948B41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92011E3-BA40-CBC0-8F4F-705F884D90E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F817CD3-C738-E8F3-1D18-DB73C53AB4B4}"/>
              </a:ext>
            </a:extLst>
          </p:cNvPr>
          <p:cNvSpPr>
            <a:spLocks noGrp="1"/>
          </p:cNvSpPr>
          <p:nvPr>
            <p:ph type="dt" sz="half"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8BAA90B-CC2B-E28A-437B-913C3AAE7E8A}"/>
              </a:ext>
            </a:extLst>
          </p:cNvPr>
          <p:cNvSpPr>
            <a:spLocks noGrp="1"/>
          </p:cNvSpPr>
          <p:nvPr>
            <p:ph type="sldNum" sz="quarter" idx="11"/>
          </p:nvPr>
        </p:nvSpPr>
        <p:spPr/>
        <p:txBody>
          <a:bodyPr/>
          <a:lstStyle>
            <a:lvl1pPr>
              <a:defRPr/>
            </a:lvl1pPr>
          </a:lstStyle>
          <a:p>
            <a:fld id="{EAB04FCF-9DF5-4B52-A7A4-278270D56F30}" type="slidenum">
              <a:rPr lang="en-US" altLang="en-US"/>
              <a:pPr/>
              <a:t>‹#›</a:t>
            </a:fld>
            <a:endParaRPr lang="en-US" altLang="en-US"/>
          </a:p>
        </p:txBody>
      </p:sp>
      <p:sp>
        <p:nvSpPr>
          <p:cNvPr id="7" name="Footer Placeholder 6">
            <a:extLst>
              <a:ext uri="{FF2B5EF4-FFF2-40B4-BE49-F238E27FC236}">
                <a16:creationId xmlns:a16="http://schemas.microsoft.com/office/drawing/2014/main" id="{DB596CA9-2372-44FE-EB7C-2F34A4289783}"/>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30964207"/>
      </p:ext>
    </p:extLst>
  </p:cSld>
  <p:clrMapOvr>
    <a:masterClrMapping/>
  </p:clrMapOvr>
  <p:transition>
    <p:split orient="vert" dir="in"/>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D55F4-61C6-EA9B-A8D8-92A6B8BBEA2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FBA44BE-9022-A2E8-F619-5F01E2F5EFF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6A5D07D-8979-7938-B13F-495C8DD9103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B6F72C-91C6-9BC2-13F9-EC32D345339E}"/>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0AE0F656-58DE-4CC8-598E-A47E794BB017}"/>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A2CF3029-5CA7-D920-BA4E-4274159E2794}"/>
              </a:ext>
            </a:extLst>
          </p:cNvPr>
          <p:cNvSpPr>
            <a:spLocks noGrp="1"/>
          </p:cNvSpPr>
          <p:nvPr>
            <p:ph type="sldNum" sz="quarter" idx="12"/>
          </p:nvPr>
        </p:nvSpPr>
        <p:spPr/>
        <p:txBody>
          <a:bodyPr/>
          <a:lstStyle>
            <a:lvl1pPr>
              <a:defRPr/>
            </a:lvl1pPr>
          </a:lstStyle>
          <a:p>
            <a:fld id="{0FF6D40E-EB1A-4BEC-9BE6-4835AF9A1B46}" type="slidenum">
              <a:rPr lang="en-US" altLang="en-US"/>
              <a:pPr/>
              <a:t>‹#›</a:t>
            </a:fld>
            <a:endParaRPr lang="en-US" altLang="en-US"/>
          </a:p>
        </p:txBody>
      </p:sp>
    </p:spTree>
    <p:extLst>
      <p:ext uri="{BB962C8B-B14F-4D97-AF65-F5344CB8AC3E}">
        <p14:creationId xmlns:p14="http://schemas.microsoft.com/office/powerpoint/2010/main" val="1321693265"/>
      </p:ext>
    </p:extLst>
  </p:cSld>
  <p:clrMapOvr>
    <a:masterClrMapping/>
  </p:clrMapOvr>
  <p:transition>
    <p:fade/>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237E8-2E73-006C-9CB1-75D8E19C017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46B452-B243-DB15-0BFB-DC479DF72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BDEB4A-BC11-8905-049F-D7AA0BD01FFE}"/>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BCF5CB52-AC9E-6B1A-89ED-6B00A62A1946}"/>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D16AE95-CAF3-84B7-3280-F8E536C9BBFC}"/>
              </a:ext>
            </a:extLst>
          </p:cNvPr>
          <p:cNvSpPr>
            <a:spLocks noGrp="1"/>
          </p:cNvSpPr>
          <p:nvPr>
            <p:ph type="sldNum" sz="quarter" idx="12"/>
          </p:nvPr>
        </p:nvSpPr>
        <p:spPr/>
        <p:txBody>
          <a:bodyPr/>
          <a:lstStyle>
            <a:lvl1pPr>
              <a:defRPr/>
            </a:lvl1pPr>
          </a:lstStyle>
          <a:p>
            <a:fld id="{74305DC0-3161-4980-9367-7FDC265759A3}" type="slidenum">
              <a:rPr lang="en-US" altLang="en-US"/>
              <a:pPr/>
              <a:t>‹#›</a:t>
            </a:fld>
            <a:endParaRPr lang="en-US" altLang="en-US"/>
          </a:p>
        </p:txBody>
      </p:sp>
    </p:spTree>
    <p:extLst>
      <p:ext uri="{BB962C8B-B14F-4D97-AF65-F5344CB8AC3E}">
        <p14:creationId xmlns:p14="http://schemas.microsoft.com/office/powerpoint/2010/main" val="4109221387"/>
      </p:ext>
    </p:extLst>
  </p:cSld>
  <p:clrMapOvr>
    <a:masterClrMapping/>
  </p:clrMapOvr>
  <p:transition>
    <p:fade/>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82C6C1-AE80-E141-A20C-EAF9D881C23E}"/>
              </a:ext>
            </a:extLst>
          </p:cNvPr>
          <p:cNvSpPr>
            <a:spLocks noGrp="1"/>
          </p:cNvSpPr>
          <p:nvPr>
            <p:ph type="title" orient="vert"/>
          </p:nvPr>
        </p:nvSpPr>
        <p:spPr>
          <a:xfrm>
            <a:off x="6629400" y="228600"/>
            <a:ext cx="2057400" cy="58674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642C128-4E4E-A211-8151-D844D3BFD2B9}"/>
              </a:ext>
            </a:extLst>
          </p:cNvPr>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20E6C87-2123-A84C-22DC-78C49B45766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EF53576-B29A-30B1-CFFA-6941E250D70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621FCBD-4EA2-029D-1674-00202F31CC29}"/>
              </a:ext>
            </a:extLst>
          </p:cNvPr>
          <p:cNvSpPr>
            <a:spLocks noGrp="1"/>
          </p:cNvSpPr>
          <p:nvPr>
            <p:ph type="sldNum" sz="quarter" idx="12"/>
          </p:nvPr>
        </p:nvSpPr>
        <p:spPr/>
        <p:txBody>
          <a:bodyPr/>
          <a:lstStyle>
            <a:lvl1pPr>
              <a:defRPr/>
            </a:lvl1pPr>
          </a:lstStyle>
          <a:p>
            <a:fld id="{1C2E3E57-4713-4478-83D9-CA53863EA8F7}" type="slidenum">
              <a:rPr lang="en-US" altLang="en-US"/>
              <a:pPr/>
              <a:t>‹#›</a:t>
            </a:fld>
            <a:endParaRPr lang="en-US" altLang="en-US"/>
          </a:p>
        </p:txBody>
      </p:sp>
    </p:spTree>
    <p:extLst>
      <p:ext uri="{BB962C8B-B14F-4D97-AF65-F5344CB8AC3E}">
        <p14:creationId xmlns:p14="http://schemas.microsoft.com/office/powerpoint/2010/main" val="3090141444"/>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EF2BF-E043-F732-38A6-0D5D38CA77B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9C90C58-930E-7F9C-D924-F690F946E5F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FACACDE-D7CD-F299-AB40-FB12C90730C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65DB02-E45B-4AC7-E7CC-CF31DEBCC1B2}"/>
              </a:ext>
            </a:extLst>
          </p:cNvPr>
          <p:cNvSpPr>
            <a:spLocks noGrp="1"/>
          </p:cNvSpPr>
          <p:nvPr>
            <p:ph type="dt" sz="half"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03F35CE-36F0-661B-A934-8BDD616C7DBA}"/>
              </a:ext>
            </a:extLst>
          </p:cNvPr>
          <p:cNvSpPr>
            <a:spLocks noGrp="1"/>
          </p:cNvSpPr>
          <p:nvPr>
            <p:ph type="sldNum" sz="quarter" idx="11"/>
          </p:nvPr>
        </p:nvSpPr>
        <p:spPr/>
        <p:txBody>
          <a:bodyPr/>
          <a:lstStyle>
            <a:lvl1pPr>
              <a:defRPr/>
            </a:lvl1pPr>
          </a:lstStyle>
          <a:p>
            <a:fld id="{A7F6C637-5346-4A8D-A0B3-7CA32B5D2456}" type="slidenum">
              <a:rPr lang="en-US" altLang="en-US"/>
              <a:pPr/>
              <a:t>‹#›</a:t>
            </a:fld>
            <a:endParaRPr lang="en-US" altLang="en-US"/>
          </a:p>
        </p:txBody>
      </p:sp>
      <p:sp>
        <p:nvSpPr>
          <p:cNvPr id="7" name="Footer Placeholder 6">
            <a:extLst>
              <a:ext uri="{FF2B5EF4-FFF2-40B4-BE49-F238E27FC236}">
                <a16:creationId xmlns:a16="http://schemas.microsoft.com/office/drawing/2014/main" id="{4F64AEF0-61B0-268E-7A0A-14CEB79F9E8D}"/>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908363997"/>
      </p:ext>
    </p:extLst>
  </p:cSld>
  <p:clrMapOvr>
    <a:masterClrMapping/>
  </p:clrMapOvr>
  <p:transition>
    <p:split orient="ver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theme" Target="../theme/theme4.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5.xml"/><Relationship Id="rId13" Type="http://schemas.openxmlformats.org/officeDocument/2006/relationships/theme" Target="../theme/theme5.xml"/><Relationship Id="rId3" Type="http://schemas.openxmlformats.org/officeDocument/2006/relationships/slideLayout" Target="../slideLayouts/slideLayout50.xml"/><Relationship Id="rId7" Type="http://schemas.openxmlformats.org/officeDocument/2006/relationships/slideLayout" Target="../slideLayouts/slideLayout54.xml"/><Relationship Id="rId12" Type="http://schemas.openxmlformats.org/officeDocument/2006/relationships/slideLayout" Target="../slideLayouts/slideLayout59.xml"/><Relationship Id="rId2" Type="http://schemas.openxmlformats.org/officeDocument/2006/relationships/slideLayout" Target="../slideLayouts/slideLayout49.xml"/><Relationship Id="rId1" Type="http://schemas.openxmlformats.org/officeDocument/2006/relationships/slideLayout" Target="../slideLayouts/slideLayout48.xml"/><Relationship Id="rId6" Type="http://schemas.openxmlformats.org/officeDocument/2006/relationships/slideLayout" Target="../slideLayouts/slideLayout53.xml"/><Relationship Id="rId11" Type="http://schemas.openxmlformats.org/officeDocument/2006/relationships/slideLayout" Target="../slideLayouts/slideLayout58.xml"/><Relationship Id="rId5" Type="http://schemas.openxmlformats.org/officeDocument/2006/relationships/slideLayout" Target="../slideLayouts/slideLayout52.xml"/><Relationship Id="rId10" Type="http://schemas.openxmlformats.org/officeDocument/2006/relationships/slideLayout" Target="../slideLayouts/slideLayout57.xml"/><Relationship Id="rId4" Type="http://schemas.openxmlformats.org/officeDocument/2006/relationships/slideLayout" Target="../slideLayouts/slideLayout51.xml"/><Relationship Id="rId9"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theme" Target="../theme/theme6.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slideLayout" Target="../slideLayouts/slideLayout71.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9.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theme" Target="../theme/theme7.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911885DC-9FA3-0327-207C-A74D404A0F9A}"/>
              </a:ext>
            </a:extLst>
          </p:cNvPr>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28675" name="Rectangle 3">
            <a:extLst>
              <a:ext uri="{FF2B5EF4-FFF2-40B4-BE49-F238E27FC236}">
                <a16:creationId xmlns:a16="http://schemas.microsoft.com/office/drawing/2014/main" id="{CC8DABCB-9749-E97E-E427-127EF556845C}"/>
              </a:ext>
            </a:extLst>
          </p:cNvPr>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0FFB78C0-A9D4-4112-97DA-2AE0A7BFE730}" type="slidenum">
              <a:rPr lang="en-US" altLang="en-US"/>
              <a:pPr/>
              <a:t>‹#›</a:t>
            </a:fld>
            <a:endParaRPr lang="en-US" altLang="en-US"/>
          </a:p>
        </p:txBody>
      </p:sp>
      <p:grpSp>
        <p:nvGrpSpPr>
          <p:cNvPr id="28676" name="Group 4">
            <a:extLst>
              <a:ext uri="{FF2B5EF4-FFF2-40B4-BE49-F238E27FC236}">
                <a16:creationId xmlns:a16="http://schemas.microsoft.com/office/drawing/2014/main" id="{868277C9-E955-0A9F-E6A0-E52BCE0943F2}"/>
              </a:ext>
            </a:extLst>
          </p:cNvPr>
          <p:cNvGrpSpPr>
            <a:grpSpLocks/>
          </p:cNvGrpSpPr>
          <p:nvPr/>
        </p:nvGrpSpPr>
        <p:grpSpPr bwMode="auto">
          <a:xfrm>
            <a:off x="0" y="0"/>
            <a:ext cx="9140825" cy="6850063"/>
            <a:chOff x="0" y="0"/>
            <a:chExt cx="5758" cy="4315"/>
          </a:xfrm>
        </p:grpSpPr>
        <p:grpSp>
          <p:nvGrpSpPr>
            <p:cNvPr id="28677" name="Group 5">
              <a:extLst>
                <a:ext uri="{FF2B5EF4-FFF2-40B4-BE49-F238E27FC236}">
                  <a16:creationId xmlns:a16="http://schemas.microsoft.com/office/drawing/2014/main" id="{B6D9B9C2-7ECB-96C8-5331-A7789272AAEE}"/>
                </a:ext>
              </a:extLst>
            </p:cNvPr>
            <p:cNvGrpSpPr>
              <a:grpSpLocks/>
            </p:cNvGrpSpPr>
            <p:nvPr userDrawn="1"/>
          </p:nvGrpSpPr>
          <p:grpSpPr bwMode="auto">
            <a:xfrm>
              <a:off x="1728" y="2230"/>
              <a:ext cx="4027" cy="2085"/>
              <a:chOff x="1728" y="2230"/>
              <a:chExt cx="4027" cy="2085"/>
            </a:xfrm>
          </p:grpSpPr>
          <p:sp>
            <p:nvSpPr>
              <p:cNvPr id="28678" name="Freeform 6">
                <a:extLst>
                  <a:ext uri="{FF2B5EF4-FFF2-40B4-BE49-F238E27FC236}">
                    <a16:creationId xmlns:a16="http://schemas.microsoft.com/office/drawing/2014/main" id="{614EFA3E-A34F-F205-1901-23B1A8BBD7E2}"/>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8679" name="Freeform 7">
                <a:extLst>
                  <a:ext uri="{FF2B5EF4-FFF2-40B4-BE49-F238E27FC236}">
                    <a16:creationId xmlns:a16="http://schemas.microsoft.com/office/drawing/2014/main" id="{D9F0CB1F-5E24-F4EE-1935-2B4DAF713C15}"/>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8680" name="Freeform 8">
                <a:extLst>
                  <a:ext uri="{FF2B5EF4-FFF2-40B4-BE49-F238E27FC236}">
                    <a16:creationId xmlns:a16="http://schemas.microsoft.com/office/drawing/2014/main" id="{CC320FA1-6353-1C2E-556B-6AF5AECA9A75}"/>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8681" name="Freeform 9">
                <a:extLst>
                  <a:ext uri="{FF2B5EF4-FFF2-40B4-BE49-F238E27FC236}">
                    <a16:creationId xmlns:a16="http://schemas.microsoft.com/office/drawing/2014/main" id="{A8D74A84-DB0D-BB3A-78E9-180B684498C3}"/>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8682" name="Freeform 10">
                <a:extLst>
                  <a:ext uri="{FF2B5EF4-FFF2-40B4-BE49-F238E27FC236}">
                    <a16:creationId xmlns:a16="http://schemas.microsoft.com/office/drawing/2014/main" id="{539649B3-1DFA-9602-F5C3-4DA456EA9A3A}"/>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8683" name="Freeform 11">
              <a:extLst>
                <a:ext uri="{FF2B5EF4-FFF2-40B4-BE49-F238E27FC236}">
                  <a16:creationId xmlns:a16="http://schemas.microsoft.com/office/drawing/2014/main" id="{99D38510-CF1A-AFAD-EEAB-665B58B7DF45}"/>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8684" name="Freeform 12">
              <a:extLst>
                <a:ext uri="{FF2B5EF4-FFF2-40B4-BE49-F238E27FC236}">
                  <a16:creationId xmlns:a16="http://schemas.microsoft.com/office/drawing/2014/main" id="{EFD12060-1AB8-D222-ED0A-C1F472EB9E8D}"/>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28685" name="Rectangle 13">
            <a:extLst>
              <a:ext uri="{FF2B5EF4-FFF2-40B4-BE49-F238E27FC236}">
                <a16:creationId xmlns:a16="http://schemas.microsoft.com/office/drawing/2014/main" id="{529F1803-6DFF-64DF-FF8A-B0002C38D43D}"/>
              </a:ext>
            </a:extLst>
          </p:cNvPr>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8686" name="Rectangle 14">
            <a:extLst>
              <a:ext uri="{FF2B5EF4-FFF2-40B4-BE49-F238E27FC236}">
                <a16:creationId xmlns:a16="http://schemas.microsoft.com/office/drawing/2014/main" id="{B1919941-4351-296C-0EA9-4961381D731E}"/>
              </a:ext>
            </a:extLst>
          </p:cNvPr>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defRPr>
            </a:lvl1pPr>
          </a:lstStyle>
          <a:p>
            <a:endParaRPr lang="en-US" altLang="en-US"/>
          </a:p>
        </p:txBody>
      </p:sp>
      <p:sp>
        <p:nvSpPr>
          <p:cNvPr id="28687" name="Rectangle 15">
            <a:extLst>
              <a:ext uri="{FF2B5EF4-FFF2-40B4-BE49-F238E27FC236}">
                <a16:creationId xmlns:a16="http://schemas.microsoft.com/office/drawing/2014/main" id="{1BD870A2-8699-8301-BD01-78CF69D755AA}"/>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68"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72" r:id="rId12"/>
  </p:sldLayoutIdLst>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28685"/>
                                        </p:tgtEl>
                                        <p:attrNameLst>
                                          <p:attrName>style.visibility</p:attrName>
                                        </p:attrNameLst>
                                      </p:cBhvr>
                                      <p:to>
                                        <p:strVal val="visible"/>
                                      </p:to>
                                    </p:set>
                                    <p:anim calcmode="lin" valueType="num">
                                      <p:cBhvr>
                                        <p:cTn id="7" dur="1000" fill="hold"/>
                                        <p:tgtEl>
                                          <p:spTgt spid="28685"/>
                                        </p:tgtEl>
                                        <p:attrNameLst>
                                          <p:attrName>ppt_w</p:attrName>
                                        </p:attrNameLst>
                                      </p:cBhvr>
                                      <p:tavLst>
                                        <p:tav tm="0">
                                          <p:val>
                                            <p:strVal val="#ppt_w+.3"/>
                                          </p:val>
                                        </p:tav>
                                        <p:tav tm="100000">
                                          <p:val>
                                            <p:strVal val="#ppt_w"/>
                                          </p:val>
                                        </p:tav>
                                      </p:tavLst>
                                    </p:anim>
                                    <p:anim calcmode="lin" valueType="num">
                                      <p:cBhvr>
                                        <p:cTn id="8" dur="1000" fill="hold"/>
                                        <p:tgtEl>
                                          <p:spTgt spid="28685"/>
                                        </p:tgtEl>
                                        <p:attrNameLst>
                                          <p:attrName>ppt_h</p:attrName>
                                        </p:attrNameLst>
                                      </p:cBhvr>
                                      <p:tavLst>
                                        <p:tav tm="0">
                                          <p:val>
                                            <p:strVal val="#ppt_h"/>
                                          </p:val>
                                        </p:tav>
                                        <p:tav tm="100000">
                                          <p:val>
                                            <p:strVal val="#ppt_h"/>
                                          </p:val>
                                        </p:tav>
                                      </p:tavLst>
                                    </p:anim>
                                    <p:animEffect transition="in" filter="fade">
                                      <p:cBhvr>
                                        <p:cTn id="9" dur="1000"/>
                                        <p:tgtEl>
                                          <p:spTgt spid="28685"/>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28687">
                                            <p:txEl>
                                              <p:pRg st="0" end="0"/>
                                            </p:txEl>
                                          </p:spTgt>
                                        </p:tgtEl>
                                        <p:attrNameLst>
                                          <p:attrName>style.visibility</p:attrName>
                                        </p:attrNameLst>
                                      </p:cBhvr>
                                      <p:to>
                                        <p:strVal val="visible"/>
                                      </p:to>
                                    </p:set>
                                    <p:anim calcmode="lin" valueType="num">
                                      <p:cBhvr>
                                        <p:cTn id="14" dur="1000" fill="hold"/>
                                        <p:tgtEl>
                                          <p:spTgt spid="28687">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28687">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8687">
                                            <p:txEl>
                                              <p:pRg st="0" end="0"/>
                                            </p:txEl>
                                          </p:spTgt>
                                        </p:tgtEl>
                                      </p:cBhvr>
                                    </p:animEffect>
                                  </p:childTnLst>
                                </p:cTn>
                              </p:par>
                              <p:par>
                                <p:cTn id="17" presetID="50" presetClass="entr" presetSubtype="0" decel="100000" fill="hold" nodeType="withEffect">
                                  <p:stCondLst>
                                    <p:cond delay="0"/>
                                  </p:stCondLst>
                                  <p:childTnLst>
                                    <p:set>
                                      <p:cBhvr>
                                        <p:cTn id="18" dur="1" fill="hold">
                                          <p:stCondLst>
                                            <p:cond delay="0"/>
                                          </p:stCondLst>
                                        </p:cTn>
                                        <p:tgtEl>
                                          <p:spTgt spid="28687">
                                            <p:txEl>
                                              <p:pRg st="1" end="1"/>
                                            </p:txEl>
                                          </p:spTgt>
                                        </p:tgtEl>
                                        <p:attrNameLst>
                                          <p:attrName>style.visibility</p:attrName>
                                        </p:attrNameLst>
                                      </p:cBhvr>
                                      <p:to>
                                        <p:strVal val="visible"/>
                                      </p:to>
                                    </p:set>
                                    <p:anim calcmode="lin" valueType="num">
                                      <p:cBhvr>
                                        <p:cTn id="19" dur="1000" fill="hold"/>
                                        <p:tgtEl>
                                          <p:spTgt spid="28687">
                                            <p:txEl>
                                              <p:pRg st="1" end="1"/>
                                            </p:txEl>
                                          </p:spTgt>
                                        </p:tgtEl>
                                        <p:attrNameLst>
                                          <p:attrName>ppt_w</p:attrName>
                                        </p:attrNameLst>
                                      </p:cBhvr>
                                      <p:tavLst>
                                        <p:tav tm="0">
                                          <p:val>
                                            <p:strVal val="#ppt_w+.3"/>
                                          </p:val>
                                        </p:tav>
                                        <p:tav tm="100000">
                                          <p:val>
                                            <p:strVal val="#ppt_w"/>
                                          </p:val>
                                        </p:tav>
                                      </p:tavLst>
                                    </p:anim>
                                    <p:anim calcmode="lin" valueType="num">
                                      <p:cBhvr>
                                        <p:cTn id="20" dur="1000" fill="hold"/>
                                        <p:tgtEl>
                                          <p:spTgt spid="28687">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28687">
                                            <p:txEl>
                                              <p:pRg st="1" end="1"/>
                                            </p:txEl>
                                          </p:spTgt>
                                        </p:tgtEl>
                                      </p:cBhvr>
                                    </p:animEffect>
                                  </p:childTnLst>
                                </p:cTn>
                              </p:par>
                              <p:par>
                                <p:cTn id="22" presetID="50" presetClass="entr" presetSubtype="0" decel="100000" fill="hold" nodeType="withEffect">
                                  <p:stCondLst>
                                    <p:cond delay="0"/>
                                  </p:stCondLst>
                                  <p:childTnLst>
                                    <p:set>
                                      <p:cBhvr>
                                        <p:cTn id="23" dur="1" fill="hold">
                                          <p:stCondLst>
                                            <p:cond delay="0"/>
                                          </p:stCondLst>
                                        </p:cTn>
                                        <p:tgtEl>
                                          <p:spTgt spid="28687">
                                            <p:txEl>
                                              <p:pRg st="2" end="2"/>
                                            </p:txEl>
                                          </p:spTgt>
                                        </p:tgtEl>
                                        <p:attrNameLst>
                                          <p:attrName>style.visibility</p:attrName>
                                        </p:attrNameLst>
                                      </p:cBhvr>
                                      <p:to>
                                        <p:strVal val="visible"/>
                                      </p:to>
                                    </p:set>
                                    <p:anim calcmode="lin" valueType="num">
                                      <p:cBhvr>
                                        <p:cTn id="24" dur="1000" fill="hold"/>
                                        <p:tgtEl>
                                          <p:spTgt spid="28687">
                                            <p:txEl>
                                              <p:pRg st="2" end="2"/>
                                            </p:txEl>
                                          </p:spTgt>
                                        </p:tgtEl>
                                        <p:attrNameLst>
                                          <p:attrName>ppt_w</p:attrName>
                                        </p:attrNameLst>
                                      </p:cBhvr>
                                      <p:tavLst>
                                        <p:tav tm="0">
                                          <p:val>
                                            <p:strVal val="#ppt_w+.3"/>
                                          </p:val>
                                        </p:tav>
                                        <p:tav tm="100000">
                                          <p:val>
                                            <p:strVal val="#ppt_w"/>
                                          </p:val>
                                        </p:tav>
                                      </p:tavLst>
                                    </p:anim>
                                    <p:anim calcmode="lin" valueType="num">
                                      <p:cBhvr>
                                        <p:cTn id="25" dur="1000" fill="hold"/>
                                        <p:tgtEl>
                                          <p:spTgt spid="28687">
                                            <p:txEl>
                                              <p:pRg st="2" end="2"/>
                                            </p:txEl>
                                          </p:spTgt>
                                        </p:tgtEl>
                                        <p:attrNameLst>
                                          <p:attrName>ppt_h</p:attrName>
                                        </p:attrNameLst>
                                      </p:cBhvr>
                                      <p:tavLst>
                                        <p:tav tm="0">
                                          <p:val>
                                            <p:strVal val="#ppt_h"/>
                                          </p:val>
                                        </p:tav>
                                        <p:tav tm="100000">
                                          <p:val>
                                            <p:strVal val="#ppt_h"/>
                                          </p:val>
                                        </p:tav>
                                      </p:tavLst>
                                    </p:anim>
                                    <p:animEffect transition="in" filter="fade">
                                      <p:cBhvr>
                                        <p:cTn id="26" dur="1000"/>
                                        <p:tgtEl>
                                          <p:spTgt spid="28687">
                                            <p:txEl>
                                              <p:pRg st="2" end="2"/>
                                            </p:txEl>
                                          </p:spTgt>
                                        </p:tgtEl>
                                      </p:cBhvr>
                                    </p:animEffect>
                                  </p:childTnLst>
                                </p:cTn>
                              </p:par>
                              <p:par>
                                <p:cTn id="27" presetID="50" presetClass="entr" presetSubtype="0" decel="100000" fill="hold" nodeType="withEffect">
                                  <p:stCondLst>
                                    <p:cond delay="0"/>
                                  </p:stCondLst>
                                  <p:childTnLst>
                                    <p:set>
                                      <p:cBhvr>
                                        <p:cTn id="28" dur="1" fill="hold">
                                          <p:stCondLst>
                                            <p:cond delay="0"/>
                                          </p:stCondLst>
                                        </p:cTn>
                                        <p:tgtEl>
                                          <p:spTgt spid="28687">
                                            <p:txEl>
                                              <p:pRg st="3" end="3"/>
                                            </p:txEl>
                                          </p:spTgt>
                                        </p:tgtEl>
                                        <p:attrNameLst>
                                          <p:attrName>style.visibility</p:attrName>
                                        </p:attrNameLst>
                                      </p:cBhvr>
                                      <p:to>
                                        <p:strVal val="visible"/>
                                      </p:to>
                                    </p:set>
                                    <p:anim calcmode="lin" valueType="num">
                                      <p:cBhvr>
                                        <p:cTn id="29" dur="1000" fill="hold"/>
                                        <p:tgtEl>
                                          <p:spTgt spid="28687">
                                            <p:txEl>
                                              <p:pRg st="3" end="3"/>
                                            </p:txEl>
                                          </p:spTgt>
                                        </p:tgtEl>
                                        <p:attrNameLst>
                                          <p:attrName>ppt_w</p:attrName>
                                        </p:attrNameLst>
                                      </p:cBhvr>
                                      <p:tavLst>
                                        <p:tav tm="0">
                                          <p:val>
                                            <p:strVal val="#ppt_w+.3"/>
                                          </p:val>
                                        </p:tav>
                                        <p:tav tm="100000">
                                          <p:val>
                                            <p:strVal val="#ppt_w"/>
                                          </p:val>
                                        </p:tav>
                                      </p:tavLst>
                                    </p:anim>
                                    <p:anim calcmode="lin" valueType="num">
                                      <p:cBhvr>
                                        <p:cTn id="30" dur="1000" fill="hold"/>
                                        <p:tgtEl>
                                          <p:spTgt spid="28687">
                                            <p:txEl>
                                              <p:pRg st="3" end="3"/>
                                            </p:txEl>
                                          </p:spTgt>
                                        </p:tgtEl>
                                        <p:attrNameLst>
                                          <p:attrName>ppt_h</p:attrName>
                                        </p:attrNameLst>
                                      </p:cBhvr>
                                      <p:tavLst>
                                        <p:tav tm="0">
                                          <p:val>
                                            <p:strVal val="#ppt_h"/>
                                          </p:val>
                                        </p:tav>
                                        <p:tav tm="100000">
                                          <p:val>
                                            <p:strVal val="#ppt_h"/>
                                          </p:val>
                                        </p:tav>
                                      </p:tavLst>
                                    </p:anim>
                                    <p:animEffect transition="in" filter="fade">
                                      <p:cBhvr>
                                        <p:cTn id="31" dur="1000"/>
                                        <p:tgtEl>
                                          <p:spTgt spid="28687">
                                            <p:txEl>
                                              <p:pRg st="3" end="3"/>
                                            </p:txEl>
                                          </p:spTgt>
                                        </p:tgtEl>
                                      </p:cBhvr>
                                    </p:animEffect>
                                  </p:childTnLst>
                                </p:cTn>
                              </p:par>
                              <p:par>
                                <p:cTn id="32" presetID="50" presetClass="entr" presetSubtype="0" decel="100000" fill="hold" nodeType="withEffect">
                                  <p:stCondLst>
                                    <p:cond delay="0"/>
                                  </p:stCondLst>
                                  <p:childTnLst>
                                    <p:set>
                                      <p:cBhvr>
                                        <p:cTn id="33" dur="1" fill="hold">
                                          <p:stCondLst>
                                            <p:cond delay="0"/>
                                          </p:stCondLst>
                                        </p:cTn>
                                        <p:tgtEl>
                                          <p:spTgt spid="28687">
                                            <p:txEl>
                                              <p:pRg st="4" end="4"/>
                                            </p:txEl>
                                          </p:spTgt>
                                        </p:tgtEl>
                                        <p:attrNameLst>
                                          <p:attrName>style.visibility</p:attrName>
                                        </p:attrNameLst>
                                      </p:cBhvr>
                                      <p:to>
                                        <p:strVal val="visible"/>
                                      </p:to>
                                    </p:set>
                                    <p:anim calcmode="lin" valueType="num">
                                      <p:cBhvr>
                                        <p:cTn id="34" dur="1000" fill="hold"/>
                                        <p:tgtEl>
                                          <p:spTgt spid="28687">
                                            <p:txEl>
                                              <p:pRg st="4" end="4"/>
                                            </p:txEl>
                                          </p:spTgt>
                                        </p:tgtEl>
                                        <p:attrNameLst>
                                          <p:attrName>ppt_w</p:attrName>
                                        </p:attrNameLst>
                                      </p:cBhvr>
                                      <p:tavLst>
                                        <p:tav tm="0">
                                          <p:val>
                                            <p:strVal val="#ppt_w+.3"/>
                                          </p:val>
                                        </p:tav>
                                        <p:tav tm="100000">
                                          <p:val>
                                            <p:strVal val="#ppt_w"/>
                                          </p:val>
                                        </p:tav>
                                      </p:tavLst>
                                    </p:anim>
                                    <p:anim calcmode="lin" valueType="num">
                                      <p:cBhvr>
                                        <p:cTn id="35" dur="1000" fill="hold"/>
                                        <p:tgtEl>
                                          <p:spTgt spid="28687">
                                            <p:txEl>
                                              <p:pRg st="4" end="4"/>
                                            </p:txEl>
                                          </p:spTgt>
                                        </p:tgtEl>
                                        <p:attrNameLst>
                                          <p:attrName>ppt_h</p:attrName>
                                        </p:attrNameLst>
                                      </p:cBhvr>
                                      <p:tavLst>
                                        <p:tav tm="0">
                                          <p:val>
                                            <p:strVal val="#ppt_h"/>
                                          </p:val>
                                        </p:tav>
                                        <p:tav tm="100000">
                                          <p:val>
                                            <p:strVal val="#ppt_h"/>
                                          </p:val>
                                        </p:tav>
                                      </p:tavLst>
                                    </p:anim>
                                    <p:animEffect transition="in" filter="fade">
                                      <p:cBhvr>
                                        <p:cTn id="36" dur="1000"/>
                                        <p:tgtEl>
                                          <p:spTgt spid="286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5" grpId="0"/>
      <p:bldP spid="28687" grpId="0" build="p"/>
    </p:bldLst>
  </p:timing>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454CD52-1B4F-559F-0113-6F2CA6F4C80F}"/>
              </a:ext>
            </a:extLst>
          </p:cNvPr>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GB" altLang="en-US" sz="2400">
              <a:latin typeface="Tahoma" panose="020B0604030504040204" pitchFamily="34" charset="0"/>
            </a:endParaRPr>
          </a:p>
        </p:txBody>
      </p:sp>
      <p:sp>
        <p:nvSpPr>
          <p:cNvPr id="30723" name="Rectangle 3">
            <a:extLst>
              <a:ext uri="{FF2B5EF4-FFF2-40B4-BE49-F238E27FC236}">
                <a16:creationId xmlns:a16="http://schemas.microsoft.com/office/drawing/2014/main" id="{BE8AAB0F-FFDA-7AA7-22DA-B9224A7B04BE}"/>
              </a:ext>
            </a:extLst>
          </p:cNvPr>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GB" altLang="en-US" sz="2400">
              <a:latin typeface="Tahoma" panose="020B0604030504040204" pitchFamily="34" charset="0"/>
            </a:endParaRPr>
          </a:p>
        </p:txBody>
      </p:sp>
      <p:sp>
        <p:nvSpPr>
          <p:cNvPr id="30724" name="Rectangle 4">
            <a:extLst>
              <a:ext uri="{FF2B5EF4-FFF2-40B4-BE49-F238E27FC236}">
                <a16:creationId xmlns:a16="http://schemas.microsoft.com/office/drawing/2014/main" id="{8B68169D-AB60-90E5-0D6B-0123ABDA5FD0}"/>
              </a:ext>
            </a:extLst>
          </p:cNvPr>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GB" altLang="en-US" sz="2400">
              <a:latin typeface="Tahoma" panose="020B0604030504040204" pitchFamily="34" charset="0"/>
            </a:endParaRPr>
          </a:p>
        </p:txBody>
      </p:sp>
      <p:sp>
        <p:nvSpPr>
          <p:cNvPr id="30725" name="Rectangle 5">
            <a:extLst>
              <a:ext uri="{FF2B5EF4-FFF2-40B4-BE49-F238E27FC236}">
                <a16:creationId xmlns:a16="http://schemas.microsoft.com/office/drawing/2014/main" id="{F275474F-1485-627E-5B42-17FC0AB56475}"/>
              </a:ext>
            </a:extLst>
          </p:cNvPr>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GB" altLang="en-US" sz="2400">
              <a:latin typeface="Tahoma" panose="020B0604030504040204" pitchFamily="34" charset="0"/>
            </a:endParaRPr>
          </a:p>
        </p:txBody>
      </p:sp>
      <p:sp>
        <p:nvSpPr>
          <p:cNvPr id="30726" name="Rectangle 6">
            <a:extLst>
              <a:ext uri="{FF2B5EF4-FFF2-40B4-BE49-F238E27FC236}">
                <a16:creationId xmlns:a16="http://schemas.microsoft.com/office/drawing/2014/main" id="{27492F5B-A4B7-7489-8A92-A54B20632095}"/>
              </a:ext>
            </a:extLst>
          </p:cNvPr>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GB" altLang="en-US" sz="2400">
              <a:latin typeface="Tahoma" panose="020B0604030504040204" pitchFamily="34" charset="0"/>
            </a:endParaRPr>
          </a:p>
        </p:txBody>
      </p:sp>
      <p:sp>
        <p:nvSpPr>
          <p:cNvPr id="30727" name="Rectangle 7">
            <a:extLst>
              <a:ext uri="{FF2B5EF4-FFF2-40B4-BE49-F238E27FC236}">
                <a16:creationId xmlns:a16="http://schemas.microsoft.com/office/drawing/2014/main" id="{AAD0D99F-32E3-22D7-72DB-8714ED2CEA9F}"/>
              </a:ext>
            </a:extLst>
          </p:cNvPr>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GB" altLang="en-US" sz="2400">
              <a:latin typeface="Tahoma" panose="020B0604030504040204" pitchFamily="34" charset="0"/>
            </a:endParaRPr>
          </a:p>
        </p:txBody>
      </p:sp>
      <p:sp>
        <p:nvSpPr>
          <p:cNvPr id="30728" name="Rectangle 8">
            <a:extLst>
              <a:ext uri="{FF2B5EF4-FFF2-40B4-BE49-F238E27FC236}">
                <a16:creationId xmlns:a16="http://schemas.microsoft.com/office/drawing/2014/main" id="{DC70DEB9-0A41-D0A7-1AD2-41F92ED331F2}"/>
              </a:ext>
            </a:extLst>
          </p:cNvPr>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GB" altLang="en-US" sz="2400">
              <a:latin typeface="Tahoma" panose="020B0604030504040204" pitchFamily="34" charset="0"/>
            </a:endParaRPr>
          </a:p>
        </p:txBody>
      </p:sp>
      <p:sp>
        <p:nvSpPr>
          <p:cNvPr id="30729" name="Rectangle 9">
            <a:extLst>
              <a:ext uri="{FF2B5EF4-FFF2-40B4-BE49-F238E27FC236}">
                <a16:creationId xmlns:a16="http://schemas.microsoft.com/office/drawing/2014/main" id="{02F3130D-E01B-71A7-101D-D6A737FF1397}"/>
              </a:ext>
            </a:extLst>
          </p:cNvPr>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30730" name="Rectangle 10">
            <a:extLst>
              <a:ext uri="{FF2B5EF4-FFF2-40B4-BE49-F238E27FC236}">
                <a16:creationId xmlns:a16="http://schemas.microsoft.com/office/drawing/2014/main" id="{C084058B-357D-D889-4D01-2037A9D800AD}"/>
              </a:ext>
            </a:extLst>
          </p:cNvPr>
          <p:cNvSpPr>
            <a:spLocks noGrp="1" noChangeArrowheads="1"/>
          </p:cNvSpPr>
          <p:nvPr>
            <p:ph type="body" idx="1"/>
          </p:nvPr>
        </p:nvSpPr>
        <p:spPr bwMode="auto">
          <a:xfrm>
            <a:off x="1182688" y="2017713"/>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31" name="Rectangle 11">
            <a:extLst>
              <a:ext uri="{FF2B5EF4-FFF2-40B4-BE49-F238E27FC236}">
                <a16:creationId xmlns:a16="http://schemas.microsoft.com/office/drawing/2014/main" id="{465FA695-0AD9-04AE-D7A6-22FFE1924630}"/>
              </a:ext>
            </a:extLst>
          </p:cNvPr>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endParaRPr lang="en-US" altLang="en-US"/>
          </a:p>
        </p:txBody>
      </p:sp>
      <p:sp>
        <p:nvSpPr>
          <p:cNvPr id="30732" name="Rectangle 12">
            <a:extLst>
              <a:ext uri="{FF2B5EF4-FFF2-40B4-BE49-F238E27FC236}">
                <a16:creationId xmlns:a16="http://schemas.microsoft.com/office/drawing/2014/main" id="{8C1F9753-3727-F514-B69B-CC2E73AA013B}"/>
              </a:ext>
            </a:extLst>
          </p:cNvPr>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mn-lt"/>
              </a:defRPr>
            </a:lvl1pPr>
          </a:lstStyle>
          <a:p>
            <a:endParaRPr lang="en-US" altLang="en-US"/>
          </a:p>
        </p:txBody>
      </p:sp>
      <p:sp>
        <p:nvSpPr>
          <p:cNvPr id="30733" name="Rectangle 13">
            <a:extLst>
              <a:ext uri="{FF2B5EF4-FFF2-40B4-BE49-F238E27FC236}">
                <a16:creationId xmlns:a16="http://schemas.microsoft.com/office/drawing/2014/main" id="{BFEA6F14-4731-9691-82DD-691BF0AD75CE}"/>
              </a:ext>
            </a:extLst>
          </p:cNvPr>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mn-lt"/>
              </a:defRPr>
            </a:lvl1pPr>
          </a:lstStyle>
          <a:p>
            <a:fld id="{138ECDE9-3DF6-4E86-B425-DA0A07E30E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71"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withEffect">
                                  <p:stCondLst>
                                    <p:cond delay="0"/>
                                  </p:stCondLst>
                                  <p:childTnLst>
                                    <p:set>
                                      <p:cBhvr>
                                        <p:cTn id="6" dur="1" fill="hold">
                                          <p:stCondLst>
                                            <p:cond delay="0"/>
                                          </p:stCondLst>
                                        </p:cTn>
                                        <p:tgtEl>
                                          <p:spTgt spid="30729"/>
                                        </p:tgtEl>
                                        <p:attrNameLst>
                                          <p:attrName>style.visibility</p:attrName>
                                        </p:attrNameLst>
                                      </p:cBhvr>
                                      <p:to>
                                        <p:strVal val="visible"/>
                                      </p:to>
                                    </p:set>
                                    <p:anim calcmode="lin" valueType="num">
                                      <p:cBhvr>
                                        <p:cTn id="7" dur="500" fill="hold"/>
                                        <p:tgtEl>
                                          <p:spTgt spid="30729"/>
                                        </p:tgtEl>
                                        <p:attrNameLst>
                                          <p:attrName>ppt_w</p:attrName>
                                        </p:attrNameLst>
                                      </p:cBhvr>
                                      <p:tavLst>
                                        <p:tav tm="0">
                                          <p:val>
                                            <p:fltVal val="0"/>
                                          </p:val>
                                        </p:tav>
                                        <p:tav tm="100000">
                                          <p:val>
                                            <p:strVal val="#ppt_w"/>
                                          </p:val>
                                        </p:tav>
                                      </p:tavLst>
                                    </p:anim>
                                    <p:anim calcmode="lin" valueType="num">
                                      <p:cBhvr>
                                        <p:cTn id="8" dur="500" fill="hold"/>
                                        <p:tgtEl>
                                          <p:spTgt spid="30729"/>
                                        </p:tgtEl>
                                        <p:attrNameLst>
                                          <p:attrName>ppt_h</p:attrName>
                                        </p:attrNameLst>
                                      </p:cBhvr>
                                      <p:tavLst>
                                        <p:tav tm="0">
                                          <p:val>
                                            <p:fltVal val="0"/>
                                          </p:val>
                                        </p:tav>
                                        <p:tav tm="100000">
                                          <p:val>
                                            <p:strVal val="#ppt_h"/>
                                          </p:val>
                                        </p:tav>
                                      </p:tavLst>
                                    </p:anim>
                                    <p:animEffect transition="in" filter="fade">
                                      <p:cBhvr>
                                        <p:cTn id="9" dur="500"/>
                                        <p:tgtEl>
                                          <p:spTgt spid="3072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nodeType="clickEffect">
                                  <p:stCondLst>
                                    <p:cond delay="0"/>
                                  </p:stCondLst>
                                  <p:childTnLst>
                                    <p:set>
                                      <p:cBhvr>
                                        <p:cTn id="13" dur="1" fill="hold">
                                          <p:stCondLst>
                                            <p:cond delay="0"/>
                                          </p:stCondLst>
                                        </p:cTn>
                                        <p:tgtEl>
                                          <p:spTgt spid="30730">
                                            <p:txEl>
                                              <p:pRg st="0" end="0"/>
                                            </p:txEl>
                                          </p:spTgt>
                                        </p:tgtEl>
                                        <p:attrNameLst>
                                          <p:attrName>style.visibility</p:attrName>
                                        </p:attrNameLst>
                                      </p:cBhvr>
                                      <p:to>
                                        <p:strVal val="visible"/>
                                      </p:to>
                                    </p:set>
                                    <p:animEffect transition="in" filter="fade">
                                      <p:cBhvr>
                                        <p:cTn id="14" dur="1000">
                                          <p:stCondLst>
                                            <p:cond delay="0"/>
                                          </p:stCondLst>
                                        </p:cTn>
                                        <p:tgtEl>
                                          <p:spTgt spid="30730">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0730">
                                            <p:txEl>
                                              <p:pRg st="1" end="1"/>
                                            </p:txEl>
                                          </p:spTgt>
                                        </p:tgtEl>
                                        <p:attrNameLst>
                                          <p:attrName>style.visibility</p:attrName>
                                        </p:attrNameLst>
                                      </p:cBhvr>
                                      <p:to>
                                        <p:strVal val="visible"/>
                                      </p:to>
                                    </p:set>
                                    <p:animEffect transition="in" filter="fade">
                                      <p:cBhvr>
                                        <p:cTn id="17" dur="1000">
                                          <p:stCondLst>
                                            <p:cond delay="0"/>
                                          </p:stCondLst>
                                        </p:cTn>
                                        <p:tgtEl>
                                          <p:spTgt spid="30730">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0730">
                                            <p:txEl>
                                              <p:pRg st="2" end="2"/>
                                            </p:txEl>
                                          </p:spTgt>
                                        </p:tgtEl>
                                        <p:attrNameLst>
                                          <p:attrName>style.visibility</p:attrName>
                                        </p:attrNameLst>
                                      </p:cBhvr>
                                      <p:to>
                                        <p:strVal val="visible"/>
                                      </p:to>
                                    </p:set>
                                    <p:animEffect transition="in" filter="fade">
                                      <p:cBhvr>
                                        <p:cTn id="20" dur="1000">
                                          <p:stCondLst>
                                            <p:cond delay="0"/>
                                          </p:stCondLst>
                                        </p:cTn>
                                        <p:tgtEl>
                                          <p:spTgt spid="30730">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0730">
                                            <p:txEl>
                                              <p:pRg st="3" end="3"/>
                                            </p:txEl>
                                          </p:spTgt>
                                        </p:tgtEl>
                                        <p:attrNameLst>
                                          <p:attrName>style.visibility</p:attrName>
                                        </p:attrNameLst>
                                      </p:cBhvr>
                                      <p:to>
                                        <p:strVal val="visible"/>
                                      </p:to>
                                    </p:set>
                                    <p:animEffect transition="in" filter="fade">
                                      <p:cBhvr>
                                        <p:cTn id="23" dur="1000">
                                          <p:stCondLst>
                                            <p:cond delay="0"/>
                                          </p:stCondLst>
                                        </p:cTn>
                                        <p:tgtEl>
                                          <p:spTgt spid="30730">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0730">
                                            <p:txEl>
                                              <p:pRg st="4" end="4"/>
                                            </p:txEl>
                                          </p:spTgt>
                                        </p:tgtEl>
                                        <p:attrNameLst>
                                          <p:attrName>style.visibility</p:attrName>
                                        </p:attrNameLst>
                                      </p:cBhvr>
                                      <p:to>
                                        <p:strVal val="visible"/>
                                      </p:to>
                                    </p:set>
                                    <p:animEffect transition="in" filter="fade">
                                      <p:cBhvr>
                                        <p:cTn id="26" dur="1000">
                                          <p:stCondLst>
                                            <p:cond delay="0"/>
                                          </p:stCondLst>
                                        </p:cTn>
                                        <p:tgtEl>
                                          <p:spTgt spid="3073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9" grpId="0"/>
      <p:bldP spid="30730" grpId="0" build="p"/>
    </p:bldLst>
  </p:timing>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anose="020B0604030504040204" pitchFamily="34" charset="0"/>
        </a:defRPr>
      </a:lvl2pPr>
      <a:lvl3pPr algn="l" rtl="0" fontAlgn="base">
        <a:spcBef>
          <a:spcPct val="0"/>
        </a:spcBef>
        <a:spcAft>
          <a:spcPct val="0"/>
        </a:spcAft>
        <a:defRPr sz="4400">
          <a:solidFill>
            <a:schemeClr val="tx2"/>
          </a:solidFill>
          <a:latin typeface="Tahoma" panose="020B0604030504040204" pitchFamily="34" charset="0"/>
        </a:defRPr>
      </a:lvl3pPr>
      <a:lvl4pPr algn="l" rtl="0" fontAlgn="base">
        <a:spcBef>
          <a:spcPct val="0"/>
        </a:spcBef>
        <a:spcAft>
          <a:spcPct val="0"/>
        </a:spcAft>
        <a:defRPr sz="4400">
          <a:solidFill>
            <a:schemeClr val="tx2"/>
          </a:solidFill>
          <a:latin typeface="Tahoma" panose="020B0604030504040204" pitchFamily="34" charset="0"/>
        </a:defRPr>
      </a:lvl4pPr>
      <a:lvl5pPr algn="l" rtl="0" fontAlgn="base">
        <a:spcBef>
          <a:spcPct val="0"/>
        </a:spcBef>
        <a:spcAft>
          <a:spcPct val="0"/>
        </a:spcAft>
        <a:defRPr sz="4400">
          <a:solidFill>
            <a:schemeClr val="tx2"/>
          </a:solidFill>
          <a:latin typeface="Tahoma" panose="020B0604030504040204" pitchFamily="34" charset="0"/>
        </a:defRPr>
      </a:lvl5pPr>
      <a:lvl6pPr marL="457200" algn="l" rtl="0" fontAlgn="base">
        <a:spcBef>
          <a:spcPct val="0"/>
        </a:spcBef>
        <a:spcAft>
          <a:spcPct val="0"/>
        </a:spcAft>
        <a:defRPr sz="4400">
          <a:solidFill>
            <a:schemeClr val="tx2"/>
          </a:solidFill>
          <a:latin typeface="Tahoma" panose="020B0604030504040204" pitchFamily="34" charset="0"/>
        </a:defRPr>
      </a:lvl6pPr>
      <a:lvl7pPr marL="914400" algn="l" rtl="0" fontAlgn="base">
        <a:spcBef>
          <a:spcPct val="0"/>
        </a:spcBef>
        <a:spcAft>
          <a:spcPct val="0"/>
        </a:spcAft>
        <a:defRPr sz="4400">
          <a:solidFill>
            <a:schemeClr val="tx2"/>
          </a:solidFill>
          <a:latin typeface="Tahoma" panose="020B0604030504040204" pitchFamily="34" charset="0"/>
        </a:defRPr>
      </a:lvl7pPr>
      <a:lvl8pPr marL="1371600" algn="l" rtl="0" fontAlgn="base">
        <a:spcBef>
          <a:spcPct val="0"/>
        </a:spcBef>
        <a:spcAft>
          <a:spcPct val="0"/>
        </a:spcAft>
        <a:defRPr sz="4400">
          <a:solidFill>
            <a:schemeClr val="tx2"/>
          </a:solidFill>
          <a:latin typeface="Tahoma" panose="020B0604030504040204" pitchFamily="34" charset="0"/>
        </a:defRPr>
      </a:lvl8pPr>
      <a:lvl9pPr marL="1828800" algn="l" rtl="0" fontAlgn="base">
        <a:spcBef>
          <a:spcPct val="0"/>
        </a:spcBef>
        <a:spcAft>
          <a:spcPct val="0"/>
        </a:spcAft>
        <a:defRPr sz="4400">
          <a:solidFill>
            <a:schemeClr val="tx2"/>
          </a:solidFill>
          <a:latin typeface="Tahoma" panose="020B0604030504040204" pitchFamily="34" charset="0"/>
        </a:defRPr>
      </a:lvl9pPr>
    </p:titleStyle>
    <p:bodyStyle>
      <a:lvl1pPr marL="342900" indent="-342900" algn="l" rtl="0" fontAlgn="base">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72D29C86-EC07-C672-8561-C1242D3AC6AB}"/>
              </a:ext>
            </a:extLst>
          </p:cNvPr>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4819" name="Rectangle 3">
            <a:extLst>
              <a:ext uri="{FF2B5EF4-FFF2-40B4-BE49-F238E27FC236}">
                <a16:creationId xmlns:a16="http://schemas.microsoft.com/office/drawing/2014/main" id="{B193A330-BA7D-27E3-0D06-27D46AA6DDE9}"/>
              </a:ext>
            </a:extLst>
          </p:cNvPr>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4820" name="Rectangle 4">
            <a:extLst>
              <a:ext uri="{FF2B5EF4-FFF2-40B4-BE49-F238E27FC236}">
                <a16:creationId xmlns:a16="http://schemas.microsoft.com/office/drawing/2014/main" id="{156190F9-1BF9-93CB-C26E-A089771F388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panose="020B0604020202020204" pitchFamily="34" charset="0"/>
              </a:defRPr>
            </a:lvl1pPr>
          </a:lstStyle>
          <a:p>
            <a:endParaRPr lang="en-US" altLang="en-US"/>
          </a:p>
        </p:txBody>
      </p:sp>
      <p:sp>
        <p:nvSpPr>
          <p:cNvPr id="34821" name="Rectangle 5">
            <a:extLst>
              <a:ext uri="{FF2B5EF4-FFF2-40B4-BE49-F238E27FC236}">
                <a16:creationId xmlns:a16="http://schemas.microsoft.com/office/drawing/2014/main" id="{C99FC11E-2D1D-2EB7-E218-8610B4018C3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panose="020B0604020202020204" pitchFamily="34" charset="0"/>
              </a:defRPr>
            </a:lvl1pPr>
          </a:lstStyle>
          <a:p>
            <a:endParaRPr lang="en-US" altLang="en-US"/>
          </a:p>
        </p:txBody>
      </p:sp>
      <p:sp>
        <p:nvSpPr>
          <p:cNvPr id="34822" name="Rectangle 6">
            <a:extLst>
              <a:ext uri="{FF2B5EF4-FFF2-40B4-BE49-F238E27FC236}">
                <a16:creationId xmlns:a16="http://schemas.microsoft.com/office/drawing/2014/main" id="{C2C1A1DE-5272-3CA0-26FD-D54A840732C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fld id="{D3C87E62-5DC6-45E8-A16F-AD4160413D18}"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72"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fade">
                                      <p:cBhvr>
                                        <p:cTn id="7" dur="2000"/>
                                        <p:tgtEl>
                                          <p:spTgt spid="34818"/>
                                        </p:tgtEl>
                                      </p:cBhvr>
                                    </p:animEffect>
                                  </p:childTnLst>
                                </p:cTn>
                              </p:par>
                              <p:par>
                                <p:cTn id="8" presetID="10" presetClass="entr" presetSubtype="0" fill="hold" nodeType="withEffect">
                                  <p:stCondLst>
                                    <p:cond delay="0"/>
                                  </p:stCondLst>
                                  <p:childTnLst>
                                    <p:set>
                                      <p:cBhvr>
                                        <p:cTn id="9" dur="1" fill="hold">
                                          <p:stCondLst>
                                            <p:cond delay="0"/>
                                          </p:stCondLst>
                                        </p:cTn>
                                        <p:tgtEl>
                                          <p:spTgt spid="34819"/>
                                        </p:tgtEl>
                                        <p:attrNameLst>
                                          <p:attrName>style.visibility</p:attrName>
                                        </p:attrNameLst>
                                      </p:cBhvr>
                                      <p:to>
                                        <p:strVal val="visible"/>
                                      </p:to>
                                    </p:set>
                                    <p:animEffect transition="in" filter="fade">
                                      <p:cBhvr>
                                        <p:cTn id="10" dur="2000"/>
                                        <p:tgtEl>
                                          <p:spTgt spid="348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p:bldLst>
  </p:timing>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4274" name="Group 2">
            <a:extLst>
              <a:ext uri="{FF2B5EF4-FFF2-40B4-BE49-F238E27FC236}">
                <a16:creationId xmlns:a16="http://schemas.microsoft.com/office/drawing/2014/main" id="{BF8EEC50-8853-FB37-6A86-ABDF4A2ACA55}"/>
              </a:ext>
            </a:extLst>
          </p:cNvPr>
          <p:cNvGrpSpPr>
            <a:grpSpLocks/>
          </p:cNvGrpSpPr>
          <p:nvPr/>
        </p:nvGrpSpPr>
        <p:grpSpPr bwMode="auto">
          <a:xfrm>
            <a:off x="0" y="0"/>
            <a:ext cx="7242175" cy="1981200"/>
            <a:chOff x="0" y="0"/>
            <a:chExt cx="4562" cy="1248"/>
          </a:xfrm>
        </p:grpSpPr>
        <p:sp>
          <p:nvSpPr>
            <p:cNvPr id="54275" name="Freeform 3">
              <a:extLst>
                <a:ext uri="{FF2B5EF4-FFF2-40B4-BE49-F238E27FC236}">
                  <a16:creationId xmlns:a16="http://schemas.microsoft.com/office/drawing/2014/main" id="{90EF602E-AB23-F239-C98F-490E958D72B6}"/>
                </a:ext>
              </a:extLst>
            </p:cNvPr>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sp>
          <p:nvSpPr>
            <p:cNvPr id="54276" name="Freeform 4">
              <a:extLst>
                <a:ext uri="{FF2B5EF4-FFF2-40B4-BE49-F238E27FC236}">
                  <a16:creationId xmlns:a16="http://schemas.microsoft.com/office/drawing/2014/main" id="{77BA88E2-C682-6AA3-0A42-6C231991E7B3}"/>
                </a:ext>
              </a:extLst>
            </p:cNvPr>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Lst>
              <a:ahLst/>
              <a:cxnLst>
                <a:cxn ang="0">
                  <a:pos x="T0" y="T1"/>
                </a:cxn>
                <a:cxn ang="0">
                  <a:pos x="T2" y="T3"/>
                </a:cxn>
                <a:cxn ang="0">
                  <a:pos x="T4" y="T5"/>
                </a:cxn>
                <a:cxn ang="0">
                  <a:pos x="T6" y="T7"/>
                </a:cxn>
                <a:cxn ang="0">
                  <a:pos x="T8" y="T9"/>
                </a:cxn>
                <a:cxn ang="0">
                  <a:pos x="T10" y="T11"/>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grpSp>
      <p:sp>
        <p:nvSpPr>
          <p:cNvPr id="54277" name="Rectangle 5">
            <a:extLst>
              <a:ext uri="{FF2B5EF4-FFF2-40B4-BE49-F238E27FC236}">
                <a16:creationId xmlns:a16="http://schemas.microsoft.com/office/drawing/2014/main" id="{CCB2076B-5CA8-D42F-871C-9FB89B038D0B}"/>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4278" name="Rectangle 6">
            <a:extLst>
              <a:ext uri="{FF2B5EF4-FFF2-40B4-BE49-F238E27FC236}">
                <a16:creationId xmlns:a16="http://schemas.microsoft.com/office/drawing/2014/main" id="{1795254A-DE4E-2318-D89E-A8615425FFED}"/>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4279" name="Rectangle 7">
            <a:extLst>
              <a:ext uri="{FF2B5EF4-FFF2-40B4-BE49-F238E27FC236}">
                <a16:creationId xmlns:a16="http://schemas.microsoft.com/office/drawing/2014/main" id="{05D97393-EEFD-5E15-1356-AEF632B7EDB6}"/>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endParaRPr lang="en-US" altLang="en-US"/>
          </a:p>
        </p:txBody>
      </p:sp>
      <p:sp>
        <p:nvSpPr>
          <p:cNvPr id="54280" name="Rectangle 8">
            <a:extLst>
              <a:ext uri="{FF2B5EF4-FFF2-40B4-BE49-F238E27FC236}">
                <a16:creationId xmlns:a16="http://schemas.microsoft.com/office/drawing/2014/main" id="{7D6DD6A4-395F-55CD-BF76-B8038792FF5A}"/>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endParaRPr lang="en-US" altLang="en-US"/>
          </a:p>
        </p:txBody>
      </p:sp>
      <p:sp>
        <p:nvSpPr>
          <p:cNvPr id="54281" name="Rectangle 9">
            <a:extLst>
              <a:ext uri="{FF2B5EF4-FFF2-40B4-BE49-F238E27FC236}">
                <a16:creationId xmlns:a16="http://schemas.microsoft.com/office/drawing/2014/main" id="{F2F29B89-5424-BDC0-F0B4-DA2D716B4C07}"/>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mn-lt"/>
              </a:defRPr>
            </a:lvl1pPr>
          </a:lstStyle>
          <a:p>
            <a:fld id="{4F3905ED-42D1-426B-85D5-31BC200B8AE8}"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88"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73"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54277"/>
                                        </p:tgtEl>
                                        <p:attrNameLst>
                                          <p:attrName>style.visibility</p:attrName>
                                        </p:attrNameLst>
                                      </p:cBhvr>
                                      <p:to>
                                        <p:strVal val="visible"/>
                                      </p:to>
                                    </p:set>
                                    <p:anim calcmode="lin" valueType="num">
                                      <p:cBhvr>
                                        <p:cTn id="7" dur="500" fill="hold"/>
                                        <p:tgtEl>
                                          <p:spTgt spid="54277"/>
                                        </p:tgtEl>
                                        <p:attrNameLst>
                                          <p:attrName>ppt_w</p:attrName>
                                        </p:attrNameLst>
                                      </p:cBhvr>
                                      <p:tavLst>
                                        <p:tav tm="0">
                                          <p:val>
                                            <p:fltVal val="0"/>
                                          </p:val>
                                        </p:tav>
                                        <p:tav tm="100000">
                                          <p:val>
                                            <p:strVal val="#ppt_w"/>
                                          </p:val>
                                        </p:tav>
                                      </p:tavLst>
                                    </p:anim>
                                    <p:anim calcmode="lin" valueType="num">
                                      <p:cBhvr>
                                        <p:cTn id="8" dur="500" fill="hold"/>
                                        <p:tgtEl>
                                          <p:spTgt spid="54277"/>
                                        </p:tgtEl>
                                        <p:attrNameLst>
                                          <p:attrName>ppt_h</p:attrName>
                                        </p:attrNameLst>
                                      </p:cBhvr>
                                      <p:tavLst>
                                        <p:tav tm="0">
                                          <p:val>
                                            <p:fltVal val="0"/>
                                          </p:val>
                                        </p:tav>
                                        <p:tav tm="100000">
                                          <p:val>
                                            <p:strVal val="#ppt_h"/>
                                          </p:val>
                                        </p:tav>
                                      </p:tavLst>
                                    </p:anim>
                                    <p:anim calcmode="lin" valueType="num">
                                      <p:cBhvr>
                                        <p:cTn id="9" dur="500" fill="hold"/>
                                        <p:tgtEl>
                                          <p:spTgt spid="54277"/>
                                        </p:tgtEl>
                                        <p:attrNameLst>
                                          <p:attrName>style.rotation</p:attrName>
                                        </p:attrNameLst>
                                      </p:cBhvr>
                                      <p:tavLst>
                                        <p:tav tm="0">
                                          <p:val>
                                            <p:fltVal val="360"/>
                                          </p:val>
                                        </p:tav>
                                        <p:tav tm="100000">
                                          <p:val>
                                            <p:fltVal val="0"/>
                                          </p:val>
                                        </p:tav>
                                      </p:tavLst>
                                    </p:anim>
                                    <p:animEffect transition="in" filter="fade">
                                      <p:cBhvr>
                                        <p:cTn id="10" dur="500"/>
                                        <p:tgtEl>
                                          <p:spTgt spid="5427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nodeType="clickEffect">
                                  <p:stCondLst>
                                    <p:cond delay="0"/>
                                  </p:stCondLst>
                                  <p:iterate type="lt">
                                    <p:tmPct val="10000"/>
                                  </p:iterate>
                                  <p:childTnLst>
                                    <p:set>
                                      <p:cBhvr>
                                        <p:cTn id="14" dur="1" fill="hold">
                                          <p:stCondLst>
                                            <p:cond delay="0"/>
                                          </p:stCondLst>
                                        </p:cTn>
                                        <p:tgtEl>
                                          <p:spTgt spid="54278">
                                            <p:txEl>
                                              <p:pRg st="0" end="0"/>
                                            </p:txEl>
                                          </p:spTgt>
                                        </p:tgtEl>
                                        <p:attrNameLst>
                                          <p:attrName>style.visibility</p:attrName>
                                        </p:attrNameLst>
                                      </p:cBhvr>
                                      <p:to>
                                        <p:strVal val="visible"/>
                                      </p:to>
                                    </p:set>
                                    <p:anim calcmode="lin" valueType="num">
                                      <p:cBhvr>
                                        <p:cTn id="15" dur="500" fill="hold"/>
                                        <p:tgtEl>
                                          <p:spTgt spid="54278">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4278">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4278">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4278">
                                            <p:txEl>
                                              <p:pRg st="0" end="0"/>
                                            </p:txEl>
                                          </p:spTgt>
                                        </p:tgtEl>
                                      </p:cBhvr>
                                    </p:animEffect>
                                  </p:childTnLst>
                                </p:cTn>
                              </p:par>
                              <p:par>
                                <p:cTn id="19" presetID="49" presetClass="entr" presetSubtype="0" decel="100000" fill="hold" nodeType="withEffect">
                                  <p:stCondLst>
                                    <p:cond delay="0"/>
                                  </p:stCondLst>
                                  <p:iterate type="lt">
                                    <p:tmPct val="10000"/>
                                  </p:iterate>
                                  <p:childTnLst>
                                    <p:set>
                                      <p:cBhvr>
                                        <p:cTn id="20" dur="1" fill="hold">
                                          <p:stCondLst>
                                            <p:cond delay="0"/>
                                          </p:stCondLst>
                                        </p:cTn>
                                        <p:tgtEl>
                                          <p:spTgt spid="54278">
                                            <p:txEl>
                                              <p:pRg st="1" end="1"/>
                                            </p:txEl>
                                          </p:spTgt>
                                        </p:tgtEl>
                                        <p:attrNameLst>
                                          <p:attrName>style.visibility</p:attrName>
                                        </p:attrNameLst>
                                      </p:cBhvr>
                                      <p:to>
                                        <p:strVal val="visible"/>
                                      </p:to>
                                    </p:set>
                                    <p:anim calcmode="lin" valueType="num">
                                      <p:cBhvr>
                                        <p:cTn id="21" dur="500" fill="hold"/>
                                        <p:tgtEl>
                                          <p:spTgt spid="54278">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4278">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54278">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54278">
                                            <p:txEl>
                                              <p:pRg st="1" end="1"/>
                                            </p:txEl>
                                          </p:spTgt>
                                        </p:tgtEl>
                                      </p:cBhvr>
                                    </p:animEffect>
                                  </p:childTnLst>
                                </p:cTn>
                              </p:par>
                              <p:par>
                                <p:cTn id="25" presetID="49" presetClass="entr" presetSubtype="0" decel="100000" fill="hold" nodeType="withEffect">
                                  <p:stCondLst>
                                    <p:cond delay="0"/>
                                  </p:stCondLst>
                                  <p:iterate type="lt">
                                    <p:tmPct val="10000"/>
                                  </p:iterate>
                                  <p:childTnLst>
                                    <p:set>
                                      <p:cBhvr>
                                        <p:cTn id="26" dur="1" fill="hold">
                                          <p:stCondLst>
                                            <p:cond delay="0"/>
                                          </p:stCondLst>
                                        </p:cTn>
                                        <p:tgtEl>
                                          <p:spTgt spid="54278">
                                            <p:txEl>
                                              <p:pRg st="2" end="2"/>
                                            </p:txEl>
                                          </p:spTgt>
                                        </p:tgtEl>
                                        <p:attrNameLst>
                                          <p:attrName>style.visibility</p:attrName>
                                        </p:attrNameLst>
                                      </p:cBhvr>
                                      <p:to>
                                        <p:strVal val="visible"/>
                                      </p:to>
                                    </p:set>
                                    <p:anim calcmode="lin" valueType="num">
                                      <p:cBhvr>
                                        <p:cTn id="27" dur="500" fill="hold"/>
                                        <p:tgtEl>
                                          <p:spTgt spid="54278">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54278">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54278">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54278">
                                            <p:txEl>
                                              <p:pRg st="2" end="2"/>
                                            </p:txEl>
                                          </p:spTgt>
                                        </p:tgtEl>
                                      </p:cBhvr>
                                    </p:animEffect>
                                  </p:childTnLst>
                                </p:cTn>
                              </p:par>
                              <p:par>
                                <p:cTn id="31" presetID="49" presetClass="entr" presetSubtype="0" decel="100000" fill="hold" nodeType="withEffect">
                                  <p:stCondLst>
                                    <p:cond delay="0"/>
                                  </p:stCondLst>
                                  <p:iterate type="lt">
                                    <p:tmPct val="10000"/>
                                  </p:iterate>
                                  <p:childTnLst>
                                    <p:set>
                                      <p:cBhvr>
                                        <p:cTn id="32" dur="1" fill="hold">
                                          <p:stCondLst>
                                            <p:cond delay="0"/>
                                          </p:stCondLst>
                                        </p:cTn>
                                        <p:tgtEl>
                                          <p:spTgt spid="54278">
                                            <p:txEl>
                                              <p:pRg st="3" end="3"/>
                                            </p:txEl>
                                          </p:spTgt>
                                        </p:tgtEl>
                                        <p:attrNameLst>
                                          <p:attrName>style.visibility</p:attrName>
                                        </p:attrNameLst>
                                      </p:cBhvr>
                                      <p:to>
                                        <p:strVal val="visible"/>
                                      </p:to>
                                    </p:set>
                                    <p:anim calcmode="lin" valueType="num">
                                      <p:cBhvr>
                                        <p:cTn id="33" dur="500" fill="hold"/>
                                        <p:tgtEl>
                                          <p:spTgt spid="54278">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54278">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54278">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54278">
                                            <p:txEl>
                                              <p:pRg st="3" end="3"/>
                                            </p:txEl>
                                          </p:spTgt>
                                        </p:tgtEl>
                                      </p:cBhvr>
                                    </p:animEffect>
                                  </p:childTnLst>
                                </p:cTn>
                              </p:par>
                              <p:par>
                                <p:cTn id="37" presetID="49" presetClass="entr" presetSubtype="0" decel="100000" fill="hold" nodeType="withEffect">
                                  <p:stCondLst>
                                    <p:cond delay="0"/>
                                  </p:stCondLst>
                                  <p:iterate type="lt">
                                    <p:tmPct val="10000"/>
                                  </p:iterate>
                                  <p:childTnLst>
                                    <p:set>
                                      <p:cBhvr>
                                        <p:cTn id="38" dur="1" fill="hold">
                                          <p:stCondLst>
                                            <p:cond delay="0"/>
                                          </p:stCondLst>
                                        </p:cTn>
                                        <p:tgtEl>
                                          <p:spTgt spid="54278">
                                            <p:txEl>
                                              <p:pRg st="4" end="4"/>
                                            </p:txEl>
                                          </p:spTgt>
                                        </p:tgtEl>
                                        <p:attrNameLst>
                                          <p:attrName>style.visibility</p:attrName>
                                        </p:attrNameLst>
                                      </p:cBhvr>
                                      <p:to>
                                        <p:strVal val="visible"/>
                                      </p:to>
                                    </p:set>
                                    <p:anim calcmode="lin" valueType="num">
                                      <p:cBhvr>
                                        <p:cTn id="39" dur="500" fill="hold"/>
                                        <p:tgtEl>
                                          <p:spTgt spid="54278">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54278">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54278">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542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p:bldP spid="54278" grpId="0" build="p"/>
    </p:bldLst>
  </p:timing>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62466" name="Group 2">
            <a:extLst>
              <a:ext uri="{FF2B5EF4-FFF2-40B4-BE49-F238E27FC236}">
                <a16:creationId xmlns:a16="http://schemas.microsoft.com/office/drawing/2014/main" id="{B2281671-68F8-6D34-844D-AFC7635AF9D6}"/>
              </a:ext>
            </a:extLst>
          </p:cNvPr>
          <p:cNvGrpSpPr>
            <a:grpSpLocks/>
          </p:cNvGrpSpPr>
          <p:nvPr/>
        </p:nvGrpSpPr>
        <p:grpSpPr bwMode="auto">
          <a:xfrm>
            <a:off x="0" y="0"/>
            <a:ext cx="9144000" cy="6934200"/>
            <a:chOff x="0" y="0"/>
            <a:chExt cx="5760" cy="4368"/>
          </a:xfrm>
        </p:grpSpPr>
        <p:sp>
          <p:nvSpPr>
            <p:cNvPr id="62467" name="Freeform 3">
              <a:extLst>
                <a:ext uri="{FF2B5EF4-FFF2-40B4-BE49-F238E27FC236}">
                  <a16:creationId xmlns:a16="http://schemas.microsoft.com/office/drawing/2014/main" id="{D7B15C91-6A22-6F37-7FE3-6BB54CC67625}"/>
                </a:ext>
              </a:extLst>
            </p:cNvPr>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2468" name="Freeform 4">
              <a:extLst>
                <a:ext uri="{FF2B5EF4-FFF2-40B4-BE49-F238E27FC236}">
                  <a16:creationId xmlns:a16="http://schemas.microsoft.com/office/drawing/2014/main" id="{B173BEFF-526A-66D9-651C-376D28A82054}"/>
                </a:ext>
              </a:extLst>
            </p:cNvPr>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2469" name="Freeform 5">
              <a:extLst>
                <a:ext uri="{FF2B5EF4-FFF2-40B4-BE49-F238E27FC236}">
                  <a16:creationId xmlns:a16="http://schemas.microsoft.com/office/drawing/2014/main" id="{A6321F83-9C89-63DF-6008-FA0C477C7BFA}"/>
                </a:ext>
              </a:extLst>
            </p:cNvPr>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2470" name="Freeform 6">
              <a:extLst>
                <a:ext uri="{FF2B5EF4-FFF2-40B4-BE49-F238E27FC236}">
                  <a16:creationId xmlns:a16="http://schemas.microsoft.com/office/drawing/2014/main" id="{653C52C7-A932-14FD-31A1-6B6BC7DDECE2}"/>
                </a:ext>
              </a:extLst>
            </p:cNvPr>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2471" name="Freeform 7">
              <a:extLst>
                <a:ext uri="{FF2B5EF4-FFF2-40B4-BE49-F238E27FC236}">
                  <a16:creationId xmlns:a16="http://schemas.microsoft.com/office/drawing/2014/main" id="{3395C59C-AE1F-D13E-49FA-C253C0A443DD}"/>
                </a:ext>
              </a:extLst>
            </p:cNvPr>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2472" name="Freeform 8">
              <a:extLst>
                <a:ext uri="{FF2B5EF4-FFF2-40B4-BE49-F238E27FC236}">
                  <a16:creationId xmlns:a16="http://schemas.microsoft.com/office/drawing/2014/main" id="{0B23D125-8405-B08B-0E77-56716130409E}"/>
                </a:ext>
              </a:extLst>
            </p:cNvPr>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2473" name="Freeform 9">
              <a:extLst>
                <a:ext uri="{FF2B5EF4-FFF2-40B4-BE49-F238E27FC236}">
                  <a16:creationId xmlns:a16="http://schemas.microsoft.com/office/drawing/2014/main" id="{2D5F4D26-F173-5883-02B6-58DA92E010A0}"/>
                </a:ext>
              </a:extLst>
            </p:cNvPr>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2474" name="Freeform 10">
              <a:extLst>
                <a:ext uri="{FF2B5EF4-FFF2-40B4-BE49-F238E27FC236}">
                  <a16:creationId xmlns:a16="http://schemas.microsoft.com/office/drawing/2014/main" id="{39276BB8-D186-C885-2E98-AEFE8C00643D}"/>
                </a:ext>
              </a:extLst>
            </p:cNvPr>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2475" name="Freeform 11">
              <a:extLst>
                <a:ext uri="{FF2B5EF4-FFF2-40B4-BE49-F238E27FC236}">
                  <a16:creationId xmlns:a16="http://schemas.microsoft.com/office/drawing/2014/main" id="{E05973CC-50CD-2031-29C0-6E1E1F46792A}"/>
                </a:ext>
              </a:extLst>
            </p:cNvPr>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2476" name="Rectangle 12">
              <a:extLst>
                <a:ext uri="{FF2B5EF4-FFF2-40B4-BE49-F238E27FC236}">
                  <a16:creationId xmlns:a16="http://schemas.microsoft.com/office/drawing/2014/main" id="{260AC76D-D1FF-F1A0-BFF4-6B2D5A59826F}"/>
                </a:ext>
              </a:extLst>
            </p:cNvPr>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2477" name="Rectangle 13">
              <a:extLst>
                <a:ext uri="{FF2B5EF4-FFF2-40B4-BE49-F238E27FC236}">
                  <a16:creationId xmlns:a16="http://schemas.microsoft.com/office/drawing/2014/main" id="{E10BEBC4-36D1-18CF-B253-89E0C25FF211}"/>
                </a:ext>
              </a:extLst>
            </p:cNvPr>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62478" name="Freeform 14">
              <a:extLst>
                <a:ext uri="{FF2B5EF4-FFF2-40B4-BE49-F238E27FC236}">
                  <a16:creationId xmlns:a16="http://schemas.microsoft.com/office/drawing/2014/main" id="{8B5895C4-14B8-E21E-7937-B3855C255D7E}"/>
                </a:ext>
              </a:extLst>
            </p:cNvPr>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2479" name="Freeform 15">
              <a:extLst>
                <a:ext uri="{FF2B5EF4-FFF2-40B4-BE49-F238E27FC236}">
                  <a16:creationId xmlns:a16="http://schemas.microsoft.com/office/drawing/2014/main" id="{1738F750-23C6-A724-B9E1-471ED8B366E4}"/>
                </a:ext>
              </a:extLst>
            </p:cNvPr>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2480" name="Freeform 16">
              <a:extLst>
                <a:ext uri="{FF2B5EF4-FFF2-40B4-BE49-F238E27FC236}">
                  <a16:creationId xmlns:a16="http://schemas.microsoft.com/office/drawing/2014/main" id="{2CC07237-6B3E-6BC6-1B99-3F5AC2666ABF}"/>
                </a:ext>
              </a:extLst>
            </p:cNvPr>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2481" name="Freeform 17">
              <a:extLst>
                <a:ext uri="{FF2B5EF4-FFF2-40B4-BE49-F238E27FC236}">
                  <a16:creationId xmlns:a16="http://schemas.microsoft.com/office/drawing/2014/main" id="{5E6BCF22-FB52-32C8-EC01-D9F75E3E66BC}"/>
                </a:ext>
              </a:extLst>
            </p:cNvPr>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2482" name="Freeform 18">
              <a:extLst>
                <a:ext uri="{FF2B5EF4-FFF2-40B4-BE49-F238E27FC236}">
                  <a16:creationId xmlns:a16="http://schemas.microsoft.com/office/drawing/2014/main" id="{387B516F-D392-939C-58E3-EF9DBB90CD5F}"/>
                </a:ext>
              </a:extLst>
            </p:cNvPr>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2483" name="Freeform 19">
              <a:extLst>
                <a:ext uri="{FF2B5EF4-FFF2-40B4-BE49-F238E27FC236}">
                  <a16:creationId xmlns:a16="http://schemas.microsoft.com/office/drawing/2014/main" id="{EA030CCE-5EDD-174C-16CC-B4CE52F17B23}"/>
                </a:ext>
              </a:extLst>
            </p:cNvPr>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2484" name="Freeform 20">
              <a:extLst>
                <a:ext uri="{FF2B5EF4-FFF2-40B4-BE49-F238E27FC236}">
                  <a16:creationId xmlns:a16="http://schemas.microsoft.com/office/drawing/2014/main" id="{DD0DA047-3AB4-8BC7-4A59-98309E943D7A}"/>
                </a:ext>
              </a:extLst>
            </p:cNvPr>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62485" name="Rectangle 21">
            <a:extLst>
              <a:ext uri="{FF2B5EF4-FFF2-40B4-BE49-F238E27FC236}">
                <a16:creationId xmlns:a16="http://schemas.microsoft.com/office/drawing/2014/main" id="{645ECE21-207F-F58E-E661-0C9AA460D95B}"/>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2486" name="Rectangle 22">
            <a:extLst>
              <a:ext uri="{FF2B5EF4-FFF2-40B4-BE49-F238E27FC236}">
                <a16:creationId xmlns:a16="http://schemas.microsoft.com/office/drawing/2014/main" id="{B28E9E0A-4692-4E66-4644-A9B9CB90B5D1}"/>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2487" name="Rectangle 23">
            <a:extLst>
              <a:ext uri="{FF2B5EF4-FFF2-40B4-BE49-F238E27FC236}">
                <a16:creationId xmlns:a16="http://schemas.microsoft.com/office/drawing/2014/main" id="{F2BF36C9-39B0-A09C-38FC-AC50017EAA18}"/>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latin typeface="+mn-lt"/>
              </a:defRPr>
            </a:lvl1pPr>
          </a:lstStyle>
          <a:p>
            <a:endParaRPr lang="en-US" altLang="en-US"/>
          </a:p>
        </p:txBody>
      </p:sp>
      <p:sp>
        <p:nvSpPr>
          <p:cNvPr id="62488" name="Rectangle 24">
            <a:extLst>
              <a:ext uri="{FF2B5EF4-FFF2-40B4-BE49-F238E27FC236}">
                <a16:creationId xmlns:a16="http://schemas.microsoft.com/office/drawing/2014/main" id="{F13040B1-F46C-B686-9DF2-55818AC0D551}"/>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latin typeface="+mn-lt"/>
              </a:defRPr>
            </a:lvl1pPr>
          </a:lstStyle>
          <a:p>
            <a:endParaRPr lang="en-US" altLang="en-US"/>
          </a:p>
        </p:txBody>
      </p:sp>
      <p:sp>
        <p:nvSpPr>
          <p:cNvPr id="62489" name="Rectangle 25">
            <a:extLst>
              <a:ext uri="{FF2B5EF4-FFF2-40B4-BE49-F238E27FC236}">
                <a16:creationId xmlns:a16="http://schemas.microsoft.com/office/drawing/2014/main" id="{8DFEB235-9880-9437-F5AF-EF006CA9D7FF}"/>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latin typeface="+mn-lt"/>
              </a:defRPr>
            </a:lvl1pPr>
          </a:lstStyle>
          <a:p>
            <a:fld id="{CA05E0B8-4CB2-4C2D-91BE-316258939D97}"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94"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74"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62485"/>
                                        </p:tgtEl>
                                        <p:attrNameLst>
                                          <p:attrName>style.visibility</p:attrName>
                                        </p:attrNameLst>
                                      </p:cBhvr>
                                      <p:to>
                                        <p:strVal val="visible"/>
                                      </p:to>
                                    </p:set>
                                    <p:animEffect transition="in" filter="dissolve">
                                      <p:cBhvr>
                                        <p:cTn id="7" dur="500"/>
                                        <p:tgtEl>
                                          <p:spTgt spid="6248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62486">
                                            <p:txEl>
                                              <p:pRg st="0" end="0"/>
                                            </p:txEl>
                                          </p:spTgt>
                                        </p:tgtEl>
                                        <p:attrNameLst>
                                          <p:attrName>style.visibility</p:attrName>
                                        </p:attrNameLst>
                                      </p:cBhvr>
                                      <p:to>
                                        <p:strVal val="visible"/>
                                      </p:to>
                                    </p:set>
                                    <p:animEffect transition="in" filter="dissolve">
                                      <p:cBhvr>
                                        <p:cTn id="12" dur="500"/>
                                        <p:tgtEl>
                                          <p:spTgt spid="62486">
                                            <p:txEl>
                                              <p:pRg st="0" end="0"/>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62486">
                                            <p:txEl>
                                              <p:pRg st="1" end="1"/>
                                            </p:txEl>
                                          </p:spTgt>
                                        </p:tgtEl>
                                        <p:attrNameLst>
                                          <p:attrName>style.visibility</p:attrName>
                                        </p:attrNameLst>
                                      </p:cBhvr>
                                      <p:to>
                                        <p:strVal val="visible"/>
                                      </p:to>
                                    </p:set>
                                    <p:animEffect transition="in" filter="dissolve">
                                      <p:cBhvr>
                                        <p:cTn id="15" dur="500"/>
                                        <p:tgtEl>
                                          <p:spTgt spid="62486">
                                            <p:txEl>
                                              <p:pRg st="1" end="1"/>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62486">
                                            <p:txEl>
                                              <p:pRg st="2" end="2"/>
                                            </p:txEl>
                                          </p:spTgt>
                                        </p:tgtEl>
                                        <p:attrNameLst>
                                          <p:attrName>style.visibility</p:attrName>
                                        </p:attrNameLst>
                                      </p:cBhvr>
                                      <p:to>
                                        <p:strVal val="visible"/>
                                      </p:to>
                                    </p:set>
                                    <p:animEffect transition="in" filter="dissolve">
                                      <p:cBhvr>
                                        <p:cTn id="18" dur="500"/>
                                        <p:tgtEl>
                                          <p:spTgt spid="62486">
                                            <p:txEl>
                                              <p:pRg st="2" end="2"/>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62486">
                                            <p:txEl>
                                              <p:pRg st="3" end="3"/>
                                            </p:txEl>
                                          </p:spTgt>
                                        </p:tgtEl>
                                        <p:attrNameLst>
                                          <p:attrName>style.visibility</p:attrName>
                                        </p:attrNameLst>
                                      </p:cBhvr>
                                      <p:to>
                                        <p:strVal val="visible"/>
                                      </p:to>
                                    </p:set>
                                    <p:animEffect transition="in" filter="dissolve">
                                      <p:cBhvr>
                                        <p:cTn id="21" dur="500"/>
                                        <p:tgtEl>
                                          <p:spTgt spid="62486">
                                            <p:txEl>
                                              <p:pRg st="3" end="3"/>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62486">
                                            <p:txEl>
                                              <p:pRg st="4" end="4"/>
                                            </p:txEl>
                                          </p:spTgt>
                                        </p:tgtEl>
                                        <p:attrNameLst>
                                          <p:attrName>style.visibility</p:attrName>
                                        </p:attrNameLst>
                                      </p:cBhvr>
                                      <p:to>
                                        <p:strVal val="visible"/>
                                      </p:to>
                                    </p:set>
                                    <p:animEffect transition="in" filter="dissolve">
                                      <p:cBhvr>
                                        <p:cTn id="24" dur="500"/>
                                        <p:tgtEl>
                                          <p:spTgt spid="6248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85" grpId="0"/>
      <p:bldP spid="62486" grpId="0" build="p"/>
    </p:bldLst>
  </p:timing>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anose="02020603050405020304" pitchFamily="18" charset="0"/>
        </a:defRPr>
      </a:lvl9pPr>
    </p:titleStyle>
    <p:bodyStyle>
      <a:lvl1pPr marL="342900" indent="-342900" algn="l" rtl="0" fontAlgn="base">
        <a:spcBef>
          <a:spcPct val="20000"/>
        </a:spcBef>
        <a:spcAft>
          <a:spcPct val="0"/>
        </a:spcAft>
        <a:buClr>
          <a:schemeClr val="hlink"/>
        </a:buClr>
        <a:buSzPct val="6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2"/>
        </a:buClr>
        <a:buSzPct val="6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folHlink"/>
        </a:buClr>
        <a:buSzPct val="6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6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68610" name="Group 2">
            <a:extLst>
              <a:ext uri="{FF2B5EF4-FFF2-40B4-BE49-F238E27FC236}">
                <a16:creationId xmlns:a16="http://schemas.microsoft.com/office/drawing/2014/main" id="{4A3DC45D-A313-35D5-3546-DFA87AC4E0CE}"/>
              </a:ext>
            </a:extLst>
          </p:cNvPr>
          <p:cNvGrpSpPr>
            <a:grpSpLocks/>
          </p:cNvGrpSpPr>
          <p:nvPr/>
        </p:nvGrpSpPr>
        <p:grpSpPr bwMode="auto">
          <a:xfrm>
            <a:off x="3800475" y="1789113"/>
            <a:ext cx="5340350" cy="5056187"/>
            <a:chOff x="2394" y="1127"/>
            <a:chExt cx="3364" cy="3185"/>
          </a:xfrm>
        </p:grpSpPr>
        <p:sp>
          <p:nvSpPr>
            <p:cNvPr id="68611" name="Rectangle 3">
              <a:extLst>
                <a:ext uri="{FF2B5EF4-FFF2-40B4-BE49-F238E27FC236}">
                  <a16:creationId xmlns:a16="http://schemas.microsoft.com/office/drawing/2014/main" id="{B41AA509-DE31-955F-CA74-A0B1F20FBC3C}"/>
                </a:ext>
              </a:extLst>
            </p:cNvPr>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8612" name="Oval 4">
              <a:extLst>
                <a:ext uri="{FF2B5EF4-FFF2-40B4-BE49-F238E27FC236}">
                  <a16:creationId xmlns:a16="http://schemas.microsoft.com/office/drawing/2014/main" id="{57876C0B-CEC2-CDA7-8355-818680EF5D4D}"/>
                </a:ext>
              </a:extLst>
            </p:cNvPr>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8613" name="Rectangle 5">
              <a:extLst>
                <a:ext uri="{FF2B5EF4-FFF2-40B4-BE49-F238E27FC236}">
                  <a16:creationId xmlns:a16="http://schemas.microsoft.com/office/drawing/2014/main" id="{7A518AD2-084C-BE79-0B4D-0B1825427966}"/>
                </a:ext>
              </a:extLst>
            </p:cNvPr>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8614" name="Freeform 6">
              <a:extLst>
                <a:ext uri="{FF2B5EF4-FFF2-40B4-BE49-F238E27FC236}">
                  <a16:creationId xmlns:a16="http://schemas.microsoft.com/office/drawing/2014/main" id="{A974CB3D-B12F-6979-99B3-FD69A454584B}"/>
                </a:ext>
              </a:extLst>
            </p:cNvPr>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15" name="Rectangle 7">
              <a:extLst>
                <a:ext uri="{FF2B5EF4-FFF2-40B4-BE49-F238E27FC236}">
                  <a16:creationId xmlns:a16="http://schemas.microsoft.com/office/drawing/2014/main" id="{86B92F2D-6AED-AB77-4103-0355FDE8CFF2}"/>
                </a:ext>
              </a:extLst>
            </p:cNvPr>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8616" name="Rectangle 8">
              <a:extLst>
                <a:ext uri="{FF2B5EF4-FFF2-40B4-BE49-F238E27FC236}">
                  <a16:creationId xmlns:a16="http://schemas.microsoft.com/office/drawing/2014/main" id="{3F9B6484-9597-D2B8-E831-C57525AA8613}"/>
                </a:ext>
              </a:extLst>
            </p:cNvPr>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8617" name="Rectangle 9">
              <a:extLst>
                <a:ext uri="{FF2B5EF4-FFF2-40B4-BE49-F238E27FC236}">
                  <a16:creationId xmlns:a16="http://schemas.microsoft.com/office/drawing/2014/main" id="{266F4FAA-D6D7-8066-7B68-10A310A02B64}"/>
                </a:ext>
              </a:extLst>
            </p:cNvPr>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8618" name="Rectangle 10">
              <a:extLst>
                <a:ext uri="{FF2B5EF4-FFF2-40B4-BE49-F238E27FC236}">
                  <a16:creationId xmlns:a16="http://schemas.microsoft.com/office/drawing/2014/main" id="{E0C0BDBC-FDEE-79C7-3A21-5127C53D2836}"/>
                </a:ext>
              </a:extLst>
            </p:cNvPr>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8619" name="Rectangle 11">
              <a:extLst>
                <a:ext uri="{FF2B5EF4-FFF2-40B4-BE49-F238E27FC236}">
                  <a16:creationId xmlns:a16="http://schemas.microsoft.com/office/drawing/2014/main" id="{723A82CD-5818-B9D6-7C20-657EDBC7CF1A}"/>
                </a:ext>
              </a:extLst>
            </p:cNvPr>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8620" name="Freeform 12">
              <a:extLst>
                <a:ext uri="{FF2B5EF4-FFF2-40B4-BE49-F238E27FC236}">
                  <a16:creationId xmlns:a16="http://schemas.microsoft.com/office/drawing/2014/main" id="{EAA530C3-553C-940D-2E32-50A60CE9A04A}"/>
                </a:ext>
              </a:extLst>
            </p:cNvPr>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21" name="Freeform 13">
              <a:extLst>
                <a:ext uri="{FF2B5EF4-FFF2-40B4-BE49-F238E27FC236}">
                  <a16:creationId xmlns:a16="http://schemas.microsoft.com/office/drawing/2014/main" id="{2A4B76A7-D70B-2DB3-6D58-D1555E888B61}"/>
                </a:ext>
              </a:extLst>
            </p:cNvPr>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22" name="Freeform 14">
              <a:extLst>
                <a:ext uri="{FF2B5EF4-FFF2-40B4-BE49-F238E27FC236}">
                  <a16:creationId xmlns:a16="http://schemas.microsoft.com/office/drawing/2014/main" id="{DC3BDDC1-91AE-6ED0-4785-96DC7AA2A66E}"/>
                </a:ext>
              </a:extLst>
            </p:cNvPr>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23" name="Freeform 15">
              <a:extLst>
                <a:ext uri="{FF2B5EF4-FFF2-40B4-BE49-F238E27FC236}">
                  <a16:creationId xmlns:a16="http://schemas.microsoft.com/office/drawing/2014/main" id="{87488BDE-40D0-AC98-5794-D18D3AB0FFE4}"/>
                </a:ext>
              </a:extLst>
            </p:cNvPr>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24" name="Freeform 16">
              <a:extLst>
                <a:ext uri="{FF2B5EF4-FFF2-40B4-BE49-F238E27FC236}">
                  <a16:creationId xmlns:a16="http://schemas.microsoft.com/office/drawing/2014/main" id="{98140986-71EA-189A-DEDF-0E6D10389CA6}"/>
                </a:ext>
              </a:extLst>
            </p:cNvPr>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25" name="Freeform 17">
              <a:extLst>
                <a:ext uri="{FF2B5EF4-FFF2-40B4-BE49-F238E27FC236}">
                  <a16:creationId xmlns:a16="http://schemas.microsoft.com/office/drawing/2014/main" id="{71440DC7-E80C-1527-4202-DFDAB0C45B06}"/>
                </a:ext>
              </a:extLst>
            </p:cNvPr>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26" name="Freeform 18">
              <a:extLst>
                <a:ext uri="{FF2B5EF4-FFF2-40B4-BE49-F238E27FC236}">
                  <a16:creationId xmlns:a16="http://schemas.microsoft.com/office/drawing/2014/main" id="{27109640-B658-208D-D658-CF18BBC933A2}"/>
                </a:ext>
              </a:extLst>
            </p:cNvPr>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27" name="Freeform 19">
              <a:extLst>
                <a:ext uri="{FF2B5EF4-FFF2-40B4-BE49-F238E27FC236}">
                  <a16:creationId xmlns:a16="http://schemas.microsoft.com/office/drawing/2014/main" id="{4B7BF594-59E9-68CF-C1CA-036D5D8C59E7}"/>
                </a:ext>
              </a:extLst>
            </p:cNvPr>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28" name="Freeform 20">
              <a:extLst>
                <a:ext uri="{FF2B5EF4-FFF2-40B4-BE49-F238E27FC236}">
                  <a16:creationId xmlns:a16="http://schemas.microsoft.com/office/drawing/2014/main" id="{BCB2685F-56F9-AA41-FAC6-39BE384F90F7}"/>
                </a:ext>
              </a:extLst>
            </p:cNvPr>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29" name="Freeform 21">
              <a:extLst>
                <a:ext uri="{FF2B5EF4-FFF2-40B4-BE49-F238E27FC236}">
                  <a16:creationId xmlns:a16="http://schemas.microsoft.com/office/drawing/2014/main" id="{757392AA-B906-4610-46A3-5A961C81E92D}"/>
                </a:ext>
              </a:extLst>
            </p:cNvPr>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30" name="Freeform 22">
              <a:extLst>
                <a:ext uri="{FF2B5EF4-FFF2-40B4-BE49-F238E27FC236}">
                  <a16:creationId xmlns:a16="http://schemas.microsoft.com/office/drawing/2014/main" id="{D27276DB-2FBC-90A3-4F4A-44F8801B44F9}"/>
                </a:ext>
              </a:extLst>
            </p:cNvPr>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31" name="Freeform 23">
              <a:extLst>
                <a:ext uri="{FF2B5EF4-FFF2-40B4-BE49-F238E27FC236}">
                  <a16:creationId xmlns:a16="http://schemas.microsoft.com/office/drawing/2014/main" id="{682E52DC-7F47-A12D-C6A1-3477BDE6E728}"/>
                </a:ext>
              </a:extLst>
            </p:cNvPr>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32" name="Freeform 24">
              <a:extLst>
                <a:ext uri="{FF2B5EF4-FFF2-40B4-BE49-F238E27FC236}">
                  <a16:creationId xmlns:a16="http://schemas.microsoft.com/office/drawing/2014/main" id="{E14AF836-E2E2-EEE8-DC58-7A76D9373C95}"/>
                </a:ext>
              </a:extLst>
            </p:cNvPr>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33" name="Freeform 25">
              <a:extLst>
                <a:ext uri="{FF2B5EF4-FFF2-40B4-BE49-F238E27FC236}">
                  <a16:creationId xmlns:a16="http://schemas.microsoft.com/office/drawing/2014/main" id="{2B7086CB-D939-3014-4296-01359F485FDC}"/>
                </a:ext>
              </a:extLst>
            </p:cNvPr>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34" name="Freeform 26">
              <a:extLst>
                <a:ext uri="{FF2B5EF4-FFF2-40B4-BE49-F238E27FC236}">
                  <a16:creationId xmlns:a16="http://schemas.microsoft.com/office/drawing/2014/main" id="{0AF92335-76B7-2D48-F6DA-1CA0F895F320}"/>
                </a:ext>
              </a:extLst>
            </p:cNvPr>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35" name="Oval 27">
              <a:extLst>
                <a:ext uri="{FF2B5EF4-FFF2-40B4-BE49-F238E27FC236}">
                  <a16:creationId xmlns:a16="http://schemas.microsoft.com/office/drawing/2014/main" id="{56DCCFF8-E0A8-832A-25C8-514496930D22}"/>
                </a:ext>
              </a:extLst>
            </p:cNvPr>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8636" name="Oval 28">
              <a:extLst>
                <a:ext uri="{FF2B5EF4-FFF2-40B4-BE49-F238E27FC236}">
                  <a16:creationId xmlns:a16="http://schemas.microsoft.com/office/drawing/2014/main" id="{F9798CCF-767C-DAD6-EF36-4CA8287C8BB6}"/>
                </a:ext>
              </a:extLst>
            </p:cNvPr>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8637" name="Oval 29">
              <a:extLst>
                <a:ext uri="{FF2B5EF4-FFF2-40B4-BE49-F238E27FC236}">
                  <a16:creationId xmlns:a16="http://schemas.microsoft.com/office/drawing/2014/main" id="{8ECA6004-A47C-E69C-3320-9172FA7DA9A2}"/>
                </a:ext>
              </a:extLst>
            </p:cNvPr>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8638" name="Freeform 30">
              <a:extLst>
                <a:ext uri="{FF2B5EF4-FFF2-40B4-BE49-F238E27FC236}">
                  <a16:creationId xmlns:a16="http://schemas.microsoft.com/office/drawing/2014/main" id="{A52BDDD8-8A56-154C-9524-1FA069A032F0}"/>
                </a:ext>
              </a:extLst>
            </p:cNvPr>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39" name="Freeform 31">
              <a:extLst>
                <a:ext uri="{FF2B5EF4-FFF2-40B4-BE49-F238E27FC236}">
                  <a16:creationId xmlns:a16="http://schemas.microsoft.com/office/drawing/2014/main" id="{55323D2C-FC3E-ECAF-D003-A38E3B0CD61E}"/>
                </a:ext>
              </a:extLst>
            </p:cNvPr>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40" name="Rectangle 32">
              <a:extLst>
                <a:ext uri="{FF2B5EF4-FFF2-40B4-BE49-F238E27FC236}">
                  <a16:creationId xmlns:a16="http://schemas.microsoft.com/office/drawing/2014/main" id="{5783339A-DFC8-002A-D73E-5D1D6FD35D21}"/>
                </a:ext>
              </a:extLst>
            </p:cNvPr>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8641" name="Rectangle 33">
              <a:extLst>
                <a:ext uri="{FF2B5EF4-FFF2-40B4-BE49-F238E27FC236}">
                  <a16:creationId xmlns:a16="http://schemas.microsoft.com/office/drawing/2014/main" id="{94318DC9-377F-4E63-7079-10B3F0124C14}"/>
                </a:ext>
              </a:extLst>
            </p:cNvPr>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8642" name="AutoShape 34">
              <a:extLst>
                <a:ext uri="{FF2B5EF4-FFF2-40B4-BE49-F238E27FC236}">
                  <a16:creationId xmlns:a16="http://schemas.microsoft.com/office/drawing/2014/main" id="{98F08E55-F154-FB20-C148-7018654355EE}"/>
                </a:ext>
              </a:extLst>
            </p:cNvPr>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68643" name="Freeform 35">
              <a:extLst>
                <a:ext uri="{FF2B5EF4-FFF2-40B4-BE49-F238E27FC236}">
                  <a16:creationId xmlns:a16="http://schemas.microsoft.com/office/drawing/2014/main" id="{4902EE50-5E31-73F6-F0D5-BE23D1E35DF5}"/>
                </a:ext>
              </a:extLst>
            </p:cNvPr>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8644" name="Freeform 36">
              <a:extLst>
                <a:ext uri="{FF2B5EF4-FFF2-40B4-BE49-F238E27FC236}">
                  <a16:creationId xmlns:a16="http://schemas.microsoft.com/office/drawing/2014/main" id="{24CA77A1-8680-5ED2-CAE3-C3B8CD07E1D8}"/>
                </a:ext>
              </a:extLst>
            </p:cNvPr>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68645" name="Rectangle 37">
            <a:extLst>
              <a:ext uri="{FF2B5EF4-FFF2-40B4-BE49-F238E27FC236}">
                <a16:creationId xmlns:a16="http://schemas.microsoft.com/office/drawing/2014/main" id="{FF47EC0A-0877-2367-0D7F-E8E4510F0E13}"/>
              </a:ext>
            </a:extLst>
          </p:cNvPr>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8646" name="Rectangle 38">
            <a:extLst>
              <a:ext uri="{FF2B5EF4-FFF2-40B4-BE49-F238E27FC236}">
                <a16:creationId xmlns:a16="http://schemas.microsoft.com/office/drawing/2014/main" id="{00C8419D-AB08-5E32-274C-050D1644B6F9}"/>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8647" name="Rectangle 39">
            <a:extLst>
              <a:ext uri="{FF2B5EF4-FFF2-40B4-BE49-F238E27FC236}">
                <a16:creationId xmlns:a16="http://schemas.microsoft.com/office/drawing/2014/main" id="{4DF6065F-50F3-846B-2EB8-8E461BD4798B}"/>
              </a:ext>
            </a:extLst>
          </p:cNvPr>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mn-lt"/>
              </a:defRPr>
            </a:lvl1pPr>
          </a:lstStyle>
          <a:p>
            <a:endParaRPr lang="en-US" altLang="en-US"/>
          </a:p>
        </p:txBody>
      </p:sp>
      <p:sp>
        <p:nvSpPr>
          <p:cNvPr id="68648" name="Rectangle 40">
            <a:extLst>
              <a:ext uri="{FF2B5EF4-FFF2-40B4-BE49-F238E27FC236}">
                <a16:creationId xmlns:a16="http://schemas.microsoft.com/office/drawing/2014/main" id="{A35F9709-AFE6-B133-5082-806D160C92DD}"/>
              </a:ext>
            </a:extLst>
          </p:cNvPr>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mn-lt"/>
              </a:defRPr>
            </a:lvl1pPr>
          </a:lstStyle>
          <a:p>
            <a:endParaRPr lang="en-US" altLang="en-US"/>
          </a:p>
        </p:txBody>
      </p:sp>
      <p:sp>
        <p:nvSpPr>
          <p:cNvPr id="68649" name="Rectangle 41">
            <a:extLst>
              <a:ext uri="{FF2B5EF4-FFF2-40B4-BE49-F238E27FC236}">
                <a16:creationId xmlns:a16="http://schemas.microsoft.com/office/drawing/2014/main" id="{01FD905F-DE83-E6CD-AEEC-D43975646C47}"/>
              </a:ext>
            </a:extLst>
          </p:cNvPr>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mn-lt"/>
              </a:defRPr>
            </a:lvl1pPr>
          </a:lstStyle>
          <a:p>
            <a:fld id="{FFA14D07-9054-43E8-8998-F8C9542A6532}"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96"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75" r:id="rId12"/>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68645"/>
                                        </p:tgtEl>
                                        <p:attrNameLst>
                                          <p:attrName>style.visibility</p:attrName>
                                        </p:attrNameLst>
                                      </p:cBhvr>
                                      <p:to>
                                        <p:strVal val="visible"/>
                                      </p:to>
                                    </p:set>
                                    <p:animEffect transition="in" filter="fade">
                                      <p:cBhvr>
                                        <p:cTn id="7" dur="2000"/>
                                        <p:tgtEl>
                                          <p:spTgt spid="686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8646">
                                            <p:txEl>
                                              <p:pRg st="0" end="0"/>
                                            </p:txEl>
                                          </p:spTgt>
                                        </p:tgtEl>
                                        <p:attrNameLst>
                                          <p:attrName>style.visibility</p:attrName>
                                        </p:attrNameLst>
                                      </p:cBhvr>
                                      <p:to>
                                        <p:strVal val="visible"/>
                                      </p:to>
                                    </p:set>
                                    <p:animEffect transition="in" filter="fade">
                                      <p:cBhvr>
                                        <p:cTn id="12" dur="2000"/>
                                        <p:tgtEl>
                                          <p:spTgt spid="68646">
                                            <p:txEl>
                                              <p:pRg st="0" end="0"/>
                                            </p:txEl>
                                          </p:spTgt>
                                        </p:tgtEl>
                                      </p:cBhvr>
                                    </p:animEffect>
                                  </p:childTnLst>
                                  <p:subTnLst>
                                    <p:animClr clrSpc="rgb" dir="cw">
                                      <p:cBhvr override="childStyle">
                                        <p:cTn dur="1" fill="hold" display="0" masterRel="nextClick" afterEffect="1"/>
                                        <p:tgtEl>
                                          <p:spTgt spid="68646">
                                            <p:txEl>
                                              <p:pRg st="0" end="0"/>
                                            </p:txEl>
                                          </p:spTgt>
                                        </p:tgtEl>
                                        <p:attrNameLst>
                                          <p:attrName>ppt_c</p:attrName>
                                        </p:attrNameLst>
                                      </p:cBhvr>
                                      <p:to>
                                        <a:schemeClr val="bg2"/>
                                      </p:to>
                                    </p:animClr>
                                  </p:subTnLst>
                                </p:cTn>
                              </p:par>
                              <p:par>
                                <p:cTn id="13" presetID="10" presetClass="entr" presetSubtype="0" fill="hold" nodeType="withEffect">
                                  <p:stCondLst>
                                    <p:cond delay="0"/>
                                  </p:stCondLst>
                                  <p:childTnLst>
                                    <p:set>
                                      <p:cBhvr>
                                        <p:cTn id="14" dur="1" fill="hold">
                                          <p:stCondLst>
                                            <p:cond delay="0"/>
                                          </p:stCondLst>
                                        </p:cTn>
                                        <p:tgtEl>
                                          <p:spTgt spid="68646">
                                            <p:txEl>
                                              <p:pRg st="1" end="1"/>
                                            </p:txEl>
                                          </p:spTgt>
                                        </p:tgtEl>
                                        <p:attrNameLst>
                                          <p:attrName>style.visibility</p:attrName>
                                        </p:attrNameLst>
                                      </p:cBhvr>
                                      <p:to>
                                        <p:strVal val="visible"/>
                                      </p:to>
                                    </p:set>
                                    <p:animEffect transition="in" filter="fade">
                                      <p:cBhvr>
                                        <p:cTn id="15" dur="2000"/>
                                        <p:tgtEl>
                                          <p:spTgt spid="68646">
                                            <p:txEl>
                                              <p:pRg st="1" end="1"/>
                                            </p:txEl>
                                          </p:spTgt>
                                        </p:tgtEl>
                                      </p:cBhvr>
                                    </p:animEffect>
                                  </p:childTnLst>
                                  <p:subTnLst>
                                    <p:animClr clrSpc="rgb" dir="cw">
                                      <p:cBhvr override="childStyle">
                                        <p:cTn dur="1" fill="hold" display="0" masterRel="nextClick" afterEffect="1"/>
                                        <p:tgtEl>
                                          <p:spTgt spid="68646">
                                            <p:txEl>
                                              <p:pRg st="1" end="1"/>
                                            </p:txEl>
                                          </p:spTgt>
                                        </p:tgtEl>
                                        <p:attrNameLst>
                                          <p:attrName>ppt_c</p:attrName>
                                        </p:attrNameLst>
                                      </p:cBhvr>
                                      <p:to>
                                        <a:schemeClr val="bg2"/>
                                      </p:to>
                                    </p:animClr>
                                  </p:subTnLst>
                                </p:cTn>
                              </p:par>
                              <p:par>
                                <p:cTn id="16" presetID="10" presetClass="entr" presetSubtype="0" fill="hold" nodeType="withEffect">
                                  <p:stCondLst>
                                    <p:cond delay="0"/>
                                  </p:stCondLst>
                                  <p:childTnLst>
                                    <p:set>
                                      <p:cBhvr>
                                        <p:cTn id="17" dur="1" fill="hold">
                                          <p:stCondLst>
                                            <p:cond delay="0"/>
                                          </p:stCondLst>
                                        </p:cTn>
                                        <p:tgtEl>
                                          <p:spTgt spid="68646">
                                            <p:txEl>
                                              <p:pRg st="2" end="2"/>
                                            </p:txEl>
                                          </p:spTgt>
                                        </p:tgtEl>
                                        <p:attrNameLst>
                                          <p:attrName>style.visibility</p:attrName>
                                        </p:attrNameLst>
                                      </p:cBhvr>
                                      <p:to>
                                        <p:strVal val="visible"/>
                                      </p:to>
                                    </p:set>
                                    <p:animEffect transition="in" filter="fade">
                                      <p:cBhvr>
                                        <p:cTn id="18" dur="2000"/>
                                        <p:tgtEl>
                                          <p:spTgt spid="68646">
                                            <p:txEl>
                                              <p:pRg st="2" end="2"/>
                                            </p:txEl>
                                          </p:spTgt>
                                        </p:tgtEl>
                                      </p:cBhvr>
                                    </p:animEffect>
                                  </p:childTnLst>
                                  <p:subTnLst>
                                    <p:animClr clrSpc="rgb" dir="cw">
                                      <p:cBhvr override="childStyle">
                                        <p:cTn dur="1" fill="hold" display="0" masterRel="nextClick" afterEffect="1"/>
                                        <p:tgtEl>
                                          <p:spTgt spid="68646">
                                            <p:txEl>
                                              <p:pRg st="2" end="2"/>
                                            </p:txEl>
                                          </p:spTgt>
                                        </p:tgtEl>
                                        <p:attrNameLst>
                                          <p:attrName>ppt_c</p:attrName>
                                        </p:attrNameLst>
                                      </p:cBhvr>
                                      <p:to>
                                        <a:schemeClr val="bg2"/>
                                      </p:to>
                                    </p:animClr>
                                  </p:subTnLst>
                                </p:cTn>
                              </p:par>
                              <p:par>
                                <p:cTn id="19" presetID="10" presetClass="entr" presetSubtype="0" fill="hold" nodeType="withEffect">
                                  <p:stCondLst>
                                    <p:cond delay="0"/>
                                  </p:stCondLst>
                                  <p:childTnLst>
                                    <p:set>
                                      <p:cBhvr>
                                        <p:cTn id="20" dur="1" fill="hold">
                                          <p:stCondLst>
                                            <p:cond delay="0"/>
                                          </p:stCondLst>
                                        </p:cTn>
                                        <p:tgtEl>
                                          <p:spTgt spid="68646">
                                            <p:txEl>
                                              <p:pRg st="3" end="3"/>
                                            </p:txEl>
                                          </p:spTgt>
                                        </p:tgtEl>
                                        <p:attrNameLst>
                                          <p:attrName>style.visibility</p:attrName>
                                        </p:attrNameLst>
                                      </p:cBhvr>
                                      <p:to>
                                        <p:strVal val="visible"/>
                                      </p:to>
                                    </p:set>
                                    <p:animEffect transition="in" filter="fade">
                                      <p:cBhvr>
                                        <p:cTn id="21" dur="2000"/>
                                        <p:tgtEl>
                                          <p:spTgt spid="68646">
                                            <p:txEl>
                                              <p:pRg st="3" end="3"/>
                                            </p:txEl>
                                          </p:spTgt>
                                        </p:tgtEl>
                                      </p:cBhvr>
                                    </p:animEffect>
                                  </p:childTnLst>
                                  <p:subTnLst>
                                    <p:animClr clrSpc="rgb" dir="cw">
                                      <p:cBhvr override="childStyle">
                                        <p:cTn dur="1" fill="hold" display="0" masterRel="nextClick" afterEffect="1"/>
                                        <p:tgtEl>
                                          <p:spTgt spid="68646">
                                            <p:txEl>
                                              <p:pRg st="3" end="3"/>
                                            </p:txEl>
                                          </p:spTgt>
                                        </p:tgtEl>
                                        <p:attrNameLst>
                                          <p:attrName>ppt_c</p:attrName>
                                        </p:attrNameLst>
                                      </p:cBhvr>
                                      <p:to>
                                        <a:schemeClr val="bg2"/>
                                      </p:to>
                                    </p:animClr>
                                  </p:subTnLst>
                                </p:cTn>
                              </p:par>
                              <p:par>
                                <p:cTn id="22" presetID="10" presetClass="entr" presetSubtype="0" fill="hold" nodeType="withEffect">
                                  <p:stCondLst>
                                    <p:cond delay="0"/>
                                  </p:stCondLst>
                                  <p:childTnLst>
                                    <p:set>
                                      <p:cBhvr>
                                        <p:cTn id="23" dur="1" fill="hold">
                                          <p:stCondLst>
                                            <p:cond delay="0"/>
                                          </p:stCondLst>
                                        </p:cTn>
                                        <p:tgtEl>
                                          <p:spTgt spid="68646">
                                            <p:txEl>
                                              <p:pRg st="4" end="4"/>
                                            </p:txEl>
                                          </p:spTgt>
                                        </p:tgtEl>
                                        <p:attrNameLst>
                                          <p:attrName>style.visibility</p:attrName>
                                        </p:attrNameLst>
                                      </p:cBhvr>
                                      <p:to>
                                        <p:strVal val="visible"/>
                                      </p:to>
                                    </p:set>
                                    <p:animEffect transition="in" filter="fade">
                                      <p:cBhvr>
                                        <p:cTn id="24" dur="2000"/>
                                        <p:tgtEl>
                                          <p:spTgt spid="68646">
                                            <p:txEl>
                                              <p:pRg st="4" end="4"/>
                                            </p:txEl>
                                          </p:spTgt>
                                        </p:tgtEl>
                                      </p:cBhvr>
                                    </p:animEffect>
                                  </p:childTnLst>
                                  <p:subTnLst>
                                    <p:animClr clrSpc="rgb" dir="cw">
                                      <p:cBhvr override="childStyle">
                                        <p:cTn dur="1" fill="hold" display="0" masterRel="nextClick" afterEffect="1"/>
                                        <p:tgtEl>
                                          <p:spTgt spid="68646">
                                            <p:txEl>
                                              <p:pRg st="4" end="4"/>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45" grpId="0"/>
      <p:bldP spid="68646" grpId="0" build="p">
        <p:tmplLst>
          <p:tmpl lvl="1">
            <p:tnLst>
              <p:par>
                <p:cTn presetID="10" presetClass="entr" presetSubtype="0" fill="hold" nodeType="clickEffect">
                  <p:stCondLst>
                    <p:cond delay="0"/>
                  </p:stCondLst>
                  <p:childTnLst>
                    <p:set>
                      <p:cBhvr>
                        <p:cTn dur="1" fill="hold">
                          <p:stCondLst>
                            <p:cond delay="0"/>
                          </p:stCondLst>
                        </p:cTn>
                        <p:tgtEl>
                          <p:spTgt spid="68646"/>
                        </p:tgtEl>
                        <p:attrNameLst>
                          <p:attrName>style.visibility</p:attrName>
                        </p:attrNameLst>
                      </p:cBhvr>
                      <p:to>
                        <p:strVal val="visible"/>
                      </p:to>
                    </p:set>
                    <p:animEffect transition="in" filter="fade">
                      <p:cBhvr>
                        <p:cTn dur="2000"/>
                        <p:tgtEl>
                          <p:spTgt spid="68646"/>
                        </p:tgtEl>
                      </p:cBhvr>
                    </p:animEffect>
                  </p:childTnLst>
                  <p:subTnLst>
                    <p:animClr clrSpc="rgb" dir="cw">
                      <p:cBhvr override="childStyle">
                        <p:cTn dur="1" fill="hold" display="0" masterRel="nextClick" afterEffect="1"/>
                        <p:tgtEl>
                          <p:spTgt spid="68646"/>
                        </p:tgtEl>
                        <p:attrNameLst>
                          <p:attrName>ppt_c</p:attrName>
                        </p:attrNameLst>
                      </p:cBhvr>
                      <p:to>
                        <a:schemeClr val="bg2"/>
                      </p:to>
                    </p:animClr>
                  </p:subTnLst>
                </p:cTn>
              </p:par>
            </p:tnLst>
          </p:tmpl>
          <p:tmpl lvl="2">
            <p:tnLst>
              <p:par>
                <p:cTn presetID="10" presetClass="entr" presetSubtype="0" fill="hold" nodeType="withEffect">
                  <p:stCondLst>
                    <p:cond delay="0"/>
                  </p:stCondLst>
                  <p:childTnLst>
                    <p:set>
                      <p:cBhvr>
                        <p:cTn dur="1" fill="hold">
                          <p:stCondLst>
                            <p:cond delay="0"/>
                          </p:stCondLst>
                        </p:cTn>
                        <p:tgtEl>
                          <p:spTgt spid="68646"/>
                        </p:tgtEl>
                        <p:attrNameLst>
                          <p:attrName>style.visibility</p:attrName>
                        </p:attrNameLst>
                      </p:cBhvr>
                      <p:to>
                        <p:strVal val="visible"/>
                      </p:to>
                    </p:set>
                    <p:animEffect transition="in" filter="fade">
                      <p:cBhvr>
                        <p:cTn dur="2000"/>
                        <p:tgtEl>
                          <p:spTgt spid="68646"/>
                        </p:tgtEl>
                      </p:cBhvr>
                    </p:animEffect>
                  </p:childTnLst>
                  <p:subTnLst>
                    <p:animClr clrSpc="rgb" dir="cw">
                      <p:cBhvr override="childStyle">
                        <p:cTn dur="1" fill="hold" display="0" masterRel="nextClick" afterEffect="1"/>
                        <p:tgtEl>
                          <p:spTgt spid="68646"/>
                        </p:tgtEl>
                        <p:attrNameLst>
                          <p:attrName>ppt_c</p:attrName>
                        </p:attrNameLst>
                      </p:cBhvr>
                      <p:to>
                        <a:schemeClr val="bg2"/>
                      </p:to>
                    </p:animClr>
                  </p:subTnLst>
                </p:cTn>
              </p:par>
            </p:tnLst>
          </p:tmpl>
          <p:tmpl lvl="3">
            <p:tnLst>
              <p:par>
                <p:cTn presetID="10" presetClass="entr" presetSubtype="0" fill="hold" nodeType="withEffect">
                  <p:stCondLst>
                    <p:cond delay="0"/>
                  </p:stCondLst>
                  <p:childTnLst>
                    <p:set>
                      <p:cBhvr>
                        <p:cTn dur="1" fill="hold">
                          <p:stCondLst>
                            <p:cond delay="0"/>
                          </p:stCondLst>
                        </p:cTn>
                        <p:tgtEl>
                          <p:spTgt spid="68646"/>
                        </p:tgtEl>
                        <p:attrNameLst>
                          <p:attrName>style.visibility</p:attrName>
                        </p:attrNameLst>
                      </p:cBhvr>
                      <p:to>
                        <p:strVal val="visible"/>
                      </p:to>
                    </p:set>
                    <p:animEffect transition="in" filter="fade">
                      <p:cBhvr>
                        <p:cTn dur="2000"/>
                        <p:tgtEl>
                          <p:spTgt spid="68646"/>
                        </p:tgtEl>
                      </p:cBhvr>
                    </p:animEffect>
                  </p:childTnLst>
                  <p:subTnLst>
                    <p:animClr clrSpc="rgb" dir="cw">
                      <p:cBhvr override="childStyle">
                        <p:cTn dur="1" fill="hold" display="0" masterRel="nextClick" afterEffect="1"/>
                        <p:tgtEl>
                          <p:spTgt spid="68646"/>
                        </p:tgtEl>
                        <p:attrNameLst>
                          <p:attrName>ppt_c</p:attrName>
                        </p:attrNameLst>
                      </p:cBhvr>
                      <p:to>
                        <a:schemeClr val="bg2"/>
                      </p:to>
                    </p:animClr>
                  </p:subTnLst>
                </p:cTn>
              </p:par>
            </p:tnLst>
          </p:tmpl>
          <p:tmpl lvl="4">
            <p:tnLst>
              <p:par>
                <p:cTn presetID="10" presetClass="entr" presetSubtype="0" fill="hold" nodeType="withEffect">
                  <p:stCondLst>
                    <p:cond delay="0"/>
                  </p:stCondLst>
                  <p:childTnLst>
                    <p:set>
                      <p:cBhvr>
                        <p:cTn dur="1" fill="hold">
                          <p:stCondLst>
                            <p:cond delay="0"/>
                          </p:stCondLst>
                        </p:cTn>
                        <p:tgtEl>
                          <p:spTgt spid="68646"/>
                        </p:tgtEl>
                        <p:attrNameLst>
                          <p:attrName>style.visibility</p:attrName>
                        </p:attrNameLst>
                      </p:cBhvr>
                      <p:to>
                        <p:strVal val="visible"/>
                      </p:to>
                    </p:set>
                    <p:animEffect transition="in" filter="fade">
                      <p:cBhvr>
                        <p:cTn dur="2000"/>
                        <p:tgtEl>
                          <p:spTgt spid="68646"/>
                        </p:tgtEl>
                      </p:cBhvr>
                    </p:animEffect>
                  </p:childTnLst>
                  <p:subTnLst>
                    <p:animClr clrSpc="rgb" dir="cw">
                      <p:cBhvr override="childStyle">
                        <p:cTn dur="1" fill="hold" display="0" masterRel="nextClick" afterEffect="1"/>
                        <p:tgtEl>
                          <p:spTgt spid="68646"/>
                        </p:tgtEl>
                        <p:attrNameLst>
                          <p:attrName>ppt_c</p:attrName>
                        </p:attrNameLst>
                      </p:cBhvr>
                      <p:to>
                        <a:schemeClr val="bg2"/>
                      </p:to>
                    </p:animClr>
                  </p:subTnLst>
                </p:cTn>
              </p:par>
            </p:tnLst>
          </p:tmpl>
          <p:tmpl lvl="5">
            <p:tnLst>
              <p:par>
                <p:cTn presetID="10" presetClass="entr" presetSubtype="0" fill="hold" nodeType="withEffect">
                  <p:stCondLst>
                    <p:cond delay="0"/>
                  </p:stCondLst>
                  <p:childTnLst>
                    <p:set>
                      <p:cBhvr>
                        <p:cTn dur="1" fill="hold">
                          <p:stCondLst>
                            <p:cond delay="0"/>
                          </p:stCondLst>
                        </p:cTn>
                        <p:tgtEl>
                          <p:spTgt spid="68646"/>
                        </p:tgtEl>
                        <p:attrNameLst>
                          <p:attrName>style.visibility</p:attrName>
                        </p:attrNameLst>
                      </p:cBhvr>
                      <p:to>
                        <p:strVal val="visible"/>
                      </p:to>
                    </p:set>
                    <p:animEffect transition="in" filter="fade">
                      <p:cBhvr>
                        <p:cTn dur="2000"/>
                        <p:tgtEl>
                          <p:spTgt spid="68646"/>
                        </p:tgtEl>
                      </p:cBhvr>
                    </p:animEffect>
                  </p:childTnLst>
                  <p:subTnLst>
                    <p:animClr clrSpc="rgb" dir="cw">
                      <p:cBhvr override="childStyle">
                        <p:cTn dur="1" fill="hold" display="0" masterRel="nextClick" afterEffect="1"/>
                        <p:tgtEl>
                          <p:spTgt spid="68646"/>
                        </p:tgtEl>
                        <p:attrNameLst>
                          <p:attrName>ppt_c</p:attrName>
                        </p:attrNameLst>
                      </p:cBhvr>
                      <p:to>
                        <a:schemeClr val="bg2"/>
                      </p:to>
                    </p:animClr>
                  </p:subTnLst>
                </p:cTn>
              </p:par>
            </p:tnLst>
          </p:tmpl>
        </p:tmplLst>
      </p:bldP>
    </p:bldLst>
  </p:timing>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SzPct val="65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accent2"/>
        </a:buClr>
        <a:buSzPct val="65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folHlink"/>
        </a:buClr>
        <a:buSzPct val="65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73730" name="Group 2">
            <a:extLst>
              <a:ext uri="{FF2B5EF4-FFF2-40B4-BE49-F238E27FC236}">
                <a16:creationId xmlns:a16="http://schemas.microsoft.com/office/drawing/2014/main" id="{2A3D1724-DDD0-E183-922F-51C35D8946A7}"/>
              </a:ext>
            </a:extLst>
          </p:cNvPr>
          <p:cNvGrpSpPr>
            <a:grpSpLocks/>
          </p:cNvGrpSpPr>
          <p:nvPr/>
        </p:nvGrpSpPr>
        <p:grpSpPr bwMode="auto">
          <a:xfrm>
            <a:off x="0" y="0"/>
            <a:ext cx="9144000" cy="6858000"/>
            <a:chOff x="0" y="0"/>
            <a:chExt cx="5760" cy="4320"/>
          </a:xfrm>
        </p:grpSpPr>
        <p:sp>
          <p:nvSpPr>
            <p:cNvPr id="73731" name="Freeform 3">
              <a:extLst>
                <a:ext uri="{FF2B5EF4-FFF2-40B4-BE49-F238E27FC236}">
                  <a16:creationId xmlns:a16="http://schemas.microsoft.com/office/drawing/2014/main" id="{50347B52-4032-DF3C-A681-379B6842FD5E}"/>
                </a:ext>
              </a:extLst>
            </p:cNvPr>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732" name="Freeform 4">
              <a:extLst>
                <a:ext uri="{FF2B5EF4-FFF2-40B4-BE49-F238E27FC236}">
                  <a16:creationId xmlns:a16="http://schemas.microsoft.com/office/drawing/2014/main" id="{7F088D68-1C2B-AC29-6681-9C7DC9D33460}"/>
                </a:ext>
              </a:extLst>
            </p:cNvPr>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73733" name="Freeform 5">
            <a:extLst>
              <a:ext uri="{FF2B5EF4-FFF2-40B4-BE49-F238E27FC236}">
                <a16:creationId xmlns:a16="http://schemas.microsoft.com/office/drawing/2014/main" id="{E5C33C57-15C7-9DCB-236F-0BAAF1F85C87}"/>
              </a:ext>
            </a:extLst>
          </p:cNvPr>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73734" name="Group 6">
            <a:extLst>
              <a:ext uri="{FF2B5EF4-FFF2-40B4-BE49-F238E27FC236}">
                <a16:creationId xmlns:a16="http://schemas.microsoft.com/office/drawing/2014/main" id="{86555F10-4CFD-4A55-9B6E-C9E213AA8595}"/>
              </a:ext>
            </a:extLst>
          </p:cNvPr>
          <p:cNvGrpSpPr>
            <a:grpSpLocks/>
          </p:cNvGrpSpPr>
          <p:nvPr/>
        </p:nvGrpSpPr>
        <p:grpSpPr bwMode="auto">
          <a:xfrm>
            <a:off x="0" y="6019800"/>
            <a:ext cx="7848600" cy="857250"/>
            <a:chOff x="0" y="3792"/>
            <a:chExt cx="4944" cy="540"/>
          </a:xfrm>
        </p:grpSpPr>
        <p:sp>
          <p:nvSpPr>
            <p:cNvPr id="73735" name="Freeform 7">
              <a:extLst>
                <a:ext uri="{FF2B5EF4-FFF2-40B4-BE49-F238E27FC236}">
                  <a16:creationId xmlns:a16="http://schemas.microsoft.com/office/drawing/2014/main" id="{07CD9A51-16A8-5D76-4F06-11A69B74D356}"/>
                </a:ext>
              </a:extLst>
            </p:cNvPr>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nvGrpSpPr>
            <p:cNvPr id="73736" name="Group 8">
              <a:extLst>
                <a:ext uri="{FF2B5EF4-FFF2-40B4-BE49-F238E27FC236}">
                  <a16:creationId xmlns:a16="http://schemas.microsoft.com/office/drawing/2014/main" id="{989A127E-3183-2F50-7D37-CB30C29FB3CE}"/>
                </a:ext>
              </a:extLst>
            </p:cNvPr>
            <p:cNvGrpSpPr>
              <a:grpSpLocks/>
            </p:cNvGrpSpPr>
            <p:nvPr userDrawn="1"/>
          </p:nvGrpSpPr>
          <p:grpSpPr bwMode="auto">
            <a:xfrm>
              <a:off x="2486" y="3792"/>
              <a:ext cx="2458" cy="540"/>
              <a:chOff x="2486" y="3792"/>
              <a:chExt cx="2458" cy="540"/>
            </a:xfrm>
          </p:grpSpPr>
          <p:sp>
            <p:nvSpPr>
              <p:cNvPr id="73737" name="Freeform 9">
                <a:extLst>
                  <a:ext uri="{FF2B5EF4-FFF2-40B4-BE49-F238E27FC236}">
                    <a16:creationId xmlns:a16="http://schemas.microsoft.com/office/drawing/2014/main" id="{3F9450C3-0642-331E-DFFE-16BD6F6B67DA}"/>
                  </a:ext>
                </a:extLst>
              </p:cNvPr>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738" name="Freeform 10">
                <a:extLst>
                  <a:ext uri="{FF2B5EF4-FFF2-40B4-BE49-F238E27FC236}">
                    <a16:creationId xmlns:a16="http://schemas.microsoft.com/office/drawing/2014/main" id="{2F8DF808-2C8A-7D78-9D59-C8CED28EA05C}"/>
                  </a:ext>
                </a:extLst>
              </p:cNvPr>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739" name="Freeform 11">
                <a:extLst>
                  <a:ext uri="{FF2B5EF4-FFF2-40B4-BE49-F238E27FC236}">
                    <a16:creationId xmlns:a16="http://schemas.microsoft.com/office/drawing/2014/main" id="{53B8DF9D-2AB4-B032-583B-320D42C5F93A}"/>
                  </a:ext>
                </a:extLst>
              </p:cNvPr>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740" name="Freeform 12">
                <a:extLst>
                  <a:ext uri="{FF2B5EF4-FFF2-40B4-BE49-F238E27FC236}">
                    <a16:creationId xmlns:a16="http://schemas.microsoft.com/office/drawing/2014/main" id="{BE2C3838-5F59-8F86-4760-E40EBCF0D651}"/>
                  </a:ext>
                </a:extLst>
              </p:cNvPr>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741" name="Freeform 13">
                <a:extLst>
                  <a:ext uri="{FF2B5EF4-FFF2-40B4-BE49-F238E27FC236}">
                    <a16:creationId xmlns:a16="http://schemas.microsoft.com/office/drawing/2014/main" id="{EB462C34-B4B9-9A4C-5CA1-9846F0A42464}"/>
                  </a:ext>
                </a:extLst>
              </p:cNvPr>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73742" name="Freeform 14">
              <a:extLst>
                <a:ext uri="{FF2B5EF4-FFF2-40B4-BE49-F238E27FC236}">
                  <a16:creationId xmlns:a16="http://schemas.microsoft.com/office/drawing/2014/main" id="{7446C85A-5C47-9FF6-A5C9-0348DC179370}"/>
                </a:ext>
              </a:extLst>
            </p:cNvPr>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73743" name="Group 15">
            <a:extLst>
              <a:ext uri="{FF2B5EF4-FFF2-40B4-BE49-F238E27FC236}">
                <a16:creationId xmlns:a16="http://schemas.microsoft.com/office/drawing/2014/main" id="{C2414D19-555E-A785-3F09-029821BB66E6}"/>
              </a:ext>
            </a:extLst>
          </p:cNvPr>
          <p:cNvGrpSpPr>
            <a:grpSpLocks/>
          </p:cNvGrpSpPr>
          <p:nvPr/>
        </p:nvGrpSpPr>
        <p:grpSpPr bwMode="auto">
          <a:xfrm>
            <a:off x="627063" y="6021388"/>
            <a:ext cx="5684837" cy="849312"/>
            <a:chOff x="395" y="3793"/>
            <a:chExt cx="3581" cy="535"/>
          </a:xfrm>
        </p:grpSpPr>
        <p:sp>
          <p:nvSpPr>
            <p:cNvPr id="73744" name="Freeform 16">
              <a:extLst>
                <a:ext uri="{FF2B5EF4-FFF2-40B4-BE49-F238E27FC236}">
                  <a16:creationId xmlns:a16="http://schemas.microsoft.com/office/drawing/2014/main" id="{59B512A6-0215-C94B-528B-5184848A1058}"/>
                </a:ext>
              </a:extLst>
            </p:cNvPr>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745" name="Freeform 17">
              <a:extLst>
                <a:ext uri="{FF2B5EF4-FFF2-40B4-BE49-F238E27FC236}">
                  <a16:creationId xmlns:a16="http://schemas.microsoft.com/office/drawing/2014/main" id="{85818088-504E-761C-E598-B077D62AF18F}"/>
                </a:ext>
              </a:extLst>
            </p:cNvPr>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746" name="Freeform 18">
              <a:extLst>
                <a:ext uri="{FF2B5EF4-FFF2-40B4-BE49-F238E27FC236}">
                  <a16:creationId xmlns:a16="http://schemas.microsoft.com/office/drawing/2014/main" id="{08318273-8DCA-CB99-0BBF-E664B9D8870B}"/>
                </a:ext>
              </a:extLst>
            </p:cNvPr>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747" name="Freeform 19">
              <a:extLst>
                <a:ext uri="{FF2B5EF4-FFF2-40B4-BE49-F238E27FC236}">
                  <a16:creationId xmlns:a16="http://schemas.microsoft.com/office/drawing/2014/main" id="{6B5C0F7C-7611-FBD7-3D34-1DBF60712522}"/>
                </a:ext>
              </a:extLst>
            </p:cNvPr>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748" name="Freeform 20">
              <a:extLst>
                <a:ext uri="{FF2B5EF4-FFF2-40B4-BE49-F238E27FC236}">
                  <a16:creationId xmlns:a16="http://schemas.microsoft.com/office/drawing/2014/main" id="{90D73A7C-CA41-CF36-8C1B-3F712637F9CC}"/>
                </a:ext>
              </a:extLst>
            </p:cNvPr>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73749" name="Freeform 21">
              <a:extLst>
                <a:ext uri="{FF2B5EF4-FFF2-40B4-BE49-F238E27FC236}">
                  <a16:creationId xmlns:a16="http://schemas.microsoft.com/office/drawing/2014/main" id="{F32AAC4E-1E97-301A-AF30-C42BBF08793F}"/>
                </a:ext>
              </a:extLst>
            </p:cNvPr>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73750" name="Rectangle 22">
            <a:extLst>
              <a:ext uri="{FF2B5EF4-FFF2-40B4-BE49-F238E27FC236}">
                <a16:creationId xmlns:a16="http://schemas.microsoft.com/office/drawing/2014/main" id="{A5BE0DBB-D278-2ADE-16C9-ADB469D7C1B0}"/>
              </a:ext>
            </a:extLst>
          </p:cNvPr>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3751" name="Rectangle 23">
            <a:extLst>
              <a:ext uri="{FF2B5EF4-FFF2-40B4-BE49-F238E27FC236}">
                <a16:creationId xmlns:a16="http://schemas.microsoft.com/office/drawing/2014/main" id="{47BF1CF7-9B32-F701-8D62-2EBE430C54CC}"/>
              </a:ext>
            </a:extLst>
          </p:cNvPr>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3752" name="Rectangle 24">
            <a:extLst>
              <a:ext uri="{FF2B5EF4-FFF2-40B4-BE49-F238E27FC236}">
                <a16:creationId xmlns:a16="http://schemas.microsoft.com/office/drawing/2014/main" id="{96C4B45D-D934-8EFE-2497-8845E58C7547}"/>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mn-lt"/>
              </a:defRPr>
            </a:lvl1pPr>
          </a:lstStyle>
          <a:p>
            <a:endParaRPr lang="en-US" altLang="en-US"/>
          </a:p>
        </p:txBody>
      </p:sp>
      <p:sp>
        <p:nvSpPr>
          <p:cNvPr id="73753" name="Rectangle 25">
            <a:extLst>
              <a:ext uri="{FF2B5EF4-FFF2-40B4-BE49-F238E27FC236}">
                <a16:creationId xmlns:a16="http://schemas.microsoft.com/office/drawing/2014/main" id="{9165928A-2ED5-88F3-B804-E715A2EAC931}"/>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mn-lt"/>
              </a:defRPr>
            </a:lvl1pPr>
          </a:lstStyle>
          <a:p>
            <a:endParaRPr lang="en-US" altLang="en-US"/>
          </a:p>
        </p:txBody>
      </p:sp>
      <p:sp>
        <p:nvSpPr>
          <p:cNvPr id="73754" name="Rectangle 26">
            <a:extLst>
              <a:ext uri="{FF2B5EF4-FFF2-40B4-BE49-F238E27FC236}">
                <a16:creationId xmlns:a16="http://schemas.microsoft.com/office/drawing/2014/main" id="{FC7393E0-E079-533F-5A04-DB9B0A466165}"/>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mn-lt"/>
              </a:defRPr>
            </a:lvl1pPr>
          </a:lstStyle>
          <a:p>
            <a:fld id="{47C9A31B-DC0E-4698-8C8A-BAE94A651F60}"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0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Lst>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withEffect">
                                  <p:stCondLst>
                                    <p:cond delay="0"/>
                                  </p:stCondLst>
                                  <p:childTnLst>
                                    <p:set>
                                      <p:cBhvr>
                                        <p:cTn id="6" dur="1" fill="hold">
                                          <p:stCondLst>
                                            <p:cond delay="0"/>
                                          </p:stCondLst>
                                        </p:cTn>
                                        <p:tgtEl>
                                          <p:spTgt spid="73750"/>
                                        </p:tgtEl>
                                        <p:attrNameLst>
                                          <p:attrName>style.visibility</p:attrName>
                                        </p:attrNameLst>
                                      </p:cBhvr>
                                      <p:to>
                                        <p:strVal val="visible"/>
                                      </p:to>
                                    </p:set>
                                    <p:anim calcmode="lin" valueType="num">
                                      <p:cBhvr>
                                        <p:cTn id="7" dur="1000" fill="hold"/>
                                        <p:tgtEl>
                                          <p:spTgt spid="73750"/>
                                        </p:tgtEl>
                                        <p:attrNameLst>
                                          <p:attrName>ppt_x</p:attrName>
                                        </p:attrNameLst>
                                      </p:cBhvr>
                                      <p:tavLst>
                                        <p:tav tm="0">
                                          <p:val>
                                            <p:strVal val="#ppt_x-.2"/>
                                          </p:val>
                                        </p:tav>
                                        <p:tav tm="100000">
                                          <p:val>
                                            <p:strVal val="#ppt_x"/>
                                          </p:val>
                                        </p:tav>
                                      </p:tavLst>
                                    </p:anim>
                                    <p:anim calcmode="lin" valueType="num">
                                      <p:cBhvr>
                                        <p:cTn id="8" dur="1000" fill="hold"/>
                                        <p:tgtEl>
                                          <p:spTgt spid="737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737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nodeType="clickEffect">
                                  <p:stCondLst>
                                    <p:cond delay="0"/>
                                  </p:stCondLst>
                                  <p:childTnLst>
                                    <p:set>
                                      <p:cBhvr>
                                        <p:cTn id="13" dur="1" fill="hold">
                                          <p:stCondLst>
                                            <p:cond delay="0"/>
                                          </p:stCondLst>
                                        </p:cTn>
                                        <p:tgtEl>
                                          <p:spTgt spid="73751">
                                            <p:txEl>
                                              <p:pRg st="0" end="0"/>
                                            </p:txEl>
                                          </p:spTgt>
                                        </p:tgtEl>
                                        <p:attrNameLst>
                                          <p:attrName>style.visibility</p:attrName>
                                        </p:attrNameLst>
                                      </p:cBhvr>
                                      <p:to>
                                        <p:strVal val="visible"/>
                                      </p:to>
                                    </p:set>
                                    <p:animEffect transition="in" filter="fade">
                                      <p:cBhvr>
                                        <p:cTn id="14" dur="500"/>
                                        <p:tgtEl>
                                          <p:spTgt spid="73751">
                                            <p:txEl>
                                              <p:pRg st="0" end="0"/>
                                            </p:txEl>
                                          </p:spTgt>
                                        </p:tgtEl>
                                      </p:cBhvr>
                                    </p:animEffect>
                                    <p:anim calcmode="lin" valueType="num">
                                      <p:cBhvr>
                                        <p:cTn id="15" dur="500" fill="hold"/>
                                        <p:tgtEl>
                                          <p:spTgt spid="737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3751">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nodeType="withEffect">
                                  <p:stCondLst>
                                    <p:cond delay="0"/>
                                  </p:stCondLst>
                                  <p:childTnLst>
                                    <p:set>
                                      <p:cBhvr>
                                        <p:cTn id="18" dur="1" fill="hold">
                                          <p:stCondLst>
                                            <p:cond delay="0"/>
                                          </p:stCondLst>
                                        </p:cTn>
                                        <p:tgtEl>
                                          <p:spTgt spid="73751">
                                            <p:txEl>
                                              <p:pRg st="1" end="1"/>
                                            </p:txEl>
                                          </p:spTgt>
                                        </p:tgtEl>
                                        <p:attrNameLst>
                                          <p:attrName>style.visibility</p:attrName>
                                        </p:attrNameLst>
                                      </p:cBhvr>
                                      <p:to>
                                        <p:strVal val="visible"/>
                                      </p:to>
                                    </p:set>
                                    <p:animEffect transition="in" filter="fade">
                                      <p:cBhvr>
                                        <p:cTn id="19" dur="500"/>
                                        <p:tgtEl>
                                          <p:spTgt spid="73751">
                                            <p:txEl>
                                              <p:pRg st="1" end="1"/>
                                            </p:txEl>
                                          </p:spTgt>
                                        </p:tgtEl>
                                      </p:cBhvr>
                                    </p:animEffect>
                                    <p:anim calcmode="lin" valueType="num">
                                      <p:cBhvr>
                                        <p:cTn id="20" dur="500" fill="hold"/>
                                        <p:tgtEl>
                                          <p:spTgt spid="7375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73751">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nodeType="withEffect">
                                  <p:stCondLst>
                                    <p:cond delay="0"/>
                                  </p:stCondLst>
                                  <p:childTnLst>
                                    <p:set>
                                      <p:cBhvr>
                                        <p:cTn id="23" dur="1" fill="hold">
                                          <p:stCondLst>
                                            <p:cond delay="0"/>
                                          </p:stCondLst>
                                        </p:cTn>
                                        <p:tgtEl>
                                          <p:spTgt spid="73751">
                                            <p:txEl>
                                              <p:pRg st="2" end="2"/>
                                            </p:txEl>
                                          </p:spTgt>
                                        </p:tgtEl>
                                        <p:attrNameLst>
                                          <p:attrName>style.visibility</p:attrName>
                                        </p:attrNameLst>
                                      </p:cBhvr>
                                      <p:to>
                                        <p:strVal val="visible"/>
                                      </p:to>
                                    </p:set>
                                    <p:animEffect transition="in" filter="fade">
                                      <p:cBhvr>
                                        <p:cTn id="24" dur="500"/>
                                        <p:tgtEl>
                                          <p:spTgt spid="73751">
                                            <p:txEl>
                                              <p:pRg st="2" end="2"/>
                                            </p:txEl>
                                          </p:spTgt>
                                        </p:tgtEl>
                                      </p:cBhvr>
                                    </p:animEffect>
                                    <p:anim calcmode="lin" valueType="num">
                                      <p:cBhvr>
                                        <p:cTn id="25" dur="500" fill="hold"/>
                                        <p:tgtEl>
                                          <p:spTgt spid="7375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73751">
                                            <p:txEl>
                                              <p:pRg st="2" end="2"/>
                                            </p:txEl>
                                          </p:spTgt>
                                        </p:tgtEl>
                                        <p:attrNameLst>
                                          <p:attrName>ppt_y</p:attrName>
                                        </p:attrNameLst>
                                      </p:cBhvr>
                                      <p:tavLst>
                                        <p:tav tm="0">
                                          <p:val>
                                            <p:strVal val="#ppt_y+.05"/>
                                          </p:val>
                                        </p:tav>
                                        <p:tav tm="100000">
                                          <p:val>
                                            <p:strVal val="#ppt_y"/>
                                          </p:val>
                                        </p:tav>
                                      </p:tavLst>
                                    </p:anim>
                                  </p:childTnLst>
                                </p:cTn>
                              </p:par>
                              <p:par>
                                <p:cTn id="27" presetID="44" presetClass="entr" presetSubtype="0" fill="hold" nodeType="withEffect">
                                  <p:stCondLst>
                                    <p:cond delay="0"/>
                                  </p:stCondLst>
                                  <p:childTnLst>
                                    <p:set>
                                      <p:cBhvr>
                                        <p:cTn id="28" dur="1" fill="hold">
                                          <p:stCondLst>
                                            <p:cond delay="0"/>
                                          </p:stCondLst>
                                        </p:cTn>
                                        <p:tgtEl>
                                          <p:spTgt spid="73751">
                                            <p:txEl>
                                              <p:pRg st="3" end="3"/>
                                            </p:txEl>
                                          </p:spTgt>
                                        </p:tgtEl>
                                        <p:attrNameLst>
                                          <p:attrName>style.visibility</p:attrName>
                                        </p:attrNameLst>
                                      </p:cBhvr>
                                      <p:to>
                                        <p:strVal val="visible"/>
                                      </p:to>
                                    </p:set>
                                    <p:animEffect transition="in" filter="fade">
                                      <p:cBhvr>
                                        <p:cTn id="29" dur="500"/>
                                        <p:tgtEl>
                                          <p:spTgt spid="73751">
                                            <p:txEl>
                                              <p:pRg st="3" end="3"/>
                                            </p:txEl>
                                          </p:spTgt>
                                        </p:tgtEl>
                                      </p:cBhvr>
                                    </p:animEffect>
                                    <p:anim calcmode="lin" valueType="num">
                                      <p:cBhvr>
                                        <p:cTn id="30" dur="500" fill="hold"/>
                                        <p:tgtEl>
                                          <p:spTgt spid="7375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73751">
                                            <p:txEl>
                                              <p:pRg st="3" end="3"/>
                                            </p:txEl>
                                          </p:spTgt>
                                        </p:tgtEl>
                                        <p:attrNameLst>
                                          <p:attrName>ppt_y</p:attrName>
                                        </p:attrNameLst>
                                      </p:cBhvr>
                                      <p:tavLst>
                                        <p:tav tm="0">
                                          <p:val>
                                            <p:strVal val="#ppt_y+.05"/>
                                          </p:val>
                                        </p:tav>
                                        <p:tav tm="100000">
                                          <p:val>
                                            <p:strVal val="#ppt_y"/>
                                          </p:val>
                                        </p:tav>
                                      </p:tavLst>
                                    </p:anim>
                                  </p:childTnLst>
                                </p:cTn>
                              </p:par>
                              <p:par>
                                <p:cTn id="32" presetID="44" presetClass="entr" presetSubtype="0" fill="hold" nodeType="withEffect">
                                  <p:stCondLst>
                                    <p:cond delay="0"/>
                                  </p:stCondLst>
                                  <p:childTnLst>
                                    <p:set>
                                      <p:cBhvr>
                                        <p:cTn id="33" dur="1" fill="hold">
                                          <p:stCondLst>
                                            <p:cond delay="0"/>
                                          </p:stCondLst>
                                        </p:cTn>
                                        <p:tgtEl>
                                          <p:spTgt spid="73751">
                                            <p:txEl>
                                              <p:pRg st="4" end="4"/>
                                            </p:txEl>
                                          </p:spTgt>
                                        </p:tgtEl>
                                        <p:attrNameLst>
                                          <p:attrName>style.visibility</p:attrName>
                                        </p:attrNameLst>
                                      </p:cBhvr>
                                      <p:to>
                                        <p:strVal val="visible"/>
                                      </p:to>
                                    </p:set>
                                    <p:animEffect transition="in" filter="fade">
                                      <p:cBhvr>
                                        <p:cTn id="34" dur="500"/>
                                        <p:tgtEl>
                                          <p:spTgt spid="73751">
                                            <p:txEl>
                                              <p:pRg st="4" end="4"/>
                                            </p:txEl>
                                          </p:spTgt>
                                        </p:tgtEl>
                                      </p:cBhvr>
                                    </p:animEffect>
                                    <p:anim calcmode="lin" valueType="num">
                                      <p:cBhvr>
                                        <p:cTn id="35" dur="500" fill="hold"/>
                                        <p:tgtEl>
                                          <p:spTgt spid="7375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7375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50" grpId="0"/>
      <p:bldP spid="73751" grpId="0" build="p"/>
    </p:bldLst>
  </p:timing>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tx2"/>
        </a:buClr>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tx2"/>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5.xml"/><Relationship Id="rId1" Type="http://schemas.openxmlformats.org/officeDocument/2006/relationships/audio" Target="../media/audio1.wav"/><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4.xml"/><Relationship Id="rId1" Type="http://schemas.openxmlformats.org/officeDocument/2006/relationships/audio" Target="file:///C:\WINDOWS\Temporary%20Internet%20Files\Content.IE5\IL6H278V\vwchw2m1%5b1%5d.wav" TargetMode="External"/><Relationship Id="rId5" Type="http://schemas.openxmlformats.org/officeDocument/2006/relationships/image" Target="../media/image2.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audio" Target="file:///C:\WINDOWS\Temporary%20Internet%20Files\Content.IE5\KCQQ3IZ6\w1zvssap%5b1%5d.wav" TargetMode="External"/><Relationship Id="rId5" Type="http://schemas.openxmlformats.org/officeDocument/2006/relationships/image" Target="../media/image2.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7.xml"/><Relationship Id="rId1" Type="http://schemas.openxmlformats.org/officeDocument/2006/relationships/audio" Target="../media/audio2.wav"/><Relationship Id="rId5" Type="http://schemas.openxmlformats.org/officeDocument/2006/relationships/image" Target="../media/image2.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59.xml"/><Relationship Id="rId1" Type="http://schemas.openxmlformats.org/officeDocument/2006/relationships/audio" Target="file:///C:\WINDOWS\Temporary%20Internet%20Files\Content.IE5\KCQQ3IZ6\xprmklnm%5b1%5d.wav" TargetMode="External"/><Relationship Id="rId5" Type="http://schemas.openxmlformats.org/officeDocument/2006/relationships/image" Target="../media/image2.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1.xml"/><Relationship Id="rId1" Type="http://schemas.openxmlformats.org/officeDocument/2006/relationships/audio" Target="file:///C:\WINDOWS\Temporary%20Internet%20Files\Content.IE5\KCQQ3IZ6\vvsrpkbf%5b1%5d.wav" TargetMode="External"/><Relationship Id="rId5" Type="http://schemas.openxmlformats.org/officeDocument/2006/relationships/image" Target="../media/image2.png"/><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3.xml"/><Relationship Id="rId1" Type="http://schemas.openxmlformats.org/officeDocument/2006/relationships/audio" Target="../media/audio3.wav"/><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8.xml"/><Relationship Id="rId1" Type="http://schemas.openxmlformats.org/officeDocument/2006/relationships/slideLayout" Target="../slideLayouts/slideLayout7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8751D39-DFB6-B135-808A-B396B7102373}"/>
              </a:ext>
            </a:extLst>
          </p:cNvPr>
          <p:cNvSpPr>
            <a:spLocks noGrp="1" noChangeArrowheads="1"/>
          </p:cNvSpPr>
          <p:nvPr>
            <p:ph type="ctrTitle"/>
          </p:nvPr>
        </p:nvSpPr>
        <p:spPr/>
        <p:txBody>
          <a:bodyPr/>
          <a:lstStyle/>
          <a:p>
            <a:r>
              <a:rPr lang="en-US" altLang="en-US"/>
              <a:t>Greek Gods and Goddesses</a:t>
            </a:r>
          </a:p>
        </p:txBody>
      </p:sp>
      <p:sp>
        <p:nvSpPr>
          <p:cNvPr id="2051" name="Rectangle 3">
            <a:extLst>
              <a:ext uri="{FF2B5EF4-FFF2-40B4-BE49-F238E27FC236}">
                <a16:creationId xmlns:a16="http://schemas.microsoft.com/office/drawing/2014/main" id="{5564F28E-83C5-D15C-48EB-359BB931406A}"/>
              </a:ext>
            </a:extLst>
          </p:cNvPr>
          <p:cNvSpPr>
            <a:spLocks noGrp="1" noChangeArrowheads="1"/>
          </p:cNvSpPr>
          <p:nvPr>
            <p:ph type="subTitle" idx="1"/>
          </p:nvPr>
        </p:nvSpPr>
        <p:spPr/>
        <p:txBody>
          <a:bodyPr/>
          <a:lstStyle/>
          <a:p>
            <a:r>
              <a:rPr lang="en-US" altLang="en-US"/>
              <a:t>By: Kimberly Zink and Tiffany Eyerly</a:t>
            </a:r>
          </a:p>
        </p:txBody>
      </p:sp>
      <p:pic>
        <p:nvPicPr>
          <p:cNvPr id="2052" name="Picture 4">
            <a:hlinkClick r:id="" action="ppaction://media"/>
            <a:extLst>
              <a:ext uri="{FF2B5EF4-FFF2-40B4-BE49-F238E27FC236}">
                <a16:creationId xmlns:a16="http://schemas.microsoft.com/office/drawing/2014/main" id="{440B9A9F-96F5-FC32-B282-6886A1F2FD9D}"/>
              </a:ext>
            </a:extLst>
          </p:cNvPr>
          <p:cNvPicPr>
            <a:picLocks noRot="1" noChangeAspect="1" noChangeArrowheads="1"/>
          </p:cNvPicPr>
          <p:nvPr>
            <a:wavAudioFile r:embed="rId1" name="vvmxwlrh[1].wav"/>
          </p:nvPr>
        </p:nvPicPr>
        <p:blipFill>
          <a:blip r:embed="rId4">
            <a:extLst>
              <a:ext uri="{28A0092B-C50C-407E-A947-70E740481C1C}">
                <a14:useLocalDpi xmlns:a14="http://schemas.microsoft.com/office/drawing/2010/main" val="0"/>
              </a:ext>
            </a:extLst>
          </a:blip>
          <a:srcRect/>
          <a:stretch>
            <a:fillRect/>
          </a:stretch>
        </p:blipFill>
        <p:spPr bwMode="auto">
          <a:xfrm>
            <a:off x="8534400" y="57912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09" fill="hold"/>
                                        <p:tgtEl>
                                          <p:spTgt spid="205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2052"/>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EF4999C-C560-8D0A-B59B-2F7203F6BCC0}"/>
              </a:ext>
            </a:extLst>
          </p:cNvPr>
          <p:cNvSpPr>
            <a:spLocks noGrp="1" noChangeArrowheads="1"/>
          </p:cNvSpPr>
          <p:nvPr>
            <p:ph type="title"/>
          </p:nvPr>
        </p:nvSpPr>
        <p:spPr>
          <a:xfrm>
            <a:off x="1350963" y="0"/>
            <a:ext cx="7793037" cy="1462088"/>
          </a:xfrm>
        </p:spPr>
        <p:txBody>
          <a:bodyPr/>
          <a:lstStyle/>
          <a:p>
            <a:r>
              <a:rPr lang="en-US" altLang="en-US" sz="5400"/>
              <a:t>Apollo</a:t>
            </a:r>
          </a:p>
        </p:txBody>
      </p:sp>
      <p:sp>
        <p:nvSpPr>
          <p:cNvPr id="3075" name="Rectangle 3">
            <a:extLst>
              <a:ext uri="{FF2B5EF4-FFF2-40B4-BE49-F238E27FC236}">
                <a16:creationId xmlns:a16="http://schemas.microsoft.com/office/drawing/2014/main" id="{E1DEE736-D5C8-6B2F-577A-B8D42D20FABC}"/>
              </a:ext>
            </a:extLst>
          </p:cNvPr>
          <p:cNvSpPr>
            <a:spLocks noGrp="1" noChangeArrowheads="1"/>
          </p:cNvSpPr>
          <p:nvPr>
            <p:ph type="body" sz="half" idx="1"/>
          </p:nvPr>
        </p:nvSpPr>
        <p:spPr>
          <a:xfrm>
            <a:off x="533400" y="2017713"/>
            <a:ext cx="4953000" cy="4459287"/>
          </a:xfrm>
        </p:spPr>
        <p:txBody>
          <a:bodyPr/>
          <a:lstStyle/>
          <a:p>
            <a:pPr>
              <a:lnSpc>
                <a:spcPct val="90000"/>
              </a:lnSpc>
            </a:pPr>
            <a:r>
              <a:rPr lang="en-US" altLang="en-US" sz="2000"/>
              <a:t>Apollo was the god of music and healing who fought man medicine.</a:t>
            </a:r>
          </a:p>
          <a:p>
            <a:pPr>
              <a:lnSpc>
                <a:spcPct val="90000"/>
              </a:lnSpc>
            </a:pPr>
            <a:endParaRPr lang="en-US" altLang="en-US" sz="2000"/>
          </a:p>
          <a:p>
            <a:pPr>
              <a:lnSpc>
                <a:spcPct val="90000"/>
              </a:lnSpc>
            </a:pPr>
            <a:r>
              <a:rPr lang="en-US" altLang="en-US" sz="2000"/>
              <a:t>He was the son of Zeus and Leto. </a:t>
            </a:r>
          </a:p>
          <a:p>
            <a:pPr>
              <a:lnSpc>
                <a:spcPct val="90000"/>
              </a:lnSpc>
            </a:pPr>
            <a:endParaRPr lang="en-US" altLang="en-US" sz="2000"/>
          </a:p>
          <a:p>
            <a:pPr>
              <a:lnSpc>
                <a:spcPct val="90000"/>
              </a:lnSpc>
            </a:pPr>
            <a:r>
              <a:rPr lang="en-US" altLang="en-US" sz="2000"/>
              <a:t>He has a twin sister named Artemis.</a:t>
            </a:r>
          </a:p>
          <a:p>
            <a:pPr>
              <a:lnSpc>
                <a:spcPct val="90000"/>
              </a:lnSpc>
            </a:pPr>
            <a:endParaRPr lang="en-US" altLang="en-US" sz="2000"/>
          </a:p>
          <a:p>
            <a:pPr>
              <a:lnSpc>
                <a:spcPct val="90000"/>
              </a:lnSpc>
            </a:pPr>
            <a:r>
              <a:rPr lang="en-US" altLang="en-US" sz="2000"/>
              <a:t> Apollo’s daily task is to harness his chariot with four horses attached and drive the sun across the sky.</a:t>
            </a:r>
          </a:p>
          <a:p>
            <a:pPr>
              <a:lnSpc>
                <a:spcPct val="90000"/>
              </a:lnSpc>
            </a:pPr>
            <a:endParaRPr lang="en-US" altLang="en-US" sz="2000"/>
          </a:p>
          <a:p>
            <a:pPr>
              <a:lnSpc>
                <a:spcPct val="90000"/>
              </a:lnSpc>
            </a:pPr>
            <a:r>
              <a:rPr lang="en-US" altLang="en-US" sz="2000"/>
              <a:t>He was famous for the oracle at Delphi.</a:t>
            </a:r>
          </a:p>
        </p:txBody>
      </p:sp>
      <p:pic>
        <p:nvPicPr>
          <p:cNvPr id="3078" name="Picture 6">
            <a:extLst>
              <a:ext uri="{FF2B5EF4-FFF2-40B4-BE49-F238E27FC236}">
                <a16:creationId xmlns:a16="http://schemas.microsoft.com/office/drawing/2014/main" id="{C76E285D-B4C5-7989-E5A2-8B7BBAABE178}"/>
              </a:ext>
            </a:extLst>
          </p:cNvPr>
          <p:cNvPicPr>
            <a:picLocks noGrp="1" noChangeAspect="1" noChangeArrowheads="1"/>
          </p:cNvPicPr>
          <p:nvPr>
            <p:ph type="clipArt" sz="half" idx="2"/>
          </p:nvPr>
        </p:nvPicPr>
        <p:blipFill>
          <a:blip r:embed="rId4">
            <a:extLst>
              <a:ext uri="{28A0092B-C50C-407E-A947-70E740481C1C}">
                <a14:useLocalDpi xmlns:a14="http://schemas.microsoft.com/office/drawing/2010/main" val="0"/>
              </a:ext>
            </a:extLst>
          </a:blip>
          <a:srcRect/>
          <a:stretch>
            <a:fillRect/>
          </a:stretch>
        </p:blipFill>
        <p:spPr>
          <a:xfrm>
            <a:off x="5334000" y="2209800"/>
            <a:ext cx="3397250" cy="3962400"/>
          </a:xfrm>
        </p:spPr>
      </p:pic>
      <p:pic>
        <p:nvPicPr>
          <p:cNvPr id="3079" name="vwchw2m1[1].wav">
            <a:hlinkClick r:id="" action="ppaction://media"/>
            <a:extLst>
              <a:ext uri="{FF2B5EF4-FFF2-40B4-BE49-F238E27FC236}">
                <a16:creationId xmlns:a16="http://schemas.microsoft.com/office/drawing/2014/main" id="{99C5ED04-F3A0-45A6-3652-BDC7347EE7D4}"/>
              </a:ext>
            </a:extLst>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6781800" y="62484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682" fill="hold"/>
                                        <p:tgtEl>
                                          <p:spTgt spid="307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079"/>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a:extLst>
              <a:ext uri="{FF2B5EF4-FFF2-40B4-BE49-F238E27FC236}">
                <a16:creationId xmlns:a16="http://schemas.microsoft.com/office/drawing/2014/main" id="{FA1D073D-9F13-6EB1-0952-628731F470E5}"/>
              </a:ext>
            </a:extLst>
          </p:cNvPr>
          <p:cNvSpPr>
            <a:spLocks noGrp="1" noRot="1" noChangeArrowheads="1"/>
          </p:cNvSpPr>
          <p:nvPr>
            <p:ph type="title"/>
          </p:nvPr>
        </p:nvSpPr>
        <p:spPr/>
        <p:txBody>
          <a:bodyPr/>
          <a:lstStyle/>
          <a:p>
            <a:r>
              <a:rPr lang="en-US" altLang="en-US" sz="4800"/>
              <a:t>Aphrodite</a:t>
            </a:r>
          </a:p>
        </p:txBody>
      </p:sp>
      <p:sp>
        <p:nvSpPr>
          <p:cNvPr id="17413" name="Rectangle 5">
            <a:extLst>
              <a:ext uri="{FF2B5EF4-FFF2-40B4-BE49-F238E27FC236}">
                <a16:creationId xmlns:a16="http://schemas.microsoft.com/office/drawing/2014/main" id="{40496173-9E01-32DD-89C3-54F0C1B69F80}"/>
              </a:ext>
            </a:extLst>
          </p:cNvPr>
          <p:cNvSpPr>
            <a:spLocks noGrp="1" noChangeArrowheads="1"/>
          </p:cNvSpPr>
          <p:nvPr>
            <p:ph type="body" sz="half" idx="2"/>
          </p:nvPr>
        </p:nvSpPr>
        <p:spPr>
          <a:xfrm>
            <a:off x="4652963" y="1600200"/>
            <a:ext cx="4033837" cy="4525963"/>
          </a:xfrm>
        </p:spPr>
        <p:txBody>
          <a:bodyPr/>
          <a:lstStyle/>
          <a:p>
            <a:r>
              <a:rPr lang="en-US" altLang="en-US" sz="2000"/>
              <a:t>Aphrodite is the goddess of love, desire and beauty.</a:t>
            </a:r>
          </a:p>
          <a:p>
            <a:endParaRPr lang="en-US" altLang="en-US" sz="2000"/>
          </a:p>
          <a:p>
            <a:r>
              <a:rPr lang="en-US" altLang="en-US" sz="2000"/>
              <a:t>She has a magical gift that compels anyone she wishes to desire her deeply.</a:t>
            </a:r>
          </a:p>
          <a:p>
            <a:endParaRPr lang="en-US" altLang="en-US" sz="2000"/>
          </a:p>
          <a:p>
            <a:r>
              <a:rPr lang="en-US" altLang="en-US" sz="2000"/>
              <a:t> She represented sex affection and the attraction that binds people together. </a:t>
            </a:r>
          </a:p>
        </p:txBody>
      </p:sp>
      <p:pic>
        <p:nvPicPr>
          <p:cNvPr id="17417" name="Picture 9">
            <a:extLst>
              <a:ext uri="{FF2B5EF4-FFF2-40B4-BE49-F238E27FC236}">
                <a16:creationId xmlns:a16="http://schemas.microsoft.com/office/drawing/2014/main" id="{DCA5E8A8-D3FC-2328-826A-A2B3EF935C5C}"/>
              </a:ext>
            </a:extLst>
          </p:cNvPr>
          <p:cNvPicPr>
            <a:picLocks noGrp="1" noChangeAspect="1" noChangeArrowheads="1"/>
          </p:cNvPicPr>
          <p:nvPr>
            <p:ph type="clipArt" sz="half" idx="1"/>
          </p:nvPr>
        </p:nvPicPr>
        <p:blipFill>
          <a:blip r:embed="rId4">
            <a:extLst>
              <a:ext uri="{28A0092B-C50C-407E-A947-70E740481C1C}">
                <a14:useLocalDpi xmlns:a14="http://schemas.microsoft.com/office/drawing/2010/main" val="0"/>
              </a:ext>
            </a:extLst>
          </a:blip>
          <a:srcRect/>
          <a:stretch>
            <a:fillRect/>
          </a:stretch>
        </p:blipFill>
        <p:spPr>
          <a:xfrm>
            <a:off x="381000" y="1905000"/>
            <a:ext cx="4038600" cy="4038600"/>
          </a:xfrm>
        </p:spPr>
      </p:pic>
      <p:pic>
        <p:nvPicPr>
          <p:cNvPr id="17418" name="w1zvssap[1].wav">
            <a:hlinkClick r:id="" action="ppaction://media"/>
            <a:extLst>
              <a:ext uri="{FF2B5EF4-FFF2-40B4-BE49-F238E27FC236}">
                <a16:creationId xmlns:a16="http://schemas.microsoft.com/office/drawing/2014/main" id="{39B3931E-ADE3-1180-9CB1-F8C00334A952}"/>
              </a:ext>
            </a:extLst>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7620000" y="60960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3425" fill="hold"/>
                                        <p:tgtEl>
                                          <p:spTgt spid="1741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7418"/>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Rectangle 4">
            <a:extLst>
              <a:ext uri="{FF2B5EF4-FFF2-40B4-BE49-F238E27FC236}">
                <a16:creationId xmlns:a16="http://schemas.microsoft.com/office/drawing/2014/main" id="{FA7523B1-2FC0-FD7B-631B-572FDCA9C6E8}"/>
              </a:ext>
            </a:extLst>
          </p:cNvPr>
          <p:cNvSpPr>
            <a:spLocks noGrp="1" noChangeArrowheads="1"/>
          </p:cNvSpPr>
          <p:nvPr>
            <p:ph type="title"/>
          </p:nvPr>
        </p:nvSpPr>
        <p:spPr/>
        <p:txBody>
          <a:bodyPr/>
          <a:lstStyle/>
          <a:p>
            <a:r>
              <a:rPr lang="en-US" altLang="en-US"/>
              <a:t>Hades</a:t>
            </a:r>
          </a:p>
        </p:txBody>
      </p:sp>
      <p:sp>
        <p:nvSpPr>
          <p:cNvPr id="37893" name="Rectangle 5">
            <a:extLst>
              <a:ext uri="{FF2B5EF4-FFF2-40B4-BE49-F238E27FC236}">
                <a16:creationId xmlns:a16="http://schemas.microsoft.com/office/drawing/2014/main" id="{AB6BDEC8-93C0-2B98-5D7F-B4B6A4752328}"/>
              </a:ext>
            </a:extLst>
          </p:cNvPr>
          <p:cNvSpPr>
            <a:spLocks noGrp="1" noChangeArrowheads="1"/>
          </p:cNvSpPr>
          <p:nvPr>
            <p:ph type="body" sz="half" idx="1"/>
          </p:nvPr>
        </p:nvSpPr>
        <p:spPr>
          <a:xfrm>
            <a:off x="457200" y="1600200"/>
            <a:ext cx="4040188" cy="4495800"/>
          </a:xfrm>
        </p:spPr>
        <p:txBody>
          <a:bodyPr/>
          <a:lstStyle/>
          <a:p>
            <a:r>
              <a:rPr lang="en-US" altLang="en-US" sz="2800"/>
              <a:t>Hades is the god of the underworld.</a:t>
            </a:r>
          </a:p>
          <a:p>
            <a:r>
              <a:rPr lang="en-US" altLang="en-US" sz="2800"/>
              <a:t>He is the brother of Zeus.</a:t>
            </a:r>
          </a:p>
          <a:p>
            <a:r>
              <a:rPr lang="en-US" altLang="en-US" sz="2800"/>
              <a:t>His wife was Persephone.</a:t>
            </a:r>
          </a:p>
          <a:p>
            <a:r>
              <a:rPr lang="en-US" altLang="en-US" sz="2800"/>
              <a:t>The helmet Hades wears is invisible.</a:t>
            </a:r>
          </a:p>
          <a:p>
            <a:endParaRPr lang="en-US" altLang="en-US" sz="2800"/>
          </a:p>
        </p:txBody>
      </p:sp>
      <p:pic>
        <p:nvPicPr>
          <p:cNvPr id="37896" name="Picture 8">
            <a:extLst>
              <a:ext uri="{FF2B5EF4-FFF2-40B4-BE49-F238E27FC236}">
                <a16:creationId xmlns:a16="http://schemas.microsoft.com/office/drawing/2014/main" id="{20185224-FB7E-4D41-87C9-34904628CEE6}"/>
              </a:ext>
            </a:extLst>
          </p:cNvPr>
          <p:cNvPicPr>
            <a:picLocks noGrp="1" noChangeAspect="1" noChangeArrowheads="1"/>
          </p:cNvPicPr>
          <p:nvPr>
            <p:ph type="clipArt" sz="half" idx="2"/>
          </p:nvPr>
        </p:nvPicPr>
        <p:blipFill>
          <a:blip r:embed="rId4">
            <a:extLst>
              <a:ext uri="{28A0092B-C50C-407E-A947-70E740481C1C}">
                <a14:useLocalDpi xmlns:a14="http://schemas.microsoft.com/office/drawing/2010/main" val="0"/>
              </a:ext>
            </a:extLst>
          </a:blip>
          <a:srcRect/>
          <a:stretch>
            <a:fillRect/>
          </a:stretch>
        </p:blipFill>
        <p:spPr>
          <a:xfrm>
            <a:off x="5257800" y="1828800"/>
            <a:ext cx="3352800" cy="4343400"/>
          </a:xfrm>
        </p:spPr>
      </p:pic>
      <p:pic>
        <p:nvPicPr>
          <p:cNvPr id="37897" name="Picture 9">
            <a:hlinkClick r:id="" action="ppaction://media"/>
            <a:extLst>
              <a:ext uri="{FF2B5EF4-FFF2-40B4-BE49-F238E27FC236}">
                <a16:creationId xmlns:a16="http://schemas.microsoft.com/office/drawing/2014/main" id="{C79B1F09-CCA9-BCBE-17C5-1990D4C362F3}"/>
              </a:ext>
            </a:extLst>
          </p:cNvPr>
          <p:cNvPicPr>
            <a:picLocks noRot="1" noChangeAspect="1" noChangeArrowheads="1"/>
          </p:cNvPicPr>
          <p:nvPr>
            <a:wavAudioFile r:embed="rId1" name="jsbjyyje[1].wav"/>
          </p:nvPr>
        </p:nvPicPr>
        <p:blipFill>
          <a:blip r:embed="rId5">
            <a:extLst>
              <a:ext uri="{28A0092B-C50C-407E-A947-70E740481C1C}">
                <a14:useLocalDpi xmlns:a14="http://schemas.microsoft.com/office/drawing/2010/main" val="0"/>
              </a:ext>
            </a:extLst>
          </a:blip>
          <a:srcRect/>
          <a:stretch>
            <a:fillRect/>
          </a:stretch>
        </p:blipFill>
        <p:spPr bwMode="auto">
          <a:xfrm>
            <a:off x="8001000" y="63246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970" fill="hold"/>
                                        <p:tgtEl>
                                          <p:spTgt spid="3789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37897"/>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4" name="Rectangle 4">
            <a:extLst>
              <a:ext uri="{FF2B5EF4-FFF2-40B4-BE49-F238E27FC236}">
                <a16:creationId xmlns:a16="http://schemas.microsoft.com/office/drawing/2014/main" id="{FA5B1D4E-11AF-EB4E-28F9-71AE59569F87}"/>
              </a:ext>
            </a:extLst>
          </p:cNvPr>
          <p:cNvSpPr>
            <a:spLocks noGrp="1" noChangeArrowheads="1"/>
          </p:cNvSpPr>
          <p:nvPr>
            <p:ph type="title"/>
          </p:nvPr>
        </p:nvSpPr>
        <p:spPr/>
        <p:txBody>
          <a:bodyPr/>
          <a:lstStyle/>
          <a:p>
            <a:r>
              <a:rPr lang="en-US" altLang="en-US"/>
              <a:t>Zeus </a:t>
            </a:r>
          </a:p>
        </p:txBody>
      </p:sp>
      <p:pic>
        <p:nvPicPr>
          <p:cNvPr id="56328" name="Picture 8">
            <a:extLst>
              <a:ext uri="{FF2B5EF4-FFF2-40B4-BE49-F238E27FC236}">
                <a16:creationId xmlns:a16="http://schemas.microsoft.com/office/drawing/2014/main" id="{760E8212-5A31-BE83-FB64-0D5A7EA5FE5A}"/>
              </a:ext>
            </a:extLst>
          </p:cNvPr>
          <p:cNvPicPr>
            <a:picLocks noGrp="1" noChangeAspect="1" noChangeArrowheads="1"/>
          </p:cNvPicPr>
          <p:nvPr>
            <p:ph type="clipArt" sz="half" idx="1"/>
          </p:nvPr>
        </p:nvPicPr>
        <p:blipFill>
          <a:blip r:embed="rId4">
            <a:extLst>
              <a:ext uri="{28A0092B-C50C-407E-A947-70E740481C1C}">
                <a14:useLocalDpi xmlns:a14="http://schemas.microsoft.com/office/drawing/2010/main" val="0"/>
              </a:ext>
            </a:extLst>
          </a:blip>
          <a:srcRect/>
          <a:stretch>
            <a:fillRect/>
          </a:stretch>
        </p:blipFill>
        <p:spPr>
          <a:xfrm>
            <a:off x="685800" y="1524000"/>
            <a:ext cx="3733800" cy="4495800"/>
          </a:xfrm>
        </p:spPr>
      </p:pic>
      <p:sp>
        <p:nvSpPr>
          <p:cNvPr id="56326" name="Rectangle 6">
            <a:extLst>
              <a:ext uri="{FF2B5EF4-FFF2-40B4-BE49-F238E27FC236}">
                <a16:creationId xmlns:a16="http://schemas.microsoft.com/office/drawing/2014/main" id="{E8EB739E-7061-B349-BFD9-D850928968A6}"/>
              </a:ext>
            </a:extLst>
          </p:cNvPr>
          <p:cNvSpPr>
            <a:spLocks noGrp="1" noChangeArrowheads="1"/>
          </p:cNvSpPr>
          <p:nvPr>
            <p:ph type="body" sz="half" idx="2"/>
          </p:nvPr>
        </p:nvSpPr>
        <p:spPr/>
        <p:txBody>
          <a:bodyPr/>
          <a:lstStyle/>
          <a:p>
            <a:pPr>
              <a:lnSpc>
                <a:spcPct val="90000"/>
              </a:lnSpc>
            </a:pPr>
            <a:r>
              <a:rPr lang="en-US" altLang="en-US" sz="2400"/>
              <a:t>Zeus won the draw and became the Supreme ruler of gods.</a:t>
            </a:r>
          </a:p>
          <a:p>
            <a:pPr>
              <a:lnSpc>
                <a:spcPct val="90000"/>
              </a:lnSpc>
            </a:pPr>
            <a:r>
              <a:rPr lang="en-US" altLang="en-US" sz="2400"/>
              <a:t>He is the lord of the sky and the rain.</a:t>
            </a:r>
          </a:p>
          <a:p>
            <a:pPr>
              <a:lnSpc>
                <a:spcPct val="90000"/>
              </a:lnSpc>
            </a:pPr>
            <a:r>
              <a:rPr lang="en-US" altLang="en-US" sz="2400"/>
              <a:t>His weapon is a thunderbolt which he hurlers at those who don’t like him.</a:t>
            </a:r>
          </a:p>
          <a:p>
            <a:pPr>
              <a:lnSpc>
                <a:spcPct val="90000"/>
              </a:lnSpc>
            </a:pPr>
            <a:r>
              <a:rPr lang="en-US" altLang="en-US" sz="2400"/>
              <a:t>He was married to Hera but is famous for cheating on her.</a:t>
            </a:r>
          </a:p>
        </p:txBody>
      </p:sp>
      <p:pic>
        <p:nvPicPr>
          <p:cNvPr id="56329" name="xprmklnm[1].wav">
            <a:hlinkClick r:id="" action="ppaction://media"/>
            <a:extLst>
              <a:ext uri="{FF2B5EF4-FFF2-40B4-BE49-F238E27FC236}">
                <a16:creationId xmlns:a16="http://schemas.microsoft.com/office/drawing/2014/main" id="{D0A80ED7-BDCC-3220-6D29-28C439ECD8CF}"/>
              </a:ext>
            </a:extLst>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8153400" y="6172200"/>
            <a:ext cx="381000" cy="381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nodeType="withEffect">
                                  <p:stCondLst>
                                    <p:cond delay="0"/>
                                  </p:stCondLst>
                                  <p:childTnLst>
                                    <p:set>
                                      <p:cBhvr>
                                        <p:cTn id="6" dur="1" fill="hold">
                                          <p:stCondLst>
                                            <p:cond delay="0"/>
                                          </p:stCondLst>
                                        </p:cTn>
                                        <p:tgtEl>
                                          <p:spTgt spid="56324"/>
                                        </p:tgtEl>
                                        <p:attrNameLst>
                                          <p:attrName>style.visibility</p:attrName>
                                        </p:attrNameLst>
                                      </p:cBhvr>
                                      <p:to>
                                        <p:strVal val="visible"/>
                                      </p:to>
                                    </p:set>
                                    <p:animEffect transition="in" filter="dissolve">
                                      <p:cBhvr>
                                        <p:cTn id="7" dur="500"/>
                                        <p:tgtEl>
                                          <p:spTgt spid="563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56326">
                                            <p:txEl>
                                              <p:pRg st="0" end="0"/>
                                            </p:txEl>
                                          </p:spTgt>
                                        </p:tgtEl>
                                        <p:attrNameLst>
                                          <p:attrName>style.visibility</p:attrName>
                                        </p:attrNameLst>
                                      </p:cBhvr>
                                      <p:to>
                                        <p:strVal val="visible"/>
                                      </p:to>
                                    </p:set>
                                    <p:animEffect transition="in" filter="dissolve">
                                      <p:cBhvr>
                                        <p:cTn id="12" dur="500"/>
                                        <p:tgtEl>
                                          <p:spTgt spid="5632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56326">
                                            <p:txEl>
                                              <p:pRg st="1" end="1"/>
                                            </p:txEl>
                                          </p:spTgt>
                                        </p:tgtEl>
                                        <p:attrNameLst>
                                          <p:attrName>style.visibility</p:attrName>
                                        </p:attrNameLst>
                                      </p:cBhvr>
                                      <p:to>
                                        <p:strVal val="visible"/>
                                      </p:to>
                                    </p:set>
                                    <p:animEffect transition="in" filter="dissolve">
                                      <p:cBhvr>
                                        <p:cTn id="17" dur="500"/>
                                        <p:tgtEl>
                                          <p:spTgt spid="5632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nodeType="clickEffect">
                                  <p:stCondLst>
                                    <p:cond delay="0"/>
                                  </p:stCondLst>
                                  <p:childTnLst>
                                    <p:set>
                                      <p:cBhvr>
                                        <p:cTn id="21" dur="1" fill="hold">
                                          <p:stCondLst>
                                            <p:cond delay="0"/>
                                          </p:stCondLst>
                                        </p:cTn>
                                        <p:tgtEl>
                                          <p:spTgt spid="56326">
                                            <p:txEl>
                                              <p:pRg st="2" end="2"/>
                                            </p:txEl>
                                          </p:spTgt>
                                        </p:tgtEl>
                                        <p:attrNameLst>
                                          <p:attrName>style.visibility</p:attrName>
                                        </p:attrNameLst>
                                      </p:cBhvr>
                                      <p:to>
                                        <p:strVal val="visible"/>
                                      </p:to>
                                    </p:set>
                                    <p:animEffect transition="in" filter="dissolve">
                                      <p:cBhvr>
                                        <p:cTn id="22" dur="500"/>
                                        <p:tgtEl>
                                          <p:spTgt spid="5632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9" presetClass="entr" presetSubtype="0" fill="hold" nodeType="clickEffect">
                                  <p:stCondLst>
                                    <p:cond delay="0"/>
                                  </p:stCondLst>
                                  <p:childTnLst>
                                    <p:set>
                                      <p:cBhvr>
                                        <p:cTn id="26" dur="1" fill="hold">
                                          <p:stCondLst>
                                            <p:cond delay="0"/>
                                          </p:stCondLst>
                                        </p:cTn>
                                        <p:tgtEl>
                                          <p:spTgt spid="56326">
                                            <p:txEl>
                                              <p:pRg st="3" end="3"/>
                                            </p:txEl>
                                          </p:spTgt>
                                        </p:tgtEl>
                                        <p:attrNameLst>
                                          <p:attrName>style.visibility</p:attrName>
                                        </p:attrNameLst>
                                      </p:cBhvr>
                                      <p:to>
                                        <p:strVal val="visible"/>
                                      </p:to>
                                    </p:set>
                                    <p:animEffect transition="in" filter="dissolve">
                                      <p:cBhvr>
                                        <p:cTn id="27" dur="500"/>
                                        <p:tgtEl>
                                          <p:spTgt spid="56326">
                                            <p:txEl>
                                              <p:pRg st="3" end="3"/>
                                            </p:txEl>
                                          </p:spTgt>
                                        </p:tgtEl>
                                      </p:cBhvr>
                                    </p:animEffect>
                                  </p:childTnLst>
                                </p:cTn>
                              </p:par>
                            </p:childTnLst>
                          </p:cTn>
                        </p:par>
                        <p:par>
                          <p:cTn id="28" fill="hold" nodeType="afterGroup">
                            <p:stCondLst>
                              <p:cond delay="500"/>
                            </p:stCondLst>
                            <p:childTnLst>
                              <p:par>
                                <p:cTn id="29" presetID="1" presetClass="mediacall" presetSubtype="0" fill="hold" nodeType="afterEffect">
                                  <p:stCondLst>
                                    <p:cond delay="0"/>
                                  </p:stCondLst>
                                  <p:childTnLst>
                                    <p:cmd type="call" cmd="playFrom(0.0)">
                                      <p:cBhvr>
                                        <p:cTn id="30" dur="2624" fill="hold"/>
                                        <p:tgtEl>
                                          <p:spTgt spid="5632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31" fill="hold" display="0">
                  <p:stCondLst>
                    <p:cond delay="indefinite"/>
                  </p:stCondLst>
                  <p:endCondLst>
                    <p:cond evt="onNext" delay="0">
                      <p:tgtEl>
                        <p:sldTgt/>
                      </p:tgtEl>
                    </p:cond>
                    <p:cond evt="onPrev" delay="0">
                      <p:tgtEl>
                        <p:sldTgt/>
                      </p:tgtEl>
                    </p:cond>
                    <p:cond evt="onStopAudio" delay="0">
                      <p:tgtEl>
                        <p:sldTgt/>
                      </p:tgtEl>
                    </p:cond>
                  </p:endCondLst>
                </p:cTn>
                <p:tgtEl>
                  <p:spTgt spid="56329"/>
                </p:tgtEl>
              </p:cMediaNode>
            </p:audio>
          </p:childTnLst>
        </p:cTn>
      </p:par>
    </p:tnLst>
    <p:bldLst>
      <p:bldP spid="56324" grpId="0"/>
      <p:bldP spid="5632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a:extLst>
              <a:ext uri="{FF2B5EF4-FFF2-40B4-BE49-F238E27FC236}">
                <a16:creationId xmlns:a16="http://schemas.microsoft.com/office/drawing/2014/main" id="{FC32822D-7C4A-AB9F-9024-EA121FA648DF}"/>
              </a:ext>
            </a:extLst>
          </p:cNvPr>
          <p:cNvSpPr>
            <a:spLocks noGrp="1" noChangeArrowheads="1"/>
          </p:cNvSpPr>
          <p:nvPr>
            <p:ph type="title"/>
          </p:nvPr>
        </p:nvSpPr>
        <p:spPr/>
        <p:txBody>
          <a:bodyPr/>
          <a:lstStyle/>
          <a:p>
            <a:r>
              <a:rPr lang="en-US" altLang="en-US"/>
              <a:t>Ares</a:t>
            </a:r>
          </a:p>
        </p:txBody>
      </p:sp>
      <p:sp>
        <p:nvSpPr>
          <p:cNvPr id="66565" name="Rectangle 5">
            <a:extLst>
              <a:ext uri="{FF2B5EF4-FFF2-40B4-BE49-F238E27FC236}">
                <a16:creationId xmlns:a16="http://schemas.microsoft.com/office/drawing/2014/main" id="{FB731A50-E186-F232-2CB6-2D93F3C446DE}"/>
              </a:ext>
            </a:extLst>
          </p:cNvPr>
          <p:cNvSpPr>
            <a:spLocks noGrp="1" noChangeArrowheads="1"/>
          </p:cNvSpPr>
          <p:nvPr>
            <p:ph type="body" sz="half" idx="1"/>
          </p:nvPr>
        </p:nvSpPr>
        <p:spPr/>
        <p:txBody>
          <a:bodyPr/>
          <a:lstStyle/>
          <a:p>
            <a:r>
              <a:rPr lang="en-US" altLang="en-US" sz="2800"/>
              <a:t>Ares is the god of war.</a:t>
            </a:r>
          </a:p>
          <a:p>
            <a:r>
              <a:rPr lang="en-US" altLang="en-US" sz="2800"/>
              <a:t>Ares is the son of Zeus and Hera.</a:t>
            </a:r>
          </a:p>
          <a:p>
            <a:r>
              <a:rPr lang="en-US" altLang="en-US" sz="2800"/>
              <a:t>He didn’t like his parents.</a:t>
            </a:r>
          </a:p>
          <a:p>
            <a:r>
              <a:rPr lang="en-US" altLang="en-US" sz="2800"/>
              <a:t>He carried a blood stained spear. </a:t>
            </a:r>
          </a:p>
          <a:p>
            <a:r>
              <a:rPr lang="en-US" altLang="en-US" sz="2800"/>
              <a:t>He was handsome and very cruel. </a:t>
            </a:r>
          </a:p>
        </p:txBody>
      </p:sp>
      <p:pic>
        <p:nvPicPr>
          <p:cNvPr id="66568" name="Picture 8">
            <a:extLst>
              <a:ext uri="{FF2B5EF4-FFF2-40B4-BE49-F238E27FC236}">
                <a16:creationId xmlns:a16="http://schemas.microsoft.com/office/drawing/2014/main" id="{B127B3F3-DF73-CE6E-E15D-8EF7AFAC38D4}"/>
              </a:ext>
            </a:extLst>
          </p:cNvPr>
          <p:cNvPicPr>
            <a:picLocks noGrp="1" noChangeAspect="1" noChangeArrowheads="1"/>
          </p:cNvPicPr>
          <p:nvPr>
            <p:ph type="clipArt" sz="half" idx="2"/>
          </p:nvPr>
        </p:nvPicPr>
        <p:blipFill>
          <a:blip r:embed="rId4">
            <a:extLst>
              <a:ext uri="{28A0092B-C50C-407E-A947-70E740481C1C}">
                <a14:useLocalDpi xmlns:a14="http://schemas.microsoft.com/office/drawing/2010/main" val="0"/>
              </a:ext>
            </a:extLst>
          </a:blip>
          <a:srcRect/>
          <a:stretch>
            <a:fillRect/>
          </a:stretch>
        </p:blipFill>
        <p:spPr>
          <a:xfrm>
            <a:off x="4657725" y="1676400"/>
            <a:ext cx="4191000" cy="4724400"/>
          </a:xfrm>
        </p:spPr>
      </p:pic>
      <p:pic>
        <p:nvPicPr>
          <p:cNvPr id="66569" name="vvsrpkbf[1].wav">
            <a:hlinkClick r:id="" action="ppaction://media"/>
            <a:extLst>
              <a:ext uri="{FF2B5EF4-FFF2-40B4-BE49-F238E27FC236}">
                <a16:creationId xmlns:a16="http://schemas.microsoft.com/office/drawing/2014/main" id="{749E06D9-C062-E954-2CFF-B8137A171C51}"/>
              </a:ext>
            </a:extLst>
          </p:cNvPr>
          <p:cNvPicPr>
            <a:picLocks noRot="1" noChangeAspect="1" noChangeArrowheads="1"/>
          </p:cNvPicPr>
          <p:nvPr>
            <a:audioFile r:link="rId1"/>
          </p:nvPr>
        </p:nvPicPr>
        <p:blipFill>
          <a:blip r:embed="rId5">
            <a:extLst>
              <a:ext uri="{28A0092B-C50C-407E-A947-70E740481C1C}">
                <a14:useLocalDpi xmlns:a14="http://schemas.microsoft.com/office/drawing/2010/main" val="0"/>
              </a:ext>
            </a:extLst>
          </a:blip>
          <a:srcRect/>
          <a:stretch>
            <a:fillRect/>
          </a:stretch>
        </p:blipFill>
        <p:spPr bwMode="auto">
          <a:xfrm>
            <a:off x="7543800" y="65532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1349" fill="hold"/>
                                        <p:tgtEl>
                                          <p:spTgt spid="6656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6569"/>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74906905-31FB-08E2-45C6-6430569ABAA6}"/>
              </a:ext>
            </a:extLst>
          </p:cNvPr>
          <p:cNvSpPr>
            <a:spLocks noGrp="1" noChangeArrowheads="1"/>
          </p:cNvSpPr>
          <p:nvPr>
            <p:ph type="title"/>
          </p:nvPr>
        </p:nvSpPr>
        <p:spPr/>
        <p:txBody>
          <a:bodyPr/>
          <a:lstStyle/>
          <a:p>
            <a:r>
              <a:rPr lang="en-US" altLang="en-US"/>
              <a:t>Conclusion</a:t>
            </a:r>
          </a:p>
        </p:txBody>
      </p:sp>
      <p:sp>
        <p:nvSpPr>
          <p:cNvPr id="70659" name="Rectangle 3">
            <a:extLst>
              <a:ext uri="{FF2B5EF4-FFF2-40B4-BE49-F238E27FC236}">
                <a16:creationId xmlns:a16="http://schemas.microsoft.com/office/drawing/2014/main" id="{621AABB2-A38A-2825-463B-51905355A81F}"/>
              </a:ext>
            </a:extLst>
          </p:cNvPr>
          <p:cNvSpPr>
            <a:spLocks noGrp="1" noChangeArrowheads="1"/>
          </p:cNvSpPr>
          <p:nvPr>
            <p:ph type="body" idx="1"/>
          </p:nvPr>
        </p:nvSpPr>
        <p:spPr/>
        <p:txBody>
          <a:bodyPr/>
          <a:lstStyle/>
          <a:p>
            <a:r>
              <a:rPr lang="en-US" altLang="en-US"/>
              <a:t>Many people today still resort to these gods in times of need.  For example, if someone is lonely and wants love they will resort to the god of love Aphrodite.  As you can see these gods are still very much alive in people hearts.</a:t>
            </a:r>
          </a:p>
        </p:txBody>
      </p:sp>
      <p:pic>
        <p:nvPicPr>
          <p:cNvPr id="70660" name="Picture 4">
            <a:hlinkClick r:id="" action="ppaction://media"/>
            <a:extLst>
              <a:ext uri="{FF2B5EF4-FFF2-40B4-BE49-F238E27FC236}">
                <a16:creationId xmlns:a16="http://schemas.microsoft.com/office/drawing/2014/main" id="{566DEA25-5D53-3AB9-AF14-B07E5E2B3C8C}"/>
              </a:ext>
            </a:extLst>
          </p:cNvPr>
          <p:cNvPicPr>
            <a:picLocks noRot="1" noChangeAspect="1" noChangeArrowheads="1"/>
          </p:cNvPicPr>
          <p:nvPr>
            <a:wavAudioFile r:embed="rId1" name="j0214098.wav"/>
          </p:nvPr>
        </p:nvPicPr>
        <p:blipFill>
          <a:blip r:embed="rId4">
            <a:extLst>
              <a:ext uri="{28A0092B-C50C-407E-A947-70E740481C1C}">
                <a14:useLocalDpi xmlns:a14="http://schemas.microsoft.com/office/drawing/2010/main" val="0"/>
              </a:ext>
            </a:extLst>
          </a:blip>
          <a:srcRect/>
          <a:stretch>
            <a:fillRect/>
          </a:stretch>
        </p:blipFill>
        <p:spPr bwMode="auto">
          <a:xfrm>
            <a:off x="4419600" y="3276600"/>
            <a:ext cx="304800" cy="304800"/>
          </a:xfrm>
          <a:prstGeom prst="rect">
            <a:avLst/>
          </a:prstGeom>
          <a:noFill/>
          <a:extLst>
            <a:ext uri="{909E8E84-426E-40DD-AFC4-6F175D3DCCD1}">
              <a14:hiddenFill xmlns:a14="http://schemas.microsoft.com/office/drawing/2010/main">
                <a:solidFill>
                  <a:srgbClr val="FFFFFF"/>
                </a:solidFill>
              </a14:hiddenFill>
            </a:ext>
          </a:extLst>
        </p:spPr>
      </p:pic>
      <p:pic>
        <p:nvPicPr>
          <p:cNvPr id="70661" name="Picture 5">
            <a:hlinkClick r:id="" action="ppaction://media"/>
            <a:extLst>
              <a:ext uri="{FF2B5EF4-FFF2-40B4-BE49-F238E27FC236}">
                <a16:creationId xmlns:a16="http://schemas.microsoft.com/office/drawing/2014/main" id="{607B72C9-606D-6ADD-4A00-B989027F739F}"/>
              </a:ext>
            </a:extLst>
          </p:cNvPr>
          <p:cNvPicPr>
            <a:picLocks noRot="1" noChangeAspect="1" noChangeArrowheads="1"/>
          </p:cNvPicPr>
          <p:nvPr>
            <a:wavAudioFile r:embed="rId1" name="j0214098.wav"/>
          </p:nvPr>
        </p:nvPicPr>
        <p:blipFill>
          <a:blip r:embed="rId4">
            <a:extLst>
              <a:ext uri="{28A0092B-C50C-407E-A947-70E740481C1C}">
                <a14:useLocalDpi xmlns:a14="http://schemas.microsoft.com/office/drawing/2010/main" val="0"/>
              </a:ext>
            </a:extLst>
          </a:blip>
          <a:srcRect/>
          <a:stretch>
            <a:fillRect/>
          </a:stretch>
        </p:blipFill>
        <p:spPr bwMode="auto">
          <a:xfrm>
            <a:off x="8001000" y="6096000"/>
            <a:ext cx="304800" cy="304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afterEffect">
                                  <p:stCondLst>
                                    <p:cond delay="0"/>
                                  </p:stCondLst>
                                  <p:childTnLst>
                                    <p:cmd type="call" cmd="playFrom(0.0)">
                                      <p:cBhvr>
                                        <p:cTn id="6" dur="4716" fill="hold"/>
                                        <p:tgtEl>
                                          <p:spTgt spid="70660"/>
                                        </p:tgtEl>
                                      </p:cBhvr>
                                    </p:cmd>
                                  </p:childTnLst>
                                </p:cTn>
                              </p:par>
                            </p:childTnLst>
                          </p:cTn>
                        </p:par>
                        <p:par>
                          <p:cTn id="7" fill="hold" nodeType="afterGroup">
                            <p:stCondLst>
                              <p:cond delay="4716"/>
                            </p:stCondLst>
                            <p:childTnLst>
                              <p:par>
                                <p:cTn id="8" presetID="1" presetClass="mediacall" presetSubtype="0" fill="hold" nodeType="afterEffect">
                                  <p:stCondLst>
                                    <p:cond delay="0"/>
                                  </p:stCondLst>
                                  <p:childTnLst>
                                    <p:cmd type="call" cmd="playFrom(0.0)">
                                      <p:cBhvr>
                                        <p:cTn id="9" dur="4716" fill="hold"/>
                                        <p:tgtEl>
                                          <p:spTgt spid="70661"/>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70660"/>
                </p:tgtEl>
              </p:cMediaNode>
            </p:audio>
            <p:audio>
              <p:cMediaNode>
                <p:cTn id="11" fill="hold" display="0">
                  <p:stCondLst>
                    <p:cond delay="indefinite"/>
                  </p:stCondLst>
                  <p:endCondLst>
                    <p:cond evt="onNext" delay="0">
                      <p:tgtEl>
                        <p:sldTgt/>
                      </p:tgtEl>
                    </p:cond>
                    <p:cond evt="onPrev" delay="0">
                      <p:tgtEl>
                        <p:sldTgt/>
                      </p:tgtEl>
                    </p:cond>
                    <p:cond evt="onStopAudio" delay="0">
                      <p:tgtEl>
                        <p:sldTgt/>
                      </p:tgtEl>
                    </p:cond>
                  </p:endCondLst>
                </p:cTn>
                <p:tgtEl>
                  <p:spTgt spid="70661"/>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ext Box 2">
            <a:extLst>
              <a:ext uri="{FF2B5EF4-FFF2-40B4-BE49-F238E27FC236}">
                <a16:creationId xmlns:a16="http://schemas.microsoft.com/office/drawing/2014/main" id="{E9415D07-F6C5-0D99-CCE2-A5CE657E9877}"/>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sz="2400">
                <a:latin typeface="Arial" panose="020B0604020202020204" pitchFamily="34" charset="0"/>
                <a:cs typeface="Arial" panose="020B0604020202020204" pitchFamily="34" charset="0"/>
              </a:rPr>
              <a:t>This powerpoint was kindly donated to </a:t>
            </a:r>
            <a:r>
              <a:rPr lang="en-GB" altLang="en-US" sz="2400">
                <a:latin typeface="Arial" panose="020B0604020202020204" pitchFamily="34" charset="0"/>
                <a:cs typeface="Arial" panose="020B0604020202020204" pitchFamily="34" charset="0"/>
                <a:hlinkClick r:id="rId3"/>
              </a:rPr>
              <a:t>www.worldofteaching.com</a:t>
            </a:r>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r>
              <a:rPr lang="en-GB" altLang="en-US" sz="2400">
                <a:latin typeface="Arial" panose="020B0604020202020204" pitchFamily="34" charset="0"/>
                <a:cs typeface="Arial" panose="020B0604020202020204" pitchFamily="34" charset="0"/>
                <a:hlinkClick r:id="rId3"/>
              </a:rPr>
              <a:t>http://www.worldofteaching.com</a:t>
            </a:r>
            <a:r>
              <a:rPr lang="en-GB" altLang="en-US" sz="240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cs typeface="Arial" panose="020B0604020202020204" pitchFamily="34" charset="0"/>
            </a:endParaRPr>
          </a:p>
        </p:txBody>
      </p:sp>
    </p:spTree>
  </p:cSld>
  <p:clrMapOvr>
    <a:masterClrMapping/>
  </p:clrMapOvr>
  <p:transition>
    <p:fade/>
  </p:transition>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lnDef>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Stream</Template>
  <TotalTime>105</TotalTime>
  <Words>338</Words>
  <Application>Microsoft Office PowerPoint</Application>
  <PresentationFormat>On-screen Show (4:3)</PresentationFormat>
  <Paragraphs>50</Paragraphs>
  <Slides>8</Slides>
  <Notes>8</Notes>
  <HiddenSlides>0</HiddenSlides>
  <MMClips>8</MMClips>
  <ScaleCrop>false</ScaleCrop>
  <HeadingPairs>
    <vt:vector size="6" baseType="variant">
      <vt:variant>
        <vt:lpstr>Fonts Used</vt:lpstr>
      </vt:variant>
      <vt:variant>
        <vt:i4>5</vt:i4>
      </vt:variant>
      <vt:variant>
        <vt:lpstr>Theme</vt:lpstr>
      </vt:variant>
      <vt:variant>
        <vt:i4>7</vt:i4>
      </vt:variant>
      <vt:variant>
        <vt:lpstr>Slide Titles</vt:lpstr>
      </vt:variant>
      <vt:variant>
        <vt:i4>8</vt:i4>
      </vt:variant>
    </vt:vector>
  </HeadingPairs>
  <TitlesOfParts>
    <vt:vector size="20" baseType="lpstr">
      <vt:lpstr>Arial</vt:lpstr>
      <vt:lpstr>Garamond</vt:lpstr>
      <vt:lpstr>Times New Roman</vt:lpstr>
      <vt:lpstr>Wingdings</vt:lpstr>
      <vt:lpstr>Tahoma</vt:lpstr>
      <vt:lpstr>Stream</vt:lpstr>
      <vt:lpstr>Blends</vt:lpstr>
      <vt:lpstr>Ocean</vt:lpstr>
      <vt:lpstr>Slit</vt:lpstr>
      <vt:lpstr>Maple</vt:lpstr>
      <vt:lpstr>Balance</vt:lpstr>
      <vt:lpstr>Mountain Top</vt:lpstr>
      <vt:lpstr>Greek Gods and Goddesses</vt:lpstr>
      <vt:lpstr>Apollo</vt:lpstr>
      <vt:lpstr>Aphrodite</vt:lpstr>
      <vt:lpstr>Hades</vt:lpstr>
      <vt:lpstr>Zeus </vt:lpstr>
      <vt:lpstr>Ares</vt:lpstr>
      <vt:lpstr>Conclusion</vt:lpstr>
      <vt:lpstr>PowerPoint Presentation</vt:lpstr>
    </vt:vector>
  </TitlesOfParts>
  <Company>CCSD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Gods and Goddesses</dc:title>
  <dc:creator>CHS</dc:creator>
  <cp:lastModifiedBy>Nayan GRIFFITHS</cp:lastModifiedBy>
  <cp:revision>8</cp:revision>
  <dcterms:created xsi:type="dcterms:W3CDTF">2003-09-30T17:31:09Z</dcterms:created>
  <dcterms:modified xsi:type="dcterms:W3CDTF">2023-03-21T14:20:13Z</dcterms:modified>
</cp:coreProperties>
</file>