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60"/>
  </p:notesMasterIdLst>
  <p:handoutMasterIdLst>
    <p:handoutMasterId r:id="rId61"/>
  </p:handoutMasterIdLst>
  <p:sldIdLst>
    <p:sldId id="318" r:id="rId2"/>
    <p:sldId id="257" r:id="rId3"/>
    <p:sldId id="258" r:id="rId4"/>
    <p:sldId id="256" r:id="rId5"/>
    <p:sldId id="259" r:id="rId6"/>
    <p:sldId id="291" r:id="rId7"/>
    <p:sldId id="260" r:id="rId8"/>
    <p:sldId id="292" r:id="rId9"/>
    <p:sldId id="261" r:id="rId10"/>
    <p:sldId id="293" r:id="rId11"/>
    <p:sldId id="262" r:id="rId12"/>
    <p:sldId id="294" r:id="rId13"/>
    <p:sldId id="263" r:id="rId14"/>
    <p:sldId id="295" r:id="rId15"/>
    <p:sldId id="264" r:id="rId16"/>
    <p:sldId id="296" r:id="rId17"/>
    <p:sldId id="265" r:id="rId18"/>
    <p:sldId id="297" r:id="rId19"/>
    <p:sldId id="266" r:id="rId20"/>
    <p:sldId id="298" r:id="rId21"/>
    <p:sldId id="267" r:id="rId22"/>
    <p:sldId id="299" r:id="rId23"/>
    <p:sldId id="268" r:id="rId24"/>
    <p:sldId id="300" r:id="rId25"/>
    <p:sldId id="269" r:id="rId26"/>
    <p:sldId id="301" r:id="rId27"/>
    <p:sldId id="270" r:id="rId28"/>
    <p:sldId id="302" r:id="rId29"/>
    <p:sldId id="271" r:id="rId30"/>
    <p:sldId id="303" r:id="rId31"/>
    <p:sldId id="272" r:id="rId32"/>
    <p:sldId id="304" r:id="rId33"/>
    <p:sldId id="273" r:id="rId34"/>
    <p:sldId id="305" r:id="rId35"/>
    <p:sldId id="274" r:id="rId36"/>
    <p:sldId id="306" r:id="rId37"/>
    <p:sldId id="275" r:id="rId38"/>
    <p:sldId id="307" r:id="rId39"/>
    <p:sldId id="276" r:id="rId40"/>
    <p:sldId id="308" r:id="rId41"/>
    <p:sldId id="277" r:id="rId42"/>
    <p:sldId id="309" r:id="rId43"/>
    <p:sldId id="278" r:id="rId44"/>
    <p:sldId id="310" r:id="rId45"/>
    <p:sldId id="279" r:id="rId46"/>
    <p:sldId id="311" r:id="rId47"/>
    <p:sldId id="280" r:id="rId48"/>
    <p:sldId id="312" r:id="rId49"/>
    <p:sldId id="281" r:id="rId50"/>
    <p:sldId id="313" r:id="rId51"/>
    <p:sldId id="282" r:id="rId52"/>
    <p:sldId id="314" r:id="rId53"/>
    <p:sldId id="283" r:id="rId54"/>
    <p:sldId id="315" r:id="rId55"/>
    <p:sldId id="289" r:id="rId56"/>
    <p:sldId id="290" r:id="rId57"/>
    <p:sldId id="316" r:id="rId58"/>
    <p:sldId id="319" r:id="rId59"/>
  </p:sldIdLst>
  <p:sldSz cx="9144000" cy="6858000" type="screen4x3"/>
  <p:notesSz cx="6858000" cy="9199563"/>
  <p:defaultTextStyle>
    <a:defPPr>
      <a:defRPr lang="en-US"/>
    </a:defPPr>
    <a:lvl1pPr algn="ctr" rtl="0" eaLnBrk="0" fontAlgn="base" hangingPunct="0">
      <a:spcBef>
        <a:spcPct val="0"/>
      </a:spcBef>
      <a:spcAft>
        <a:spcPct val="0"/>
      </a:spcAft>
      <a:defRPr sz="2400" b="1" kern="1200">
        <a:solidFill>
          <a:srgbClr val="FF9933"/>
        </a:solidFill>
        <a:latin typeface="Times New Roman" panose="02020603050405020304" pitchFamily="18" charset="0"/>
        <a:ea typeface="+mn-ea"/>
        <a:cs typeface="+mn-cs"/>
      </a:defRPr>
    </a:lvl1pPr>
    <a:lvl2pPr marL="457200" algn="ctr" rtl="0" eaLnBrk="0" fontAlgn="base" hangingPunct="0">
      <a:spcBef>
        <a:spcPct val="0"/>
      </a:spcBef>
      <a:spcAft>
        <a:spcPct val="0"/>
      </a:spcAft>
      <a:defRPr sz="2400" b="1" kern="1200">
        <a:solidFill>
          <a:srgbClr val="FF9933"/>
        </a:solidFill>
        <a:latin typeface="Times New Roman" panose="02020603050405020304" pitchFamily="18" charset="0"/>
        <a:ea typeface="+mn-ea"/>
        <a:cs typeface="+mn-cs"/>
      </a:defRPr>
    </a:lvl2pPr>
    <a:lvl3pPr marL="914400" algn="ctr" rtl="0" eaLnBrk="0" fontAlgn="base" hangingPunct="0">
      <a:spcBef>
        <a:spcPct val="0"/>
      </a:spcBef>
      <a:spcAft>
        <a:spcPct val="0"/>
      </a:spcAft>
      <a:defRPr sz="2400" b="1" kern="1200">
        <a:solidFill>
          <a:srgbClr val="FF9933"/>
        </a:solidFill>
        <a:latin typeface="Times New Roman" panose="02020603050405020304" pitchFamily="18" charset="0"/>
        <a:ea typeface="+mn-ea"/>
        <a:cs typeface="+mn-cs"/>
      </a:defRPr>
    </a:lvl3pPr>
    <a:lvl4pPr marL="1371600" algn="ctr" rtl="0" eaLnBrk="0" fontAlgn="base" hangingPunct="0">
      <a:spcBef>
        <a:spcPct val="0"/>
      </a:spcBef>
      <a:spcAft>
        <a:spcPct val="0"/>
      </a:spcAft>
      <a:defRPr sz="2400" b="1" kern="1200">
        <a:solidFill>
          <a:srgbClr val="FF9933"/>
        </a:solidFill>
        <a:latin typeface="Times New Roman" panose="02020603050405020304" pitchFamily="18" charset="0"/>
        <a:ea typeface="+mn-ea"/>
        <a:cs typeface="+mn-cs"/>
      </a:defRPr>
    </a:lvl4pPr>
    <a:lvl5pPr marL="1828800" algn="ctr" rtl="0" eaLnBrk="0" fontAlgn="base" hangingPunct="0">
      <a:spcBef>
        <a:spcPct val="0"/>
      </a:spcBef>
      <a:spcAft>
        <a:spcPct val="0"/>
      </a:spcAft>
      <a:defRPr sz="2400" b="1" kern="1200">
        <a:solidFill>
          <a:srgbClr val="FF9933"/>
        </a:solidFill>
        <a:latin typeface="Times New Roman" panose="02020603050405020304" pitchFamily="18" charset="0"/>
        <a:ea typeface="+mn-ea"/>
        <a:cs typeface="+mn-cs"/>
      </a:defRPr>
    </a:lvl5pPr>
    <a:lvl6pPr marL="2286000" algn="l" defTabSz="914400" rtl="0" eaLnBrk="1" latinLnBrk="0" hangingPunct="1">
      <a:defRPr sz="2400" b="1" kern="1200">
        <a:solidFill>
          <a:srgbClr val="FF9933"/>
        </a:solidFill>
        <a:latin typeface="Times New Roman" panose="02020603050405020304" pitchFamily="18" charset="0"/>
        <a:ea typeface="+mn-ea"/>
        <a:cs typeface="+mn-cs"/>
      </a:defRPr>
    </a:lvl6pPr>
    <a:lvl7pPr marL="2743200" algn="l" defTabSz="914400" rtl="0" eaLnBrk="1" latinLnBrk="0" hangingPunct="1">
      <a:defRPr sz="2400" b="1" kern="1200">
        <a:solidFill>
          <a:srgbClr val="FF9933"/>
        </a:solidFill>
        <a:latin typeface="Times New Roman" panose="02020603050405020304" pitchFamily="18" charset="0"/>
        <a:ea typeface="+mn-ea"/>
        <a:cs typeface="+mn-cs"/>
      </a:defRPr>
    </a:lvl7pPr>
    <a:lvl8pPr marL="3200400" algn="l" defTabSz="914400" rtl="0" eaLnBrk="1" latinLnBrk="0" hangingPunct="1">
      <a:defRPr sz="2400" b="1" kern="1200">
        <a:solidFill>
          <a:srgbClr val="FF9933"/>
        </a:solidFill>
        <a:latin typeface="Times New Roman" panose="02020603050405020304" pitchFamily="18" charset="0"/>
        <a:ea typeface="+mn-ea"/>
        <a:cs typeface="+mn-cs"/>
      </a:defRPr>
    </a:lvl8pPr>
    <a:lvl9pPr marL="3657600" algn="l" defTabSz="914400" rtl="0" eaLnBrk="1" latinLnBrk="0" hangingPunct="1">
      <a:defRPr sz="2400" b="1" kern="1200">
        <a:solidFill>
          <a:srgbClr val="FF9933"/>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97">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22" autoAdjust="0"/>
  </p:normalViewPr>
  <p:slideViewPr>
    <p:cSldViewPr>
      <p:cViewPr varScale="1">
        <p:scale>
          <a:sx n="129" d="100"/>
          <a:sy n="129" d="100"/>
        </p:scale>
        <p:origin x="306"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7" d="100"/>
          <a:sy n="37" d="100"/>
        </p:scale>
        <p:origin x="-1458" y="-84"/>
      </p:cViewPr>
      <p:guideLst>
        <p:guide orient="horz" pos="2897"/>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8FC12035-305D-4B76-B6E8-870C5D569E45}"/>
              </a:ext>
            </a:extLst>
          </p:cNvPr>
          <p:cNvSpPr>
            <a:spLocks noGrp="1" noChangeArrowheads="1"/>
          </p:cNvSpPr>
          <p:nvPr>
            <p:ph type="hdr" sz="quarter"/>
          </p:nvPr>
        </p:nvSpPr>
        <p:spPr bwMode="auto">
          <a:xfrm>
            <a:off x="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68611" name="Rectangle 3">
            <a:extLst>
              <a:ext uri="{FF2B5EF4-FFF2-40B4-BE49-F238E27FC236}">
                <a16:creationId xmlns:a16="http://schemas.microsoft.com/office/drawing/2014/main" id="{C76F16E1-8D8C-BF3D-ADB5-B0FE5E1BF7F1}"/>
              </a:ext>
            </a:extLst>
          </p:cNvPr>
          <p:cNvSpPr>
            <a:spLocks noGrp="1" noChangeArrowheads="1"/>
          </p:cNvSpPr>
          <p:nvPr>
            <p:ph type="dt" sz="quarter" idx="1"/>
          </p:nvPr>
        </p:nvSpPr>
        <p:spPr bwMode="auto">
          <a:xfrm>
            <a:off x="388620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68612" name="Rectangle 4">
            <a:extLst>
              <a:ext uri="{FF2B5EF4-FFF2-40B4-BE49-F238E27FC236}">
                <a16:creationId xmlns:a16="http://schemas.microsoft.com/office/drawing/2014/main" id="{3E92C79F-BE1A-1A33-ED9D-F8F71E2D5A27}"/>
              </a:ext>
            </a:extLst>
          </p:cNvPr>
          <p:cNvSpPr>
            <a:spLocks noGrp="1" noChangeArrowheads="1"/>
          </p:cNvSpPr>
          <p:nvPr>
            <p:ph type="ftr" sz="quarter" idx="2"/>
          </p:nvPr>
        </p:nvSpPr>
        <p:spPr bwMode="auto">
          <a:xfrm>
            <a:off x="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68613" name="Rectangle 5">
            <a:extLst>
              <a:ext uri="{FF2B5EF4-FFF2-40B4-BE49-F238E27FC236}">
                <a16:creationId xmlns:a16="http://schemas.microsoft.com/office/drawing/2014/main" id="{85FD0267-21A0-EB66-FB3B-D5F5906F22ED}"/>
              </a:ext>
            </a:extLst>
          </p:cNvPr>
          <p:cNvSpPr>
            <a:spLocks noGrp="1" noChangeArrowheads="1"/>
          </p:cNvSpPr>
          <p:nvPr>
            <p:ph type="sldNum" sz="quarter" idx="3"/>
          </p:nvPr>
        </p:nvSpPr>
        <p:spPr bwMode="auto">
          <a:xfrm>
            <a:off x="388620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CE479DC-3EFE-42DE-ABCE-C4FAC6B08B53}"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04220BA2-88DD-EF96-DB1D-FCFF035A700C}"/>
              </a:ext>
            </a:extLst>
          </p:cNvPr>
          <p:cNvSpPr>
            <a:spLocks noGrp="1" noChangeArrowheads="1"/>
          </p:cNvSpPr>
          <p:nvPr>
            <p:ph type="hdr" sz="quarter"/>
          </p:nvPr>
        </p:nvSpPr>
        <p:spPr bwMode="auto">
          <a:xfrm>
            <a:off x="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b="0">
                <a:solidFill>
                  <a:schemeClr val="tx1"/>
                </a:solidFill>
              </a:defRPr>
            </a:lvl1pPr>
          </a:lstStyle>
          <a:p>
            <a:endParaRPr lang="en-US" altLang="en-US"/>
          </a:p>
        </p:txBody>
      </p:sp>
      <p:sp>
        <p:nvSpPr>
          <p:cNvPr id="11267" name="Rectangle 3">
            <a:extLst>
              <a:ext uri="{FF2B5EF4-FFF2-40B4-BE49-F238E27FC236}">
                <a16:creationId xmlns:a16="http://schemas.microsoft.com/office/drawing/2014/main" id="{391FB16C-E524-4854-5010-37BF783F14D5}"/>
              </a:ext>
            </a:extLst>
          </p:cNvPr>
          <p:cNvSpPr>
            <a:spLocks noGrp="1" noChangeArrowheads="1"/>
          </p:cNvSpPr>
          <p:nvPr>
            <p:ph type="dt" idx="1"/>
          </p:nvPr>
        </p:nvSpPr>
        <p:spPr bwMode="auto">
          <a:xfrm>
            <a:off x="388620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en-US" altLang="en-US"/>
          </a:p>
        </p:txBody>
      </p:sp>
      <p:sp>
        <p:nvSpPr>
          <p:cNvPr id="11268" name="Rectangle 4">
            <a:extLst>
              <a:ext uri="{FF2B5EF4-FFF2-40B4-BE49-F238E27FC236}">
                <a16:creationId xmlns:a16="http://schemas.microsoft.com/office/drawing/2014/main" id="{7A8CBD5C-D91A-69E1-8015-7115162A1C20}"/>
              </a:ext>
            </a:extLst>
          </p:cNvPr>
          <p:cNvSpPr>
            <a:spLocks noChangeArrowheads="1" noTextEdit="1"/>
          </p:cNvSpPr>
          <p:nvPr>
            <p:ph type="sldImg" idx="2"/>
          </p:nvPr>
        </p:nvSpPr>
        <p:spPr bwMode="auto">
          <a:xfrm>
            <a:off x="1130300" y="690563"/>
            <a:ext cx="4598988" cy="344963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a:extLst>
              <a:ext uri="{FF2B5EF4-FFF2-40B4-BE49-F238E27FC236}">
                <a16:creationId xmlns:a16="http://schemas.microsoft.com/office/drawing/2014/main" id="{C6AE390F-BE6B-FE25-8552-D7C3CC879E78}"/>
              </a:ext>
            </a:extLst>
          </p:cNvPr>
          <p:cNvSpPr>
            <a:spLocks noGrp="1" noChangeArrowheads="1"/>
          </p:cNvSpPr>
          <p:nvPr>
            <p:ph type="body" sz="quarter" idx="3"/>
          </p:nvPr>
        </p:nvSpPr>
        <p:spPr bwMode="auto">
          <a:xfrm>
            <a:off x="914400" y="4370388"/>
            <a:ext cx="5029200" cy="4138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270" name="Rectangle 6">
            <a:extLst>
              <a:ext uri="{FF2B5EF4-FFF2-40B4-BE49-F238E27FC236}">
                <a16:creationId xmlns:a16="http://schemas.microsoft.com/office/drawing/2014/main" id="{F26FE2F0-F28B-EA8E-4822-189435E97921}"/>
              </a:ext>
            </a:extLst>
          </p:cNvPr>
          <p:cNvSpPr>
            <a:spLocks noGrp="1" noChangeArrowheads="1"/>
          </p:cNvSpPr>
          <p:nvPr>
            <p:ph type="ftr" sz="quarter" idx="4"/>
          </p:nvPr>
        </p:nvSpPr>
        <p:spPr bwMode="auto">
          <a:xfrm>
            <a:off x="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b="0">
                <a:solidFill>
                  <a:schemeClr val="tx1"/>
                </a:solidFill>
              </a:defRPr>
            </a:lvl1pPr>
          </a:lstStyle>
          <a:p>
            <a:endParaRPr lang="en-US" altLang="en-US"/>
          </a:p>
        </p:txBody>
      </p:sp>
      <p:sp>
        <p:nvSpPr>
          <p:cNvPr id="11271" name="Rectangle 7">
            <a:extLst>
              <a:ext uri="{FF2B5EF4-FFF2-40B4-BE49-F238E27FC236}">
                <a16:creationId xmlns:a16="http://schemas.microsoft.com/office/drawing/2014/main" id="{F0E8319C-D462-D48F-806D-8E7A474F9622}"/>
              </a:ext>
            </a:extLst>
          </p:cNvPr>
          <p:cNvSpPr>
            <a:spLocks noGrp="1" noChangeArrowheads="1"/>
          </p:cNvSpPr>
          <p:nvPr>
            <p:ph type="sldNum" sz="quarter" idx="5"/>
          </p:nvPr>
        </p:nvSpPr>
        <p:spPr bwMode="auto">
          <a:xfrm>
            <a:off x="388620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8E2D967A-001C-4BFF-9831-AAF25F0DD3B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2BE6793-54F6-5EBA-4E17-E81FBD8699A5}"/>
              </a:ext>
            </a:extLst>
          </p:cNvPr>
          <p:cNvSpPr>
            <a:spLocks noGrp="1" noChangeArrowheads="1"/>
          </p:cNvSpPr>
          <p:nvPr>
            <p:ph type="sldNum" sz="quarter" idx="5"/>
          </p:nvPr>
        </p:nvSpPr>
        <p:spPr>
          <a:ln/>
        </p:spPr>
        <p:txBody>
          <a:bodyPr/>
          <a:lstStyle/>
          <a:p>
            <a:fld id="{C9AB4007-AB3A-416F-A49E-47F6B74E4BD1}" type="slidenum">
              <a:rPr lang="en-US" altLang="en-US"/>
              <a:pPr/>
              <a:t>1</a:t>
            </a:fld>
            <a:endParaRPr lang="en-US" altLang="en-US"/>
          </a:p>
        </p:txBody>
      </p:sp>
      <p:sp>
        <p:nvSpPr>
          <p:cNvPr id="75778" name="Rectangle 2">
            <a:extLst>
              <a:ext uri="{FF2B5EF4-FFF2-40B4-BE49-F238E27FC236}">
                <a16:creationId xmlns:a16="http://schemas.microsoft.com/office/drawing/2014/main" id="{31E7B6F2-52AE-B315-8EE6-25E2F93814BB}"/>
              </a:ext>
            </a:extLst>
          </p:cNvPr>
          <p:cNvSpPr>
            <a:spLocks noChangeArrowheads="1" noTextEdit="1"/>
          </p:cNvSpPr>
          <p:nvPr>
            <p:ph type="sldImg"/>
          </p:nvPr>
        </p:nvSpPr>
        <p:spPr>
          <a:ln/>
        </p:spPr>
      </p:sp>
      <p:sp>
        <p:nvSpPr>
          <p:cNvPr id="75779" name="Rectangle 3">
            <a:extLst>
              <a:ext uri="{FF2B5EF4-FFF2-40B4-BE49-F238E27FC236}">
                <a16:creationId xmlns:a16="http://schemas.microsoft.com/office/drawing/2014/main" id="{65A9D026-D725-DD39-F274-A78B898F31B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7AB1935-CB0A-227B-354F-D261C9B8D4B9}"/>
              </a:ext>
            </a:extLst>
          </p:cNvPr>
          <p:cNvSpPr>
            <a:spLocks noGrp="1" noChangeArrowheads="1"/>
          </p:cNvSpPr>
          <p:nvPr>
            <p:ph type="sldNum" sz="quarter" idx="5"/>
          </p:nvPr>
        </p:nvSpPr>
        <p:spPr>
          <a:ln/>
        </p:spPr>
        <p:txBody>
          <a:bodyPr/>
          <a:lstStyle/>
          <a:p>
            <a:fld id="{06FE59F7-0967-45B6-A42C-3892CADDC69C}" type="slidenum">
              <a:rPr lang="en-US" altLang="en-US"/>
              <a:pPr/>
              <a:t>10</a:t>
            </a:fld>
            <a:endParaRPr lang="en-US" altLang="en-US"/>
          </a:p>
        </p:txBody>
      </p:sp>
      <p:sp>
        <p:nvSpPr>
          <p:cNvPr id="83970" name="Rectangle 2">
            <a:extLst>
              <a:ext uri="{FF2B5EF4-FFF2-40B4-BE49-F238E27FC236}">
                <a16:creationId xmlns:a16="http://schemas.microsoft.com/office/drawing/2014/main" id="{63374682-6207-F02B-60DA-45BCDE396A3F}"/>
              </a:ext>
            </a:extLst>
          </p:cNvPr>
          <p:cNvSpPr>
            <a:spLocks noChangeArrowheads="1" noTextEdit="1"/>
          </p:cNvSpPr>
          <p:nvPr>
            <p:ph type="sldImg"/>
          </p:nvPr>
        </p:nvSpPr>
        <p:spPr>
          <a:ln/>
        </p:spPr>
      </p:sp>
      <p:sp>
        <p:nvSpPr>
          <p:cNvPr id="83971" name="Rectangle 3">
            <a:extLst>
              <a:ext uri="{FF2B5EF4-FFF2-40B4-BE49-F238E27FC236}">
                <a16:creationId xmlns:a16="http://schemas.microsoft.com/office/drawing/2014/main" id="{E83EFAD1-5566-F2A6-4CC6-E52A68843C8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3C22E5E-DF78-CF48-52BF-5010C9DB7DB7}"/>
              </a:ext>
            </a:extLst>
          </p:cNvPr>
          <p:cNvSpPr>
            <a:spLocks noGrp="1" noChangeArrowheads="1"/>
          </p:cNvSpPr>
          <p:nvPr>
            <p:ph type="sldNum" sz="quarter" idx="5"/>
          </p:nvPr>
        </p:nvSpPr>
        <p:spPr>
          <a:ln/>
        </p:spPr>
        <p:txBody>
          <a:bodyPr/>
          <a:lstStyle/>
          <a:p>
            <a:fld id="{D5FFC3C0-CB15-43B0-9EFF-ABD48E03D125}" type="slidenum">
              <a:rPr lang="en-US" altLang="en-US"/>
              <a:pPr/>
              <a:t>11</a:t>
            </a:fld>
            <a:endParaRPr lang="en-US" altLang="en-US"/>
          </a:p>
        </p:txBody>
      </p:sp>
      <p:sp>
        <p:nvSpPr>
          <p:cNvPr id="84994" name="Rectangle 2">
            <a:extLst>
              <a:ext uri="{FF2B5EF4-FFF2-40B4-BE49-F238E27FC236}">
                <a16:creationId xmlns:a16="http://schemas.microsoft.com/office/drawing/2014/main" id="{2D8EC063-0095-F3FE-FC41-763A5C02B8D1}"/>
              </a:ext>
            </a:extLst>
          </p:cNvPr>
          <p:cNvSpPr>
            <a:spLocks noChangeArrowheads="1" noTextEdit="1"/>
          </p:cNvSpPr>
          <p:nvPr>
            <p:ph type="sldImg"/>
          </p:nvPr>
        </p:nvSpPr>
        <p:spPr>
          <a:ln/>
        </p:spPr>
      </p:sp>
      <p:sp>
        <p:nvSpPr>
          <p:cNvPr id="84995" name="Rectangle 3">
            <a:extLst>
              <a:ext uri="{FF2B5EF4-FFF2-40B4-BE49-F238E27FC236}">
                <a16:creationId xmlns:a16="http://schemas.microsoft.com/office/drawing/2014/main" id="{377AB9EF-D6AD-C562-E9CC-56CEE1745DC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EB84ABF-1E1C-6918-CBA8-FEAAA9B280E0}"/>
              </a:ext>
            </a:extLst>
          </p:cNvPr>
          <p:cNvSpPr>
            <a:spLocks noGrp="1" noChangeArrowheads="1"/>
          </p:cNvSpPr>
          <p:nvPr>
            <p:ph type="sldNum" sz="quarter" idx="5"/>
          </p:nvPr>
        </p:nvSpPr>
        <p:spPr>
          <a:ln/>
        </p:spPr>
        <p:txBody>
          <a:bodyPr/>
          <a:lstStyle/>
          <a:p>
            <a:fld id="{4D081679-A539-43B0-B7B6-2E2D6EF226E7}" type="slidenum">
              <a:rPr lang="en-US" altLang="en-US"/>
              <a:pPr/>
              <a:t>12</a:t>
            </a:fld>
            <a:endParaRPr lang="en-US" altLang="en-US"/>
          </a:p>
        </p:txBody>
      </p:sp>
      <p:sp>
        <p:nvSpPr>
          <p:cNvPr id="86018" name="Rectangle 2">
            <a:extLst>
              <a:ext uri="{FF2B5EF4-FFF2-40B4-BE49-F238E27FC236}">
                <a16:creationId xmlns:a16="http://schemas.microsoft.com/office/drawing/2014/main" id="{1EE88C69-ED5C-6458-104A-4B1277738057}"/>
              </a:ext>
            </a:extLst>
          </p:cNvPr>
          <p:cNvSpPr>
            <a:spLocks noChangeArrowheads="1" noTextEdit="1"/>
          </p:cNvSpPr>
          <p:nvPr>
            <p:ph type="sldImg"/>
          </p:nvPr>
        </p:nvSpPr>
        <p:spPr>
          <a:ln/>
        </p:spPr>
      </p:sp>
      <p:sp>
        <p:nvSpPr>
          <p:cNvPr id="86019" name="Rectangle 3">
            <a:extLst>
              <a:ext uri="{FF2B5EF4-FFF2-40B4-BE49-F238E27FC236}">
                <a16:creationId xmlns:a16="http://schemas.microsoft.com/office/drawing/2014/main" id="{D4D38F13-514F-343A-3C02-FD23AB8116C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32B78A1-F00B-4249-DA88-825614D96DE8}"/>
              </a:ext>
            </a:extLst>
          </p:cNvPr>
          <p:cNvSpPr>
            <a:spLocks noGrp="1" noChangeArrowheads="1"/>
          </p:cNvSpPr>
          <p:nvPr>
            <p:ph type="sldNum" sz="quarter" idx="5"/>
          </p:nvPr>
        </p:nvSpPr>
        <p:spPr>
          <a:ln/>
        </p:spPr>
        <p:txBody>
          <a:bodyPr/>
          <a:lstStyle/>
          <a:p>
            <a:fld id="{208C0140-8C85-4AAD-B796-81C27FEE22AA}" type="slidenum">
              <a:rPr lang="en-US" altLang="en-US"/>
              <a:pPr/>
              <a:t>13</a:t>
            </a:fld>
            <a:endParaRPr lang="en-US" altLang="en-US"/>
          </a:p>
        </p:txBody>
      </p:sp>
      <p:sp>
        <p:nvSpPr>
          <p:cNvPr id="87042" name="Rectangle 2">
            <a:extLst>
              <a:ext uri="{FF2B5EF4-FFF2-40B4-BE49-F238E27FC236}">
                <a16:creationId xmlns:a16="http://schemas.microsoft.com/office/drawing/2014/main" id="{48B37224-541F-B649-1A01-0144F2DF920C}"/>
              </a:ext>
            </a:extLst>
          </p:cNvPr>
          <p:cNvSpPr>
            <a:spLocks noChangeArrowheads="1" noTextEdit="1"/>
          </p:cNvSpPr>
          <p:nvPr>
            <p:ph type="sldImg"/>
          </p:nvPr>
        </p:nvSpPr>
        <p:spPr>
          <a:ln/>
        </p:spPr>
      </p:sp>
      <p:sp>
        <p:nvSpPr>
          <p:cNvPr id="87043" name="Rectangle 3">
            <a:extLst>
              <a:ext uri="{FF2B5EF4-FFF2-40B4-BE49-F238E27FC236}">
                <a16:creationId xmlns:a16="http://schemas.microsoft.com/office/drawing/2014/main" id="{90198550-1CFE-2954-27C3-5484D0445F8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0946221-7A35-E334-2AEB-B6DB44F51EFF}"/>
              </a:ext>
            </a:extLst>
          </p:cNvPr>
          <p:cNvSpPr>
            <a:spLocks noGrp="1" noChangeArrowheads="1"/>
          </p:cNvSpPr>
          <p:nvPr>
            <p:ph type="sldNum" sz="quarter" idx="5"/>
          </p:nvPr>
        </p:nvSpPr>
        <p:spPr>
          <a:ln/>
        </p:spPr>
        <p:txBody>
          <a:bodyPr/>
          <a:lstStyle/>
          <a:p>
            <a:fld id="{AE4B72D3-F59C-4D95-B4D5-605D35F969FB}" type="slidenum">
              <a:rPr lang="en-US" altLang="en-US"/>
              <a:pPr/>
              <a:t>14</a:t>
            </a:fld>
            <a:endParaRPr lang="en-US" altLang="en-US"/>
          </a:p>
        </p:txBody>
      </p:sp>
      <p:sp>
        <p:nvSpPr>
          <p:cNvPr id="88066" name="Rectangle 2">
            <a:extLst>
              <a:ext uri="{FF2B5EF4-FFF2-40B4-BE49-F238E27FC236}">
                <a16:creationId xmlns:a16="http://schemas.microsoft.com/office/drawing/2014/main" id="{E1F04AED-30D4-0881-909A-CF8221DAA3B3}"/>
              </a:ext>
            </a:extLst>
          </p:cNvPr>
          <p:cNvSpPr>
            <a:spLocks noChangeArrowheads="1" noTextEdit="1"/>
          </p:cNvSpPr>
          <p:nvPr>
            <p:ph type="sldImg"/>
          </p:nvPr>
        </p:nvSpPr>
        <p:spPr>
          <a:ln/>
        </p:spPr>
      </p:sp>
      <p:sp>
        <p:nvSpPr>
          <p:cNvPr id="88067" name="Rectangle 3">
            <a:extLst>
              <a:ext uri="{FF2B5EF4-FFF2-40B4-BE49-F238E27FC236}">
                <a16:creationId xmlns:a16="http://schemas.microsoft.com/office/drawing/2014/main" id="{66029DF5-1E75-D360-36FC-D2CB48238E1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EE752F4-A000-4BA4-EE4A-F012DDD21698}"/>
              </a:ext>
            </a:extLst>
          </p:cNvPr>
          <p:cNvSpPr>
            <a:spLocks noGrp="1" noChangeArrowheads="1"/>
          </p:cNvSpPr>
          <p:nvPr>
            <p:ph type="sldNum" sz="quarter" idx="5"/>
          </p:nvPr>
        </p:nvSpPr>
        <p:spPr>
          <a:ln/>
        </p:spPr>
        <p:txBody>
          <a:bodyPr/>
          <a:lstStyle/>
          <a:p>
            <a:fld id="{FF6A5EF4-5A81-404B-8A19-FD04A8C118FF}" type="slidenum">
              <a:rPr lang="en-US" altLang="en-US"/>
              <a:pPr/>
              <a:t>15</a:t>
            </a:fld>
            <a:endParaRPr lang="en-US" altLang="en-US"/>
          </a:p>
        </p:txBody>
      </p:sp>
      <p:sp>
        <p:nvSpPr>
          <p:cNvPr id="89090" name="Rectangle 2">
            <a:extLst>
              <a:ext uri="{FF2B5EF4-FFF2-40B4-BE49-F238E27FC236}">
                <a16:creationId xmlns:a16="http://schemas.microsoft.com/office/drawing/2014/main" id="{1893AF58-F3A4-F507-CFEF-5184A73EAC28}"/>
              </a:ext>
            </a:extLst>
          </p:cNvPr>
          <p:cNvSpPr>
            <a:spLocks noChangeArrowheads="1" noTextEdit="1"/>
          </p:cNvSpPr>
          <p:nvPr>
            <p:ph type="sldImg"/>
          </p:nvPr>
        </p:nvSpPr>
        <p:spPr>
          <a:ln/>
        </p:spPr>
      </p:sp>
      <p:sp>
        <p:nvSpPr>
          <p:cNvPr id="89091" name="Rectangle 3">
            <a:extLst>
              <a:ext uri="{FF2B5EF4-FFF2-40B4-BE49-F238E27FC236}">
                <a16:creationId xmlns:a16="http://schemas.microsoft.com/office/drawing/2014/main" id="{D31F4520-A399-EC18-DFC3-F134FF9A77D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DD41D46-AEF2-3034-E097-30696BC4D0A8}"/>
              </a:ext>
            </a:extLst>
          </p:cNvPr>
          <p:cNvSpPr>
            <a:spLocks noGrp="1" noChangeArrowheads="1"/>
          </p:cNvSpPr>
          <p:nvPr>
            <p:ph type="sldNum" sz="quarter" idx="5"/>
          </p:nvPr>
        </p:nvSpPr>
        <p:spPr>
          <a:ln/>
        </p:spPr>
        <p:txBody>
          <a:bodyPr/>
          <a:lstStyle/>
          <a:p>
            <a:fld id="{2237F0E8-84FB-42B2-AC2D-FBE5A2B981A7}" type="slidenum">
              <a:rPr lang="en-US" altLang="en-US"/>
              <a:pPr/>
              <a:t>16</a:t>
            </a:fld>
            <a:endParaRPr lang="en-US" altLang="en-US"/>
          </a:p>
        </p:txBody>
      </p:sp>
      <p:sp>
        <p:nvSpPr>
          <p:cNvPr id="90114" name="Rectangle 2">
            <a:extLst>
              <a:ext uri="{FF2B5EF4-FFF2-40B4-BE49-F238E27FC236}">
                <a16:creationId xmlns:a16="http://schemas.microsoft.com/office/drawing/2014/main" id="{82295C88-A0C4-7DA9-4DFD-6941F371362F}"/>
              </a:ext>
            </a:extLst>
          </p:cNvPr>
          <p:cNvSpPr>
            <a:spLocks noChangeArrowheads="1" noTextEdit="1"/>
          </p:cNvSpPr>
          <p:nvPr>
            <p:ph type="sldImg"/>
          </p:nvPr>
        </p:nvSpPr>
        <p:spPr>
          <a:ln/>
        </p:spPr>
      </p:sp>
      <p:sp>
        <p:nvSpPr>
          <p:cNvPr id="90115" name="Rectangle 3">
            <a:extLst>
              <a:ext uri="{FF2B5EF4-FFF2-40B4-BE49-F238E27FC236}">
                <a16:creationId xmlns:a16="http://schemas.microsoft.com/office/drawing/2014/main" id="{90A2B4BB-60DF-8434-C7A5-7B055FD2F52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0BAA2C4-073A-9211-DE89-1620F984796C}"/>
              </a:ext>
            </a:extLst>
          </p:cNvPr>
          <p:cNvSpPr>
            <a:spLocks noGrp="1" noChangeArrowheads="1"/>
          </p:cNvSpPr>
          <p:nvPr>
            <p:ph type="sldNum" sz="quarter" idx="5"/>
          </p:nvPr>
        </p:nvSpPr>
        <p:spPr>
          <a:ln/>
        </p:spPr>
        <p:txBody>
          <a:bodyPr/>
          <a:lstStyle/>
          <a:p>
            <a:fld id="{F060C9F6-8355-4987-8A23-20413DED8515}" type="slidenum">
              <a:rPr lang="en-US" altLang="en-US"/>
              <a:pPr/>
              <a:t>17</a:t>
            </a:fld>
            <a:endParaRPr lang="en-US" altLang="en-US"/>
          </a:p>
        </p:txBody>
      </p:sp>
      <p:sp>
        <p:nvSpPr>
          <p:cNvPr id="91138" name="Rectangle 2">
            <a:extLst>
              <a:ext uri="{FF2B5EF4-FFF2-40B4-BE49-F238E27FC236}">
                <a16:creationId xmlns:a16="http://schemas.microsoft.com/office/drawing/2014/main" id="{1AC712B5-00FB-1173-4E7A-800D6978D07B}"/>
              </a:ext>
            </a:extLst>
          </p:cNvPr>
          <p:cNvSpPr>
            <a:spLocks noChangeArrowheads="1" noTextEdit="1"/>
          </p:cNvSpPr>
          <p:nvPr>
            <p:ph type="sldImg"/>
          </p:nvPr>
        </p:nvSpPr>
        <p:spPr>
          <a:ln/>
        </p:spPr>
      </p:sp>
      <p:sp>
        <p:nvSpPr>
          <p:cNvPr id="91139" name="Rectangle 3">
            <a:extLst>
              <a:ext uri="{FF2B5EF4-FFF2-40B4-BE49-F238E27FC236}">
                <a16:creationId xmlns:a16="http://schemas.microsoft.com/office/drawing/2014/main" id="{862FBE39-5C5A-1CC7-F98B-B5DD5C65080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773380F-7A38-7220-41D5-8D20BB907876}"/>
              </a:ext>
            </a:extLst>
          </p:cNvPr>
          <p:cNvSpPr>
            <a:spLocks noGrp="1" noChangeArrowheads="1"/>
          </p:cNvSpPr>
          <p:nvPr>
            <p:ph type="sldNum" sz="quarter" idx="5"/>
          </p:nvPr>
        </p:nvSpPr>
        <p:spPr>
          <a:ln/>
        </p:spPr>
        <p:txBody>
          <a:bodyPr/>
          <a:lstStyle/>
          <a:p>
            <a:fld id="{8223F6A6-3E67-458C-B0A1-0796EF599EF8}" type="slidenum">
              <a:rPr lang="en-US" altLang="en-US"/>
              <a:pPr/>
              <a:t>18</a:t>
            </a:fld>
            <a:endParaRPr lang="en-US" altLang="en-US"/>
          </a:p>
        </p:txBody>
      </p:sp>
      <p:sp>
        <p:nvSpPr>
          <p:cNvPr id="92162" name="Rectangle 2">
            <a:extLst>
              <a:ext uri="{FF2B5EF4-FFF2-40B4-BE49-F238E27FC236}">
                <a16:creationId xmlns:a16="http://schemas.microsoft.com/office/drawing/2014/main" id="{16027F41-E26E-96E8-ACB0-037A89F73123}"/>
              </a:ext>
            </a:extLst>
          </p:cNvPr>
          <p:cNvSpPr>
            <a:spLocks noChangeArrowheads="1" noTextEdit="1"/>
          </p:cNvSpPr>
          <p:nvPr>
            <p:ph type="sldImg"/>
          </p:nvPr>
        </p:nvSpPr>
        <p:spPr>
          <a:ln/>
        </p:spPr>
      </p:sp>
      <p:sp>
        <p:nvSpPr>
          <p:cNvPr id="92163" name="Rectangle 3">
            <a:extLst>
              <a:ext uri="{FF2B5EF4-FFF2-40B4-BE49-F238E27FC236}">
                <a16:creationId xmlns:a16="http://schemas.microsoft.com/office/drawing/2014/main" id="{2A832C84-444D-FE0C-7653-D5B7F734651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BFBFDC4-FAA5-BD78-1C8E-1DD03EFB3EE4}"/>
              </a:ext>
            </a:extLst>
          </p:cNvPr>
          <p:cNvSpPr>
            <a:spLocks noGrp="1" noChangeArrowheads="1"/>
          </p:cNvSpPr>
          <p:nvPr>
            <p:ph type="sldNum" sz="quarter" idx="5"/>
          </p:nvPr>
        </p:nvSpPr>
        <p:spPr>
          <a:ln/>
        </p:spPr>
        <p:txBody>
          <a:bodyPr/>
          <a:lstStyle/>
          <a:p>
            <a:fld id="{C810F9E5-CAF3-45E0-9695-04A8EC98C7EF}" type="slidenum">
              <a:rPr lang="en-US" altLang="en-US"/>
              <a:pPr/>
              <a:t>19</a:t>
            </a:fld>
            <a:endParaRPr lang="en-US" altLang="en-US"/>
          </a:p>
        </p:txBody>
      </p:sp>
      <p:sp>
        <p:nvSpPr>
          <p:cNvPr id="93186" name="Rectangle 2">
            <a:extLst>
              <a:ext uri="{FF2B5EF4-FFF2-40B4-BE49-F238E27FC236}">
                <a16:creationId xmlns:a16="http://schemas.microsoft.com/office/drawing/2014/main" id="{5F14F289-6A04-CB05-C9EE-3AA790FB736C}"/>
              </a:ext>
            </a:extLst>
          </p:cNvPr>
          <p:cNvSpPr>
            <a:spLocks noChangeArrowheads="1" noTextEdit="1"/>
          </p:cNvSpPr>
          <p:nvPr>
            <p:ph type="sldImg"/>
          </p:nvPr>
        </p:nvSpPr>
        <p:spPr>
          <a:ln/>
        </p:spPr>
      </p:sp>
      <p:sp>
        <p:nvSpPr>
          <p:cNvPr id="93187" name="Rectangle 3">
            <a:extLst>
              <a:ext uri="{FF2B5EF4-FFF2-40B4-BE49-F238E27FC236}">
                <a16:creationId xmlns:a16="http://schemas.microsoft.com/office/drawing/2014/main" id="{2AD217C1-78B7-8AA9-121E-BE417C8DEA0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8452FA3-F083-F1EE-241B-C06D989950E7}"/>
              </a:ext>
            </a:extLst>
          </p:cNvPr>
          <p:cNvSpPr>
            <a:spLocks noGrp="1" noChangeArrowheads="1"/>
          </p:cNvSpPr>
          <p:nvPr>
            <p:ph type="sldNum" sz="quarter" idx="5"/>
          </p:nvPr>
        </p:nvSpPr>
        <p:spPr>
          <a:ln/>
        </p:spPr>
        <p:txBody>
          <a:bodyPr/>
          <a:lstStyle/>
          <a:p>
            <a:fld id="{28B41713-7D02-40FD-857F-52EFEF2305A0}" type="slidenum">
              <a:rPr lang="en-US" altLang="en-US"/>
              <a:pPr/>
              <a:t>2</a:t>
            </a:fld>
            <a:endParaRPr lang="en-US" altLang="en-US"/>
          </a:p>
        </p:txBody>
      </p:sp>
      <p:sp>
        <p:nvSpPr>
          <p:cNvPr id="76802" name="Rectangle 2">
            <a:extLst>
              <a:ext uri="{FF2B5EF4-FFF2-40B4-BE49-F238E27FC236}">
                <a16:creationId xmlns:a16="http://schemas.microsoft.com/office/drawing/2014/main" id="{F64A1D54-FC21-EB87-621D-3507315F7D78}"/>
              </a:ext>
            </a:extLst>
          </p:cNvPr>
          <p:cNvSpPr>
            <a:spLocks noChangeArrowheads="1" noTextEdit="1"/>
          </p:cNvSpPr>
          <p:nvPr>
            <p:ph type="sldImg"/>
          </p:nvPr>
        </p:nvSpPr>
        <p:spPr>
          <a:ln/>
        </p:spPr>
      </p:sp>
      <p:sp>
        <p:nvSpPr>
          <p:cNvPr id="76803" name="Rectangle 3">
            <a:extLst>
              <a:ext uri="{FF2B5EF4-FFF2-40B4-BE49-F238E27FC236}">
                <a16:creationId xmlns:a16="http://schemas.microsoft.com/office/drawing/2014/main" id="{53B0477B-1553-AA59-432A-5E3206FC9F3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F336CC9-8973-ED88-762E-9EE916C9B62E}"/>
              </a:ext>
            </a:extLst>
          </p:cNvPr>
          <p:cNvSpPr>
            <a:spLocks noGrp="1" noChangeArrowheads="1"/>
          </p:cNvSpPr>
          <p:nvPr>
            <p:ph type="sldNum" sz="quarter" idx="5"/>
          </p:nvPr>
        </p:nvSpPr>
        <p:spPr>
          <a:ln/>
        </p:spPr>
        <p:txBody>
          <a:bodyPr/>
          <a:lstStyle/>
          <a:p>
            <a:fld id="{1983590A-363B-457B-B6D7-3EF5B991B7FB}" type="slidenum">
              <a:rPr lang="en-US" altLang="en-US"/>
              <a:pPr/>
              <a:t>20</a:t>
            </a:fld>
            <a:endParaRPr lang="en-US" altLang="en-US"/>
          </a:p>
        </p:txBody>
      </p:sp>
      <p:sp>
        <p:nvSpPr>
          <p:cNvPr id="94210" name="Rectangle 2">
            <a:extLst>
              <a:ext uri="{FF2B5EF4-FFF2-40B4-BE49-F238E27FC236}">
                <a16:creationId xmlns:a16="http://schemas.microsoft.com/office/drawing/2014/main" id="{0635C12B-129C-D035-96CD-0CCE5A0E0E11}"/>
              </a:ext>
            </a:extLst>
          </p:cNvPr>
          <p:cNvSpPr>
            <a:spLocks noChangeArrowheads="1" noTextEdit="1"/>
          </p:cNvSpPr>
          <p:nvPr>
            <p:ph type="sldImg"/>
          </p:nvPr>
        </p:nvSpPr>
        <p:spPr>
          <a:ln/>
        </p:spPr>
      </p:sp>
      <p:sp>
        <p:nvSpPr>
          <p:cNvPr id="94211" name="Rectangle 3">
            <a:extLst>
              <a:ext uri="{FF2B5EF4-FFF2-40B4-BE49-F238E27FC236}">
                <a16:creationId xmlns:a16="http://schemas.microsoft.com/office/drawing/2014/main" id="{B0CA2CFF-1257-C1C7-1D4B-3FAF55171E4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85E89F9-205E-06DE-88FF-4FE072706059}"/>
              </a:ext>
            </a:extLst>
          </p:cNvPr>
          <p:cNvSpPr>
            <a:spLocks noGrp="1" noChangeArrowheads="1"/>
          </p:cNvSpPr>
          <p:nvPr>
            <p:ph type="sldNum" sz="quarter" idx="5"/>
          </p:nvPr>
        </p:nvSpPr>
        <p:spPr>
          <a:ln/>
        </p:spPr>
        <p:txBody>
          <a:bodyPr/>
          <a:lstStyle/>
          <a:p>
            <a:fld id="{6C264000-CBA9-4B13-90C0-BC0BF04C4568}" type="slidenum">
              <a:rPr lang="en-US" altLang="en-US"/>
              <a:pPr/>
              <a:t>21</a:t>
            </a:fld>
            <a:endParaRPr lang="en-US" altLang="en-US"/>
          </a:p>
        </p:txBody>
      </p:sp>
      <p:sp>
        <p:nvSpPr>
          <p:cNvPr id="95234" name="Rectangle 2">
            <a:extLst>
              <a:ext uri="{FF2B5EF4-FFF2-40B4-BE49-F238E27FC236}">
                <a16:creationId xmlns:a16="http://schemas.microsoft.com/office/drawing/2014/main" id="{1EAF66EC-EDC3-93F9-F01D-77826C575499}"/>
              </a:ext>
            </a:extLst>
          </p:cNvPr>
          <p:cNvSpPr>
            <a:spLocks noChangeArrowheads="1" noTextEdit="1"/>
          </p:cNvSpPr>
          <p:nvPr>
            <p:ph type="sldImg"/>
          </p:nvPr>
        </p:nvSpPr>
        <p:spPr>
          <a:ln/>
        </p:spPr>
      </p:sp>
      <p:sp>
        <p:nvSpPr>
          <p:cNvPr id="95235" name="Rectangle 3">
            <a:extLst>
              <a:ext uri="{FF2B5EF4-FFF2-40B4-BE49-F238E27FC236}">
                <a16:creationId xmlns:a16="http://schemas.microsoft.com/office/drawing/2014/main" id="{62607021-B1AE-60B0-B98E-BD531C50417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0C778F9-C596-B3C9-F1F7-E22479EC3915}"/>
              </a:ext>
            </a:extLst>
          </p:cNvPr>
          <p:cNvSpPr>
            <a:spLocks noGrp="1" noChangeArrowheads="1"/>
          </p:cNvSpPr>
          <p:nvPr>
            <p:ph type="sldNum" sz="quarter" idx="5"/>
          </p:nvPr>
        </p:nvSpPr>
        <p:spPr>
          <a:ln/>
        </p:spPr>
        <p:txBody>
          <a:bodyPr/>
          <a:lstStyle/>
          <a:p>
            <a:fld id="{D564EE8E-960F-4D7B-8A1D-CBAE6914D206}" type="slidenum">
              <a:rPr lang="en-US" altLang="en-US"/>
              <a:pPr/>
              <a:t>22</a:t>
            </a:fld>
            <a:endParaRPr lang="en-US" altLang="en-US"/>
          </a:p>
        </p:txBody>
      </p:sp>
      <p:sp>
        <p:nvSpPr>
          <p:cNvPr id="96258" name="Rectangle 2">
            <a:extLst>
              <a:ext uri="{FF2B5EF4-FFF2-40B4-BE49-F238E27FC236}">
                <a16:creationId xmlns:a16="http://schemas.microsoft.com/office/drawing/2014/main" id="{5DAA1DB6-E170-2019-9BFB-169595CC9490}"/>
              </a:ext>
            </a:extLst>
          </p:cNvPr>
          <p:cNvSpPr>
            <a:spLocks noChangeArrowheads="1" noTextEdit="1"/>
          </p:cNvSpPr>
          <p:nvPr>
            <p:ph type="sldImg"/>
          </p:nvPr>
        </p:nvSpPr>
        <p:spPr>
          <a:ln/>
        </p:spPr>
      </p:sp>
      <p:sp>
        <p:nvSpPr>
          <p:cNvPr id="96259" name="Rectangle 3">
            <a:extLst>
              <a:ext uri="{FF2B5EF4-FFF2-40B4-BE49-F238E27FC236}">
                <a16:creationId xmlns:a16="http://schemas.microsoft.com/office/drawing/2014/main" id="{99DA8B51-FA62-2141-122A-ACA432001D2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74A8D6D-C313-8898-92C1-06F71BBFB89C}"/>
              </a:ext>
            </a:extLst>
          </p:cNvPr>
          <p:cNvSpPr>
            <a:spLocks noGrp="1" noChangeArrowheads="1"/>
          </p:cNvSpPr>
          <p:nvPr>
            <p:ph type="sldNum" sz="quarter" idx="5"/>
          </p:nvPr>
        </p:nvSpPr>
        <p:spPr>
          <a:ln/>
        </p:spPr>
        <p:txBody>
          <a:bodyPr/>
          <a:lstStyle/>
          <a:p>
            <a:fld id="{24BF276D-ABEE-4998-A45A-CB66356828B7}" type="slidenum">
              <a:rPr lang="en-US" altLang="en-US"/>
              <a:pPr/>
              <a:t>23</a:t>
            </a:fld>
            <a:endParaRPr lang="en-US" altLang="en-US"/>
          </a:p>
        </p:txBody>
      </p:sp>
      <p:sp>
        <p:nvSpPr>
          <p:cNvPr id="97282" name="Rectangle 2">
            <a:extLst>
              <a:ext uri="{FF2B5EF4-FFF2-40B4-BE49-F238E27FC236}">
                <a16:creationId xmlns:a16="http://schemas.microsoft.com/office/drawing/2014/main" id="{B3FAA780-E89C-6DE7-26CE-0F367389FB69}"/>
              </a:ext>
            </a:extLst>
          </p:cNvPr>
          <p:cNvSpPr>
            <a:spLocks noChangeArrowheads="1" noTextEdit="1"/>
          </p:cNvSpPr>
          <p:nvPr>
            <p:ph type="sldImg"/>
          </p:nvPr>
        </p:nvSpPr>
        <p:spPr>
          <a:ln/>
        </p:spPr>
      </p:sp>
      <p:sp>
        <p:nvSpPr>
          <p:cNvPr id="97283" name="Rectangle 3">
            <a:extLst>
              <a:ext uri="{FF2B5EF4-FFF2-40B4-BE49-F238E27FC236}">
                <a16:creationId xmlns:a16="http://schemas.microsoft.com/office/drawing/2014/main" id="{6EC701C1-0F8A-08BF-FEFD-AD9FD5F0A73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9E0D589-84B0-282D-E031-8F574017A6E5}"/>
              </a:ext>
            </a:extLst>
          </p:cNvPr>
          <p:cNvSpPr>
            <a:spLocks noGrp="1" noChangeArrowheads="1"/>
          </p:cNvSpPr>
          <p:nvPr>
            <p:ph type="sldNum" sz="quarter" idx="5"/>
          </p:nvPr>
        </p:nvSpPr>
        <p:spPr>
          <a:ln/>
        </p:spPr>
        <p:txBody>
          <a:bodyPr/>
          <a:lstStyle/>
          <a:p>
            <a:fld id="{A1F06211-99DD-47EA-A7E4-506767CCBF0E}" type="slidenum">
              <a:rPr lang="en-US" altLang="en-US"/>
              <a:pPr/>
              <a:t>24</a:t>
            </a:fld>
            <a:endParaRPr lang="en-US" altLang="en-US"/>
          </a:p>
        </p:txBody>
      </p:sp>
      <p:sp>
        <p:nvSpPr>
          <p:cNvPr id="98306" name="Rectangle 2">
            <a:extLst>
              <a:ext uri="{FF2B5EF4-FFF2-40B4-BE49-F238E27FC236}">
                <a16:creationId xmlns:a16="http://schemas.microsoft.com/office/drawing/2014/main" id="{482C80C1-32A8-A7C2-468F-2614A709E83D}"/>
              </a:ext>
            </a:extLst>
          </p:cNvPr>
          <p:cNvSpPr>
            <a:spLocks noChangeArrowheads="1" noTextEdit="1"/>
          </p:cNvSpPr>
          <p:nvPr>
            <p:ph type="sldImg"/>
          </p:nvPr>
        </p:nvSpPr>
        <p:spPr>
          <a:ln/>
        </p:spPr>
      </p:sp>
      <p:sp>
        <p:nvSpPr>
          <p:cNvPr id="98307" name="Rectangle 3">
            <a:extLst>
              <a:ext uri="{FF2B5EF4-FFF2-40B4-BE49-F238E27FC236}">
                <a16:creationId xmlns:a16="http://schemas.microsoft.com/office/drawing/2014/main" id="{6C86D078-52C1-BCA4-DBF1-83C9D014B2A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C72E9DA-867D-7A7D-79F8-EBB13250B99D}"/>
              </a:ext>
            </a:extLst>
          </p:cNvPr>
          <p:cNvSpPr>
            <a:spLocks noGrp="1" noChangeArrowheads="1"/>
          </p:cNvSpPr>
          <p:nvPr>
            <p:ph type="sldNum" sz="quarter" idx="5"/>
          </p:nvPr>
        </p:nvSpPr>
        <p:spPr>
          <a:ln/>
        </p:spPr>
        <p:txBody>
          <a:bodyPr/>
          <a:lstStyle/>
          <a:p>
            <a:fld id="{9B02E89A-8F5D-4F3F-9F19-C685487A5F2E}" type="slidenum">
              <a:rPr lang="en-US" altLang="en-US"/>
              <a:pPr/>
              <a:t>25</a:t>
            </a:fld>
            <a:endParaRPr lang="en-US" altLang="en-US"/>
          </a:p>
        </p:txBody>
      </p:sp>
      <p:sp>
        <p:nvSpPr>
          <p:cNvPr id="99330" name="Rectangle 2">
            <a:extLst>
              <a:ext uri="{FF2B5EF4-FFF2-40B4-BE49-F238E27FC236}">
                <a16:creationId xmlns:a16="http://schemas.microsoft.com/office/drawing/2014/main" id="{9162B9C8-4972-6FAF-3C07-D2CBA1D89184}"/>
              </a:ext>
            </a:extLst>
          </p:cNvPr>
          <p:cNvSpPr>
            <a:spLocks noChangeArrowheads="1" noTextEdit="1"/>
          </p:cNvSpPr>
          <p:nvPr>
            <p:ph type="sldImg"/>
          </p:nvPr>
        </p:nvSpPr>
        <p:spPr>
          <a:ln/>
        </p:spPr>
      </p:sp>
      <p:sp>
        <p:nvSpPr>
          <p:cNvPr id="99331" name="Rectangle 3">
            <a:extLst>
              <a:ext uri="{FF2B5EF4-FFF2-40B4-BE49-F238E27FC236}">
                <a16:creationId xmlns:a16="http://schemas.microsoft.com/office/drawing/2014/main" id="{B27C21B4-4B8E-38DE-96D9-7F88E80E0C2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D7293BE-B66A-B302-D3E4-B5202255EB99}"/>
              </a:ext>
            </a:extLst>
          </p:cNvPr>
          <p:cNvSpPr>
            <a:spLocks noGrp="1" noChangeArrowheads="1"/>
          </p:cNvSpPr>
          <p:nvPr>
            <p:ph type="sldNum" sz="quarter" idx="5"/>
          </p:nvPr>
        </p:nvSpPr>
        <p:spPr>
          <a:ln/>
        </p:spPr>
        <p:txBody>
          <a:bodyPr/>
          <a:lstStyle/>
          <a:p>
            <a:fld id="{0A18452E-4BE4-469D-8536-4609701393FF}" type="slidenum">
              <a:rPr lang="en-US" altLang="en-US"/>
              <a:pPr/>
              <a:t>26</a:t>
            </a:fld>
            <a:endParaRPr lang="en-US" altLang="en-US"/>
          </a:p>
        </p:txBody>
      </p:sp>
      <p:sp>
        <p:nvSpPr>
          <p:cNvPr id="100354" name="Rectangle 2">
            <a:extLst>
              <a:ext uri="{FF2B5EF4-FFF2-40B4-BE49-F238E27FC236}">
                <a16:creationId xmlns:a16="http://schemas.microsoft.com/office/drawing/2014/main" id="{1FE2C64B-BEEF-B877-2786-3963AC4A23EB}"/>
              </a:ext>
            </a:extLst>
          </p:cNvPr>
          <p:cNvSpPr>
            <a:spLocks noChangeArrowheads="1" noTextEdit="1"/>
          </p:cNvSpPr>
          <p:nvPr>
            <p:ph type="sldImg"/>
          </p:nvPr>
        </p:nvSpPr>
        <p:spPr>
          <a:ln/>
        </p:spPr>
      </p:sp>
      <p:sp>
        <p:nvSpPr>
          <p:cNvPr id="100355" name="Rectangle 3">
            <a:extLst>
              <a:ext uri="{FF2B5EF4-FFF2-40B4-BE49-F238E27FC236}">
                <a16:creationId xmlns:a16="http://schemas.microsoft.com/office/drawing/2014/main" id="{A4280930-D6F7-5507-E6B9-FD1ABCDED9A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5FFF21E-4798-CAD0-95E7-06AC7204128D}"/>
              </a:ext>
            </a:extLst>
          </p:cNvPr>
          <p:cNvSpPr>
            <a:spLocks noGrp="1" noChangeArrowheads="1"/>
          </p:cNvSpPr>
          <p:nvPr>
            <p:ph type="sldNum" sz="quarter" idx="5"/>
          </p:nvPr>
        </p:nvSpPr>
        <p:spPr>
          <a:ln/>
        </p:spPr>
        <p:txBody>
          <a:bodyPr/>
          <a:lstStyle/>
          <a:p>
            <a:fld id="{4C547C09-36F3-4ADA-9356-574ECF091541}" type="slidenum">
              <a:rPr lang="en-US" altLang="en-US"/>
              <a:pPr/>
              <a:t>27</a:t>
            </a:fld>
            <a:endParaRPr lang="en-US" altLang="en-US"/>
          </a:p>
        </p:txBody>
      </p:sp>
      <p:sp>
        <p:nvSpPr>
          <p:cNvPr id="101378" name="Rectangle 2">
            <a:extLst>
              <a:ext uri="{FF2B5EF4-FFF2-40B4-BE49-F238E27FC236}">
                <a16:creationId xmlns:a16="http://schemas.microsoft.com/office/drawing/2014/main" id="{2B05E73C-B19E-0506-2D05-BC739EB2D434}"/>
              </a:ext>
            </a:extLst>
          </p:cNvPr>
          <p:cNvSpPr>
            <a:spLocks noChangeArrowheads="1" noTextEdit="1"/>
          </p:cNvSpPr>
          <p:nvPr>
            <p:ph type="sldImg"/>
          </p:nvPr>
        </p:nvSpPr>
        <p:spPr>
          <a:ln/>
        </p:spPr>
      </p:sp>
      <p:sp>
        <p:nvSpPr>
          <p:cNvPr id="101379" name="Rectangle 3">
            <a:extLst>
              <a:ext uri="{FF2B5EF4-FFF2-40B4-BE49-F238E27FC236}">
                <a16:creationId xmlns:a16="http://schemas.microsoft.com/office/drawing/2014/main" id="{D795399A-A0AC-E3B4-A2E6-8DC76E3FE25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3B50791-2AFD-0ED8-B926-7D508984A133}"/>
              </a:ext>
            </a:extLst>
          </p:cNvPr>
          <p:cNvSpPr>
            <a:spLocks noGrp="1" noChangeArrowheads="1"/>
          </p:cNvSpPr>
          <p:nvPr>
            <p:ph type="sldNum" sz="quarter" idx="5"/>
          </p:nvPr>
        </p:nvSpPr>
        <p:spPr>
          <a:ln/>
        </p:spPr>
        <p:txBody>
          <a:bodyPr/>
          <a:lstStyle/>
          <a:p>
            <a:fld id="{CB3F262E-DC85-4033-B522-558FA74EC7B8}" type="slidenum">
              <a:rPr lang="en-US" altLang="en-US"/>
              <a:pPr/>
              <a:t>28</a:t>
            </a:fld>
            <a:endParaRPr lang="en-US" altLang="en-US"/>
          </a:p>
        </p:txBody>
      </p:sp>
      <p:sp>
        <p:nvSpPr>
          <p:cNvPr id="102402" name="Rectangle 2">
            <a:extLst>
              <a:ext uri="{FF2B5EF4-FFF2-40B4-BE49-F238E27FC236}">
                <a16:creationId xmlns:a16="http://schemas.microsoft.com/office/drawing/2014/main" id="{1C718B49-749C-9017-DF2E-C4AE64DCC451}"/>
              </a:ext>
            </a:extLst>
          </p:cNvPr>
          <p:cNvSpPr>
            <a:spLocks noChangeArrowheads="1" noTextEdit="1"/>
          </p:cNvSpPr>
          <p:nvPr>
            <p:ph type="sldImg"/>
          </p:nvPr>
        </p:nvSpPr>
        <p:spPr>
          <a:ln/>
        </p:spPr>
      </p:sp>
      <p:sp>
        <p:nvSpPr>
          <p:cNvPr id="102403" name="Rectangle 3">
            <a:extLst>
              <a:ext uri="{FF2B5EF4-FFF2-40B4-BE49-F238E27FC236}">
                <a16:creationId xmlns:a16="http://schemas.microsoft.com/office/drawing/2014/main" id="{1681C504-BFB6-8933-D3AC-E538DBC1D0B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AC4B20C-5913-58D3-787F-C6A77C153447}"/>
              </a:ext>
            </a:extLst>
          </p:cNvPr>
          <p:cNvSpPr>
            <a:spLocks noGrp="1" noChangeArrowheads="1"/>
          </p:cNvSpPr>
          <p:nvPr>
            <p:ph type="sldNum" sz="quarter" idx="5"/>
          </p:nvPr>
        </p:nvSpPr>
        <p:spPr>
          <a:ln/>
        </p:spPr>
        <p:txBody>
          <a:bodyPr/>
          <a:lstStyle/>
          <a:p>
            <a:fld id="{A49818D1-E4D3-46A2-80B0-97A605A02983}" type="slidenum">
              <a:rPr lang="en-US" altLang="en-US"/>
              <a:pPr/>
              <a:t>29</a:t>
            </a:fld>
            <a:endParaRPr lang="en-US" altLang="en-US"/>
          </a:p>
        </p:txBody>
      </p:sp>
      <p:sp>
        <p:nvSpPr>
          <p:cNvPr id="103426" name="Rectangle 2">
            <a:extLst>
              <a:ext uri="{FF2B5EF4-FFF2-40B4-BE49-F238E27FC236}">
                <a16:creationId xmlns:a16="http://schemas.microsoft.com/office/drawing/2014/main" id="{3F375F49-2BF0-3E64-E728-DF9727D0759B}"/>
              </a:ext>
            </a:extLst>
          </p:cNvPr>
          <p:cNvSpPr>
            <a:spLocks noChangeArrowheads="1" noTextEdit="1"/>
          </p:cNvSpPr>
          <p:nvPr>
            <p:ph type="sldImg"/>
          </p:nvPr>
        </p:nvSpPr>
        <p:spPr>
          <a:ln/>
        </p:spPr>
      </p:sp>
      <p:sp>
        <p:nvSpPr>
          <p:cNvPr id="103427" name="Rectangle 3">
            <a:extLst>
              <a:ext uri="{FF2B5EF4-FFF2-40B4-BE49-F238E27FC236}">
                <a16:creationId xmlns:a16="http://schemas.microsoft.com/office/drawing/2014/main" id="{DD065299-A1AC-1F1B-F678-163084B8F8B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51E7D7A-B712-EAD6-09AA-5C0897366A38}"/>
              </a:ext>
            </a:extLst>
          </p:cNvPr>
          <p:cNvSpPr>
            <a:spLocks noGrp="1" noChangeArrowheads="1"/>
          </p:cNvSpPr>
          <p:nvPr>
            <p:ph type="sldNum" sz="quarter" idx="5"/>
          </p:nvPr>
        </p:nvSpPr>
        <p:spPr>
          <a:ln/>
        </p:spPr>
        <p:txBody>
          <a:bodyPr/>
          <a:lstStyle/>
          <a:p>
            <a:fld id="{5C3C6158-4A89-4240-BE8B-5BABFE18F91F}" type="slidenum">
              <a:rPr lang="en-US" altLang="en-US"/>
              <a:pPr/>
              <a:t>3</a:t>
            </a:fld>
            <a:endParaRPr lang="en-US" altLang="en-US"/>
          </a:p>
        </p:txBody>
      </p:sp>
      <p:sp>
        <p:nvSpPr>
          <p:cNvPr id="12290" name="Rectangle 2">
            <a:extLst>
              <a:ext uri="{FF2B5EF4-FFF2-40B4-BE49-F238E27FC236}">
                <a16:creationId xmlns:a16="http://schemas.microsoft.com/office/drawing/2014/main" id="{FFAB8B4B-AA21-57B4-BBB7-79E103503E0A}"/>
              </a:ext>
            </a:extLst>
          </p:cNvPr>
          <p:cNvSpPr>
            <a:spLocks noChangeArrowheads="1" noTextEdit="1"/>
          </p:cNvSpPr>
          <p:nvPr>
            <p:ph type="sldImg"/>
          </p:nvPr>
        </p:nvSpPr>
        <p:spPr>
          <a:ln/>
        </p:spPr>
      </p:sp>
      <p:sp>
        <p:nvSpPr>
          <p:cNvPr id="12291" name="Rectangle 3">
            <a:extLst>
              <a:ext uri="{FF2B5EF4-FFF2-40B4-BE49-F238E27FC236}">
                <a16:creationId xmlns:a16="http://schemas.microsoft.com/office/drawing/2014/main" id="{1BDD5419-7BF2-BD75-4256-72AB638F048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C9E794-2BB9-BAF3-1FA4-D9213D52E30A}"/>
              </a:ext>
            </a:extLst>
          </p:cNvPr>
          <p:cNvSpPr>
            <a:spLocks noGrp="1" noChangeArrowheads="1"/>
          </p:cNvSpPr>
          <p:nvPr>
            <p:ph type="sldNum" sz="quarter" idx="5"/>
          </p:nvPr>
        </p:nvSpPr>
        <p:spPr>
          <a:ln/>
        </p:spPr>
        <p:txBody>
          <a:bodyPr/>
          <a:lstStyle/>
          <a:p>
            <a:fld id="{45BBC4E9-3CDE-4055-B410-50EE3E7592CD}" type="slidenum">
              <a:rPr lang="en-US" altLang="en-US"/>
              <a:pPr/>
              <a:t>30</a:t>
            </a:fld>
            <a:endParaRPr lang="en-US" altLang="en-US"/>
          </a:p>
        </p:txBody>
      </p:sp>
      <p:sp>
        <p:nvSpPr>
          <p:cNvPr id="104450" name="Rectangle 2">
            <a:extLst>
              <a:ext uri="{FF2B5EF4-FFF2-40B4-BE49-F238E27FC236}">
                <a16:creationId xmlns:a16="http://schemas.microsoft.com/office/drawing/2014/main" id="{C0BBE0E1-0A31-460C-36EF-769AF1B7E3C9}"/>
              </a:ext>
            </a:extLst>
          </p:cNvPr>
          <p:cNvSpPr>
            <a:spLocks noChangeArrowheads="1" noTextEdit="1"/>
          </p:cNvSpPr>
          <p:nvPr>
            <p:ph type="sldImg"/>
          </p:nvPr>
        </p:nvSpPr>
        <p:spPr>
          <a:ln/>
        </p:spPr>
      </p:sp>
      <p:sp>
        <p:nvSpPr>
          <p:cNvPr id="104451" name="Rectangle 3">
            <a:extLst>
              <a:ext uri="{FF2B5EF4-FFF2-40B4-BE49-F238E27FC236}">
                <a16:creationId xmlns:a16="http://schemas.microsoft.com/office/drawing/2014/main" id="{C1493A2B-54D0-D487-677E-D68E3E6D7A6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198AE2F-2C68-BBFB-378D-ABF42A37BFD7}"/>
              </a:ext>
            </a:extLst>
          </p:cNvPr>
          <p:cNvSpPr>
            <a:spLocks noGrp="1" noChangeArrowheads="1"/>
          </p:cNvSpPr>
          <p:nvPr>
            <p:ph type="sldNum" sz="quarter" idx="5"/>
          </p:nvPr>
        </p:nvSpPr>
        <p:spPr>
          <a:ln/>
        </p:spPr>
        <p:txBody>
          <a:bodyPr/>
          <a:lstStyle/>
          <a:p>
            <a:fld id="{B26E58B1-E6F8-4708-8C5F-72EDD572BD7E}" type="slidenum">
              <a:rPr lang="en-US" altLang="en-US"/>
              <a:pPr/>
              <a:t>31</a:t>
            </a:fld>
            <a:endParaRPr lang="en-US" altLang="en-US"/>
          </a:p>
        </p:txBody>
      </p:sp>
      <p:sp>
        <p:nvSpPr>
          <p:cNvPr id="105474" name="Rectangle 2">
            <a:extLst>
              <a:ext uri="{FF2B5EF4-FFF2-40B4-BE49-F238E27FC236}">
                <a16:creationId xmlns:a16="http://schemas.microsoft.com/office/drawing/2014/main" id="{C28F430F-3B0E-4B20-D761-F43DCAAE4148}"/>
              </a:ext>
            </a:extLst>
          </p:cNvPr>
          <p:cNvSpPr>
            <a:spLocks noChangeArrowheads="1" noTextEdit="1"/>
          </p:cNvSpPr>
          <p:nvPr>
            <p:ph type="sldImg"/>
          </p:nvPr>
        </p:nvSpPr>
        <p:spPr>
          <a:ln/>
        </p:spPr>
      </p:sp>
      <p:sp>
        <p:nvSpPr>
          <p:cNvPr id="105475" name="Rectangle 3">
            <a:extLst>
              <a:ext uri="{FF2B5EF4-FFF2-40B4-BE49-F238E27FC236}">
                <a16:creationId xmlns:a16="http://schemas.microsoft.com/office/drawing/2014/main" id="{0296A4D5-2BAB-9D50-A972-FE708D25625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FD935F3-8A65-ED8C-F017-26456F206466}"/>
              </a:ext>
            </a:extLst>
          </p:cNvPr>
          <p:cNvSpPr>
            <a:spLocks noGrp="1" noChangeArrowheads="1"/>
          </p:cNvSpPr>
          <p:nvPr>
            <p:ph type="sldNum" sz="quarter" idx="5"/>
          </p:nvPr>
        </p:nvSpPr>
        <p:spPr>
          <a:ln/>
        </p:spPr>
        <p:txBody>
          <a:bodyPr/>
          <a:lstStyle/>
          <a:p>
            <a:fld id="{D5F2DB04-D031-472D-AA66-1FE8D5A0DE36}" type="slidenum">
              <a:rPr lang="en-US" altLang="en-US"/>
              <a:pPr/>
              <a:t>32</a:t>
            </a:fld>
            <a:endParaRPr lang="en-US" altLang="en-US"/>
          </a:p>
        </p:txBody>
      </p:sp>
      <p:sp>
        <p:nvSpPr>
          <p:cNvPr id="106498" name="Rectangle 2">
            <a:extLst>
              <a:ext uri="{FF2B5EF4-FFF2-40B4-BE49-F238E27FC236}">
                <a16:creationId xmlns:a16="http://schemas.microsoft.com/office/drawing/2014/main" id="{D4430D6D-756D-9B1C-31CD-7F9AF887D7B3}"/>
              </a:ext>
            </a:extLst>
          </p:cNvPr>
          <p:cNvSpPr>
            <a:spLocks noChangeArrowheads="1" noTextEdit="1"/>
          </p:cNvSpPr>
          <p:nvPr>
            <p:ph type="sldImg"/>
          </p:nvPr>
        </p:nvSpPr>
        <p:spPr>
          <a:ln/>
        </p:spPr>
      </p:sp>
      <p:sp>
        <p:nvSpPr>
          <p:cNvPr id="106499" name="Rectangle 3">
            <a:extLst>
              <a:ext uri="{FF2B5EF4-FFF2-40B4-BE49-F238E27FC236}">
                <a16:creationId xmlns:a16="http://schemas.microsoft.com/office/drawing/2014/main" id="{AE50E2BB-C448-0A21-EBF8-F3A779B7765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36F6AF6-550B-44AE-64BC-F79AF1C2270E}"/>
              </a:ext>
            </a:extLst>
          </p:cNvPr>
          <p:cNvSpPr>
            <a:spLocks noGrp="1" noChangeArrowheads="1"/>
          </p:cNvSpPr>
          <p:nvPr>
            <p:ph type="sldNum" sz="quarter" idx="5"/>
          </p:nvPr>
        </p:nvSpPr>
        <p:spPr>
          <a:ln/>
        </p:spPr>
        <p:txBody>
          <a:bodyPr/>
          <a:lstStyle/>
          <a:p>
            <a:fld id="{645BFB77-D1E7-4AF5-B85A-539F382A441B}" type="slidenum">
              <a:rPr lang="en-US" altLang="en-US"/>
              <a:pPr/>
              <a:t>33</a:t>
            </a:fld>
            <a:endParaRPr lang="en-US" altLang="en-US"/>
          </a:p>
        </p:txBody>
      </p:sp>
      <p:sp>
        <p:nvSpPr>
          <p:cNvPr id="107522" name="Rectangle 2">
            <a:extLst>
              <a:ext uri="{FF2B5EF4-FFF2-40B4-BE49-F238E27FC236}">
                <a16:creationId xmlns:a16="http://schemas.microsoft.com/office/drawing/2014/main" id="{726D4FD0-CAC2-F195-C31E-2A67B3BCF244}"/>
              </a:ext>
            </a:extLst>
          </p:cNvPr>
          <p:cNvSpPr>
            <a:spLocks noChangeArrowheads="1" noTextEdit="1"/>
          </p:cNvSpPr>
          <p:nvPr>
            <p:ph type="sldImg"/>
          </p:nvPr>
        </p:nvSpPr>
        <p:spPr>
          <a:ln/>
        </p:spPr>
      </p:sp>
      <p:sp>
        <p:nvSpPr>
          <p:cNvPr id="107523" name="Rectangle 3">
            <a:extLst>
              <a:ext uri="{FF2B5EF4-FFF2-40B4-BE49-F238E27FC236}">
                <a16:creationId xmlns:a16="http://schemas.microsoft.com/office/drawing/2014/main" id="{A2A22F52-AE5D-05D6-4B19-D38A15E826B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B9217AD-28C7-473C-BE74-AC6B4BE30EED}"/>
              </a:ext>
            </a:extLst>
          </p:cNvPr>
          <p:cNvSpPr>
            <a:spLocks noGrp="1" noChangeArrowheads="1"/>
          </p:cNvSpPr>
          <p:nvPr>
            <p:ph type="sldNum" sz="quarter" idx="5"/>
          </p:nvPr>
        </p:nvSpPr>
        <p:spPr>
          <a:ln/>
        </p:spPr>
        <p:txBody>
          <a:bodyPr/>
          <a:lstStyle/>
          <a:p>
            <a:fld id="{F584A48E-56E7-4E05-8EB2-2BA254BA3BF7}" type="slidenum">
              <a:rPr lang="en-US" altLang="en-US"/>
              <a:pPr/>
              <a:t>34</a:t>
            </a:fld>
            <a:endParaRPr lang="en-US" altLang="en-US"/>
          </a:p>
        </p:txBody>
      </p:sp>
      <p:sp>
        <p:nvSpPr>
          <p:cNvPr id="108546" name="Rectangle 2">
            <a:extLst>
              <a:ext uri="{FF2B5EF4-FFF2-40B4-BE49-F238E27FC236}">
                <a16:creationId xmlns:a16="http://schemas.microsoft.com/office/drawing/2014/main" id="{C0BF7A56-FF67-5297-2FB8-AEFE4296A91D}"/>
              </a:ext>
            </a:extLst>
          </p:cNvPr>
          <p:cNvSpPr>
            <a:spLocks noChangeArrowheads="1" noTextEdit="1"/>
          </p:cNvSpPr>
          <p:nvPr>
            <p:ph type="sldImg"/>
          </p:nvPr>
        </p:nvSpPr>
        <p:spPr>
          <a:ln/>
        </p:spPr>
      </p:sp>
      <p:sp>
        <p:nvSpPr>
          <p:cNvPr id="108547" name="Rectangle 3">
            <a:extLst>
              <a:ext uri="{FF2B5EF4-FFF2-40B4-BE49-F238E27FC236}">
                <a16:creationId xmlns:a16="http://schemas.microsoft.com/office/drawing/2014/main" id="{21953A8D-8C04-C58F-3C99-C9A53FAC457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40466B2-BAB0-94A4-F0A1-954909A22249}"/>
              </a:ext>
            </a:extLst>
          </p:cNvPr>
          <p:cNvSpPr>
            <a:spLocks noGrp="1" noChangeArrowheads="1"/>
          </p:cNvSpPr>
          <p:nvPr>
            <p:ph type="sldNum" sz="quarter" idx="5"/>
          </p:nvPr>
        </p:nvSpPr>
        <p:spPr>
          <a:ln/>
        </p:spPr>
        <p:txBody>
          <a:bodyPr/>
          <a:lstStyle/>
          <a:p>
            <a:fld id="{73725E79-9B87-477E-98BB-75B2E58A2AA1}" type="slidenum">
              <a:rPr lang="en-US" altLang="en-US"/>
              <a:pPr/>
              <a:t>35</a:t>
            </a:fld>
            <a:endParaRPr lang="en-US" altLang="en-US"/>
          </a:p>
        </p:txBody>
      </p:sp>
      <p:sp>
        <p:nvSpPr>
          <p:cNvPr id="109570" name="Rectangle 2">
            <a:extLst>
              <a:ext uri="{FF2B5EF4-FFF2-40B4-BE49-F238E27FC236}">
                <a16:creationId xmlns:a16="http://schemas.microsoft.com/office/drawing/2014/main" id="{1166332B-D8D2-E3CC-6DE9-ED27F3AFBF3D}"/>
              </a:ext>
            </a:extLst>
          </p:cNvPr>
          <p:cNvSpPr>
            <a:spLocks noChangeArrowheads="1" noTextEdit="1"/>
          </p:cNvSpPr>
          <p:nvPr>
            <p:ph type="sldImg"/>
          </p:nvPr>
        </p:nvSpPr>
        <p:spPr>
          <a:ln/>
        </p:spPr>
      </p:sp>
      <p:sp>
        <p:nvSpPr>
          <p:cNvPr id="109571" name="Rectangle 3">
            <a:extLst>
              <a:ext uri="{FF2B5EF4-FFF2-40B4-BE49-F238E27FC236}">
                <a16:creationId xmlns:a16="http://schemas.microsoft.com/office/drawing/2014/main" id="{44C04E88-8EF6-B361-8F3D-55C48E42701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32C9CE1-1B37-2B67-9E7E-8890C690DCCE}"/>
              </a:ext>
            </a:extLst>
          </p:cNvPr>
          <p:cNvSpPr>
            <a:spLocks noGrp="1" noChangeArrowheads="1"/>
          </p:cNvSpPr>
          <p:nvPr>
            <p:ph type="sldNum" sz="quarter" idx="5"/>
          </p:nvPr>
        </p:nvSpPr>
        <p:spPr>
          <a:ln/>
        </p:spPr>
        <p:txBody>
          <a:bodyPr/>
          <a:lstStyle/>
          <a:p>
            <a:fld id="{DEEA5E11-F040-4ACB-8793-F380F40A2A3B}" type="slidenum">
              <a:rPr lang="en-US" altLang="en-US"/>
              <a:pPr/>
              <a:t>36</a:t>
            </a:fld>
            <a:endParaRPr lang="en-US" altLang="en-US"/>
          </a:p>
        </p:txBody>
      </p:sp>
      <p:sp>
        <p:nvSpPr>
          <p:cNvPr id="110594" name="Rectangle 2">
            <a:extLst>
              <a:ext uri="{FF2B5EF4-FFF2-40B4-BE49-F238E27FC236}">
                <a16:creationId xmlns:a16="http://schemas.microsoft.com/office/drawing/2014/main" id="{781F18B8-FD43-DA2B-AEA7-9BE1C590AC31}"/>
              </a:ext>
            </a:extLst>
          </p:cNvPr>
          <p:cNvSpPr>
            <a:spLocks noChangeArrowheads="1" noTextEdit="1"/>
          </p:cNvSpPr>
          <p:nvPr>
            <p:ph type="sldImg"/>
          </p:nvPr>
        </p:nvSpPr>
        <p:spPr>
          <a:ln/>
        </p:spPr>
      </p:sp>
      <p:sp>
        <p:nvSpPr>
          <p:cNvPr id="110595" name="Rectangle 3">
            <a:extLst>
              <a:ext uri="{FF2B5EF4-FFF2-40B4-BE49-F238E27FC236}">
                <a16:creationId xmlns:a16="http://schemas.microsoft.com/office/drawing/2014/main" id="{B94916D2-449A-F986-0C95-C9DA2AEF7CA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5857AA4-4CAB-A5D8-7831-37FFBDA3F37E}"/>
              </a:ext>
            </a:extLst>
          </p:cNvPr>
          <p:cNvSpPr>
            <a:spLocks noGrp="1" noChangeArrowheads="1"/>
          </p:cNvSpPr>
          <p:nvPr>
            <p:ph type="sldNum" sz="quarter" idx="5"/>
          </p:nvPr>
        </p:nvSpPr>
        <p:spPr>
          <a:ln/>
        </p:spPr>
        <p:txBody>
          <a:bodyPr/>
          <a:lstStyle/>
          <a:p>
            <a:fld id="{C0EB05AE-7196-4E27-8676-186EE1C850A3}" type="slidenum">
              <a:rPr lang="en-US" altLang="en-US"/>
              <a:pPr/>
              <a:t>37</a:t>
            </a:fld>
            <a:endParaRPr lang="en-US" altLang="en-US"/>
          </a:p>
        </p:txBody>
      </p:sp>
      <p:sp>
        <p:nvSpPr>
          <p:cNvPr id="111618" name="Rectangle 2">
            <a:extLst>
              <a:ext uri="{FF2B5EF4-FFF2-40B4-BE49-F238E27FC236}">
                <a16:creationId xmlns:a16="http://schemas.microsoft.com/office/drawing/2014/main" id="{88B5D79C-476F-3056-FF1F-25D8E1F57EB0}"/>
              </a:ext>
            </a:extLst>
          </p:cNvPr>
          <p:cNvSpPr>
            <a:spLocks noChangeArrowheads="1" noTextEdit="1"/>
          </p:cNvSpPr>
          <p:nvPr>
            <p:ph type="sldImg"/>
          </p:nvPr>
        </p:nvSpPr>
        <p:spPr>
          <a:ln/>
        </p:spPr>
      </p:sp>
      <p:sp>
        <p:nvSpPr>
          <p:cNvPr id="111619" name="Rectangle 3">
            <a:extLst>
              <a:ext uri="{FF2B5EF4-FFF2-40B4-BE49-F238E27FC236}">
                <a16:creationId xmlns:a16="http://schemas.microsoft.com/office/drawing/2014/main" id="{7EEDC3DC-25C6-1811-9426-B38A38BF170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19F0890-15BE-B0BA-2BAF-E1CD22F8218B}"/>
              </a:ext>
            </a:extLst>
          </p:cNvPr>
          <p:cNvSpPr>
            <a:spLocks noGrp="1" noChangeArrowheads="1"/>
          </p:cNvSpPr>
          <p:nvPr>
            <p:ph type="sldNum" sz="quarter" idx="5"/>
          </p:nvPr>
        </p:nvSpPr>
        <p:spPr>
          <a:ln/>
        </p:spPr>
        <p:txBody>
          <a:bodyPr/>
          <a:lstStyle/>
          <a:p>
            <a:fld id="{19571DF6-3196-4545-AA1D-60FA567A7850}" type="slidenum">
              <a:rPr lang="en-US" altLang="en-US"/>
              <a:pPr/>
              <a:t>38</a:t>
            </a:fld>
            <a:endParaRPr lang="en-US" altLang="en-US"/>
          </a:p>
        </p:txBody>
      </p:sp>
      <p:sp>
        <p:nvSpPr>
          <p:cNvPr id="112642" name="Rectangle 2">
            <a:extLst>
              <a:ext uri="{FF2B5EF4-FFF2-40B4-BE49-F238E27FC236}">
                <a16:creationId xmlns:a16="http://schemas.microsoft.com/office/drawing/2014/main" id="{AF40A0D5-A20E-4F73-CE36-261B6901A190}"/>
              </a:ext>
            </a:extLst>
          </p:cNvPr>
          <p:cNvSpPr>
            <a:spLocks noChangeArrowheads="1" noTextEdit="1"/>
          </p:cNvSpPr>
          <p:nvPr>
            <p:ph type="sldImg"/>
          </p:nvPr>
        </p:nvSpPr>
        <p:spPr>
          <a:ln/>
        </p:spPr>
      </p:sp>
      <p:sp>
        <p:nvSpPr>
          <p:cNvPr id="112643" name="Rectangle 3">
            <a:extLst>
              <a:ext uri="{FF2B5EF4-FFF2-40B4-BE49-F238E27FC236}">
                <a16:creationId xmlns:a16="http://schemas.microsoft.com/office/drawing/2014/main" id="{3D27473C-C184-95F5-EAF9-CDEFE4490A5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2F59FD-5575-A2B3-653A-4858B13D7605}"/>
              </a:ext>
            </a:extLst>
          </p:cNvPr>
          <p:cNvSpPr>
            <a:spLocks noGrp="1" noChangeArrowheads="1"/>
          </p:cNvSpPr>
          <p:nvPr>
            <p:ph type="sldNum" sz="quarter" idx="5"/>
          </p:nvPr>
        </p:nvSpPr>
        <p:spPr>
          <a:ln/>
        </p:spPr>
        <p:txBody>
          <a:bodyPr/>
          <a:lstStyle/>
          <a:p>
            <a:fld id="{9491AF6A-5AF2-4842-92B6-78CAEB16B30D}" type="slidenum">
              <a:rPr lang="en-US" altLang="en-US"/>
              <a:pPr/>
              <a:t>39</a:t>
            </a:fld>
            <a:endParaRPr lang="en-US" altLang="en-US"/>
          </a:p>
        </p:txBody>
      </p:sp>
      <p:sp>
        <p:nvSpPr>
          <p:cNvPr id="113666" name="Rectangle 2">
            <a:extLst>
              <a:ext uri="{FF2B5EF4-FFF2-40B4-BE49-F238E27FC236}">
                <a16:creationId xmlns:a16="http://schemas.microsoft.com/office/drawing/2014/main" id="{C9B87BB0-4FA2-3261-C3B8-BCC65E737108}"/>
              </a:ext>
            </a:extLst>
          </p:cNvPr>
          <p:cNvSpPr>
            <a:spLocks noChangeArrowheads="1" noTextEdit="1"/>
          </p:cNvSpPr>
          <p:nvPr>
            <p:ph type="sldImg"/>
          </p:nvPr>
        </p:nvSpPr>
        <p:spPr>
          <a:ln/>
        </p:spPr>
      </p:sp>
      <p:sp>
        <p:nvSpPr>
          <p:cNvPr id="113667" name="Rectangle 3">
            <a:extLst>
              <a:ext uri="{FF2B5EF4-FFF2-40B4-BE49-F238E27FC236}">
                <a16:creationId xmlns:a16="http://schemas.microsoft.com/office/drawing/2014/main" id="{D7FE944A-E1A9-8C10-449E-5E10FB1E43E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487B912-B607-F3D5-2926-402AC8E84345}"/>
              </a:ext>
            </a:extLst>
          </p:cNvPr>
          <p:cNvSpPr>
            <a:spLocks noGrp="1" noChangeArrowheads="1"/>
          </p:cNvSpPr>
          <p:nvPr>
            <p:ph type="sldNum" sz="quarter" idx="5"/>
          </p:nvPr>
        </p:nvSpPr>
        <p:spPr>
          <a:ln/>
        </p:spPr>
        <p:txBody>
          <a:bodyPr/>
          <a:lstStyle/>
          <a:p>
            <a:fld id="{9B5500A8-3171-468B-9098-90B51F8D1E28}" type="slidenum">
              <a:rPr lang="en-US" altLang="en-US"/>
              <a:pPr/>
              <a:t>4</a:t>
            </a:fld>
            <a:endParaRPr lang="en-US" altLang="en-US"/>
          </a:p>
        </p:txBody>
      </p:sp>
      <p:sp>
        <p:nvSpPr>
          <p:cNvPr id="77826" name="Rectangle 2">
            <a:extLst>
              <a:ext uri="{FF2B5EF4-FFF2-40B4-BE49-F238E27FC236}">
                <a16:creationId xmlns:a16="http://schemas.microsoft.com/office/drawing/2014/main" id="{72683164-92B8-0E5F-7ECF-673E873E9F21}"/>
              </a:ext>
            </a:extLst>
          </p:cNvPr>
          <p:cNvSpPr>
            <a:spLocks noChangeArrowheads="1" noTextEdit="1"/>
          </p:cNvSpPr>
          <p:nvPr>
            <p:ph type="sldImg"/>
          </p:nvPr>
        </p:nvSpPr>
        <p:spPr>
          <a:ln/>
        </p:spPr>
      </p:sp>
      <p:sp>
        <p:nvSpPr>
          <p:cNvPr id="77827" name="Rectangle 3">
            <a:extLst>
              <a:ext uri="{FF2B5EF4-FFF2-40B4-BE49-F238E27FC236}">
                <a16:creationId xmlns:a16="http://schemas.microsoft.com/office/drawing/2014/main" id="{B7220F18-890D-5E8A-DF65-E530CD08AB2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40D85D9-58BB-4350-E065-70BC9E71BA69}"/>
              </a:ext>
            </a:extLst>
          </p:cNvPr>
          <p:cNvSpPr>
            <a:spLocks noGrp="1" noChangeArrowheads="1"/>
          </p:cNvSpPr>
          <p:nvPr>
            <p:ph type="sldNum" sz="quarter" idx="5"/>
          </p:nvPr>
        </p:nvSpPr>
        <p:spPr>
          <a:ln/>
        </p:spPr>
        <p:txBody>
          <a:bodyPr/>
          <a:lstStyle/>
          <a:p>
            <a:fld id="{D63B1364-733A-4294-B3C3-D181C146D9BB}" type="slidenum">
              <a:rPr lang="en-US" altLang="en-US"/>
              <a:pPr/>
              <a:t>40</a:t>
            </a:fld>
            <a:endParaRPr lang="en-US" altLang="en-US"/>
          </a:p>
        </p:txBody>
      </p:sp>
      <p:sp>
        <p:nvSpPr>
          <p:cNvPr id="114690" name="Rectangle 2">
            <a:extLst>
              <a:ext uri="{FF2B5EF4-FFF2-40B4-BE49-F238E27FC236}">
                <a16:creationId xmlns:a16="http://schemas.microsoft.com/office/drawing/2014/main" id="{C416B00D-DD69-762F-F34B-911DE026AA91}"/>
              </a:ext>
            </a:extLst>
          </p:cNvPr>
          <p:cNvSpPr>
            <a:spLocks noChangeArrowheads="1" noTextEdit="1"/>
          </p:cNvSpPr>
          <p:nvPr>
            <p:ph type="sldImg"/>
          </p:nvPr>
        </p:nvSpPr>
        <p:spPr>
          <a:ln/>
        </p:spPr>
      </p:sp>
      <p:sp>
        <p:nvSpPr>
          <p:cNvPr id="114691" name="Rectangle 3">
            <a:extLst>
              <a:ext uri="{FF2B5EF4-FFF2-40B4-BE49-F238E27FC236}">
                <a16:creationId xmlns:a16="http://schemas.microsoft.com/office/drawing/2014/main" id="{870A3095-4E7F-A470-8CB9-D964D48DFDF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DDAF8FA-0212-06AD-B65C-F702EDC4CE86}"/>
              </a:ext>
            </a:extLst>
          </p:cNvPr>
          <p:cNvSpPr>
            <a:spLocks noGrp="1" noChangeArrowheads="1"/>
          </p:cNvSpPr>
          <p:nvPr>
            <p:ph type="sldNum" sz="quarter" idx="5"/>
          </p:nvPr>
        </p:nvSpPr>
        <p:spPr>
          <a:ln/>
        </p:spPr>
        <p:txBody>
          <a:bodyPr/>
          <a:lstStyle/>
          <a:p>
            <a:fld id="{FD6A1411-2489-4A5B-A095-1E259D785A6C}" type="slidenum">
              <a:rPr lang="en-US" altLang="en-US"/>
              <a:pPr/>
              <a:t>41</a:t>
            </a:fld>
            <a:endParaRPr lang="en-US" altLang="en-US"/>
          </a:p>
        </p:txBody>
      </p:sp>
      <p:sp>
        <p:nvSpPr>
          <p:cNvPr id="115714" name="Rectangle 2">
            <a:extLst>
              <a:ext uri="{FF2B5EF4-FFF2-40B4-BE49-F238E27FC236}">
                <a16:creationId xmlns:a16="http://schemas.microsoft.com/office/drawing/2014/main" id="{EAC417B3-F9B2-BB46-534E-8038D73DCDD7}"/>
              </a:ext>
            </a:extLst>
          </p:cNvPr>
          <p:cNvSpPr>
            <a:spLocks noChangeArrowheads="1" noTextEdit="1"/>
          </p:cNvSpPr>
          <p:nvPr>
            <p:ph type="sldImg"/>
          </p:nvPr>
        </p:nvSpPr>
        <p:spPr>
          <a:ln/>
        </p:spPr>
      </p:sp>
      <p:sp>
        <p:nvSpPr>
          <p:cNvPr id="115715" name="Rectangle 3">
            <a:extLst>
              <a:ext uri="{FF2B5EF4-FFF2-40B4-BE49-F238E27FC236}">
                <a16:creationId xmlns:a16="http://schemas.microsoft.com/office/drawing/2014/main" id="{2AFA3C8C-41AD-9677-4331-F9A46C3BF16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87766D1-788F-3963-EAD2-FA8A06B94514}"/>
              </a:ext>
            </a:extLst>
          </p:cNvPr>
          <p:cNvSpPr>
            <a:spLocks noGrp="1" noChangeArrowheads="1"/>
          </p:cNvSpPr>
          <p:nvPr>
            <p:ph type="sldNum" sz="quarter" idx="5"/>
          </p:nvPr>
        </p:nvSpPr>
        <p:spPr>
          <a:ln/>
        </p:spPr>
        <p:txBody>
          <a:bodyPr/>
          <a:lstStyle/>
          <a:p>
            <a:fld id="{1DD56FE6-B705-4259-92C5-5D1E7687BA4E}" type="slidenum">
              <a:rPr lang="en-US" altLang="en-US"/>
              <a:pPr/>
              <a:t>42</a:t>
            </a:fld>
            <a:endParaRPr lang="en-US" altLang="en-US"/>
          </a:p>
        </p:txBody>
      </p:sp>
      <p:sp>
        <p:nvSpPr>
          <p:cNvPr id="116738" name="Rectangle 2">
            <a:extLst>
              <a:ext uri="{FF2B5EF4-FFF2-40B4-BE49-F238E27FC236}">
                <a16:creationId xmlns:a16="http://schemas.microsoft.com/office/drawing/2014/main" id="{26E9D037-ECA4-F9BE-2D4A-2678301EA928}"/>
              </a:ext>
            </a:extLst>
          </p:cNvPr>
          <p:cNvSpPr>
            <a:spLocks noChangeArrowheads="1" noTextEdit="1"/>
          </p:cNvSpPr>
          <p:nvPr>
            <p:ph type="sldImg"/>
          </p:nvPr>
        </p:nvSpPr>
        <p:spPr>
          <a:ln/>
        </p:spPr>
      </p:sp>
      <p:sp>
        <p:nvSpPr>
          <p:cNvPr id="116739" name="Rectangle 3">
            <a:extLst>
              <a:ext uri="{FF2B5EF4-FFF2-40B4-BE49-F238E27FC236}">
                <a16:creationId xmlns:a16="http://schemas.microsoft.com/office/drawing/2014/main" id="{FFD97B46-B936-D18D-67D5-AA168A911D6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2BA1BDE-D073-4F81-7730-F0F17AD6857F}"/>
              </a:ext>
            </a:extLst>
          </p:cNvPr>
          <p:cNvSpPr>
            <a:spLocks noGrp="1" noChangeArrowheads="1"/>
          </p:cNvSpPr>
          <p:nvPr>
            <p:ph type="sldNum" sz="quarter" idx="5"/>
          </p:nvPr>
        </p:nvSpPr>
        <p:spPr>
          <a:ln/>
        </p:spPr>
        <p:txBody>
          <a:bodyPr/>
          <a:lstStyle/>
          <a:p>
            <a:fld id="{D959B9AF-9E3E-481B-A750-66FD4531823B}" type="slidenum">
              <a:rPr lang="en-US" altLang="en-US"/>
              <a:pPr/>
              <a:t>43</a:t>
            </a:fld>
            <a:endParaRPr lang="en-US" altLang="en-US"/>
          </a:p>
        </p:txBody>
      </p:sp>
      <p:sp>
        <p:nvSpPr>
          <p:cNvPr id="117762" name="Rectangle 2">
            <a:extLst>
              <a:ext uri="{FF2B5EF4-FFF2-40B4-BE49-F238E27FC236}">
                <a16:creationId xmlns:a16="http://schemas.microsoft.com/office/drawing/2014/main" id="{2E9A2BCE-CBAE-23E0-BB60-4521E950FF15}"/>
              </a:ext>
            </a:extLst>
          </p:cNvPr>
          <p:cNvSpPr>
            <a:spLocks noChangeArrowheads="1" noTextEdit="1"/>
          </p:cNvSpPr>
          <p:nvPr>
            <p:ph type="sldImg"/>
          </p:nvPr>
        </p:nvSpPr>
        <p:spPr>
          <a:ln/>
        </p:spPr>
      </p:sp>
      <p:sp>
        <p:nvSpPr>
          <p:cNvPr id="117763" name="Rectangle 3">
            <a:extLst>
              <a:ext uri="{FF2B5EF4-FFF2-40B4-BE49-F238E27FC236}">
                <a16:creationId xmlns:a16="http://schemas.microsoft.com/office/drawing/2014/main" id="{EDDD3EC8-E94B-63E4-C79C-38516A82B02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5C296A6-B351-5711-69A8-5A6ED1EEA75C}"/>
              </a:ext>
            </a:extLst>
          </p:cNvPr>
          <p:cNvSpPr>
            <a:spLocks noGrp="1" noChangeArrowheads="1"/>
          </p:cNvSpPr>
          <p:nvPr>
            <p:ph type="sldNum" sz="quarter" idx="5"/>
          </p:nvPr>
        </p:nvSpPr>
        <p:spPr>
          <a:ln/>
        </p:spPr>
        <p:txBody>
          <a:bodyPr/>
          <a:lstStyle/>
          <a:p>
            <a:fld id="{50467082-3934-4A52-BF1E-84F4BD459C43}" type="slidenum">
              <a:rPr lang="en-US" altLang="en-US"/>
              <a:pPr/>
              <a:t>44</a:t>
            </a:fld>
            <a:endParaRPr lang="en-US" altLang="en-US"/>
          </a:p>
        </p:txBody>
      </p:sp>
      <p:sp>
        <p:nvSpPr>
          <p:cNvPr id="118786" name="Rectangle 2">
            <a:extLst>
              <a:ext uri="{FF2B5EF4-FFF2-40B4-BE49-F238E27FC236}">
                <a16:creationId xmlns:a16="http://schemas.microsoft.com/office/drawing/2014/main" id="{A7D19679-A2C6-A24F-D743-BD68649D80B0}"/>
              </a:ext>
            </a:extLst>
          </p:cNvPr>
          <p:cNvSpPr>
            <a:spLocks noChangeArrowheads="1" noTextEdit="1"/>
          </p:cNvSpPr>
          <p:nvPr>
            <p:ph type="sldImg"/>
          </p:nvPr>
        </p:nvSpPr>
        <p:spPr>
          <a:ln/>
        </p:spPr>
      </p:sp>
      <p:sp>
        <p:nvSpPr>
          <p:cNvPr id="118787" name="Rectangle 3">
            <a:extLst>
              <a:ext uri="{FF2B5EF4-FFF2-40B4-BE49-F238E27FC236}">
                <a16:creationId xmlns:a16="http://schemas.microsoft.com/office/drawing/2014/main" id="{7A5AE3B1-9657-3036-FF34-624A5CA61B2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867E7F9-B3A8-0664-9A7E-18F9566F0AF1}"/>
              </a:ext>
            </a:extLst>
          </p:cNvPr>
          <p:cNvSpPr>
            <a:spLocks noGrp="1" noChangeArrowheads="1"/>
          </p:cNvSpPr>
          <p:nvPr>
            <p:ph type="sldNum" sz="quarter" idx="5"/>
          </p:nvPr>
        </p:nvSpPr>
        <p:spPr>
          <a:ln/>
        </p:spPr>
        <p:txBody>
          <a:bodyPr/>
          <a:lstStyle/>
          <a:p>
            <a:fld id="{1CD1B093-1A93-4310-A5D5-C0BE1B310BF9}" type="slidenum">
              <a:rPr lang="en-US" altLang="en-US"/>
              <a:pPr/>
              <a:t>45</a:t>
            </a:fld>
            <a:endParaRPr lang="en-US" altLang="en-US"/>
          </a:p>
        </p:txBody>
      </p:sp>
      <p:sp>
        <p:nvSpPr>
          <p:cNvPr id="119810" name="Rectangle 2">
            <a:extLst>
              <a:ext uri="{FF2B5EF4-FFF2-40B4-BE49-F238E27FC236}">
                <a16:creationId xmlns:a16="http://schemas.microsoft.com/office/drawing/2014/main" id="{83C2525A-E4B7-D9E7-7A00-00E2E03863E3}"/>
              </a:ext>
            </a:extLst>
          </p:cNvPr>
          <p:cNvSpPr>
            <a:spLocks noChangeArrowheads="1" noTextEdit="1"/>
          </p:cNvSpPr>
          <p:nvPr>
            <p:ph type="sldImg"/>
          </p:nvPr>
        </p:nvSpPr>
        <p:spPr>
          <a:ln/>
        </p:spPr>
      </p:sp>
      <p:sp>
        <p:nvSpPr>
          <p:cNvPr id="119811" name="Rectangle 3">
            <a:extLst>
              <a:ext uri="{FF2B5EF4-FFF2-40B4-BE49-F238E27FC236}">
                <a16:creationId xmlns:a16="http://schemas.microsoft.com/office/drawing/2014/main" id="{037CC376-5115-DB05-B04F-ED1D718EC6E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CF2CEE6-6A14-D8FB-8583-393C8D36A259}"/>
              </a:ext>
            </a:extLst>
          </p:cNvPr>
          <p:cNvSpPr>
            <a:spLocks noGrp="1" noChangeArrowheads="1"/>
          </p:cNvSpPr>
          <p:nvPr>
            <p:ph type="sldNum" sz="quarter" idx="5"/>
          </p:nvPr>
        </p:nvSpPr>
        <p:spPr>
          <a:ln/>
        </p:spPr>
        <p:txBody>
          <a:bodyPr/>
          <a:lstStyle/>
          <a:p>
            <a:fld id="{B0F4B850-4D09-4F6B-94F5-2FA52EEE5DD2}" type="slidenum">
              <a:rPr lang="en-US" altLang="en-US"/>
              <a:pPr/>
              <a:t>46</a:t>
            </a:fld>
            <a:endParaRPr lang="en-US" altLang="en-US"/>
          </a:p>
        </p:txBody>
      </p:sp>
      <p:sp>
        <p:nvSpPr>
          <p:cNvPr id="120834" name="Rectangle 2">
            <a:extLst>
              <a:ext uri="{FF2B5EF4-FFF2-40B4-BE49-F238E27FC236}">
                <a16:creationId xmlns:a16="http://schemas.microsoft.com/office/drawing/2014/main" id="{CC24B703-458E-C1AB-D593-743283458D6A}"/>
              </a:ext>
            </a:extLst>
          </p:cNvPr>
          <p:cNvSpPr>
            <a:spLocks noChangeArrowheads="1" noTextEdit="1"/>
          </p:cNvSpPr>
          <p:nvPr>
            <p:ph type="sldImg"/>
          </p:nvPr>
        </p:nvSpPr>
        <p:spPr>
          <a:ln/>
        </p:spPr>
      </p:sp>
      <p:sp>
        <p:nvSpPr>
          <p:cNvPr id="120835" name="Rectangle 3">
            <a:extLst>
              <a:ext uri="{FF2B5EF4-FFF2-40B4-BE49-F238E27FC236}">
                <a16:creationId xmlns:a16="http://schemas.microsoft.com/office/drawing/2014/main" id="{F29CD87D-85BA-2EA7-6BAB-0077C4F17E6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BB5924-EB11-00CE-0A22-443C7C608C3B}"/>
              </a:ext>
            </a:extLst>
          </p:cNvPr>
          <p:cNvSpPr>
            <a:spLocks noGrp="1" noChangeArrowheads="1"/>
          </p:cNvSpPr>
          <p:nvPr>
            <p:ph type="sldNum" sz="quarter" idx="5"/>
          </p:nvPr>
        </p:nvSpPr>
        <p:spPr>
          <a:ln/>
        </p:spPr>
        <p:txBody>
          <a:bodyPr/>
          <a:lstStyle/>
          <a:p>
            <a:fld id="{35C1BE2C-9E18-4628-AE50-5D5E03FD839B}" type="slidenum">
              <a:rPr lang="en-US" altLang="en-US"/>
              <a:pPr/>
              <a:t>47</a:t>
            </a:fld>
            <a:endParaRPr lang="en-US" altLang="en-US"/>
          </a:p>
        </p:txBody>
      </p:sp>
      <p:sp>
        <p:nvSpPr>
          <p:cNvPr id="121858" name="Rectangle 2">
            <a:extLst>
              <a:ext uri="{FF2B5EF4-FFF2-40B4-BE49-F238E27FC236}">
                <a16:creationId xmlns:a16="http://schemas.microsoft.com/office/drawing/2014/main" id="{A12C1D46-141E-B812-CA4D-DE757A209B7C}"/>
              </a:ext>
            </a:extLst>
          </p:cNvPr>
          <p:cNvSpPr>
            <a:spLocks noChangeArrowheads="1" noTextEdit="1"/>
          </p:cNvSpPr>
          <p:nvPr>
            <p:ph type="sldImg"/>
          </p:nvPr>
        </p:nvSpPr>
        <p:spPr>
          <a:ln/>
        </p:spPr>
      </p:sp>
      <p:sp>
        <p:nvSpPr>
          <p:cNvPr id="121859" name="Rectangle 3">
            <a:extLst>
              <a:ext uri="{FF2B5EF4-FFF2-40B4-BE49-F238E27FC236}">
                <a16:creationId xmlns:a16="http://schemas.microsoft.com/office/drawing/2014/main" id="{5AB2347D-E0DF-5C05-2C41-9378CB18133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41D905C-90A9-AFEA-A975-765986EB1C94}"/>
              </a:ext>
            </a:extLst>
          </p:cNvPr>
          <p:cNvSpPr>
            <a:spLocks noGrp="1" noChangeArrowheads="1"/>
          </p:cNvSpPr>
          <p:nvPr>
            <p:ph type="sldNum" sz="quarter" idx="5"/>
          </p:nvPr>
        </p:nvSpPr>
        <p:spPr>
          <a:ln/>
        </p:spPr>
        <p:txBody>
          <a:bodyPr/>
          <a:lstStyle/>
          <a:p>
            <a:fld id="{8C719C85-F98D-4EAC-B158-FF56B8461032}" type="slidenum">
              <a:rPr lang="en-US" altLang="en-US"/>
              <a:pPr/>
              <a:t>48</a:t>
            </a:fld>
            <a:endParaRPr lang="en-US" altLang="en-US"/>
          </a:p>
        </p:txBody>
      </p:sp>
      <p:sp>
        <p:nvSpPr>
          <p:cNvPr id="122882" name="Rectangle 2">
            <a:extLst>
              <a:ext uri="{FF2B5EF4-FFF2-40B4-BE49-F238E27FC236}">
                <a16:creationId xmlns:a16="http://schemas.microsoft.com/office/drawing/2014/main" id="{9EA6E3D0-DDC0-1DD5-812D-C6AFCE5F93F7}"/>
              </a:ext>
            </a:extLst>
          </p:cNvPr>
          <p:cNvSpPr>
            <a:spLocks noChangeArrowheads="1" noTextEdit="1"/>
          </p:cNvSpPr>
          <p:nvPr>
            <p:ph type="sldImg"/>
          </p:nvPr>
        </p:nvSpPr>
        <p:spPr>
          <a:ln/>
        </p:spPr>
      </p:sp>
      <p:sp>
        <p:nvSpPr>
          <p:cNvPr id="122883" name="Rectangle 3">
            <a:extLst>
              <a:ext uri="{FF2B5EF4-FFF2-40B4-BE49-F238E27FC236}">
                <a16:creationId xmlns:a16="http://schemas.microsoft.com/office/drawing/2014/main" id="{FF4AF09B-85D6-E81B-0856-B396BC80810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B6754C2-EBBA-C3E7-C144-7D978A91E1E2}"/>
              </a:ext>
            </a:extLst>
          </p:cNvPr>
          <p:cNvSpPr>
            <a:spLocks noGrp="1" noChangeArrowheads="1"/>
          </p:cNvSpPr>
          <p:nvPr>
            <p:ph type="sldNum" sz="quarter" idx="5"/>
          </p:nvPr>
        </p:nvSpPr>
        <p:spPr>
          <a:ln/>
        </p:spPr>
        <p:txBody>
          <a:bodyPr/>
          <a:lstStyle/>
          <a:p>
            <a:fld id="{D7FD9C84-C81C-4BC3-BC1D-581902FA73D2}" type="slidenum">
              <a:rPr lang="en-US" altLang="en-US"/>
              <a:pPr/>
              <a:t>49</a:t>
            </a:fld>
            <a:endParaRPr lang="en-US" altLang="en-US"/>
          </a:p>
        </p:txBody>
      </p:sp>
      <p:sp>
        <p:nvSpPr>
          <p:cNvPr id="123906" name="Rectangle 2">
            <a:extLst>
              <a:ext uri="{FF2B5EF4-FFF2-40B4-BE49-F238E27FC236}">
                <a16:creationId xmlns:a16="http://schemas.microsoft.com/office/drawing/2014/main" id="{E864EC32-3030-156C-14A4-1AAA4AA8C19C}"/>
              </a:ext>
            </a:extLst>
          </p:cNvPr>
          <p:cNvSpPr>
            <a:spLocks noChangeArrowheads="1" noTextEdit="1"/>
          </p:cNvSpPr>
          <p:nvPr>
            <p:ph type="sldImg"/>
          </p:nvPr>
        </p:nvSpPr>
        <p:spPr>
          <a:ln/>
        </p:spPr>
      </p:sp>
      <p:sp>
        <p:nvSpPr>
          <p:cNvPr id="123907" name="Rectangle 3">
            <a:extLst>
              <a:ext uri="{FF2B5EF4-FFF2-40B4-BE49-F238E27FC236}">
                <a16:creationId xmlns:a16="http://schemas.microsoft.com/office/drawing/2014/main" id="{E8E89E01-8635-9815-68AB-2DB8B91793F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F6EB29A-5356-B6B7-81D3-95B96756C87F}"/>
              </a:ext>
            </a:extLst>
          </p:cNvPr>
          <p:cNvSpPr>
            <a:spLocks noGrp="1" noChangeArrowheads="1"/>
          </p:cNvSpPr>
          <p:nvPr>
            <p:ph type="sldNum" sz="quarter" idx="5"/>
          </p:nvPr>
        </p:nvSpPr>
        <p:spPr>
          <a:ln/>
        </p:spPr>
        <p:txBody>
          <a:bodyPr/>
          <a:lstStyle/>
          <a:p>
            <a:fld id="{1145A54E-D4AF-41B9-ACC0-2C3279E32E66}" type="slidenum">
              <a:rPr lang="en-US" altLang="en-US"/>
              <a:pPr/>
              <a:t>5</a:t>
            </a:fld>
            <a:endParaRPr lang="en-US" altLang="en-US"/>
          </a:p>
        </p:txBody>
      </p:sp>
      <p:sp>
        <p:nvSpPr>
          <p:cNvPr id="78850" name="Rectangle 2">
            <a:extLst>
              <a:ext uri="{FF2B5EF4-FFF2-40B4-BE49-F238E27FC236}">
                <a16:creationId xmlns:a16="http://schemas.microsoft.com/office/drawing/2014/main" id="{DAE28AFC-3485-E3BA-5AC1-2A6FB910B49A}"/>
              </a:ext>
            </a:extLst>
          </p:cNvPr>
          <p:cNvSpPr>
            <a:spLocks noChangeArrowheads="1" noTextEdit="1"/>
          </p:cNvSpPr>
          <p:nvPr>
            <p:ph type="sldImg"/>
          </p:nvPr>
        </p:nvSpPr>
        <p:spPr>
          <a:ln/>
        </p:spPr>
      </p:sp>
      <p:sp>
        <p:nvSpPr>
          <p:cNvPr id="78851" name="Rectangle 3">
            <a:extLst>
              <a:ext uri="{FF2B5EF4-FFF2-40B4-BE49-F238E27FC236}">
                <a16:creationId xmlns:a16="http://schemas.microsoft.com/office/drawing/2014/main" id="{DE8C5216-EA64-6143-1589-53812A0BDBE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763D6FA-C1BA-A7A6-649D-D42033B010F0}"/>
              </a:ext>
            </a:extLst>
          </p:cNvPr>
          <p:cNvSpPr>
            <a:spLocks noGrp="1" noChangeArrowheads="1"/>
          </p:cNvSpPr>
          <p:nvPr>
            <p:ph type="sldNum" sz="quarter" idx="5"/>
          </p:nvPr>
        </p:nvSpPr>
        <p:spPr>
          <a:ln/>
        </p:spPr>
        <p:txBody>
          <a:bodyPr/>
          <a:lstStyle/>
          <a:p>
            <a:fld id="{92AB6E88-DB27-4EE3-92F6-6C5A9CCCB5D6}" type="slidenum">
              <a:rPr lang="en-US" altLang="en-US"/>
              <a:pPr/>
              <a:t>50</a:t>
            </a:fld>
            <a:endParaRPr lang="en-US" altLang="en-US"/>
          </a:p>
        </p:txBody>
      </p:sp>
      <p:sp>
        <p:nvSpPr>
          <p:cNvPr id="124930" name="Rectangle 2">
            <a:extLst>
              <a:ext uri="{FF2B5EF4-FFF2-40B4-BE49-F238E27FC236}">
                <a16:creationId xmlns:a16="http://schemas.microsoft.com/office/drawing/2014/main" id="{03ECE7F1-AB59-9DDA-D23A-F1DE4A11790E}"/>
              </a:ext>
            </a:extLst>
          </p:cNvPr>
          <p:cNvSpPr>
            <a:spLocks noChangeArrowheads="1" noTextEdit="1"/>
          </p:cNvSpPr>
          <p:nvPr>
            <p:ph type="sldImg"/>
          </p:nvPr>
        </p:nvSpPr>
        <p:spPr>
          <a:ln/>
        </p:spPr>
      </p:sp>
      <p:sp>
        <p:nvSpPr>
          <p:cNvPr id="124931" name="Rectangle 3">
            <a:extLst>
              <a:ext uri="{FF2B5EF4-FFF2-40B4-BE49-F238E27FC236}">
                <a16:creationId xmlns:a16="http://schemas.microsoft.com/office/drawing/2014/main" id="{35A17339-FB76-4284-A978-706A4D99180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6E4E6E8-CA89-5BEB-FCBE-94871F9D07E9}"/>
              </a:ext>
            </a:extLst>
          </p:cNvPr>
          <p:cNvSpPr>
            <a:spLocks noGrp="1" noChangeArrowheads="1"/>
          </p:cNvSpPr>
          <p:nvPr>
            <p:ph type="sldNum" sz="quarter" idx="5"/>
          </p:nvPr>
        </p:nvSpPr>
        <p:spPr>
          <a:ln/>
        </p:spPr>
        <p:txBody>
          <a:bodyPr/>
          <a:lstStyle/>
          <a:p>
            <a:fld id="{CCA64E6F-DCD1-4648-AF0B-BE937C4DD77E}" type="slidenum">
              <a:rPr lang="en-US" altLang="en-US"/>
              <a:pPr/>
              <a:t>51</a:t>
            </a:fld>
            <a:endParaRPr lang="en-US" altLang="en-US"/>
          </a:p>
        </p:txBody>
      </p:sp>
      <p:sp>
        <p:nvSpPr>
          <p:cNvPr id="125954" name="Rectangle 2">
            <a:extLst>
              <a:ext uri="{FF2B5EF4-FFF2-40B4-BE49-F238E27FC236}">
                <a16:creationId xmlns:a16="http://schemas.microsoft.com/office/drawing/2014/main" id="{0E7721B3-D2B2-0ED4-45F1-7777063D7C5A}"/>
              </a:ext>
            </a:extLst>
          </p:cNvPr>
          <p:cNvSpPr>
            <a:spLocks noChangeArrowheads="1" noTextEdit="1"/>
          </p:cNvSpPr>
          <p:nvPr>
            <p:ph type="sldImg"/>
          </p:nvPr>
        </p:nvSpPr>
        <p:spPr>
          <a:ln/>
        </p:spPr>
      </p:sp>
      <p:sp>
        <p:nvSpPr>
          <p:cNvPr id="125955" name="Rectangle 3">
            <a:extLst>
              <a:ext uri="{FF2B5EF4-FFF2-40B4-BE49-F238E27FC236}">
                <a16:creationId xmlns:a16="http://schemas.microsoft.com/office/drawing/2014/main" id="{1E89CEAD-3AD4-C025-A1DF-9890D5268C5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198B511-49DA-F090-6F7B-D3D353B7C674}"/>
              </a:ext>
            </a:extLst>
          </p:cNvPr>
          <p:cNvSpPr>
            <a:spLocks noGrp="1" noChangeArrowheads="1"/>
          </p:cNvSpPr>
          <p:nvPr>
            <p:ph type="sldNum" sz="quarter" idx="5"/>
          </p:nvPr>
        </p:nvSpPr>
        <p:spPr>
          <a:ln/>
        </p:spPr>
        <p:txBody>
          <a:bodyPr/>
          <a:lstStyle/>
          <a:p>
            <a:fld id="{752851E2-4C15-408C-A99B-FB53C6722231}" type="slidenum">
              <a:rPr lang="en-US" altLang="en-US"/>
              <a:pPr/>
              <a:t>52</a:t>
            </a:fld>
            <a:endParaRPr lang="en-US" altLang="en-US"/>
          </a:p>
        </p:txBody>
      </p:sp>
      <p:sp>
        <p:nvSpPr>
          <p:cNvPr id="126978" name="Rectangle 2">
            <a:extLst>
              <a:ext uri="{FF2B5EF4-FFF2-40B4-BE49-F238E27FC236}">
                <a16:creationId xmlns:a16="http://schemas.microsoft.com/office/drawing/2014/main" id="{AC694529-FCA4-E456-AC8C-52570035FA16}"/>
              </a:ext>
            </a:extLst>
          </p:cNvPr>
          <p:cNvSpPr>
            <a:spLocks noChangeArrowheads="1" noTextEdit="1"/>
          </p:cNvSpPr>
          <p:nvPr>
            <p:ph type="sldImg"/>
          </p:nvPr>
        </p:nvSpPr>
        <p:spPr>
          <a:ln/>
        </p:spPr>
      </p:sp>
      <p:sp>
        <p:nvSpPr>
          <p:cNvPr id="126979" name="Rectangle 3">
            <a:extLst>
              <a:ext uri="{FF2B5EF4-FFF2-40B4-BE49-F238E27FC236}">
                <a16:creationId xmlns:a16="http://schemas.microsoft.com/office/drawing/2014/main" id="{B2084195-1986-50A0-E3B2-15907A8EA79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8FBF281-5ECD-9921-4924-486547638E51}"/>
              </a:ext>
            </a:extLst>
          </p:cNvPr>
          <p:cNvSpPr>
            <a:spLocks noGrp="1" noChangeArrowheads="1"/>
          </p:cNvSpPr>
          <p:nvPr>
            <p:ph type="sldNum" sz="quarter" idx="5"/>
          </p:nvPr>
        </p:nvSpPr>
        <p:spPr>
          <a:ln/>
        </p:spPr>
        <p:txBody>
          <a:bodyPr/>
          <a:lstStyle/>
          <a:p>
            <a:fld id="{70E1ACB2-1299-4DDD-B525-4134BB816D9E}" type="slidenum">
              <a:rPr lang="en-US" altLang="en-US"/>
              <a:pPr/>
              <a:t>53</a:t>
            </a:fld>
            <a:endParaRPr lang="en-US" altLang="en-US"/>
          </a:p>
        </p:txBody>
      </p:sp>
      <p:sp>
        <p:nvSpPr>
          <p:cNvPr id="128002" name="Rectangle 2">
            <a:extLst>
              <a:ext uri="{FF2B5EF4-FFF2-40B4-BE49-F238E27FC236}">
                <a16:creationId xmlns:a16="http://schemas.microsoft.com/office/drawing/2014/main" id="{AC0F46F2-903B-2037-2C13-336291DFFAA9}"/>
              </a:ext>
            </a:extLst>
          </p:cNvPr>
          <p:cNvSpPr>
            <a:spLocks noChangeArrowheads="1" noTextEdit="1"/>
          </p:cNvSpPr>
          <p:nvPr>
            <p:ph type="sldImg"/>
          </p:nvPr>
        </p:nvSpPr>
        <p:spPr>
          <a:ln/>
        </p:spPr>
      </p:sp>
      <p:sp>
        <p:nvSpPr>
          <p:cNvPr id="128003" name="Rectangle 3">
            <a:extLst>
              <a:ext uri="{FF2B5EF4-FFF2-40B4-BE49-F238E27FC236}">
                <a16:creationId xmlns:a16="http://schemas.microsoft.com/office/drawing/2014/main" id="{581B46B3-5A32-0EA0-F3A7-9B750745EC5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AA3B214-D284-564F-5EB3-ED81AC9DD46E}"/>
              </a:ext>
            </a:extLst>
          </p:cNvPr>
          <p:cNvSpPr>
            <a:spLocks noGrp="1" noChangeArrowheads="1"/>
          </p:cNvSpPr>
          <p:nvPr>
            <p:ph type="sldNum" sz="quarter" idx="5"/>
          </p:nvPr>
        </p:nvSpPr>
        <p:spPr>
          <a:ln/>
        </p:spPr>
        <p:txBody>
          <a:bodyPr/>
          <a:lstStyle/>
          <a:p>
            <a:fld id="{8EABAB12-3E0F-410C-BCDA-BDC2CEAEB552}" type="slidenum">
              <a:rPr lang="en-US" altLang="en-US"/>
              <a:pPr/>
              <a:t>54</a:t>
            </a:fld>
            <a:endParaRPr lang="en-US" altLang="en-US"/>
          </a:p>
        </p:txBody>
      </p:sp>
      <p:sp>
        <p:nvSpPr>
          <p:cNvPr id="129026" name="Rectangle 2">
            <a:extLst>
              <a:ext uri="{FF2B5EF4-FFF2-40B4-BE49-F238E27FC236}">
                <a16:creationId xmlns:a16="http://schemas.microsoft.com/office/drawing/2014/main" id="{E5F29B3E-40E7-4F3B-04F8-434CEE160DE2}"/>
              </a:ext>
            </a:extLst>
          </p:cNvPr>
          <p:cNvSpPr>
            <a:spLocks noChangeArrowheads="1" noTextEdit="1"/>
          </p:cNvSpPr>
          <p:nvPr>
            <p:ph type="sldImg"/>
          </p:nvPr>
        </p:nvSpPr>
        <p:spPr>
          <a:ln/>
        </p:spPr>
      </p:sp>
      <p:sp>
        <p:nvSpPr>
          <p:cNvPr id="129027" name="Rectangle 3">
            <a:extLst>
              <a:ext uri="{FF2B5EF4-FFF2-40B4-BE49-F238E27FC236}">
                <a16:creationId xmlns:a16="http://schemas.microsoft.com/office/drawing/2014/main" id="{0B5E5134-656F-4F43-424E-62DE41C69A0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D92A1CF-0FA0-6C7E-20A3-E19B99617F8C}"/>
              </a:ext>
            </a:extLst>
          </p:cNvPr>
          <p:cNvSpPr>
            <a:spLocks noGrp="1" noChangeArrowheads="1"/>
          </p:cNvSpPr>
          <p:nvPr>
            <p:ph type="sldNum" sz="quarter" idx="5"/>
          </p:nvPr>
        </p:nvSpPr>
        <p:spPr>
          <a:ln/>
        </p:spPr>
        <p:txBody>
          <a:bodyPr/>
          <a:lstStyle/>
          <a:p>
            <a:fld id="{D6C61254-02C3-4C34-B398-7F667C96A0C7}" type="slidenum">
              <a:rPr lang="en-US" altLang="en-US"/>
              <a:pPr/>
              <a:t>55</a:t>
            </a:fld>
            <a:endParaRPr lang="en-US" altLang="en-US"/>
          </a:p>
        </p:txBody>
      </p:sp>
      <p:sp>
        <p:nvSpPr>
          <p:cNvPr id="130050" name="Rectangle 2">
            <a:extLst>
              <a:ext uri="{FF2B5EF4-FFF2-40B4-BE49-F238E27FC236}">
                <a16:creationId xmlns:a16="http://schemas.microsoft.com/office/drawing/2014/main" id="{F87F7E1B-CF8A-CE05-F346-C4B4D0965F76}"/>
              </a:ext>
            </a:extLst>
          </p:cNvPr>
          <p:cNvSpPr>
            <a:spLocks noChangeArrowheads="1" noTextEdit="1"/>
          </p:cNvSpPr>
          <p:nvPr>
            <p:ph type="sldImg"/>
          </p:nvPr>
        </p:nvSpPr>
        <p:spPr>
          <a:ln/>
        </p:spPr>
      </p:sp>
      <p:sp>
        <p:nvSpPr>
          <p:cNvPr id="130051" name="Rectangle 3">
            <a:extLst>
              <a:ext uri="{FF2B5EF4-FFF2-40B4-BE49-F238E27FC236}">
                <a16:creationId xmlns:a16="http://schemas.microsoft.com/office/drawing/2014/main" id="{44245706-3795-9210-9890-87A0550801A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D100ADD-F856-5E5E-F7F5-2022B71F3E38}"/>
              </a:ext>
            </a:extLst>
          </p:cNvPr>
          <p:cNvSpPr>
            <a:spLocks noGrp="1" noChangeArrowheads="1"/>
          </p:cNvSpPr>
          <p:nvPr>
            <p:ph type="sldNum" sz="quarter" idx="5"/>
          </p:nvPr>
        </p:nvSpPr>
        <p:spPr>
          <a:ln/>
        </p:spPr>
        <p:txBody>
          <a:bodyPr/>
          <a:lstStyle/>
          <a:p>
            <a:fld id="{BBBA1A2F-326B-43B3-B178-541362D2A648}" type="slidenum">
              <a:rPr lang="en-US" altLang="en-US"/>
              <a:pPr/>
              <a:t>56</a:t>
            </a:fld>
            <a:endParaRPr lang="en-US" altLang="en-US"/>
          </a:p>
        </p:txBody>
      </p:sp>
      <p:sp>
        <p:nvSpPr>
          <p:cNvPr id="131074" name="Rectangle 2">
            <a:extLst>
              <a:ext uri="{FF2B5EF4-FFF2-40B4-BE49-F238E27FC236}">
                <a16:creationId xmlns:a16="http://schemas.microsoft.com/office/drawing/2014/main" id="{01A06F59-2DF0-3780-F990-74CF000AAE8D}"/>
              </a:ext>
            </a:extLst>
          </p:cNvPr>
          <p:cNvSpPr>
            <a:spLocks noChangeArrowheads="1" noTextEdit="1"/>
          </p:cNvSpPr>
          <p:nvPr>
            <p:ph type="sldImg"/>
          </p:nvPr>
        </p:nvSpPr>
        <p:spPr>
          <a:ln/>
        </p:spPr>
      </p:sp>
      <p:sp>
        <p:nvSpPr>
          <p:cNvPr id="131075" name="Rectangle 3">
            <a:extLst>
              <a:ext uri="{FF2B5EF4-FFF2-40B4-BE49-F238E27FC236}">
                <a16:creationId xmlns:a16="http://schemas.microsoft.com/office/drawing/2014/main" id="{6C9EDA08-421F-CC68-5790-0D5B331F890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6579FD9-B1D4-EFD0-ACE7-95FF01107520}"/>
              </a:ext>
            </a:extLst>
          </p:cNvPr>
          <p:cNvSpPr>
            <a:spLocks noGrp="1" noChangeArrowheads="1"/>
          </p:cNvSpPr>
          <p:nvPr>
            <p:ph type="sldNum" sz="quarter" idx="5"/>
          </p:nvPr>
        </p:nvSpPr>
        <p:spPr>
          <a:ln/>
        </p:spPr>
        <p:txBody>
          <a:bodyPr/>
          <a:lstStyle/>
          <a:p>
            <a:fld id="{49332A13-441F-4C39-98C3-4C697574CADB}" type="slidenum">
              <a:rPr lang="en-US" altLang="en-US"/>
              <a:pPr/>
              <a:t>57</a:t>
            </a:fld>
            <a:endParaRPr lang="en-US" altLang="en-US"/>
          </a:p>
        </p:txBody>
      </p:sp>
      <p:sp>
        <p:nvSpPr>
          <p:cNvPr id="132098" name="Rectangle 2">
            <a:extLst>
              <a:ext uri="{FF2B5EF4-FFF2-40B4-BE49-F238E27FC236}">
                <a16:creationId xmlns:a16="http://schemas.microsoft.com/office/drawing/2014/main" id="{EBBA8DCC-DC22-A531-230C-CB2B45EE396B}"/>
              </a:ext>
            </a:extLst>
          </p:cNvPr>
          <p:cNvSpPr>
            <a:spLocks noChangeArrowheads="1" noTextEdit="1"/>
          </p:cNvSpPr>
          <p:nvPr>
            <p:ph type="sldImg"/>
          </p:nvPr>
        </p:nvSpPr>
        <p:spPr>
          <a:ln/>
        </p:spPr>
      </p:sp>
      <p:sp>
        <p:nvSpPr>
          <p:cNvPr id="132099" name="Rectangle 3">
            <a:extLst>
              <a:ext uri="{FF2B5EF4-FFF2-40B4-BE49-F238E27FC236}">
                <a16:creationId xmlns:a16="http://schemas.microsoft.com/office/drawing/2014/main" id="{36C4D727-E2A4-D7BF-DA07-C6D4ADF1E9E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3267CD-FF3B-8C53-CB63-285A30D05677}"/>
              </a:ext>
            </a:extLst>
          </p:cNvPr>
          <p:cNvSpPr>
            <a:spLocks noGrp="1" noChangeArrowheads="1"/>
          </p:cNvSpPr>
          <p:nvPr>
            <p:ph type="sldNum" sz="quarter" idx="5"/>
          </p:nvPr>
        </p:nvSpPr>
        <p:spPr>
          <a:ln/>
        </p:spPr>
        <p:txBody>
          <a:bodyPr/>
          <a:lstStyle/>
          <a:p>
            <a:fld id="{2BDF58BA-D910-4A67-A2F5-192E005200BA}" type="slidenum">
              <a:rPr lang="en-US" altLang="en-US"/>
              <a:pPr/>
              <a:t>58</a:t>
            </a:fld>
            <a:endParaRPr lang="en-US" altLang="en-US"/>
          </a:p>
        </p:txBody>
      </p:sp>
      <p:sp>
        <p:nvSpPr>
          <p:cNvPr id="134146" name="Rectangle 2">
            <a:extLst>
              <a:ext uri="{FF2B5EF4-FFF2-40B4-BE49-F238E27FC236}">
                <a16:creationId xmlns:a16="http://schemas.microsoft.com/office/drawing/2014/main" id="{F83FD2DB-0927-6CF8-A4E7-C0A489DE7578}"/>
              </a:ext>
            </a:extLst>
          </p:cNvPr>
          <p:cNvSpPr>
            <a:spLocks noChangeArrowheads="1" noTextEdit="1"/>
          </p:cNvSpPr>
          <p:nvPr>
            <p:ph type="sldImg"/>
          </p:nvPr>
        </p:nvSpPr>
        <p:spPr>
          <a:xfrm>
            <a:off x="1131888" y="690563"/>
            <a:ext cx="4598987" cy="3449637"/>
          </a:xfrm>
          <a:ln/>
        </p:spPr>
      </p:sp>
      <p:sp>
        <p:nvSpPr>
          <p:cNvPr id="134147" name="Rectangle 3">
            <a:extLst>
              <a:ext uri="{FF2B5EF4-FFF2-40B4-BE49-F238E27FC236}">
                <a16:creationId xmlns:a16="http://schemas.microsoft.com/office/drawing/2014/main" id="{E5A9602E-D37D-F17D-A558-186208FF6C9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8BAD544-A6E9-3AD9-1B43-8227C19E0766}"/>
              </a:ext>
            </a:extLst>
          </p:cNvPr>
          <p:cNvSpPr>
            <a:spLocks noGrp="1" noChangeArrowheads="1"/>
          </p:cNvSpPr>
          <p:nvPr>
            <p:ph type="sldNum" sz="quarter" idx="5"/>
          </p:nvPr>
        </p:nvSpPr>
        <p:spPr>
          <a:ln/>
        </p:spPr>
        <p:txBody>
          <a:bodyPr/>
          <a:lstStyle/>
          <a:p>
            <a:fld id="{C6F85553-E750-4D58-A624-EE29E9165097}" type="slidenum">
              <a:rPr lang="en-US" altLang="en-US"/>
              <a:pPr/>
              <a:t>6</a:t>
            </a:fld>
            <a:endParaRPr lang="en-US" altLang="en-US"/>
          </a:p>
        </p:txBody>
      </p:sp>
      <p:sp>
        <p:nvSpPr>
          <p:cNvPr id="79874" name="Rectangle 2">
            <a:extLst>
              <a:ext uri="{FF2B5EF4-FFF2-40B4-BE49-F238E27FC236}">
                <a16:creationId xmlns:a16="http://schemas.microsoft.com/office/drawing/2014/main" id="{A0712122-2D7E-81A7-9115-8D9CB2CAD650}"/>
              </a:ext>
            </a:extLst>
          </p:cNvPr>
          <p:cNvSpPr>
            <a:spLocks noChangeArrowheads="1" noTextEdit="1"/>
          </p:cNvSpPr>
          <p:nvPr>
            <p:ph type="sldImg"/>
          </p:nvPr>
        </p:nvSpPr>
        <p:spPr>
          <a:ln/>
        </p:spPr>
      </p:sp>
      <p:sp>
        <p:nvSpPr>
          <p:cNvPr id="79875" name="Rectangle 3">
            <a:extLst>
              <a:ext uri="{FF2B5EF4-FFF2-40B4-BE49-F238E27FC236}">
                <a16:creationId xmlns:a16="http://schemas.microsoft.com/office/drawing/2014/main" id="{01CFDFDD-D002-5341-E0A4-D0226BD21F6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4792A1D-9AF0-3E58-0F41-7FF6452CF0A5}"/>
              </a:ext>
            </a:extLst>
          </p:cNvPr>
          <p:cNvSpPr>
            <a:spLocks noGrp="1" noChangeArrowheads="1"/>
          </p:cNvSpPr>
          <p:nvPr>
            <p:ph type="sldNum" sz="quarter" idx="5"/>
          </p:nvPr>
        </p:nvSpPr>
        <p:spPr>
          <a:ln/>
        </p:spPr>
        <p:txBody>
          <a:bodyPr/>
          <a:lstStyle/>
          <a:p>
            <a:fld id="{626CAEFB-98F4-44A0-A060-9013D7F776F5}" type="slidenum">
              <a:rPr lang="en-US" altLang="en-US"/>
              <a:pPr/>
              <a:t>7</a:t>
            </a:fld>
            <a:endParaRPr lang="en-US" altLang="en-US"/>
          </a:p>
        </p:txBody>
      </p:sp>
      <p:sp>
        <p:nvSpPr>
          <p:cNvPr id="80898" name="Rectangle 2">
            <a:extLst>
              <a:ext uri="{FF2B5EF4-FFF2-40B4-BE49-F238E27FC236}">
                <a16:creationId xmlns:a16="http://schemas.microsoft.com/office/drawing/2014/main" id="{257F4280-F744-094C-E416-2CCE2877C4D0}"/>
              </a:ext>
            </a:extLst>
          </p:cNvPr>
          <p:cNvSpPr>
            <a:spLocks noChangeArrowheads="1" noTextEdit="1"/>
          </p:cNvSpPr>
          <p:nvPr>
            <p:ph type="sldImg"/>
          </p:nvPr>
        </p:nvSpPr>
        <p:spPr>
          <a:ln/>
        </p:spPr>
      </p:sp>
      <p:sp>
        <p:nvSpPr>
          <p:cNvPr id="80899" name="Rectangle 3">
            <a:extLst>
              <a:ext uri="{FF2B5EF4-FFF2-40B4-BE49-F238E27FC236}">
                <a16:creationId xmlns:a16="http://schemas.microsoft.com/office/drawing/2014/main" id="{365F7FEC-8A46-967F-597E-AF8465FE2A4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34CA917-7723-03FE-CF5B-4CAF57105956}"/>
              </a:ext>
            </a:extLst>
          </p:cNvPr>
          <p:cNvSpPr>
            <a:spLocks noGrp="1" noChangeArrowheads="1"/>
          </p:cNvSpPr>
          <p:nvPr>
            <p:ph type="sldNum" sz="quarter" idx="5"/>
          </p:nvPr>
        </p:nvSpPr>
        <p:spPr>
          <a:ln/>
        </p:spPr>
        <p:txBody>
          <a:bodyPr/>
          <a:lstStyle/>
          <a:p>
            <a:fld id="{E6416CC4-748E-448C-B760-C6188DC53683}" type="slidenum">
              <a:rPr lang="en-US" altLang="en-US"/>
              <a:pPr/>
              <a:t>8</a:t>
            </a:fld>
            <a:endParaRPr lang="en-US" altLang="en-US"/>
          </a:p>
        </p:txBody>
      </p:sp>
      <p:sp>
        <p:nvSpPr>
          <p:cNvPr id="81922" name="Rectangle 2">
            <a:extLst>
              <a:ext uri="{FF2B5EF4-FFF2-40B4-BE49-F238E27FC236}">
                <a16:creationId xmlns:a16="http://schemas.microsoft.com/office/drawing/2014/main" id="{4C59C593-5091-F41D-7274-A5C15B044668}"/>
              </a:ext>
            </a:extLst>
          </p:cNvPr>
          <p:cNvSpPr>
            <a:spLocks noChangeArrowheads="1" noTextEdit="1"/>
          </p:cNvSpPr>
          <p:nvPr>
            <p:ph type="sldImg"/>
          </p:nvPr>
        </p:nvSpPr>
        <p:spPr>
          <a:ln/>
        </p:spPr>
      </p:sp>
      <p:sp>
        <p:nvSpPr>
          <p:cNvPr id="81923" name="Rectangle 3">
            <a:extLst>
              <a:ext uri="{FF2B5EF4-FFF2-40B4-BE49-F238E27FC236}">
                <a16:creationId xmlns:a16="http://schemas.microsoft.com/office/drawing/2014/main" id="{43E7ADF6-B64B-8C13-842E-C1AADAAA6A3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49761CB-083F-2191-64AF-457ACAC285F4}"/>
              </a:ext>
            </a:extLst>
          </p:cNvPr>
          <p:cNvSpPr>
            <a:spLocks noGrp="1" noChangeArrowheads="1"/>
          </p:cNvSpPr>
          <p:nvPr>
            <p:ph type="sldNum" sz="quarter" idx="5"/>
          </p:nvPr>
        </p:nvSpPr>
        <p:spPr>
          <a:ln/>
        </p:spPr>
        <p:txBody>
          <a:bodyPr/>
          <a:lstStyle/>
          <a:p>
            <a:fld id="{1D3A8234-478D-4553-9B3E-9305CCB6C9E3}" type="slidenum">
              <a:rPr lang="en-US" altLang="en-US"/>
              <a:pPr/>
              <a:t>9</a:t>
            </a:fld>
            <a:endParaRPr lang="en-US" altLang="en-US"/>
          </a:p>
        </p:txBody>
      </p:sp>
      <p:sp>
        <p:nvSpPr>
          <p:cNvPr id="82946" name="Rectangle 2">
            <a:extLst>
              <a:ext uri="{FF2B5EF4-FFF2-40B4-BE49-F238E27FC236}">
                <a16:creationId xmlns:a16="http://schemas.microsoft.com/office/drawing/2014/main" id="{CF46D7C4-7CB5-B760-DDC2-B99B01B92395}"/>
              </a:ext>
            </a:extLst>
          </p:cNvPr>
          <p:cNvSpPr>
            <a:spLocks noChangeArrowheads="1" noTextEdit="1"/>
          </p:cNvSpPr>
          <p:nvPr>
            <p:ph type="sldImg"/>
          </p:nvPr>
        </p:nvSpPr>
        <p:spPr>
          <a:ln/>
        </p:spPr>
      </p:sp>
      <p:sp>
        <p:nvSpPr>
          <p:cNvPr id="82947" name="Rectangle 3">
            <a:extLst>
              <a:ext uri="{FF2B5EF4-FFF2-40B4-BE49-F238E27FC236}">
                <a16:creationId xmlns:a16="http://schemas.microsoft.com/office/drawing/2014/main" id="{385BC175-C9BC-8675-B79E-AD77F21DE094}"/>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6DBCD-1BB2-2D6B-76FD-4ECD5093F468}"/>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F10376F-8CE2-131B-1398-0DB28890B7C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95BC4C3-1BD5-B2F5-19E2-A068D86FCAC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A70DE61-98B4-5665-FEFB-911045E80CC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0CA0239-CE49-87FB-C2A9-B3A387AABFC9}"/>
              </a:ext>
            </a:extLst>
          </p:cNvPr>
          <p:cNvSpPr>
            <a:spLocks noGrp="1"/>
          </p:cNvSpPr>
          <p:nvPr>
            <p:ph type="sldNum" sz="quarter" idx="12"/>
          </p:nvPr>
        </p:nvSpPr>
        <p:spPr/>
        <p:txBody>
          <a:bodyPr/>
          <a:lstStyle>
            <a:lvl1pPr>
              <a:defRPr/>
            </a:lvl1pPr>
          </a:lstStyle>
          <a:p>
            <a:fld id="{F2E3548C-2160-4CE8-AE5E-E2322C593700}" type="slidenum">
              <a:rPr lang="en-US" altLang="en-US"/>
              <a:pPr/>
              <a:t>‹#›</a:t>
            </a:fld>
            <a:endParaRPr lang="en-US" altLang="en-US"/>
          </a:p>
        </p:txBody>
      </p:sp>
    </p:spTree>
    <p:extLst>
      <p:ext uri="{BB962C8B-B14F-4D97-AF65-F5344CB8AC3E}">
        <p14:creationId xmlns:p14="http://schemas.microsoft.com/office/powerpoint/2010/main" val="4261368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8374E-9DE8-530E-4010-E32AE387E3C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46676F-6078-29F3-DE66-A0EF445838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17388C-AEE8-3DF3-CAAB-5D262E16E7B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5B09E5C-D8A9-2412-64A8-66104403D0A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596D018-ADC8-B7AF-93FF-9501BBDECB51}"/>
              </a:ext>
            </a:extLst>
          </p:cNvPr>
          <p:cNvSpPr>
            <a:spLocks noGrp="1"/>
          </p:cNvSpPr>
          <p:nvPr>
            <p:ph type="sldNum" sz="quarter" idx="12"/>
          </p:nvPr>
        </p:nvSpPr>
        <p:spPr/>
        <p:txBody>
          <a:bodyPr/>
          <a:lstStyle>
            <a:lvl1pPr>
              <a:defRPr/>
            </a:lvl1pPr>
          </a:lstStyle>
          <a:p>
            <a:fld id="{B8A94070-3581-4EA5-AF84-EE623FCB98EA}" type="slidenum">
              <a:rPr lang="en-US" altLang="en-US"/>
              <a:pPr/>
              <a:t>‹#›</a:t>
            </a:fld>
            <a:endParaRPr lang="en-US" altLang="en-US"/>
          </a:p>
        </p:txBody>
      </p:sp>
    </p:spTree>
    <p:extLst>
      <p:ext uri="{BB962C8B-B14F-4D97-AF65-F5344CB8AC3E}">
        <p14:creationId xmlns:p14="http://schemas.microsoft.com/office/powerpoint/2010/main" val="3173681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89845A-A6B5-F414-E335-F8007CBB0C9F}"/>
              </a:ext>
            </a:extLst>
          </p:cNvPr>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5A2EF5-131B-2E7B-565A-F309348D1AAB}"/>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85BD16-89C5-A257-C15B-B3436D310A4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D3D34ED-664F-795F-1568-DEBEC6CB179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D73A33C-1722-8FA7-BF24-F743C87836D3}"/>
              </a:ext>
            </a:extLst>
          </p:cNvPr>
          <p:cNvSpPr>
            <a:spLocks noGrp="1"/>
          </p:cNvSpPr>
          <p:nvPr>
            <p:ph type="sldNum" sz="quarter" idx="12"/>
          </p:nvPr>
        </p:nvSpPr>
        <p:spPr/>
        <p:txBody>
          <a:bodyPr/>
          <a:lstStyle>
            <a:lvl1pPr>
              <a:defRPr/>
            </a:lvl1pPr>
          </a:lstStyle>
          <a:p>
            <a:fld id="{1187E4B5-BF46-4820-9857-2F1A83A4D8D3}" type="slidenum">
              <a:rPr lang="en-US" altLang="en-US"/>
              <a:pPr/>
              <a:t>‹#›</a:t>
            </a:fld>
            <a:endParaRPr lang="en-US" altLang="en-US"/>
          </a:p>
        </p:txBody>
      </p:sp>
    </p:spTree>
    <p:extLst>
      <p:ext uri="{BB962C8B-B14F-4D97-AF65-F5344CB8AC3E}">
        <p14:creationId xmlns:p14="http://schemas.microsoft.com/office/powerpoint/2010/main" val="89234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52EF4-CC80-B4E3-95D7-40CEF68329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B0FFFDE-EFBB-7919-F15A-80B2542B07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7C63E1-A839-9565-E9AD-2D40A1F8F35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507360F-1C0C-E5F7-3DE9-2F66ED1744C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4FE5A4D-6A85-A5A3-BF89-DDC1E73474A2}"/>
              </a:ext>
            </a:extLst>
          </p:cNvPr>
          <p:cNvSpPr>
            <a:spLocks noGrp="1"/>
          </p:cNvSpPr>
          <p:nvPr>
            <p:ph type="sldNum" sz="quarter" idx="12"/>
          </p:nvPr>
        </p:nvSpPr>
        <p:spPr/>
        <p:txBody>
          <a:bodyPr/>
          <a:lstStyle>
            <a:lvl1pPr>
              <a:defRPr/>
            </a:lvl1pPr>
          </a:lstStyle>
          <a:p>
            <a:fld id="{F925E35D-C6B2-4021-9074-6438CD1470AC}" type="slidenum">
              <a:rPr lang="en-US" altLang="en-US"/>
              <a:pPr/>
              <a:t>‹#›</a:t>
            </a:fld>
            <a:endParaRPr lang="en-US" altLang="en-US"/>
          </a:p>
        </p:txBody>
      </p:sp>
    </p:spTree>
    <p:extLst>
      <p:ext uri="{BB962C8B-B14F-4D97-AF65-F5344CB8AC3E}">
        <p14:creationId xmlns:p14="http://schemas.microsoft.com/office/powerpoint/2010/main" val="155651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089F3-2E37-8EB5-A130-2998A6B7943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0E19F2-465D-B5FA-E9AB-6FABD49BF13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CD0E12A-A50A-F3EE-FEC0-A6292DCE6BC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4CA5AE2-8AFD-025B-8E9B-1FFB501F2AC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B120AD4-63CD-12B6-A33E-B94CFB822CBE}"/>
              </a:ext>
            </a:extLst>
          </p:cNvPr>
          <p:cNvSpPr>
            <a:spLocks noGrp="1"/>
          </p:cNvSpPr>
          <p:nvPr>
            <p:ph type="sldNum" sz="quarter" idx="12"/>
          </p:nvPr>
        </p:nvSpPr>
        <p:spPr/>
        <p:txBody>
          <a:bodyPr/>
          <a:lstStyle>
            <a:lvl1pPr>
              <a:defRPr/>
            </a:lvl1pPr>
          </a:lstStyle>
          <a:p>
            <a:fld id="{33D1FF97-F46B-4527-892A-CFCDDA23D056}" type="slidenum">
              <a:rPr lang="en-US" altLang="en-US"/>
              <a:pPr/>
              <a:t>‹#›</a:t>
            </a:fld>
            <a:endParaRPr lang="en-US" altLang="en-US"/>
          </a:p>
        </p:txBody>
      </p:sp>
    </p:spTree>
    <p:extLst>
      <p:ext uri="{BB962C8B-B14F-4D97-AF65-F5344CB8AC3E}">
        <p14:creationId xmlns:p14="http://schemas.microsoft.com/office/powerpoint/2010/main" val="75934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BD926-6A08-0490-0114-57816CFF02F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578117-BCB0-9F72-1CCB-14FB2582A622}"/>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8789EF0-A1DB-D136-36F9-842B154FEABC}"/>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C966669-3570-E534-4E09-0B3534DC139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BE397DC-0BCC-B15F-56A4-A8865781844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B06EADA-D8B2-3BC3-3D6B-1D3D06A50F68}"/>
              </a:ext>
            </a:extLst>
          </p:cNvPr>
          <p:cNvSpPr>
            <a:spLocks noGrp="1"/>
          </p:cNvSpPr>
          <p:nvPr>
            <p:ph type="sldNum" sz="quarter" idx="12"/>
          </p:nvPr>
        </p:nvSpPr>
        <p:spPr/>
        <p:txBody>
          <a:bodyPr/>
          <a:lstStyle>
            <a:lvl1pPr>
              <a:defRPr/>
            </a:lvl1pPr>
          </a:lstStyle>
          <a:p>
            <a:fld id="{6496FF0B-FF69-466C-B68A-EA26EB99AB6F}" type="slidenum">
              <a:rPr lang="en-US" altLang="en-US"/>
              <a:pPr/>
              <a:t>‹#›</a:t>
            </a:fld>
            <a:endParaRPr lang="en-US" altLang="en-US"/>
          </a:p>
        </p:txBody>
      </p:sp>
    </p:spTree>
    <p:extLst>
      <p:ext uri="{BB962C8B-B14F-4D97-AF65-F5344CB8AC3E}">
        <p14:creationId xmlns:p14="http://schemas.microsoft.com/office/powerpoint/2010/main" val="1768751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2C595-6D9C-EEEC-AAF4-7F56FA999D87}"/>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63DD42-C6AB-B175-413A-98D26ADB693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B0F755-C480-6E28-1184-7098C5CA53D5}"/>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ABFEC3-4CCD-4FD2-926C-F302C4AFF28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6A2F8C-9CD4-2BDA-059D-D0599E4DB063}"/>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EEC4BCB-CA76-16E7-D057-BF2AD5213CB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ED5B659B-647D-D7F8-CACC-ECA366196FEC}"/>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49BC271D-1C01-BCB1-7D81-FD97E5115D10}"/>
              </a:ext>
            </a:extLst>
          </p:cNvPr>
          <p:cNvSpPr>
            <a:spLocks noGrp="1"/>
          </p:cNvSpPr>
          <p:nvPr>
            <p:ph type="sldNum" sz="quarter" idx="12"/>
          </p:nvPr>
        </p:nvSpPr>
        <p:spPr/>
        <p:txBody>
          <a:bodyPr/>
          <a:lstStyle>
            <a:lvl1pPr>
              <a:defRPr/>
            </a:lvl1pPr>
          </a:lstStyle>
          <a:p>
            <a:fld id="{061CD2F5-DA42-4FB1-B31D-1311AD4B3751}" type="slidenum">
              <a:rPr lang="en-US" altLang="en-US"/>
              <a:pPr/>
              <a:t>‹#›</a:t>
            </a:fld>
            <a:endParaRPr lang="en-US" altLang="en-US"/>
          </a:p>
        </p:txBody>
      </p:sp>
    </p:spTree>
    <p:extLst>
      <p:ext uri="{BB962C8B-B14F-4D97-AF65-F5344CB8AC3E}">
        <p14:creationId xmlns:p14="http://schemas.microsoft.com/office/powerpoint/2010/main" val="1551272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5BA83-6316-0649-28C1-F3B46E4FE94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3D6A9EC-AA65-242B-DA90-9258A86CD260}"/>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D3960AE1-1E67-FD21-7EA8-9FEBD503B051}"/>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3368F33F-EC3A-D823-9B24-B5E57CA8DB38}"/>
              </a:ext>
            </a:extLst>
          </p:cNvPr>
          <p:cNvSpPr>
            <a:spLocks noGrp="1"/>
          </p:cNvSpPr>
          <p:nvPr>
            <p:ph type="sldNum" sz="quarter" idx="12"/>
          </p:nvPr>
        </p:nvSpPr>
        <p:spPr/>
        <p:txBody>
          <a:bodyPr/>
          <a:lstStyle>
            <a:lvl1pPr>
              <a:defRPr/>
            </a:lvl1pPr>
          </a:lstStyle>
          <a:p>
            <a:fld id="{F9613292-2A59-4118-8325-6FAC6EF93982}" type="slidenum">
              <a:rPr lang="en-US" altLang="en-US"/>
              <a:pPr/>
              <a:t>‹#›</a:t>
            </a:fld>
            <a:endParaRPr lang="en-US" altLang="en-US"/>
          </a:p>
        </p:txBody>
      </p:sp>
    </p:spTree>
    <p:extLst>
      <p:ext uri="{BB962C8B-B14F-4D97-AF65-F5344CB8AC3E}">
        <p14:creationId xmlns:p14="http://schemas.microsoft.com/office/powerpoint/2010/main" val="1913687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AE7F68-7656-6A7E-6D89-2F8745610E0D}"/>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24D2DFEA-05AE-AEF5-F406-A103FAE7B465}"/>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3EADE0BD-BB2F-5A88-9C36-2DBE91EF6A60}"/>
              </a:ext>
            </a:extLst>
          </p:cNvPr>
          <p:cNvSpPr>
            <a:spLocks noGrp="1"/>
          </p:cNvSpPr>
          <p:nvPr>
            <p:ph type="sldNum" sz="quarter" idx="12"/>
          </p:nvPr>
        </p:nvSpPr>
        <p:spPr/>
        <p:txBody>
          <a:bodyPr/>
          <a:lstStyle>
            <a:lvl1pPr>
              <a:defRPr/>
            </a:lvl1pPr>
          </a:lstStyle>
          <a:p>
            <a:fld id="{B971003F-2AD5-453C-BD56-2E9B772811D6}" type="slidenum">
              <a:rPr lang="en-US" altLang="en-US"/>
              <a:pPr/>
              <a:t>‹#›</a:t>
            </a:fld>
            <a:endParaRPr lang="en-US" altLang="en-US"/>
          </a:p>
        </p:txBody>
      </p:sp>
    </p:spTree>
    <p:extLst>
      <p:ext uri="{BB962C8B-B14F-4D97-AF65-F5344CB8AC3E}">
        <p14:creationId xmlns:p14="http://schemas.microsoft.com/office/powerpoint/2010/main" val="2060518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28586-01F6-0192-AA81-3FC3EA5C68D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212C65-F62E-21C7-16A0-9A6C52AD11C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9D8A4D8-4DD0-5F7A-D562-BDDAA5756A2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AA49F4-7E64-F5AB-FD52-B74A69860C0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F3665D2-E80D-5B9F-6BCB-8A3D8B4B3A9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A449A37-10B9-EC96-B317-DD827101899A}"/>
              </a:ext>
            </a:extLst>
          </p:cNvPr>
          <p:cNvSpPr>
            <a:spLocks noGrp="1"/>
          </p:cNvSpPr>
          <p:nvPr>
            <p:ph type="sldNum" sz="quarter" idx="12"/>
          </p:nvPr>
        </p:nvSpPr>
        <p:spPr/>
        <p:txBody>
          <a:bodyPr/>
          <a:lstStyle>
            <a:lvl1pPr>
              <a:defRPr/>
            </a:lvl1pPr>
          </a:lstStyle>
          <a:p>
            <a:fld id="{8E24B70D-A769-4E70-BC1E-2C3A3F8FFB98}" type="slidenum">
              <a:rPr lang="en-US" altLang="en-US"/>
              <a:pPr/>
              <a:t>‹#›</a:t>
            </a:fld>
            <a:endParaRPr lang="en-US" altLang="en-US"/>
          </a:p>
        </p:txBody>
      </p:sp>
    </p:spTree>
    <p:extLst>
      <p:ext uri="{BB962C8B-B14F-4D97-AF65-F5344CB8AC3E}">
        <p14:creationId xmlns:p14="http://schemas.microsoft.com/office/powerpoint/2010/main" val="2186920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138A2-9FF6-D392-8C17-5D1CC068A2D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31B8439-D6EF-09ED-A099-104587EF1D3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BD55FD-7808-B4F2-E9EF-31ACBEDD635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05EC86-7CA4-2B64-0198-484BA0F2171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BB00CA8-FFD1-4B25-E7F8-48E97ED7A38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48419FA-B4CC-AACF-90D2-B64026E22661}"/>
              </a:ext>
            </a:extLst>
          </p:cNvPr>
          <p:cNvSpPr>
            <a:spLocks noGrp="1"/>
          </p:cNvSpPr>
          <p:nvPr>
            <p:ph type="sldNum" sz="quarter" idx="12"/>
          </p:nvPr>
        </p:nvSpPr>
        <p:spPr/>
        <p:txBody>
          <a:bodyPr/>
          <a:lstStyle>
            <a:lvl1pPr>
              <a:defRPr/>
            </a:lvl1pPr>
          </a:lstStyle>
          <a:p>
            <a:fld id="{E0323370-FB85-46CF-B54A-43E3822E0245}" type="slidenum">
              <a:rPr lang="en-US" altLang="en-US"/>
              <a:pPr/>
              <a:t>‹#›</a:t>
            </a:fld>
            <a:endParaRPr lang="en-US" altLang="en-US"/>
          </a:p>
        </p:txBody>
      </p:sp>
    </p:spTree>
    <p:extLst>
      <p:ext uri="{BB962C8B-B14F-4D97-AF65-F5344CB8AC3E}">
        <p14:creationId xmlns:p14="http://schemas.microsoft.com/office/powerpoint/2010/main" val="2174671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BB65B6B-B020-210D-2A6E-30FCF20998B3}"/>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3F4CD83-F971-5E79-72EF-19EC2374A518}"/>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6781AE1-6989-8E9A-C8A1-1B3B9065A3E1}"/>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b="0">
                <a:solidFill>
                  <a:schemeClr val="tx1"/>
                </a:solidFill>
              </a:defRPr>
            </a:lvl1pPr>
          </a:lstStyle>
          <a:p>
            <a:endParaRPr lang="en-US" altLang="en-US"/>
          </a:p>
        </p:txBody>
      </p:sp>
      <p:sp>
        <p:nvSpPr>
          <p:cNvPr id="1029" name="Rectangle 5">
            <a:extLst>
              <a:ext uri="{FF2B5EF4-FFF2-40B4-BE49-F238E27FC236}">
                <a16:creationId xmlns:a16="http://schemas.microsoft.com/office/drawing/2014/main" id="{42959632-F7E1-7148-D46E-A80AF6CAE771}"/>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solidFill>
                  <a:schemeClr val="tx1"/>
                </a:solidFill>
              </a:defRPr>
            </a:lvl1pPr>
          </a:lstStyle>
          <a:p>
            <a:endParaRPr lang="en-US" altLang="en-US"/>
          </a:p>
        </p:txBody>
      </p:sp>
      <p:sp>
        <p:nvSpPr>
          <p:cNvPr id="1030" name="Rectangle 6">
            <a:extLst>
              <a:ext uri="{FF2B5EF4-FFF2-40B4-BE49-F238E27FC236}">
                <a16:creationId xmlns:a16="http://schemas.microsoft.com/office/drawing/2014/main" id="{97549544-AE50-731B-D1C6-F34AA966F39C}"/>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solidFill>
                  <a:schemeClr val="tx1"/>
                </a:solidFill>
              </a:defRPr>
            </a:lvl1pPr>
          </a:lstStyle>
          <a:p>
            <a:fld id="{FD1579F5-70BB-487C-BEF4-E1A8F8EE5CC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slide" Target="slide4.xml"/></Relationships>
</file>

<file path=ppt/slides/_rels/slide2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slide" Target="slide55.xml"/></Relationships>
</file>

<file path=ppt/slides/_rels/slide3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45.xml"/><Relationship Id="rId18" Type="http://schemas.openxmlformats.org/officeDocument/2006/relationships/slide" Target="slide19.xml"/><Relationship Id="rId26" Type="http://schemas.openxmlformats.org/officeDocument/2006/relationships/slide" Target="slide51.xml"/><Relationship Id="rId3" Type="http://schemas.openxmlformats.org/officeDocument/2006/relationships/notesSlide" Target="../notesSlides/notesSlide4.xml"/><Relationship Id="rId21" Type="http://schemas.openxmlformats.org/officeDocument/2006/relationships/slide" Target="slide29.xml"/><Relationship Id="rId7" Type="http://schemas.openxmlformats.org/officeDocument/2006/relationships/slide" Target="slide9.xml"/><Relationship Id="rId12" Type="http://schemas.openxmlformats.org/officeDocument/2006/relationships/slide" Target="slide35.xml"/><Relationship Id="rId17" Type="http://schemas.openxmlformats.org/officeDocument/2006/relationships/slide" Target="slide47.xml"/><Relationship Id="rId25" Type="http://schemas.openxmlformats.org/officeDocument/2006/relationships/slide" Target="slide41.xml"/><Relationship Id="rId2" Type="http://schemas.openxmlformats.org/officeDocument/2006/relationships/slideLayout" Target="../slideLayouts/slideLayout7.xml"/><Relationship Id="rId16" Type="http://schemas.openxmlformats.org/officeDocument/2006/relationships/slide" Target="slide37.xml"/><Relationship Id="rId20" Type="http://schemas.openxmlformats.org/officeDocument/2006/relationships/slide" Target="slide23.xml"/><Relationship Id="rId29" Type="http://schemas.openxmlformats.org/officeDocument/2006/relationships/slide" Target="slide53.xml"/><Relationship Id="rId1" Type="http://schemas.openxmlformats.org/officeDocument/2006/relationships/audio" Target="../media/audio2.wav"/><Relationship Id="rId6" Type="http://schemas.openxmlformats.org/officeDocument/2006/relationships/slide" Target="slide7.xml"/><Relationship Id="rId11" Type="http://schemas.openxmlformats.org/officeDocument/2006/relationships/slide" Target="slide25.xml"/><Relationship Id="rId24" Type="http://schemas.openxmlformats.org/officeDocument/2006/relationships/slide" Target="slide31.xml"/><Relationship Id="rId5" Type="http://schemas.openxmlformats.org/officeDocument/2006/relationships/slide" Target="slide5.xml"/><Relationship Id="rId15" Type="http://schemas.openxmlformats.org/officeDocument/2006/relationships/slide" Target="slide27.xml"/><Relationship Id="rId23" Type="http://schemas.openxmlformats.org/officeDocument/2006/relationships/slide" Target="slide49.xml"/><Relationship Id="rId28" Type="http://schemas.openxmlformats.org/officeDocument/2006/relationships/slide" Target="slide43.xml"/><Relationship Id="rId10" Type="http://schemas.openxmlformats.org/officeDocument/2006/relationships/slide" Target="slide15.xml"/><Relationship Id="rId19" Type="http://schemas.openxmlformats.org/officeDocument/2006/relationships/slide" Target="slide21.xml"/><Relationship Id="rId4" Type="http://schemas.openxmlformats.org/officeDocument/2006/relationships/slide" Target="slide3.xml"/><Relationship Id="rId9" Type="http://schemas.openxmlformats.org/officeDocument/2006/relationships/slide" Target="slide13.xml"/><Relationship Id="rId14" Type="http://schemas.openxmlformats.org/officeDocument/2006/relationships/slide" Target="slide17.xml"/><Relationship Id="rId22" Type="http://schemas.openxmlformats.org/officeDocument/2006/relationships/slide" Target="slide39.xml"/><Relationship Id="rId27" Type="http://schemas.openxmlformats.org/officeDocument/2006/relationships/slide" Target="slide33.xml"/><Relationship Id="rId30"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slide" Target="slide42.xml"/><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slide" Target="slide46.xml"/><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slide" Target="slide52.xml"/><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slide" Target="slide54.xml"/><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slide" Target="slide56.xml"/><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7.xml"/><Relationship Id="rId1" Type="http://schemas.openxmlformats.org/officeDocument/2006/relationships/audio" Target="file:///C:\Documents%20and%20Settings\koverstr\My%20Documents\thinktheme%5b1%5d.wav" TargetMode="External"/><Relationship Id="rId4" Type="http://schemas.openxmlformats.org/officeDocument/2006/relationships/image" Target="../media/image1.pn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D020DD31-7AC9-2B31-6868-C8B4ABCD1DA8}"/>
              </a:ext>
            </a:extLst>
          </p:cNvPr>
          <p:cNvSpPr>
            <a:spLocks noGrp="1" noChangeArrowheads="1"/>
          </p:cNvSpPr>
          <p:nvPr>
            <p:ph type="title"/>
          </p:nvPr>
        </p:nvSpPr>
        <p:spPr>
          <a:xfrm>
            <a:off x="685800" y="0"/>
            <a:ext cx="7772400" cy="1143000"/>
          </a:xfrm>
        </p:spPr>
        <p:txBody>
          <a:bodyPr/>
          <a:lstStyle/>
          <a:p>
            <a:r>
              <a:rPr lang="en-US" altLang="en-US" sz="4000">
                <a:solidFill>
                  <a:srgbClr val="FF9933"/>
                </a:solidFill>
              </a:rPr>
              <a:t>Instructions for using this template.</a:t>
            </a:r>
          </a:p>
        </p:txBody>
      </p:sp>
      <p:sp>
        <p:nvSpPr>
          <p:cNvPr id="73731" name="Rectangle 3">
            <a:extLst>
              <a:ext uri="{FF2B5EF4-FFF2-40B4-BE49-F238E27FC236}">
                <a16:creationId xmlns:a16="http://schemas.microsoft.com/office/drawing/2014/main" id="{044106C9-E960-B48D-1BE9-87BB88ADF177}"/>
              </a:ext>
            </a:extLst>
          </p:cNvPr>
          <p:cNvSpPr>
            <a:spLocks noGrp="1" noChangeArrowheads="1"/>
          </p:cNvSpPr>
          <p:nvPr>
            <p:ph type="body" idx="1"/>
          </p:nvPr>
        </p:nvSpPr>
        <p:spPr>
          <a:xfrm>
            <a:off x="685800" y="1066800"/>
            <a:ext cx="7772400" cy="4114800"/>
          </a:xfrm>
        </p:spPr>
        <p:txBody>
          <a:bodyPr/>
          <a:lstStyle/>
          <a:p>
            <a:pPr>
              <a:lnSpc>
                <a:spcPct val="90000"/>
              </a:lnSpc>
            </a:pPr>
            <a:r>
              <a:rPr lang="en-US" altLang="en-US" sz="2800">
                <a:solidFill>
                  <a:srgbClr val="FFFF00"/>
                </a:solidFill>
              </a:rPr>
              <a:t>Remember this is Jeopardy, so where I have written “Answer” this is the prompt the students will see, and where I have “Question” should be the student’s response.</a:t>
            </a:r>
          </a:p>
          <a:p>
            <a:pPr>
              <a:lnSpc>
                <a:spcPct val="90000"/>
              </a:lnSpc>
            </a:pPr>
            <a:r>
              <a:rPr lang="en-US" altLang="en-US" sz="2800">
                <a:solidFill>
                  <a:srgbClr val="FFFF00"/>
                </a:solidFill>
              </a:rPr>
              <a:t>To enter your questions and answers, click once on the text on the slide, then highlight and just type over what’s there to replace it.  If you hit Delete or Backspace, it sometimes makes the text box disappear. </a:t>
            </a:r>
          </a:p>
          <a:p>
            <a:pPr>
              <a:lnSpc>
                <a:spcPct val="90000"/>
              </a:lnSpc>
            </a:pPr>
            <a:r>
              <a:rPr lang="en-US" altLang="en-US" sz="2800">
                <a:solidFill>
                  <a:srgbClr val="FFFF00"/>
                </a:solidFill>
              </a:rPr>
              <a:t>When clicking on the slide to move to the next appropriate slide, be sure you see the hand, not the arrow.  </a:t>
            </a:r>
            <a:r>
              <a:rPr lang="en-US" altLang="en-US" sz="2800" i="1">
                <a:solidFill>
                  <a:srgbClr val="FFFF00"/>
                </a:solidFill>
              </a:rPr>
              <a:t>(If you put your cursor over a text box, it will be an arrow and WILL NOT take you to the right location.)</a:t>
            </a:r>
          </a:p>
          <a:p>
            <a:pPr>
              <a:lnSpc>
                <a:spcPct val="90000"/>
              </a:lnSpc>
            </a:pPr>
            <a:endParaRPr lang="en-US" altLang="en-US" sz="2800">
              <a:solidFill>
                <a:srgbClr val="FFFF00"/>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2">
            <a:hlinkClick r:id="rId3" action="ppaction://hlinksldjump" highlightClick="1"/>
            <a:extLst>
              <a:ext uri="{FF2B5EF4-FFF2-40B4-BE49-F238E27FC236}">
                <a16:creationId xmlns:a16="http://schemas.microsoft.com/office/drawing/2014/main" id="{655A5737-D5FD-E8B4-E944-841E091DE0BB}"/>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011" name="Text Box 3">
            <a:extLst>
              <a:ext uri="{FF2B5EF4-FFF2-40B4-BE49-F238E27FC236}">
                <a16:creationId xmlns:a16="http://schemas.microsoft.com/office/drawing/2014/main" id="{99197B31-F6E0-2D7D-8203-04A1803886C0}"/>
              </a:ext>
            </a:extLst>
          </p:cNvPr>
          <p:cNvSpPr txBox="1">
            <a:spLocks noChangeArrowheads="1"/>
          </p:cNvSpPr>
          <p:nvPr/>
        </p:nvSpPr>
        <p:spPr bwMode="auto">
          <a:xfrm>
            <a:off x="685800" y="2133600"/>
            <a:ext cx="7848600" cy="118903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China?</a:t>
            </a: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AutoShape 3">
            <a:hlinkClick r:id="rId3" action="ppaction://hlinksldjump" highlightClick="1"/>
            <a:extLst>
              <a:ext uri="{FF2B5EF4-FFF2-40B4-BE49-F238E27FC236}">
                <a16:creationId xmlns:a16="http://schemas.microsoft.com/office/drawing/2014/main" id="{DD0E91DC-5880-806F-6D9C-4D372B4967BA}"/>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218" name="Text Box 2">
            <a:extLst>
              <a:ext uri="{FF2B5EF4-FFF2-40B4-BE49-F238E27FC236}">
                <a16:creationId xmlns:a16="http://schemas.microsoft.com/office/drawing/2014/main" id="{ADA468CA-54FC-EDFA-C40A-B100840A9202}"/>
              </a:ext>
            </a:extLst>
          </p:cNvPr>
          <p:cNvSpPr txBox="1">
            <a:spLocks noChangeArrowheads="1"/>
          </p:cNvSpPr>
          <p:nvPr/>
        </p:nvSpPr>
        <p:spPr bwMode="auto">
          <a:xfrm>
            <a:off x="304800" y="1752600"/>
            <a:ext cx="8382000" cy="1189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ltLang="en-US" sz="7200" b="0"/>
          </a:p>
        </p:txBody>
      </p:sp>
      <p:sp>
        <p:nvSpPr>
          <p:cNvPr id="9220" name="Text Box 4">
            <a:extLst>
              <a:ext uri="{FF2B5EF4-FFF2-40B4-BE49-F238E27FC236}">
                <a16:creationId xmlns:a16="http://schemas.microsoft.com/office/drawing/2014/main" id="{C30FC853-7027-D097-BA44-7C89E619A2FB}"/>
              </a:ext>
            </a:extLst>
          </p:cNvPr>
          <p:cNvSpPr txBox="1">
            <a:spLocks noChangeArrowheads="1"/>
          </p:cNvSpPr>
          <p:nvPr/>
        </p:nvSpPr>
        <p:spPr bwMode="auto">
          <a:xfrm>
            <a:off x="685800" y="1295400"/>
            <a:ext cx="78486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The first Africans were brought to American for this.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2">
            <a:hlinkClick r:id="rId3" action="ppaction://hlinksldjump" highlightClick="1"/>
            <a:extLst>
              <a:ext uri="{FF2B5EF4-FFF2-40B4-BE49-F238E27FC236}">
                <a16:creationId xmlns:a16="http://schemas.microsoft.com/office/drawing/2014/main" id="{77B8087E-81A0-3186-13CD-0AEA755CADF0}"/>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035" name="Text Box 3">
            <a:extLst>
              <a:ext uri="{FF2B5EF4-FFF2-40B4-BE49-F238E27FC236}">
                <a16:creationId xmlns:a16="http://schemas.microsoft.com/office/drawing/2014/main" id="{30291ECB-D33D-39F7-FC1F-414A0E7098B2}"/>
              </a:ext>
            </a:extLst>
          </p:cNvPr>
          <p:cNvSpPr txBox="1">
            <a:spLocks noChangeArrowheads="1"/>
          </p:cNvSpPr>
          <p:nvPr/>
        </p:nvSpPr>
        <p:spPr bwMode="auto">
          <a:xfrm>
            <a:off x="685800" y="2133600"/>
            <a:ext cx="7848600" cy="118903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slavery?</a:t>
            </a:r>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a:extLst>
              <a:ext uri="{FF2B5EF4-FFF2-40B4-BE49-F238E27FC236}">
                <a16:creationId xmlns:a16="http://schemas.microsoft.com/office/drawing/2014/main" id="{28D1E944-0B58-43EF-6CDC-EDEBCC562393}"/>
              </a:ext>
            </a:extLst>
          </p:cNvPr>
          <p:cNvSpPr txBox="1">
            <a:spLocks noChangeArrowheads="1"/>
          </p:cNvSpPr>
          <p:nvPr/>
        </p:nvSpPr>
        <p:spPr bwMode="auto">
          <a:xfrm>
            <a:off x="838200" y="1066800"/>
            <a:ext cx="7391400" cy="1189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ltLang="en-US" sz="7200" b="0">
              <a:solidFill>
                <a:schemeClr val="tx1"/>
              </a:solidFill>
            </a:endParaRPr>
          </a:p>
        </p:txBody>
      </p:sp>
      <p:sp>
        <p:nvSpPr>
          <p:cNvPr id="10245" name="AutoShape 5">
            <a:hlinkClick r:id="rId3" action="ppaction://hlinksldjump" highlightClick="1"/>
            <a:extLst>
              <a:ext uri="{FF2B5EF4-FFF2-40B4-BE49-F238E27FC236}">
                <a16:creationId xmlns:a16="http://schemas.microsoft.com/office/drawing/2014/main" id="{A6887B58-C1EB-7669-7FAF-70F9A31312EE}"/>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246" name="Text Box 6">
            <a:extLst>
              <a:ext uri="{FF2B5EF4-FFF2-40B4-BE49-F238E27FC236}">
                <a16:creationId xmlns:a16="http://schemas.microsoft.com/office/drawing/2014/main" id="{EAB90C02-103B-5B26-8295-4052AB0A81C2}"/>
              </a:ext>
            </a:extLst>
          </p:cNvPr>
          <p:cNvSpPr txBox="1">
            <a:spLocks noChangeArrowheads="1"/>
          </p:cNvSpPr>
          <p:nvPr/>
        </p:nvSpPr>
        <p:spPr bwMode="auto">
          <a:xfrm>
            <a:off x="609600" y="1447800"/>
            <a:ext cx="78486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When you do this you are living within the laws.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a:hlinkClick r:id="rId3" action="ppaction://hlinksldjump" highlightClick="1"/>
            <a:extLst>
              <a:ext uri="{FF2B5EF4-FFF2-40B4-BE49-F238E27FC236}">
                <a16:creationId xmlns:a16="http://schemas.microsoft.com/office/drawing/2014/main" id="{52924D88-F030-1541-527C-8D44AB056FAF}"/>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059" name="Text Box 3">
            <a:extLst>
              <a:ext uri="{FF2B5EF4-FFF2-40B4-BE49-F238E27FC236}">
                <a16:creationId xmlns:a16="http://schemas.microsoft.com/office/drawing/2014/main" id="{027555A5-DB40-59F7-DC4F-6723B7FECE5C}"/>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obeying laws?</a:t>
            </a: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AutoShape 3">
            <a:hlinkClick r:id="rId3" action="ppaction://hlinksldjump" highlightClick="1"/>
            <a:extLst>
              <a:ext uri="{FF2B5EF4-FFF2-40B4-BE49-F238E27FC236}">
                <a16:creationId xmlns:a16="http://schemas.microsoft.com/office/drawing/2014/main" id="{051DDCB6-40AC-14EC-1C16-32C2CE70DF42}"/>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14" name="Text Box 2">
            <a:extLst>
              <a:ext uri="{FF2B5EF4-FFF2-40B4-BE49-F238E27FC236}">
                <a16:creationId xmlns:a16="http://schemas.microsoft.com/office/drawing/2014/main" id="{355271F6-A815-93E8-67F0-A5EA8D16199A}"/>
              </a:ext>
            </a:extLst>
          </p:cNvPr>
          <p:cNvSpPr txBox="1">
            <a:spLocks noChangeArrowheads="1"/>
          </p:cNvSpPr>
          <p:nvPr/>
        </p:nvSpPr>
        <p:spPr bwMode="auto">
          <a:xfrm>
            <a:off x="914400" y="1905000"/>
            <a:ext cx="7191375" cy="143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ltLang="en-US" sz="8800" b="0">
              <a:solidFill>
                <a:schemeClr val="tx1"/>
              </a:solidFill>
            </a:endParaRPr>
          </a:p>
        </p:txBody>
      </p:sp>
      <p:sp>
        <p:nvSpPr>
          <p:cNvPr id="13316" name="Text Box 4">
            <a:extLst>
              <a:ext uri="{FF2B5EF4-FFF2-40B4-BE49-F238E27FC236}">
                <a16:creationId xmlns:a16="http://schemas.microsoft.com/office/drawing/2014/main" id="{AB60F13D-BFF0-F059-ECC7-C78FB819C289}"/>
              </a:ext>
            </a:extLst>
          </p:cNvPr>
          <p:cNvSpPr txBox="1">
            <a:spLocks noChangeArrowheads="1"/>
          </p:cNvSpPr>
          <p:nvPr/>
        </p:nvSpPr>
        <p:spPr bwMode="auto">
          <a:xfrm>
            <a:off x="533400" y="1600200"/>
            <a:ext cx="79248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the basis for law in the United States?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a:hlinkClick r:id="rId3" action="ppaction://hlinksldjump" highlightClick="1"/>
            <a:extLst>
              <a:ext uri="{FF2B5EF4-FFF2-40B4-BE49-F238E27FC236}">
                <a16:creationId xmlns:a16="http://schemas.microsoft.com/office/drawing/2014/main" id="{794D9B54-02DF-CB0D-7DA2-D0FC2E801FD6}"/>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083" name="Text Box 3">
            <a:extLst>
              <a:ext uri="{FF2B5EF4-FFF2-40B4-BE49-F238E27FC236}">
                <a16:creationId xmlns:a16="http://schemas.microsoft.com/office/drawing/2014/main" id="{3B31D4B9-5728-98FE-4D6B-F756635831CF}"/>
              </a:ext>
            </a:extLst>
          </p:cNvPr>
          <p:cNvSpPr txBox="1">
            <a:spLocks noChangeArrowheads="1"/>
          </p:cNvSpPr>
          <p:nvPr/>
        </p:nvSpPr>
        <p:spPr bwMode="auto">
          <a:xfrm>
            <a:off x="609600" y="1752600"/>
            <a:ext cx="78486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the United States Constitution?</a:t>
            </a:r>
            <a:endParaRPr lang="en-US" alt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a:hlinkClick r:id="rId3" action="ppaction://hlinksldjump" highlightClick="1"/>
            <a:extLst>
              <a:ext uri="{FF2B5EF4-FFF2-40B4-BE49-F238E27FC236}">
                <a16:creationId xmlns:a16="http://schemas.microsoft.com/office/drawing/2014/main" id="{07356B25-EF92-9E96-8A79-E7B736DEF26D}"/>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39" name="Text Box 3">
            <a:extLst>
              <a:ext uri="{FF2B5EF4-FFF2-40B4-BE49-F238E27FC236}">
                <a16:creationId xmlns:a16="http://schemas.microsoft.com/office/drawing/2014/main" id="{1E3CCE16-5F4C-B006-8683-8B1B3C549EE6}"/>
              </a:ext>
            </a:extLst>
          </p:cNvPr>
          <p:cNvSpPr txBox="1">
            <a:spLocks noChangeArrowheads="1"/>
          </p:cNvSpPr>
          <p:nvPr/>
        </p:nvSpPr>
        <p:spPr bwMode="auto">
          <a:xfrm>
            <a:off x="685800" y="990600"/>
            <a:ext cx="7696200" cy="447992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When the President signs a bill, this is what happens to it.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a:hlinkClick r:id="rId3" action="ppaction://hlinksldjump" highlightClick="1"/>
            <a:extLst>
              <a:ext uri="{FF2B5EF4-FFF2-40B4-BE49-F238E27FC236}">
                <a16:creationId xmlns:a16="http://schemas.microsoft.com/office/drawing/2014/main" id="{EF55EF70-DED7-4D27-D872-DB857BE49E09}"/>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107" name="Text Box 3">
            <a:extLst>
              <a:ext uri="{FF2B5EF4-FFF2-40B4-BE49-F238E27FC236}">
                <a16:creationId xmlns:a16="http://schemas.microsoft.com/office/drawing/2014/main" id="{283B5C4D-9239-60B8-BB4E-C02BA5289C43}"/>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become a law?</a:t>
            </a:r>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a:hlinkClick r:id="rId3" action="ppaction://hlinksldjump" highlightClick="1"/>
            <a:extLst>
              <a:ext uri="{FF2B5EF4-FFF2-40B4-BE49-F238E27FC236}">
                <a16:creationId xmlns:a16="http://schemas.microsoft.com/office/drawing/2014/main" id="{FEEF717E-F204-97C5-F122-ADA569F3B8CF}"/>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63" name="Text Box 3">
            <a:extLst>
              <a:ext uri="{FF2B5EF4-FFF2-40B4-BE49-F238E27FC236}">
                <a16:creationId xmlns:a16="http://schemas.microsoft.com/office/drawing/2014/main" id="{43C610FC-61D4-BAF4-7920-13EEAE29B9F0}"/>
              </a:ext>
            </a:extLst>
          </p:cNvPr>
          <p:cNvSpPr txBox="1">
            <a:spLocks noChangeArrowheads="1"/>
          </p:cNvSpPr>
          <p:nvPr/>
        </p:nvSpPr>
        <p:spPr bwMode="auto">
          <a:xfrm>
            <a:off x="609600" y="1981200"/>
            <a:ext cx="79248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This is the branch that enforces the laws.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WordArt 4">
            <a:extLst>
              <a:ext uri="{FF2B5EF4-FFF2-40B4-BE49-F238E27FC236}">
                <a16:creationId xmlns:a16="http://schemas.microsoft.com/office/drawing/2014/main" id="{94F1099C-DF95-5545-AEF5-10235D8B371A}"/>
              </a:ext>
            </a:extLst>
          </p:cNvPr>
          <p:cNvSpPr>
            <a:spLocks noChangeArrowheads="1" noChangeShapeType="1" noTextEdit="1"/>
          </p:cNvSpPr>
          <p:nvPr/>
        </p:nvSpPr>
        <p:spPr bwMode="auto">
          <a:xfrm>
            <a:off x="838200" y="304800"/>
            <a:ext cx="6781800" cy="2667000"/>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contourClr>
                <a:srgbClr val="FFE701"/>
              </a:contourClr>
            </a:sp3d>
          </a:bodyPr>
          <a:lstStyle/>
          <a:p>
            <a:r>
              <a:rPr lang="en-GB" sz="3600" kern="10">
                <a:ln w="9525">
                  <a:round/>
                  <a:headEnd/>
                  <a:tailEnd/>
                </a:ln>
                <a:gradFill rotWithShape="0">
                  <a:gsLst>
                    <a:gs pos="0">
                      <a:srgbClr val="FFE701"/>
                    </a:gs>
                    <a:gs pos="100000">
                      <a:srgbClr val="FE3E02"/>
                    </a:gs>
                  </a:gsLst>
                  <a:lin ang="5400000" scaled="1"/>
                </a:gradFill>
                <a:latin typeface="Impact" panose="020B0806030902050204" pitchFamily="34" charset="0"/>
              </a:rPr>
              <a:t>Jeopardy</a:t>
            </a:r>
          </a:p>
        </p:txBody>
      </p:sp>
      <p:sp>
        <p:nvSpPr>
          <p:cNvPr id="3077" name="Text Box 5">
            <a:extLst>
              <a:ext uri="{FF2B5EF4-FFF2-40B4-BE49-F238E27FC236}">
                <a16:creationId xmlns:a16="http://schemas.microsoft.com/office/drawing/2014/main" id="{92357006-F246-D4E1-DABB-D6C36FF178ED}"/>
              </a:ext>
            </a:extLst>
          </p:cNvPr>
          <p:cNvSpPr txBox="1">
            <a:spLocks noChangeArrowheads="1"/>
          </p:cNvSpPr>
          <p:nvPr/>
        </p:nvSpPr>
        <p:spPr bwMode="auto">
          <a:xfrm>
            <a:off x="381000" y="3200400"/>
            <a:ext cx="8382000" cy="301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4800" b="0"/>
              <a:t>Choose a category.  </a:t>
            </a:r>
          </a:p>
          <a:p>
            <a:r>
              <a:rPr lang="en-US" altLang="en-US" sz="4800" b="0"/>
              <a:t>You will be given the answer.  </a:t>
            </a:r>
          </a:p>
          <a:p>
            <a:r>
              <a:rPr lang="en-US" altLang="en-US" sz="4800" b="0"/>
              <a:t>You must give the correct question.</a:t>
            </a:r>
            <a:endParaRPr lang="en-US" altLang="en-US" b="0">
              <a:solidFill>
                <a:schemeClr val="tx1"/>
              </a:solidFill>
            </a:endParaRPr>
          </a:p>
        </p:txBody>
      </p:sp>
      <p:sp>
        <p:nvSpPr>
          <p:cNvPr id="3079" name="AutoShape 7">
            <a:hlinkClick r:id="rId4" action="ppaction://hlinksldjump" highlightClick="1"/>
            <a:extLst>
              <a:ext uri="{FF2B5EF4-FFF2-40B4-BE49-F238E27FC236}">
                <a16:creationId xmlns:a16="http://schemas.microsoft.com/office/drawing/2014/main" id="{A3E010CA-0648-3618-F060-C3646EFB0261}"/>
              </a:ext>
            </a:extLst>
          </p:cNvPr>
          <p:cNvSpPr>
            <a:spLocks noChangeArrowheads="1"/>
          </p:cNvSpPr>
          <p:nvPr/>
        </p:nvSpPr>
        <p:spPr bwMode="auto">
          <a:xfrm>
            <a:off x="5867400" y="5334000"/>
            <a:ext cx="2743200" cy="12192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solidFill>
                  <a:srgbClr val="FFFF00"/>
                </a:solidFill>
                <a:hlinkClick r:id="rId4" action="ppaction://hlinksldjump"/>
              </a:rPr>
              <a:t>Click to begin.</a:t>
            </a:r>
            <a:endParaRPr lang="en-US" altLang="en-US" b="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nodeType="after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5000" fill="hold"/>
                                        <p:tgtEl>
                                          <p:spTgt spid="3076"/>
                                        </p:tgtEl>
                                        <p:attrNameLst>
                                          <p:attrName>ppt_w</p:attrName>
                                        </p:attrNameLst>
                                      </p:cBhvr>
                                      <p:tavLst>
                                        <p:tav tm="0" fmla="#ppt_w*sin(2.5*pi*$)">
                                          <p:val>
                                            <p:fltVal val="0"/>
                                          </p:val>
                                        </p:tav>
                                        <p:tav tm="100000">
                                          <p:val>
                                            <p:fltVal val="1"/>
                                          </p:val>
                                        </p:tav>
                                      </p:tavLst>
                                    </p:anim>
                                    <p:anim calcmode="lin" valueType="num">
                                      <p:cBhvr>
                                        <p:cTn id="8" dur="5000" fill="hold"/>
                                        <p:tgtEl>
                                          <p:spTgt spid="307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This is Jeopardy.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a:hlinkClick r:id="rId3" action="ppaction://hlinksldjump" highlightClick="1"/>
            <a:extLst>
              <a:ext uri="{FF2B5EF4-FFF2-40B4-BE49-F238E27FC236}">
                <a16:creationId xmlns:a16="http://schemas.microsoft.com/office/drawing/2014/main" id="{790952CA-4E06-4B88-4022-C9B2D2AE6AAC}"/>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131" name="Text Box 3">
            <a:extLst>
              <a:ext uri="{FF2B5EF4-FFF2-40B4-BE49-F238E27FC236}">
                <a16:creationId xmlns:a16="http://schemas.microsoft.com/office/drawing/2014/main" id="{7E8B8643-B83A-2455-61A7-30AA6EAD2EC2}"/>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the executive branch?</a:t>
            </a:r>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a:hlinkClick r:id="rId3" action="ppaction://hlinksldjump" highlightClick="1"/>
            <a:extLst>
              <a:ext uri="{FF2B5EF4-FFF2-40B4-BE49-F238E27FC236}">
                <a16:creationId xmlns:a16="http://schemas.microsoft.com/office/drawing/2014/main" id="{96BE2E0B-B624-1A23-76AE-B39C65009D06}"/>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6387" name="Text Box 3">
            <a:extLst>
              <a:ext uri="{FF2B5EF4-FFF2-40B4-BE49-F238E27FC236}">
                <a16:creationId xmlns:a16="http://schemas.microsoft.com/office/drawing/2014/main" id="{4A75A910-459F-9961-B9BE-38E14EBFDD6E}"/>
              </a:ext>
            </a:extLst>
          </p:cNvPr>
          <p:cNvSpPr txBox="1">
            <a:spLocks noChangeArrowheads="1"/>
          </p:cNvSpPr>
          <p:nvPr/>
        </p:nvSpPr>
        <p:spPr bwMode="auto">
          <a:xfrm>
            <a:off x="533400" y="1143000"/>
            <a:ext cx="8001000" cy="447992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The House of Representatives and the Senate make up this.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a:hlinkClick r:id="rId3" action="ppaction://hlinksldjump" highlightClick="1"/>
            <a:extLst>
              <a:ext uri="{FF2B5EF4-FFF2-40B4-BE49-F238E27FC236}">
                <a16:creationId xmlns:a16="http://schemas.microsoft.com/office/drawing/2014/main" id="{1B599ABE-28FE-073C-D288-EB083790F15B}"/>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155" name="Text Box 3">
            <a:extLst>
              <a:ext uri="{FF2B5EF4-FFF2-40B4-BE49-F238E27FC236}">
                <a16:creationId xmlns:a16="http://schemas.microsoft.com/office/drawing/2014/main" id="{723E912F-34BC-AB30-06C4-A1778B530E9C}"/>
              </a:ext>
            </a:extLst>
          </p:cNvPr>
          <p:cNvSpPr txBox="1">
            <a:spLocks noChangeArrowheads="1"/>
          </p:cNvSpPr>
          <p:nvPr/>
        </p:nvSpPr>
        <p:spPr bwMode="auto">
          <a:xfrm>
            <a:off x="685800" y="2133600"/>
            <a:ext cx="7848600" cy="118903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Congress?</a:t>
            </a:r>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a:hlinkClick r:id="rId3" action="ppaction://hlinksldjump" highlightClick="1"/>
            <a:extLst>
              <a:ext uri="{FF2B5EF4-FFF2-40B4-BE49-F238E27FC236}">
                <a16:creationId xmlns:a16="http://schemas.microsoft.com/office/drawing/2014/main" id="{68259839-C40F-7523-45AF-A98A35CA4212}"/>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11" name="Text Box 3">
            <a:extLst>
              <a:ext uri="{FF2B5EF4-FFF2-40B4-BE49-F238E27FC236}">
                <a16:creationId xmlns:a16="http://schemas.microsoft.com/office/drawing/2014/main" id="{CC6FD24B-B502-8A88-4F41-14B0F9EFAB81}"/>
              </a:ext>
            </a:extLst>
          </p:cNvPr>
          <p:cNvSpPr txBox="1">
            <a:spLocks noChangeArrowheads="1"/>
          </p:cNvSpPr>
          <p:nvPr/>
        </p:nvSpPr>
        <p:spPr bwMode="auto">
          <a:xfrm>
            <a:off x="533400" y="1905000"/>
            <a:ext cx="80772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This is the highest federal court.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AutoShape 2">
            <a:hlinkClick r:id="rId3" action="ppaction://hlinksldjump" highlightClick="1"/>
            <a:extLst>
              <a:ext uri="{FF2B5EF4-FFF2-40B4-BE49-F238E27FC236}">
                <a16:creationId xmlns:a16="http://schemas.microsoft.com/office/drawing/2014/main" id="{C26B2163-A1DE-67A4-E927-14BDCBC5E17F}"/>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179" name="Text Box 3">
            <a:extLst>
              <a:ext uri="{FF2B5EF4-FFF2-40B4-BE49-F238E27FC236}">
                <a16:creationId xmlns:a16="http://schemas.microsoft.com/office/drawing/2014/main" id="{D1505834-A53C-A395-9DAB-9CACE265B5BE}"/>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the Supreme Court?</a:t>
            </a:r>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a:hlinkClick r:id="rId3" action="ppaction://hlinksldjump" highlightClick="1"/>
            <a:extLst>
              <a:ext uri="{FF2B5EF4-FFF2-40B4-BE49-F238E27FC236}">
                <a16:creationId xmlns:a16="http://schemas.microsoft.com/office/drawing/2014/main" id="{87663D64-FFD0-2761-1163-9F83B23B36A7}"/>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8435" name="Text Box 3">
            <a:extLst>
              <a:ext uri="{FF2B5EF4-FFF2-40B4-BE49-F238E27FC236}">
                <a16:creationId xmlns:a16="http://schemas.microsoft.com/office/drawing/2014/main" id="{383DBE6E-4FF9-41BB-6AA9-1C4E8CD19D32}"/>
              </a:ext>
            </a:extLst>
          </p:cNvPr>
          <p:cNvSpPr txBox="1">
            <a:spLocks noChangeArrowheads="1"/>
          </p:cNvSpPr>
          <p:nvPr/>
        </p:nvSpPr>
        <p:spPr bwMode="auto">
          <a:xfrm>
            <a:off x="609600" y="1752600"/>
            <a:ext cx="79248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The United States has an economy based on this.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a:hlinkClick r:id="rId3" action="ppaction://hlinksldjump" highlightClick="1"/>
            <a:extLst>
              <a:ext uri="{FF2B5EF4-FFF2-40B4-BE49-F238E27FC236}">
                <a16:creationId xmlns:a16="http://schemas.microsoft.com/office/drawing/2014/main" id="{76013498-8F4F-9A80-0C93-099A38A06543}"/>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203" name="Text Box 3">
            <a:extLst>
              <a:ext uri="{FF2B5EF4-FFF2-40B4-BE49-F238E27FC236}">
                <a16:creationId xmlns:a16="http://schemas.microsoft.com/office/drawing/2014/main" id="{A9E43021-5581-67B5-FBAB-91B8E81851B2}"/>
              </a:ext>
            </a:extLst>
          </p:cNvPr>
          <p:cNvSpPr txBox="1">
            <a:spLocks noChangeArrowheads="1"/>
          </p:cNvSpPr>
          <p:nvPr/>
        </p:nvSpPr>
        <p:spPr bwMode="auto">
          <a:xfrm>
            <a:off x="685800" y="1600200"/>
            <a:ext cx="78486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a free enterprise/market economy?</a:t>
            </a:r>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a:hlinkClick r:id="rId3" action="ppaction://hlinksldjump" highlightClick="1"/>
            <a:extLst>
              <a:ext uri="{FF2B5EF4-FFF2-40B4-BE49-F238E27FC236}">
                <a16:creationId xmlns:a16="http://schemas.microsoft.com/office/drawing/2014/main" id="{98029993-DE2F-6A78-C82C-49801B6F3315}"/>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ltLang="en-US"/>
          </a:p>
        </p:txBody>
      </p:sp>
      <p:sp>
        <p:nvSpPr>
          <p:cNvPr id="19460" name="Text Box 4">
            <a:extLst>
              <a:ext uri="{FF2B5EF4-FFF2-40B4-BE49-F238E27FC236}">
                <a16:creationId xmlns:a16="http://schemas.microsoft.com/office/drawing/2014/main" id="{A8525B9F-4A88-6657-47DB-67FCB6EA276E}"/>
              </a:ext>
            </a:extLst>
          </p:cNvPr>
          <p:cNvSpPr txBox="1">
            <a:spLocks noChangeArrowheads="1"/>
          </p:cNvSpPr>
          <p:nvPr/>
        </p:nvSpPr>
        <p:spPr bwMode="auto">
          <a:xfrm>
            <a:off x="609600" y="1371600"/>
            <a:ext cx="80010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These are people who use goods and services.</a:t>
            </a:r>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a:hlinkClick r:id="rId3" action="ppaction://hlinksldjump" highlightClick="1"/>
            <a:extLst>
              <a:ext uri="{FF2B5EF4-FFF2-40B4-BE49-F238E27FC236}">
                <a16:creationId xmlns:a16="http://schemas.microsoft.com/office/drawing/2014/main" id="{53C5FC87-C55A-8B3A-7931-B840C5732FF4}"/>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227" name="Text Box 3">
            <a:extLst>
              <a:ext uri="{FF2B5EF4-FFF2-40B4-BE49-F238E27FC236}">
                <a16:creationId xmlns:a16="http://schemas.microsoft.com/office/drawing/2014/main" id="{5EDAFB83-652A-CA72-4D79-68843FFB3B0F}"/>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Who are consumers?</a:t>
            </a:r>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a:hlinkClick r:id="rId3" action="ppaction://hlinksldjump" highlightClick="1"/>
            <a:extLst>
              <a:ext uri="{FF2B5EF4-FFF2-40B4-BE49-F238E27FC236}">
                <a16:creationId xmlns:a16="http://schemas.microsoft.com/office/drawing/2014/main" id="{864397C5-7FE5-1FA3-6AA9-BB214E089383}"/>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483" name="Text Box 3">
            <a:extLst>
              <a:ext uri="{FF2B5EF4-FFF2-40B4-BE49-F238E27FC236}">
                <a16:creationId xmlns:a16="http://schemas.microsoft.com/office/drawing/2014/main" id="{5FB9DB31-60E6-8B7C-4D71-DBE623B6095C}"/>
              </a:ext>
            </a:extLst>
          </p:cNvPr>
          <p:cNvSpPr txBox="1">
            <a:spLocks noChangeArrowheads="1"/>
          </p:cNvSpPr>
          <p:nvPr/>
        </p:nvSpPr>
        <p:spPr bwMode="auto">
          <a:xfrm>
            <a:off x="609600" y="1447800"/>
            <a:ext cx="7924800" cy="37496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000"/>
              <a:t>When the demand for a good is greater than the supply, this is what will happen to the price.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WordArt 3">
            <a:extLst>
              <a:ext uri="{FF2B5EF4-FFF2-40B4-BE49-F238E27FC236}">
                <a16:creationId xmlns:a16="http://schemas.microsoft.com/office/drawing/2014/main" id="{B83214E6-F1B0-7545-B111-953C6C50D314}"/>
              </a:ext>
            </a:extLst>
          </p:cNvPr>
          <p:cNvSpPr>
            <a:spLocks noChangeArrowheads="1" noChangeShapeType="1" noTextEdit="1"/>
          </p:cNvSpPr>
          <p:nvPr/>
        </p:nvSpPr>
        <p:spPr bwMode="auto">
          <a:xfrm>
            <a:off x="457200" y="0"/>
            <a:ext cx="5715000" cy="2362200"/>
          </a:xfrm>
          <a:prstGeom prst="rect">
            <a:avLst/>
          </a:prstGeom>
        </p:spPr>
        <p:txBody>
          <a:bodyPr wrap="none" fromWordArt="1">
            <a:prstTxWarp prst="textCurveUp">
              <a:avLst>
                <a:gd name="adj" fmla="val 40356"/>
              </a:avLst>
            </a:prstTxWarp>
          </a:bodyPr>
          <a:lstStyle/>
          <a:p>
            <a:r>
              <a:rPr lang="en-GB" sz="3600" kern="10">
                <a:ln w="12700">
                  <a:solidFill>
                    <a:srgbClr val="000000"/>
                  </a:solidFill>
                  <a:round/>
                  <a:headEnd/>
                  <a:tailEnd/>
                </a:ln>
                <a:pattFill prst="shingle">
                  <a:fgClr>
                    <a:schemeClr val="accent2"/>
                  </a:fgClr>
                  <a:bgClr>
                    <a:srgbClr val="FF9933"/>
                  </a:bgClr>
                </a:pattFill>
                <a:effectLst>
                  <a:outerShdw dist="45791" dir="2021404" algn="ctr" rotWithShape="0">
                    <a:srgbClr val="808080"/>
                  </a:outerShdw>
                </a:effectLst>
                <a:latin typeface="Arial Black" panose="020B0A04020102020204" pitchFamily="34" charset="0"/>
              </a:rPr>
              <a:t>Choose a point value.</a:t>
            </a:r>
          </a:p>
        </p:txBody>
      </p:sp>
      <p:sp>
        <p:nvSpPr>
          <p:cNvPr id="5125" name="WordArt 5">
            <a:hlinkClick r:id="rId3" action="ppaction://hlinksldjump"/>
            <a:extLst>
              <a:ext uri="{FF2B5EF4-FFF2-40B4-BE49-F238E27FC236}">
                <a16:creationId xmlns:a16="http://schemas.microsoft.com/office/drawing/2014/main" id="{C6211F34-F608-57FA-2BE9-40E4F53E0F32}"/>
              </a:ext>
            </a:extLst>
          </p:cNvPr>
          <p:cNvSpPr>
            <a:spLocks noChangeArrowheads="1" noChangeShapeType="1" noTextEdit="1"/>
          </p:cNvSpPr>
          <p:nvPr/>
        </p:nvSpPr>
        <p:spPr bwMode="auto">
          <a:xfrm>
            <a:off x="1524000" y="1981200"/>
            <a:ext cx="5715000" cy="2362200"/>
          </a:xfrm>
          <a:prstGeom prst="rect">
            <a:avLst/>
          </a:prstGeom>
        </p:spPr>
        <p:txBody>
          <a:bodyPr wrap="none" fromWordArt="1">
            <a:prstTxWarp prst="textCurveUp">
              <a:avLst>
                <a:gd name="adj" fmla="val 40356"/>
              </a:avLst>
            </a:prstTxWarp>
          </a:bodyPr>
          <a:lstStyle/>
          <a:p>
            <a:r>
              <a:rPr lang="en-GB" sz="3600" kern="10">
                <a:ln w="12700">
                  <a:solidFill>
                    <a:srgbClr val="000000"/>
                  </a:solidFill>
                  <a:round/>
                  <a:headEnd/>
                  <a:tailEnd/>
                </a:ln>
                <a:pattFill prst="shingle">
                  <a:fgClr>
                    <a:schemeClr val="accent2"/>
                  </a:fgClr>
                  <a:bgClr>
                    <a:srgbClr val="FF9933"/>
                  </a:bgClr>
                </a:pattFill>
                <a:effectLst>
                  <a:outerShdw dist="45791" dir="2021404" algn="ctr" rotWithShape="0">
                    <a:srgbClr val="808080"/>
                  </a:outerShdw>
                </a:effectLst>
                <a:latin typeface="Arial Black" panose="020B0A04020102020204" pitchFamily="34" charset="0"/>
              </a:rPr>
              <a:t>Choose a point value.</a:t>
            </a:r>
          </a:p>
        </p:txBody>
      </p:sp>
      <p:sp>
        <p:nvSpPr>
          <p:cNvPr id="5130" name="AutoShape 10">
            <a:hlinkClick r:id="rId4" action="ppaction://hlinksldjump" highlightClick="1"/>
            <a:extLst>
              <a:ext uri="{FF2B5EF4-FFF2-40B4-BE49-F238E27FC236}">
                <a16:creationId xmlns:a16="http://schemas.microsoft.com/office/drawing/2014/main" id="{9570ABED-1198-C143-6DD4-915812C6F665}"/>
              </a:ext>
            </a:extLst>
          </p:cNvPr>
          <p:cNvSpPr>
            <a:spLocks noChangeArrowheads="1"/>
          </p:cNvSpPr>
          <p:nvPr/>
        </p:nvSpPr>
        <p:spPr bwMode="auto">
          <a:xfrm>
            <a:off x="5562600" y="4724400"/>
            <a:ext cx="2971800" cy="17526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31" name="Text Box 11">
            <a:extLst>
              <a:ext uri="{FF2B5EF4-FFF2-40B4-BE49-F238E27FC236}">
                <a16:creationId xmlns:a16="http://schemas.microsoft.com/office/drawing/2014/main" id="{02C198AC-033D-661D-33F7-E4CC159E565A}"/>
              </a:ext>
            </a:extLst>
          </p:cNvPr>
          <p:cNvSpPr txBox="1">
            <a:spLocks noChangeArrowheads="1"/>
          </p:cNvSpPr>
          <p:nvPr/>
        </p:nvSpPr>
        <p:spPr bwMode="auto">
          <a:xfrm>
            <a:off x="5791200" y="5105400"/>
            <a:ext cx="2514600" cy="9461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a:hlinkClick r:id="rId4" action="ppaction://hlinksldjump"/>
              </a:rPr>
              <a:t>Click here for Final Jeopardy</a:t>
            </a:r>
            <a:endParaRPr lang="en-US" alt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0" fill="hold" nodeType="afterEffect">
                                  <p:stCondLst>
                                    <p:cond delay="1000"/>
                                  </p:stCondLst>
                                  <p:childTnLst>
                                    <p:set>
                                      <p:cBhvr>
                                        <p:cTn id="6" dur="1" fill="hold">
                                          <p:stCondLst>
                                            <p:cond delay="499"/>
                                          </p:stCondLst>
                                        </p:cTn>
                                        <p:tgtEl>
                                          <p:spTgt spid="5123"/>
                                        </p:tgtEl>
                                        <p:attrNameLst>
                                          <p:attrName>style.visibility</p:attrName>
                                        </p:attrNameLst>
                                      </p:cBhvr>
                                      <p:to>
                                        <p:strVal val="visible"/>
                                      </p:to>
                                    </p:set>
                                  </p:childTnLst>
                                </p:cTn>
                              </p:par>
                            </p:childTnLst>
                          </p:cTn>
                        </p:par>
                        <p:par>
                          <p:cTn id="7" fill="hold" nodeType="afterGroup">
                            <p:stCondLst>
                              <p:cond delay="1500"/>
                            </p:stCondLst>
                            <p:childTnLst>
                              <p:par>
                                <p:cTn id="8" presetID="3" presetClass="entr" presetSubtype="0" fill="hold" nodeType="afterEffect">
                                  <p:stCondLst>
                                    <p:cond delay="1000"/>
                                  </p:stCondLst>
                                  <p:childTnLst>
                                    <p:set>
                                      <p:cBhvr>
                                        <p:cTn id="9" dur="1" fill="hold">
                                          <p:stCondLst>
                                            <p:cond delay="499"/>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a:hlinkClick r:id="rId3" action="ppaction://hlinksldjump" highlightClick="1"/>
            <a:extLst>
              <a:ext uri="{FF2B5EF4-FFF2-40B4-BE49-F238E27FC236}">
                <a16:creationId xmlns:a16="http://schemas.microsoft.com/office/drawing/2014/main" id="{0D1F837B-8BF0-BE6C-402E-A5175B8084B3}"/>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251" name="Text Box 3">
            <a:extLst>
              <a:ext uri="{FF2B5EF4-FFF2-40B4-BE49-F238E27FC236}">
                <a16:creationId xmlns:a16="http://schemas.microsoft.com/office/drawing/2014/main" id="{FBFEC70B-C52E-DA11-950F-D8E3D28C111F}"/>
              </a:ext>
            </a:extLst>
          </p:cNvPr>
          <p:cNvSpPr txBox="1">
            <a:spLocks noChangeArrowheads="1"/>
          </p:cNvSpPr>
          <p:nvPr/>
        </p:nvSpPr>
        <p:spPr bwMode="auto">
          <a:xfrm>
            <a:off x="685800" y="2133600"/>
            <a:ext cx="7848600" cy="118903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increase?</a:t>
            </a:r>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a:hlinkClick r:id="rId3" action="ppaction://hlinksldjump" highlightClick="1"/>
            <a:extLst>
              <a:ext uri="{FF2B5EF4-FFF2-40B4-BE49-F238E27FC236}">
                <a16:creationId xmlns:a16="http://schemas.microsoft.com/office/drawing/2014/main" id="{EC82BA45-5100-B41E-E9DA-49CD401A4258}"/>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07" name="Text Box 3">
            <a:extLst>
              <a:ext uri="{FF2B5EF4-FFF2-40B4-BE49-F238E27FC236}">
                <a16:creationId xmlns:a16="http://schemas.microsoft.com/office/drawing/2014/main" id="{77CB0138-2150-5FD7-B540-E4DA15556F82}"/>
              </a:ext>
            </a:extLst>
          </p:cNvPr>
          <p:cNvSpPr txBox="1">
            <a:spLocks noChangeArrowheads="1"/>
          </p:cNvSpPr>
          <p:nvPr/>
        </p:nvSpPr>
        <p:spPr bwMode="auto">
          <a:xfrm>
            <a:off x="533400" y="1752600"/>
            <a:ext cx="80772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This is what NAFTA stands for.</a:t>
            </a:r>
            <a:endParaRPr lang="en-US"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a:hlinkClick r:id="rId3" action="ppaction://hlinksldjump" highlightClick="1"/>
            <a:extLst>
              <a:ext uri="{FF2B5EF4-FFF2-40B4-BE49-F238E27FC236}">
                <a16:creationId xmlns:a16="http://schemas.microsoft.com/office/drawing/2014/main" id="{7DBC2220-E317-850B-9775-DEA050A1028B}"/>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275" name="Text Box 3">
            <a:extLst>
              <a:ext uri="{FF2B5EF4-FFF2-40B4-BE49-F238E27FC236}">
                <a16:creationId xmlns:a16="http://schemas.microsoft.com/office/drawing/2014/main" id="{1AA5D3B8-0438-CBF9-7CA5-F605BD4D03AA}"/>
              </a:ext>
            </a:extLst>
          </p:cNvPr>
          <p:cNvSpPr txBox="1">
            <a:spLocks noChangeArrowheads="1"/>
          </p:cNvSpPr>
          <p:nvPr/>
        </p:nvSpPr>
        <p:spPr bwMode="auto">
          <a:xfrm>
            <a:off x="685800" y="1676400"/>
            <a:ext cx="7848600" cy="31115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600"/>
              <a:t>What is the North American Free Trade Agreement?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a:hlinkClick r:id="rId3" action="ppaction://hlinksldjump" highlightClick="1"/>
            <a:extLst>
              <a:ext uri="{FF2B5EF4-FFF2-40B4-BE49-F238E27FC236}">
                <a16:creationId xmlns:a16="http://schemas.microsoft.com/office/drawing/2014/main" id="{1D70E21A-D098-081C-6589-7371C64541E0}"/>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531" name="Text Box 3">
            <a:extLst>
              <a:ext uri="{FF2B5EF4-FFF2-40B4-BE49-F238E27FC236}">
                <a16:creationId xmlns:a16="http://schemas.microsoft.com/office/drawing/2014/main" id="{E763AD35-A9FB-CE59-9B06-4142983D49EA}"/>
              </a:ext>
            </a:extLst>
          </p:cNvPr>
          <p:cNvSpPr txBox="1">
            <a:spLocks noChangeArrowheads="1"/>
          </p:cNvSpPr>
          <p:nvPr/>
        </p:nvSpPr>
        <p:spPr bwMode="auto">
          <a:xfrm>
            <a:off x="533400" y="1219200"/>
            <a:ext cx="8077200" cy="46640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000"/>
              <a:t>In this economy, the government decides how many of which goods are produced and sets the prices.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a:hlinkClick r:id="rId3" action="ppaction://hlinksldjump" highlightClick="1"/>
            <a:extLst>
              <a:ext uri="{FF2B5EF4-FFF2-40B4-BE49-F238E27FC236}">
                <a16:creationId xmlns:a16="http://schemas.microsoft.com/office/drawing/2014/main" id="{7DE95334-52C6-A487-0803-D5CBA46F671A}"/>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299" name="Text Box 3">
            <a:extLst>
              <a:ext uri="{FF2B5EF4-FFF2-40B4-BE49-F238E27FC236}">
                <a16:creationId xmlns:a16="http://schemas.microsoft.com/office/drawing/2014/main" id="{2DDBB122-F861-A9CF-0BEB-4A18937F25FC}"/>
              </a:ext>
            </a:extLst>
          </p:cNvPr>
          <p:cNvSpPr txBox="1">
            <a:spLocks noChangeArrowheads="1"/>
          </p:cNvSpPr>
          <p:nvPr/>
        </p:nvSpPr>
        <p:spPr bwMode="auto">
          <a:xfrm>
            <a:off x="533400" y="1905000"/>
            <a:ext cx="7848600" cy="210502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600"/>
              <a:t>What is a command economy?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a:hlinkClick r:id="rId3" action="ppaction://hlinksldjump" highlightClick="1"/>
            <a:extLst>
              <a:ext uri="{FF2B5EF4-FFF2-40B4-BE49-F238E27FC236}">
                <a16:creationId xmlns:a16="http://schemas.microsoft.com/office/drawing/2014/main" id="{20F16EF8-8CD1-1DCA-6A50-A2B842BD4674}"/>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55" name="Text Box 3">
            <a:extLst>
              <a:ext uri="{FF2B5EF4-FFF2-40B4-BE49-F238E27FC236}">
                <a16:creationId xmlns:a16="http://schemas.microsoft.com/office/drawing/2014/main" id="{384D1816-D688-E9EB-1165-8E67052EEB98}"/>
              </a:ext>
            </a:extLst>
          </p:cNvPr>
          <p:cNvSpPr txBox="1">
            <a:spLocks noChangeArrowheads="1"/>
          </p:cNvSpPr>
          <p:nvPr/>
        </p:nvSpPr>
        <p:spPr bwMode="auto">
          <a:xfrm>
            <a:off x="609600" y="1447800"/>
            <a:ext cx="7848600" cy="4572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altLang="en-US"/>
          </a:p>
        </p:txBody>
      </p:sp>
      <p:sp>
        <p:nvSpPr>
          <p:cNvPr id="23556" name="Text Box 4">
            <a:extLst>
              <a:ext uri="{FF2B5EF4-FFF2-40B4-BE49-F238E27FC236}">
                <a16:creationId xmlns:a16="http://schemas.microsoft.com/office/drawing/2014/main" id="{7F0B90B8-AFD7-69BB-2371-9B4D117F172B}"/>
              </a:ext>
            </a:extLst>
          </p:cNvPr>
          <p:cNvSpPr txBox="1">
            <a:spLocks noChangeArrowheads="1"/>
          </p:cNvSpPr>
          <p:nvPr/>
        </p:nvSpPr>
        <p:spPr bwMode="auto">
          <a:xfrm>
            <a:off x="685800" y="1371600"/>
            <a:ext cx="7543800" cy="41179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600"/>
              <a:t>The international popularity of U.S. music is an example of this.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a:hlinkClick r:id="rId3" action="ppaction://hlinksldjump" highlightClick="1"/>
            <a:extLst>
              <a:ext uri="{FF2B5EF4-FFF2-40B4-BE49-F238E27FC236}">
                <a16:creationId xmlns:a16="http://schemas.microsoft.com/office/drawing/2014/main" id="{52DA595D-2EAA-04A3-E21B-A3BF1143E282}"/>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323" name="Text Box 3">
            <a:extLst>
              <a:ext uri="{FF2B5EF4-FFF2-40B4-BE49-F238E27FC236}">
                <a16:creationId xmlns:a16="http://schemas.microsoft.com/office/drawing/2014/main" id="{79C64BE6-7664-1D59-2BBF-B0DA96AF6382}"/>
              </a:ext>
            </a:extLst>
          </p:cNvPr>
          <p:cNvSpPr txBox="1">
            <a:spLocks noChangeArrowheads="1"/>
          </p:cNvSpPr>
          <p:nvPr/>
        </p:nvSpPr>
        <p:spPr bwMode="auto">
          <a:xfrm>
            <a:off x="685800" y="1066800"/>
            <a:ext cx="7848600" cy="4572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altLang="en-US"/>
          </a:p>
        </p:txBody>
      </p:sp>
      <p:sp>
        <p:nvSpPr>
          <p:cNvPr id="56324" name="Text Box 4">
            <a:extLst>
              <a:ext uri="{FF2B5EF4-FFF2-40B4-BE49-F238E27FC236}">
                <a16:creationId xmlns:a16="http://schemas.microsoft.com/office/drawing/2014/main" id="{00999C39-E500-5893-067F-B3441D531C90}"/>
              </a:ext>
            </a:extLst>
          </p:cNvPr>
          <p:cNvSpPr txBox="1">
            <a:spLocks noChangeArrowheads="1"/>
          </p:cNvSpPr>
          <p:nvPr/>
        </p:nvSpPr>
        <p:spPr bwMode="auto">
          <a:xfrm>
            <a:off x="1981200" y="1600200"/>
            <a:ext cx="5257800" cy="361473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600"/>
              <a:t>What is globalization?</a:t>
            </a:r>
          </a:p>
          <a:p>
            <a:pPr>
              <a:spcBef>
                <a:spcPct val="50000"/>
              </a:spcBef>
            </a:pPr>
            <a:endParaRPr lang="en-US" altLang="en-US" sz="66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a:hlinkClick r:id="rId3" action="ppaction://hlinksldjump" highlightClick="1"/>
            <a:extLst>
              <a:ext uri="{FF2B5EF4-FFF2-40B4-BE49-F238E27FC236}">
                <a16:creationId xmlns:a16="http://schemas.microsoft.com/office/drawing/2014/main" id="{B643927B-E095-236F-7F2C-2F0354845487}"/>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4579" name="Text Box 3">
            <a:extLst>
              <a:ext uri="{FF2B5EF4-FFF2-40B4-BE49-F238E27FC236}">
                <a16:creationId xmlns:a16="http://schemas.microsoft.com/office/drawing/2014/main" id="{BE79ACCB-9AF1-47A3-BC27-CF284B67923E}"/>
              </a:ext>
            </a:extLst>
          </p:cNvPr>
          <p:cNvSpPr txBox="1">
            <a:spLocks noChangeArrowheads="1"/>
          </p:cNvSpPr>
          <p:nvPr/>
        </p:nvSpPr>
        <p:spPr bwMode="auto">
          <a:xfrm>
            <a:off x="609600" y="1905000"/>
            <a:ext cx="7848600" cy="4572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altLang="en-US"/>
          </a:p>
        </p:txBody>
      </p:sp>
      <p:sp>
        <p:nvSpPr>
          <p:cNvPr id="24580" name="Text Box 4">
            <a:extLst>
              <a:ext uri="{FF2B5EF4-FFF2-40B4-BE49-F238E27FC236}">
                <a16:creationId xmlns:a16="http://schemas.microsoft.com/office/drawing/2014/main" id="{B87CEC1F-C10B-C0CD-7E37-1D939D21D523}"/>
              </a:ext>
            </a:extLst>
          </p:cNvPr>
          <p:cNvSpPr txBox="1">
            <a:spLocks noChangeArrowheads="1"/>
          </p:cNvSpPr>
          <p:nvPr/>
        </p:nvSpPr>
        <p:spPr bwMode="auto">
          <a:xfrm>
            <a:off x="1143000" y="1219200"/>
            <a:ext cx="6781800" cy="41179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600"/>
              <a:t>These are the principles and ideals by which people live by.</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a:hlinkClick r:id="rId3" action="ppaction://hlinksldjump" highlightClick="1"/>
            <a:extLst>
              <a:ext uri="{FF2B5EF4-FFF2-40B4-BE49-F238E27FC236}">
                <a16:creationId xmlns:a16="http://schemas.microsoft.com/office/drawing/2014/main" id="{6BD6968C-D0EA-3145-4C12-DD470CB7187C}"/>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347" name="Text Box 3">
            <a:extLst>
              <a:ext uri="{FF2B5EF4-FFF2-40B4-BE49-F238E27FC236}">
                <a16:creationId xmlns:a16="http://schemas.microsoft.com/office/drawing/2014/main" id="{96148AC8-D885-A90A-852E-2E7E3F150312}"/>
              </a:ext>
            </a:extLst>
          </p:cNvPr>
          <p:cNvSpPr txBox="1">
            <a:spLocks noChangeArrowheads="1"/>
          </p:cNvSpPr>
          <p:nvPr/>
        </p:nvSpPr>
        <p:spPr bwMode="auto">
          <a:xfrm>
            <a:off x="685800" y="2133600"/>
            <a:ext cx="7848600" cy="118903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are values?</a:t>
            </a:r>
            <a:endParaRPr lang="en-US"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a:hlinkClick r:id="rId3" action="ppaction://hlinksldjump" highlightClick="1"/>
            <a:extLst>
              <a:ext uri="{FF2B5EF4-FFF2-40B4-BE49-F238E27FC236}">
                <a16:creationId xmlns:a16="http://schemas.microsoft.com/office/drawing/2014/main" id="{EFB0CC7C-BBF8-6F52-EB61-1D68A1C66678}"/>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5603" name="Text Box 3">
            <a:extLst>
              <a:ext uri="{FF2B5EF4-FFF2-40B4-BE49-F238E27FC236}">
                <a16:creationId xmlns:a16="http://schemas.microsoft.com/office/drawing/2014/main" id="{0118A610-0666-8003-C391-A63AC54EFFFD}"/>
              </a:ext>
            </a:extLst>
          </p:cNvPr>
          <p:cNvSpPr txBox="1">
            <a:spLocks noChangeArrowheads="1"/>
          </p:cNvSpPr>
          <p:nvPr/>
        </p:nvSpPr>
        <p:spPr bwMode="auto">
          <a:xfrm>
            <a:off x="762000" y="1066800"/>
            <a:ext cx="7620000" cy="447992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U.S. citizens believe they can improve their lives through this.</a:t>
            </a:r>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2" name="AutoShape 24">
            <a:hlinkClick r:id="rId4" action="ppaction://hlinksldjump" highlightClick="1"/>
            <a:extLst>
              <a:ext uri="{FF2B5EF4-FFF2-40B4-BE49-F238E27FC236}">
                <a16:creationId xmlns:a16="http://schemas.microsoft.com/office/drawing/2014/main" id="{FECC8C72-5060-ECD1-26C5-C98DD09C1E20}"/>
              </a:ext>
            </a:extLst>
          </p:cNvPr>
          <p:cNvSpPr>
            <a:spLocks noChangeArrowheads="1"/>
          </p:cNvSpPr>
          <p:nvPr/>
        </p:nvSpPr>
        <p:spPr bwMode="auto">
          <a:xfrm>
            <a:off x="1828800" y="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t>The United</a:t>
            </a:r>
          </a:p>
          <a:p>
            <a:r>
              <a:rPr lang="en-US" altLang="en-US"/>
              <a:t>States </a:t>
            </a:r>
          </a:p>
          <a:p>
            <a:r>
              <a:rPr lang="en-US" altLang="en-US"/>
              <a:t>Economy</a:t>
            </a:r>
            <a:endParaRPr lang="en-US" altLang="en-US" b="0">
              <a:solidFill>
                <a:schemeClr val="tx1"/>
              </a:solidFill>
            </a:endParaRPr>
          </a:p>
        </p:txBody>
      </p:sp>
      <p:sp>
        <p:nvSpPr>
          <p:cNvPr id="2074" name="AutoShape 26">
            <a:hlinkClick r:id="rId4" action="ppaction://hlinksldjump" highlightClick="1"/>
            <a:extLst>
              <a:ext uri="{FF2B5EF4-FFF2-40B4-BE49-F238E27FC236}">
                <a16:creationId xmlns:a16="http://schemas.microsoft.com/office/drawing/2014/main" id="{E763D2CF-283C-EC22-40B5-BF109E1B9BD8}"/>
              </a:ext>
            </a:extLst>
          </p:cNvPr>
          <p:cNvSpPr>
            <a:spLocks noChangeArrowheads="1"/>
          </p:cNvSpPr>
          <p:nvPr/>
        </p:nvSpPr>
        <p:spPr bwMode="auto">
          <a:xfrm>
            <a:off x="5486400" y="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a:t>U.S. Cultures:</a:t>
            </a:r>
          </a:p>
          <a:p>
            <a:r>
              <a:rPr lang="en-US" altLang="en-US" sz="2000"/>
              <a:t>Crossing</a:t>
            </a:r>
          </a:p>
          <a:p>
            <a:r>
              <a:rPr lang="en-US" altLang="en-US" sz="2000"/>
              <a:t>Borders</a:t>
            </a:r>
            <a:endParaRPr lang="en-US" altLang="en-US" sz="2000" b="0">
              <a:solidFill>
                <a:schemeClr val="tx1"/>
              </a:solidFill>
            </a:endParaRPr>
          </a:p>
        </p:txBody>
      </p:sp>
      <p:sp>
        <p:nvSpPr>
          <p:cNvPr id="2075" name="AutoShape 27">
            <a:hlinkClick r:id="rId4" action="ppaction://hlinksldjump" highlightClick="1"/>
            <a:extLst>
              <a:ext uri="{FF2B5EF4-FFF2-40B4-BE49-F238E27FC236}">
                <a16:creationId xmlns:a16="http://schemas.microsoft.com/office/drawing/2014/main" id="{0BCE6FAB-E897-1402-39F9-255E1680A275}"/>
              </a:ext>
            </a:extLst>
          </p:cNvPr>
          <p:cNvSpPr>
            <a:spLocks noChangeArrowheads="1"/>
          </p:cNvSpPr>
          <p:nvPr/>
        </p:nvSpPr>
        <p:spPr bwMode="auto">
          <a:xfrm>
            <a:off x="7343775" y="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t>Vocabulary</a:t>
            </a:r>
          </a:p>
        </p:txBody>
      </p:sp>
      <p:sp>
        <p:nvSpPr>
          <p:cNvPr id="2077" name="AutoShape 29">
            <a:hlinkClick r:id="" action="ppaction://noaction" highlightClick="1"/>
            <a:extLst>
              <a:ext uri="{FF2B5EF4-FFF2-40B4-BE49-F238E27FC236}">
                <a16:creationId xmlns:a16="http://schemas.microsoft.com/office/drawing/2014/main" id="{736B5798-3394-129B-6BAB-FB7F0B23395A}"/>
              </a:ext>
            </a:extLst>
          </p:cNvPr>
          <p:cNvSpPr>
            <a:spLocks noChangeArrowheads="1"/>
          </p:cNvSpPr>
          <p:nvPr/>
        </p:nvSpPr>
        <p:spPr bwMode="auto">
          <a:xfrm>
            <a:off x="0" y="1143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5" action="ppaction://hlinksldjump"/>
              </a:rPr>
              <a:t>10 Point</a:t>
            </a:r>
            <a:endParaRPr lang="en-US" altLang="en-US" b="0">
              <a:solidFill>
                <a:schemeClr val="tx1"/>
              </a:solidFill>
            </a:endParaRPr>
          </a:p>
        </p:txBody>
      </p:sp>
      <p:sp>
        <p:nvSpPr>
          <p:cNvPr id="2078" name="AutoShape 30">
            <a:hlinkClick r:id="" action="ppaction://noaction" highlightClick="1"/>
            <a:extLst>
              <a:ext uri="{FF2B5EF4-FFF2-40B4-BE49-F238E27FC236}">
                <a16:creationId xmlns:a16="http://schemas.microsoft.com/office/drawing/2014/main" id="{EB40E155-19B1-566D-13B3-C15DCE7D1EAA}"/>
              </a:ext>
            </a:extLst>
          </p:cNvPr>
          <p:cNvSpPr>
            <a:spLocks noChangeArrowheads="1"/>
          </p:cNvSpPr>
          <p:nvPr/>
        </p:nvSpPr>
        <p:spPr bwMode="auto">
          <a:xfrm>
            <a:off x="0" y="2286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6" action="ppaction://hlinksldjump"/>
              </a:rPr>
              <a:t>20 Points</a:t>
            </a:r>
            <a:endParaRPr lang="en-US" altLang="en-US"/>
          </a:p>
        </p:txBody>
      </p:sp>
      <p:sp>
        <p:nvSpPr>
          <p:cNvPr id="2079" name="AutoShape 31">
            <a:hlinkClick r:id="" action="ppaction://noaction" highlightClick="1"/>
            <a:extLst>
              <a:ext uri="{FF2B5EF4-FFF2-40B4-BE49-F238E27FC236}">
                <a16:creationId xmlns:a16="http://schemas.microsoft.com/office/drawing/2014/main" id="{E652DDC8-EF34-CB43-0028-348A3BE09236}"/>
              </a:ext>
            </a:extLst>
          </p:cNvPr>
          <p:cNvSpPr>
            <a:spLocks noChangeArrowheads="1"/>
          </p:cNvSpPr>
          <p:nvPr/>
        </p:nvSpPr>
        <p:spPr bwMode="auto">
          <a:xfrm>
            <a:off x="0" y="3429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7" action="ppaction://hlinksldjump"/>
              </a:rPr>
              <a:t>30 Points</a:t>
            </a:r>
            <a:endParaRPr lang="en-US" altLang="en-US"/>
          </a:p>
        </p:txBody>
      </p:sp>
      <p:sp>
        <p:nvSpPr>
          <p:cNvPr id="2080" name="AutoShape 32">
            <a:hlinkClick r:id="" action="ppaction://noaction" highlightClick="1"/>
            <a:extLst>
              <a:ext uri="{FF2B5EF4-FFF2-40B4-BE49-F238E27FC236}">
                <a16:creationId xmlns:a16="http://schemas.microsoft.com/office/drawing/2014/main" id="{82850721-48DE-0B12-3A1C-A78531301F86}"/>
              </a:ext>
            </a:extLst>
          </p:cNvPr>
          <p:cNvSpPr>
            <a:spLocks noChangeArrowheads="1"/>
          </p:cNvSpPr>
          <p:nvPr/>
        </p:nvSpPr>
        <p:spPr bwMode="auto">
          <a:xfrm>
            <a:off x="0" y="4572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8" action="ppaction://hlinksldjump"/>
              </a:rPr>
              <a:t>40 Points</a:t>
            </a:r>
            <a:endParaRPr lang="en-US" altLang="en-US"/>
          </a:p>
        </p:txBody>
      </p:sp>
      <p:sp>
        <p:nvSpPr>
          <p:cNvPr id="2081" name="AutoShape 33">
            <a:hlinkClick r:id="" action="ppaction://noaction" highlightClick="1"/>
            <a:extLst>
              <a:ext uri="{FF2B5EF4-FFF2-40B4-BE49-F238E27FC236}">
                <a16:creationId xmlns:a16="http://schemas.microsoft.com/office/drawing/2014/main" id="{EDC9D971-68F6-5915-5332-B82DB59B15C2}"/>
              </a:ext>
            </a:extLst>
          </p:cNvPr>
          <p:cNvSpPr>
            <a:spLocks noChangeArrowheads="1"/>
          </p:cNvSpPr>
          <p:nvPr/>
        </p:nvSpPr>
        <p:spPr bwMode="auto">
          <a:xfrm>
            <a:off x="0" y="5715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9" action="ppaction://hlinksldjump"/>
              </a:rPr>
              <a:t>50 Points</a:t>
            </a:r>
            <a:endParaRPr lang="en-US" altLang="en-US"/>
          </a:p>
        </p:txBody>
      </p:sp>
      <p:sp>
        <p:nvSpPr>
          <p:cNvPr id="2082" name="AutoShape 34">
            <a:hlinkClick r:id="" action="ppaction://noaction" highlightClick="1"/>
            <a:extLst>
              <a:ext uri="{FF2B5EF4-FFF2-40B4-BE49-F238E27FC236}">
                <a16:creationId xmlns:a16="http://schemas.microsoft.com/office/drawing/2014/main" id="{8E45FAB4-0C0F-A29E-7796-C4AE8D282E1F}"/>
              </a:ext>
            </a:extLst>
          </p:cNvPr>
          <p:cNvSpPr>
            <a:spLocks noChangeArrowheads="1"/>
          </p:cNvSpPr>
          <p:nvPr/>
        </p:nvSpPr>
        <p:spPr bwMode="auto">
          <a:xfrm>
            <a:off x="1828800" y="1143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0" action="ppaction://hlinksldjump"/>
              </a:rPr>
              <a:t>10 Point</a:t>
            </a:r>
            <a:endParaRPr lang="en-US" altLang="en-US"/>
          </a:p>
        </p:txBody>
      </p:sp>
      <p:sp>
        <p:nvSpPr>
          <p:cNvPr id="2083" name="AutoShape 35">
            <a:hlinkClick r:id="" action="ppaction://noaction" highlightClick="1"/>
            <a:extLst>
              <a:ext uri="{FF2B5EF4-FFF2-40B4-BE49-F238E27FC236}">
                <a16:creationId xmlns:a16="http://schemas.microsoft.com/office/drawing/2014/main" id="{424A09A6-0266-8A10-EAC8-1F29CBCA2F0D}"/>
              </a:ext>
            </a:extLst>
          </p:cNvPr>
          <p:cNvSpPr>
            <a:spLocks noChangeArrowheads="1"/>
          </p:cNvSpPr>
          <p:nvPr/>
        </p:nvSpPr>
        <p:spPr bwMode="auto">
          <a:xfrm>
            <a:off x="3657600" y="1143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1" action="ppaction://hlinksldjump"/>
              </a:rPr>
              <a:t>10 Point</a:t>
            </a:r>
            <a:endParaRPr lang="en-US" altLang="en-US"/>
          </a:p>
        </p:txBody>
      </p:sp>
      <p:sp>
        <p:nvSpPr>
          <p:cNvPr id="2084" name="AutoShape 36">
            <a:hlinkClick r:id="" action="ppaction://noaction" highlightClick="1"/>
            <a:extLst>
              <a:ext uri="{FF2B5EF4-FFF2-40B4-BE49-F238E27FC236}">
                <a16:creationId xmlns:a16="http://schemas.microsoft.com/office/drawing/2014/main" id="{B2DCCDE7-7D9F-0273-C784-A1CC4B9EA885}"/>
              </a:ext>
            </a:extLst>
          </p:cNvPr>
          <p:cNvSpPr>
            <a:spLocks noChangeArrowheads="1"/>
          </p:cNvSpPr>
          <p:nvPr/>
        </p:nvSpPr>
        <p:spPr bwMode="auto">
          <a:xfrm>
            <a:off x="5486400" y="1143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2" action="ppaction://hlinksldjump"/>
              </a:rPr>
              <a:t>10 Point</a:t>
            </a:r>
            <a:endParaRPr lang="en-US" altLang="en-US"/>
          </a:p>
        </p:txBody>
      </p:sp>
      <p:sp>
        <p:nvSpPr>
          <p:cNvPr id="2085" name="AutoShape 37">
            <a:hlinkClick r:id="" action="ppaction://noaction" highlightClick="1"/>
            <a:extLst>
              <a:ext uri="{FF2B5EF4-FFF2-40B4-BE49-F238E27FC236}">
                <a16:creationId xmlns:a16="http://schemas.microsoft.com/office/drawing/2014/main" id="{210F95FE-F860-4F5D-1EDD-47E4907133BF}"/>
              </a:ext>
            </a:extLst>
          </p:cNvPr>
          <p:cNvSpPr>
            <a:spLocks noChangeArrowheads="1"/>
          </p:cNvSpPr>
          <p:nvPr/>
        </p:nvSpPr>
        <p:spPr bwMode="auto">
          <a:xfrm>
            <a:off x="7343775" y="1143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3" action="ppaction://hlinksldjump"/>
              </a:rPr>
              <a:t>10 Point</a:t>
            </a:r>
            <a:endParaRPr lang="en-US" altLang="en-US"/>
          </a:p>
        </p:txBody>
      </p:sp>
      <p:sp>
        <p:nvSpPr>
          <p:cNvPr id="2087" name="AutoShape 39">
            <a:hlinkClick r:id="" action="ppaction://noaction" highlightClick="1"/>
            <a:extLst>
              <a:ext uri="{FF2B5EF4-FFF2-40B4-BE49-F238E27FC236}">
                <a16:creationId xmlns:a16="http://schemas.microsoft.com/office/drawing/2014/main" id="{44826165-1749-76A3-AAF2-C87CE08739DC}"/>
              </a:ext>
            </a:extLst>
          </p:cNvPr>
          <p:cNvSpPr>
            <a:spLocks noChangeArrowheads="1"/>
          </p:cNvSpPr>
          <p:nvPr/>
        </p:nvSpPr>
        <p:spPr bwMode="auto">
          <a:xfrm>
            <a:off x="1828800" y="2286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4" action="ppaction://hlinksldjump"/>
              </a:rPr>
              <a:t>20 Points</a:t>
            </a:r>
            <a:endParaRPr lang="en-US" altLang="en-US"/>
          </a:p>
        </p:txBody>
      </p:sp>
      <p:sp>
        <p:nvSpPr>
          <p:cNvPr id="2088" name="AutoShape 40">
            <a:hlinkClick r:id="" action="ppaction://noaction" highlightClick="1"/>
            <a:extLst>
              <a:ext uri="{FF2B5EF4-FFF2-40B4-BE49-F238E27FC236}">
                <a16:creationId xmlns:a16="http://schemas.microsoft.com/office/drawing/2014/main" id="{922CD59C-ED39-46D3-18F3-E43CD6E2B5FA}"/>
              </a:ext>
            </a:extLst>
          </p:cNvPr>
          <p:cNvSpPr>
            <a:spLocks noChangeArrowheads="1"/>
          </p:cNvSpPr>
          <p:nvPr/>
        </p:nvSpPr>
        <p:spPr bwMode="auto">
          <a:xfrm>
            <a:off x="3657600" y="2286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5" action="ppaction://hlinksldjump"/>
              </a:rPr>
              <a:t>20 Points</a:t>
            </a:r>
            <a:endParaRPr lang="en-US" altLang="en-US"/>
          </a:p>
        </p:txBody>
      </p:sp>
      <p:sp>
        <p:nvSpPr>
          <p:cNvPr id="2089" name="AutoShape 41">
            <a:hlinkClick r:id="" action="ppaction://noaction" highlightClick="1"/>
            <a:extLst>
              <a:ext uri="{FF2B5EF4-FFF2-40B4-BE49-F238E27FC236}">
                <a16:creationId xmlns:a16="http://schemas.microsoft.com/office/drawing/2014/main" id="{5927D57A-3D1C-F3A5-AA68-40B8BC6FCD79}"/>
              </a:ext>
            </a:extLst>
          </p:cNvPr>
          <p:cNvSpPr>
            <a:spLocks noChangeArrowheads="1"/>
          </p:cNvSpPr>
          <p:nvPr/>
        </p:nvSpPr>
        <p:spPr bwMode="auto">
          <a:xfrm>
            <a:off x="5486400" y="2286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6" action="ppaction://hlinksldjump"/>
              </a:rPr>
              <a:t>20 Points</a:t>
            </a:r>
            <a:endParaRPr lang="en-US" altLang="en-US"/>
          </a:p>
        </p:txBody>
      </p:sp>
      <p:sp>
        <p:nvSpPr>
          <p:cNvPr id="2090" name="AutoShape 42">
            <a:hlinkClick r:id="" action="ppaction://noaction" highlightClick="1"/>
            <a:extLst>
              <a:ext uri="{FF2B5EF4-FFF2-40B4-BE49-F238E27FC236}">
                <a16:creationId xmlns:a16="http://schemas.microsoft.com/office/drawing/2014/main" id="{5D63CA23-DBA5-1E2C-E820-FE85AB7FF4BA}"/>
              </a:ext>
            </a:extLst>
          </p:cNvPr>
          <p:cNvSpPr>
            <a:spLocks noChangeArrowheads="1"/>
          </p:cNvSpPr>
          <p:nvPr/>
        </p:nvSpPr>
        <p:spPr bwMode="auto">
          <a:xfrm>
            <a:off x="7343775" y="2286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7" action="ppaction://hlinksldjump"/>
              </a:rPr>
              <a:t>20 Points</a:t>
            </a:r>
            <a:endParaRPr lang="en-US" altLang="en-US"/>
          </a:p>
        </p:txBody>
      </p:sp>
      <p:sp>
        <p:nvSpPr>
          <p:cNvPr id="2092" name="AutoShape 44">
            <a:hlinkClick r:id="" action="ppaction://noaction" highlightClick="1"/>
            <a:extLst>
              <a:ext uri="{FF2B5EF4-FFF2-40B4-BE49-F238E27FC236}">
                <a16:creationId xmlns:a16="http://schemas.microsoft.com/office/drawing/2014/main" id="{82C45DAF-1139-84CD-7C57-95038E803C51}"/>
              </a:ext>
            </a:extLst>
          </p:cNvPr>
          <p:cNvSpPr>
            <a:spLocks noChangeArrowheads="1"/>
          </p:cNvSpPr>
          <p:nvPr/>
        </p:nvSpPr>
        <p:spPr bwMode="auto">
          <a:xfrm>
            <a:off x="1828800" y="3429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8" action="ppaction://hlinksldjump"/>
              </a:rPr>
              <a:t>30 Points</a:t>
            </a:r>
            <a:endParaRPr lang="en-US" altLang="en-US"/>
          </a:p>
        </p:txBody>
      </p:sp>
      <p:sp>
        <p:nvSpPr>
          <p:cNvPr id="2093" name="AutoShape 45">
            <a:hlinkClick r:id="" action="ppaction://noaction" highlightClick="1"/>
            <a:extLst>
              <a:ext uri="{FF2B5EF4-FFF2-40B4-BE49-F238E27FC236}">
                <a16:creationId xmlns:a16="http://schemas.microsoft.com/office/drawing/2014/main" id="{745E2BE5-CE55-F221-68B3-EBECE65532D6}"/>
              </a:ext>
            </a:extLst>
          </p:cNvPr>
          <p:cNvSpPr>
            <a:spLocks noChangeArrowheads="1"/>
          </p:cNvSpPr>
          <p:nvPr/>
        </p:nvSpPr>
        <p:spPr bwMode="auto">
          <a:xfrm>
            <a:off x="1828800" y="4572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19" action="ppaction://hlinksldjump"/>
              </a:rPr>
              <a:t>40 Points</a:t>
            </a:r>
            <a:endParaRPr lang="en-US" altLang="en-US"/>
          </a:p>
        </p:txBody>
      </p:sp>
      <p:sp>
        <p:nvSpPr>
          <p:cNvPr id="2094" name="AutoShape 46">
            <a:hlinkClick r:id="" action="ppaction://noaction" highlightClick="1"/>
            <a:extLst>
              <a:ext uri="{FF2B5EF4-FFF2-40B4-BE49-F238E27FC236}">
                <a16:creationId xmlns:a16="http://schemas.microsoft.com/office/drawing/2014/main" id="{2F71095E-6CA3-C250-CE43-266FD502F602}"/>
              </a:ext>
            </a:extLst>
          </p:cNvPr>
          <p:cNvSpPr>
            <a:spLocks noChangeArrowheads="1"/>
          </p:cNvSpPr>
          <p:nvPr/>
        </p:nvSpPr>
        <p:spPr bwMode="auto">
          <a:xfrm>
            <a:off x="1828800" y="5715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0" action="ppaction://hlinksldjump"/>
              </a:rPr>
              <a:t>50 Points</a:t>
            </a:r>
            <a:endParaRPr lang="en-US" altLang="en-US"/>
          </a:p>
        </p:txBody>
      </p:sp>
      <p:sp>
        <p:nvSpPr>
          <p:cNvPr id="2095" name="AutoShape 47">
            <a:hlinkClick r:id="" action="ppaction://noaction" highlightClick="1"/>
            <a:extLst>
              <a:ext uri="{FF2B5EF4-FFF2-40B4-BE49-F238E27FC236}">
                <a16:creationId xmlns:a16="http://schemas.microsoft.com/office/drawing/2014/main" id="{4712D435-D85B-00AE-9743-FEB3F4428466}"/>
              </a:ext>
            </a:extLst>
          </p:cNvPr>
          <p:cNvSpPr>
            <a:spLocks noChangeArrowheads="1"/>
          </p:cNvSpPr>
          <p:nvPr/>
        </p:nvSpPr>
        <p:spPr bwMode="auto">
          <a:xfrm>
            <a:off x="3657600" y="3429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1" action="ppaction://hlinksldjump"/>
              </a:rPr>
              <a:t>30 Points</a:t>
            </a:r>
            <a:endParaRPr lang="en-US" altLang="en-US"/>
          </a:p>
        </p:txBody>
      </p:sp>
      <p:sp>
        <p:nvSpPr>
          <p:cNvPr id="2096" name="AutoShape 48">
            <a:hlinkClick r:id="" action="ppaction://noaction" highlightClick="1"/>
            <a:extLst>
              <a:ext uri="{FF2B5EF4-FFF2-40B4-BE49-F238E27FC236}">
                <a16:creationId xmlns:a16="http://schemas.microsoft.com/office/drawing/2014/main" id="{C3B4EE81-E205-46D4-BCDF-954D2A5B3B02}"/>
              </a:ext>
            </a:extLst>
          </p:cNvPr>
          <p:cNvSpPr>
            <a:spLocks noChangeArrowheads="1"/>
          </p:cNvSpPr>
          <p:nvPr/>
        </p:nvSpPr>
        <p:spPr bwMode="auto">
          <a:xfrm>
            <a:off x="5486400" y="3429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2" action="ppaction://hlinksldjump"/>
              </a:rPr>
              <a:t>30 Points</a:t>
            </a:r>
            <a:endParaRPr lang="en-US" altLang="en-US"/>
          </a:p>
        </p:txBody>
      </p:sp>
      <p:sp>
        <p:nvSpPr>
          <p:cNvPr id="2097" name="AutoShape 49">
            <a:hlinkClick r:id="" action="ppaction://noaction" highlightClick="1"/>
            <a:extLst>
              <a:ext uri="{FF2B5EF4-FFF2-40B4-BE49-F238E27FC236}">
                <a16:creationId xmlns:a16="http://schemas.microsoft.com/office/drawing/2014/main" id="{B9B46AE5-6C58-0667-302B-38301C22B25E}"/>
              </a:ext>
            </a:extLst>
          </p:cNvPr>
          <p:cNvSpPr>
            <a:spLocks noChangeArrowheads="1"/>
          </p:cNvSpPr>
          <p:nvPr/>
        </p:nvSpPr>
        <p:spPr bwMode="auto">
          <a:xfrm>
            <a:off x="7343775" y="3429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3" action="ppaction://hlinksldjump"/>
              </a:rPr>
              <a:t>30 Points</a:t>
            </a:r>
            <a:endParaRPr lang="en-US" altLang="en-US"/>
          </a:p>
        </p:txBody>
      </p:sp>
      <p:sp>
        <p:nvSpPr>
          <p:cNvPr id="2099" name="AutoShape 51">
            <a:hlinkClick r:id="" action="ppaction://noaction" highlightClick="1"/>
            <a:extLst>
              <a:ext uri="{FF2B5EF4-FFF2-40B4-BE49-F238E27FC236}">
                <a16:creationId xmlns:a16="http://schemas.microsoft.com/office/drawing/2014/main" id="{4C44317D-6813-D8B6-9C1A-A0B637E916D4}"/>
              </a:ext>
            </a:extLst>
          </p:cNvPr>
          <p:cNvSpPr>
            <a:spLocks noChangeArrowheads="1"/>
          </p:cNvSpPr>
          <p:nvPr/>
        </p:nvSpPr>
        <p:spPr bwMode="auto">
          <a:xfrm>
            <a:off x="3657600" y="4572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4" action="ppaction://hlinksldjump"/>
              </a:rPr>
              <a:t>40 Points</a:t>
            </a:r>
            <a:endParaRPr lang="en-US" altLang="en-US"/>
          </a:p>
        </p:txBody>
      </p:sp>
      <p:sp>
        <p:nvSpPr>
          <p:cNvPr id="2100" name="AutoShape 52">
            <a:hlinkClick r:id="" action="ppaction://noaction" highlightClick="1"/>
            <a:extLst>
              <a:ext uri="{FF2B5EF4-FFF2-40B4-BE49-F238E27FC236}">
                <a16:creationId xmlns:a16="http://schemas.microsoft.com/office/drawing/2014/main" id="{04A12FC4-AB99-6AC2-DC95-D6FC8E0E52D8}"/>
              </a:ext>
            </a:extLst>
          </p:cNvPr>
          <p:cNvSpPr>
            <a:spLocks noChangeArrowheads="1"/>
          </p:cNvSpPr>
          <p:nvPr/>
        </p:nvSpPr>
        <p:spPr bwMode="auto">
          <a:xfrm>
            <a:off x="5486400" y="4572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5" action="ppaction://hlinksldjump"/>
              </a:rPr>
              <a:t>40 Points</a:t>
            </a:r>
            <a:endParaRPr lang="en-US" altLang="en-US"/>
          </a:p>
        </p:txBody>
      </p:sp>
      <p:sp>
        <p:nvSpPr>
          <p:cNvPr id="2101" name="AutoShape 53">
            <a:hlinkClick r:id="" action="ppaction://noaction" highlightClick="1"/>
            <a:extLst>
              <a:ext uri="{FF2B5EF4-FFF2-40B4-BE49-F238E27FC236}">
                <a16:creationId xmlns:a16="http://schemas.microsoft.com/office/drawing/2014/main" id="{CD521C93-A3BF-87C1-E409-206F5607CA7A}"/>
              </a:ext>
            </a:extLst>
          </p:cNvPr>
          <p:cNvSpPr>
            <a:spLocks noChangeArrowheads="1"/>
          </p:cNvSpPr>
          <p:nvPr/>
        </p:nvSpPr>
        <p:spPr bwMode="auto">
          <a:xfrm>
            <a:off x="7343775" y="4572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6" action="ppaction://hlinksldjump"/>
              </a:rPr>
              <a:t>40 Points</a:t>
            </a:r>
            <a:endParaRPr lang="en-US" altLang="en-US"/>
          </a:p>
        </p:txBody>
      </p:sp>
      <p:sp>
        <p:nvSpPr>
          <p:cNvPr id="2103" name="AutoShape 55">
            <a:hlinkClick r:id="" action="ppaction://noaction" highlightClick="1"/>
            <a:extLst>
              <a:ext uri="{FF2B5EF4-FFF2-40B4-BE49-F238E27FC236}">
                <a16:creationId xmlns:a16="http://schemas.microsoft.com/office/drawing/2014/main" id="{3FAC94DC-A1D8-BB2B-F7A0-E61FE28E623F}"/>
              </a:ext>
            </a:extLst>
          </p:cNvPr>
          <p:cNvSpPr>
            <a:spLocks noChangeArrowheads="1"/>
          </p:cNvSpPr>
          <p:nvPr/>
        </p:nvSpPr>
        <p:spPr bwMode="auto">
          <a:xfrm>
            <a:off x="3657600" y="5715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7" action="ppaction://hlinksldjump"/>
              </a:rPr>
              <a:t>50 Points</a:t>
            </a:r>
            <a:endParaRPr lang="en-US" altLang="en-US"/>
          </a:p>
        </p:txBody>
      </p:sp>
      <p:sp>
        <p:nvSpPr>
          <p:cNvPr id="2104" name="AutoShape 56">
            <a:hlinkClick r:id="" action="ppaction://noaction" highlightClick="1"/>
            <a:extLst>
              <a:ext uri="{FF2B5EF4-FFF2-40B4-BE49-F238E27FC236}">
                <a16:creationId xmlns:a16="http://schemas.microsoft.com/office/drawing/2014/main" id="{5E1A46FB-0C3D-740D-D766-777EFE49C14F}"/>
              </a:ext>
            </a:extLst>
          </p:cNvPr>
          <p:cNvSpPr>
            <a:spLocks noChangeArrowheads="1"/>
          </p:cNvSpPr>
          <p:nvPr/>
        </p:nvSpPr>
        <p:spPr bwMode="auto">
          <a:xfrm>
            <a:off x="5486400" y="5715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8" action="ppaction://hlinksldjump"/>
              </a:rPr>
              <a:t>50 Points</a:t>
            </a:r>
            <a:endParaRPr lang="en-US" altLang="en-US"/>
          </a:p>
        </p:txBody>
      </p:sp>
      <p:sp>
        <p:nvSpPr>
          <p:cNvPr id="2105" name="AutoShape 57">
            <a:hlinkClick r:id="" action="ppaction://noaction" highlightClick="1"/>
            <a:extLst>
              <a:ext uri="{FF2B5EF4-FFF2-40B4-BE49-F238E27FC236}">
                <a16:creationId xmlns:a16="http://schemas.microsoft.com/office/drawing/2014/main" id="{7A47101C-4426-9DEE-273A-AD7882770874}"/>
              </a:ext>
            </a:extLst>
          </p:cNvPr>
          <p:cNvSpPr>
            <a:spLocks noChangeArrowheads="1"/>
          </p:cNvSpPr>
          <p:nvPr/>
        </p:nvSpPr>
        <p:spPr bwMode="auto">
          <a:xfrm>
            <a:off x="7343775" y="571500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hlinkClick r:id="rId29" action="ppaction://hlinksldjump"/>
              </a:rPr>
              <a:t>50 Points</a:t>
            </a:r>
            <a:endParaRPr lang="en-US" altLang="en-US"/>
          </a:p>
        </p:txBody>
      </p:sp>
      <p:sp>
        <p:nvSpPr>
          <p:cNvPr id="2108" name="AutoShape 60">
            <a:hlinkClick r:id="rId4" action="ppaction://hlinksldjump" highlightClick="1"/>
            <a:extLst>
              <a:ext uri="{FF2B5EF4-FFF2-40B4-BE49-F238E27FC236}">
                <a16:creationId xmlns:a16="http://schemas.microsoft.com/office/drawing/2014/main" id="{2B421B06-58FE-5DB7-4797-353B8EB1A663}"/>
              </a:ext>
            </a:extLst>
          </p:cNvPr>
          <p:cNvSpPr>
            <a:spLocks noChangeArrowheads="1"/>
          </p:cNvSpPr>
          <p:nvPr/>
        </p:nvSpPr>
        <p:spPr bwMode="auto">
          <a:xfrm>
            <a:off x="3657600" y="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000"/>
              <a:t>A</a:t>
            </a:r>
          </a:p>
          <a:p>
            <a:r>
              <a:rPr lang="en-US" altLang="en-US" sz="2000"/>
              <a:t>Constitutional</a:t>
            </a:r>
          </a:p>
          <a:p>
            <a:r>
              <a:rPr lang="en-US" altLang="en-US" sz="2000"/>
              <a:t>Democracy </a:t>
            </a:r>
          </a:p>
        </p:txBody>
      </p:sp>
      <p:pic>
        <p:nvPicPr>
          <p:cNvPr id="2109" name="Picture 61">
            <a:hlinkClick r:id="" action="ppaction://media"/>
            <a:extLst>
              <a:ext uri="{FF2B5EF4-FFF2-40B4-BE49-F238E27FC236}">
                <a16:creationId xmlns:a16="http://schemas.microsoft.com/office/drawing/2014/main" id="{A70F85AF-6B1A-425F-CF20-2715C22F0B94}"/>
              </a:ext>
            </a:extLst>
          </p:cNvPr>
          <p:cNvPicPr>
            <a:picLocks noRot="1" noChangeAspect="1" noChangeArrowheads="1"/>
          </p:cNvPicPr>
          <p:nvPr>
            <a:wavAudioFile r:embed="rId1" name="boardfill[2].wav"/>
          </p:nvPr>
        </p:nvPicPr>
        <p:blipFill>
          <a:blip r:embed="rId30">
            <a:extLst>
              <a:ext uri="{28A0092B-C50C-407E-A947-70E740481C1C}">
                <a14:useLocalDpi xmlns:a14="http://schemas.microsoft.com/office/drawing/2010/main" val="0"/>
              </a:ext>
            </a:extLst>
          </a:blip>
          <a:srcRect/>
          <a:stretch>
            <a:fillRect/>
          </a:stretch>
        </p:blipFill>
        <p:spPr bwMode="auto">
          <a:xfrm>
            <a:off x="6858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071" name="AutoShape 23">
            <a:hlinkClick r:id="rId4" action="ppaction://hlinksldjump" highlightClick="1"/>
            <a:extLst>
              <a:ext uri="{FF2B5EF4-FFF2-40B4-BE49-F238E27FC236}">
                <a16:creationId xmlns:a16="http://schemas.microsoft.com/office/drawing/2014/main" id="{C1B95057-08C9-9D0A-8993-6B849985C1D1}"/>
              </a:ext>
            </a:extLst>
          </p:cNvPr>
          <p:cNvSpPr>
            <a:spLocks noChangeArrowheads="1"/>
          </p:cNvSpPr>
          <p:nvPr/>
        </p:nvSpPr>
        <p:spPr bwMode="auto">
          <a:xfrm>
            <a:off x="0" y="0"/>
            <a:ext cx="1800225" cy="1143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t>We The</a:t>
            </a:r>
          </a:p>
          <a:p>
            <a:r>
              <a:rPr lang="en-US" altLang="en-US"/>
              <a:t>People </a:t>
            </a:r>
            <a:endParaRPr lang="en-US" altLang="en-US" b="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10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Prev" delay="0">
                      <p:tgtEl>
                        <p:sldTgt/>
                      </p:tgtEl>
                    </p:cond>
                    <p:cond evt="onStopAudio" delay="0">
                      <p:tgtEl>
                        <p:sldTgt/>
                      </p:tgtEl>
                    </p:cond>
                  </p:endCondLst>
                </p:cTn>
                <p:tgtEl>
                  <p:spTgt spid="2109"/>
                </p:tgtEl>
              </p:cMediaNode>
            </p:audio>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AutoShape 2">
            <a:hlinkClick r:id="rId3" action="ppaction://hlinksldjump" highlightClick="1"/>
            <a:extLst>
              <a:ext uri="{FF2B5EF4-FFF2-40B4-BE49-F238E27FC236}">
                <a16:creationId xmlns:a16="http://schemas.microsoft.com/office/drawing/2014/main" id="{9B032F84-03F8-D6AF-E733-93A12A246682}"/>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371" name="Text Box 3">
            <a:extLst>
              <a:ext uri="{FF2B5EF4-FFF2-40B4-BE49-F238E27FC236}">
                <a16:creationId xmlns:a16="http://schemas.microsoft.com/office/drawing/2014/main" id="{C37CBB22-12A2-82F9-8B84-3F74CE9606D8}"/>
              </a:ext>
            </a:extLst>
          </p:cNvPr>
          <p:cNvSpPr txBox="1">
            <a:spLocks noChangeArrowheads="1"/>
          </p:cNvSpPr>
          <p:nvPr/>
        </p:nvSpPr>
        <p:spPr bwMode="auto">
          <a:xfrm>
            <a:off x="685800" y="2133600"/>
            <a:ext cx="7848600" cy="118903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education?</a:t>
            </a:r>
            <a:endParaRPr lang="en-US"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a:hlinkClick r:id="rId3" action="ppaction://hlinksldjump" highlightClick="1"/>
            <a:extLst>
              <a:ext uri="{FF2B5EF4-FFF2-40B4-BE49-F238E27FC236}">
                <a16:creationId xmlns:a16="http://schemas.microsoft.com/office/drawing/2014/main" id="{39453EBD-3789-F125-CF3E-3A99F5862607}"/>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627" name="Text Box 3">
            <a:extLst>
              <a:ext uri="{FF2B5EF4-FFF2-40B4-BE49-F238E27FC236}">
                <a16:creationId xmlns:a16="http://schemas.microsoft.com/office/drawing/2014/main" id="{C9EEEBD7-B727-A5D0-3EB3-3E1E894C4F31}"/>
              </a:ext>
            </a:extLst>
          </p:cNvPr>
          <p:cNvSpPr txBox="1">
            <a:spLocks noChangeArrowheads="1"/>
          </p:cNvSpPr>
          <p:nvPr/>
        </p:nvSpPr>
        <p:spPr bwMode="auto">
          <a:xfrm>
            <a:off x="457200" y="685800"/>
            <a:ext cx="8153400" cy="557688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This modern tool allows scientists to work with other scientists around the world.</a:t>
            </a:r>
            <a:endParaRPr lang="en-US"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a:hlinkClick r:id="rId3" action="ppaction://hlinksldjump" highlightClick="1"/>
            <a:extLst>
              <a:ext uri="{FF2B5EF4-FFF2-40B4-BE49-F238E27FC236}">
                <a16:creationId xmlns:a16="http://schemas.microsoft.com/office/drawing/2014/main" id="{C3C6E344-0BBD-688C-D6CC-9F110413F1E6}"/>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395" name="Text Box 3">
            <a:extLst>
              <a:ext uri="{FF2B5EF4-FFF2-40B4-BE49-F238E27FC236}">
                <a16:creationId xmlns:a16="http://schemas.microsoft.com/office/drawing/2014/main" id="{B451C866-2545-74EB-6FE8-2EB6F278EECF}"/>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technology?</a:t>
            </a:r>
            <a:endParaRPr lang="en-US"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a:hlinkClick r:id="rId3" action="ppaction://hlinksldjump" highlightClick="1"/>
            <a:extLst>
              <a:ext uri="{FF2B5EF4-FFF2-40B4-BE49-F238E27FC236}">
                <a16:creationId xmlns:a16="http://schemas.microsoft.com/office/drawing/2014/main" id="{3F163C02-54EF-3B64-4472-F2301817C584}"/>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51" name="Text Box 3">
            <a:extLst>
              <a:ext uri="{FF2B5EF4-FFF2-40B4-BE49-F238E27FC236}">
                <a16:creationId xmlns:a16="http://schemas.microsoft.com/office/drawing/2014/main" id="{7B5D3A94-0E79-1985-5A81-3ACE875183E8}"/>
              </a:ext>
            </a:extLst>
          </p:cNvPr>
          <p:cNvSpPr txBox="1">
            <a:spLocks noChangeArrowheads="1"/>
          </p:cNvSpPr>
          <p:nvPr/>
        </p:nvSpPr>
        <p:spPr bwMode="auto">
          <a:xfrm>
            <a:off x="609600" y="990600"/>
            <a:ext cx="7924800" cy="447992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This sport in the U.S. reflects the influence of other cultures.</a:t>
            </a:r>
            <a:endParaRPr lang="en-US"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AutoShape 2">
            <a:hlinkClick r:id="rId3" action="ppaction://hlinksldjump" highlightClick="1"/>
            <a:extLst>
              <a:ext uri="{FF2B5EF4-FFF2-40B4-BE49-F238E27FC236}">
                <a16:creationId xmlns:a16="http://schemas.microsoft.com/office/drawing/2014/main" id="{15FFBD1A-EB3D-DD7B-35E6-6EF5DBB2CB0C}"/>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419" name="Text Box 3">
            <a:extLst>
              <a:ext uri="{FF2B5EF4-FFF2-40B4-BE49-F238E27FC236}">
                <a16:creationId xmlns:a16="http://schemas.microsoft.com/office/drawing/2014/main" id="{5436D319-B9E1-9F34-CFC4-C076D04E5D76}"/>
              </a:ext>
            </a:extLst>
          </p:cNvPr>
          <p:cNvSpPr txBox="1">
            <a:spLocks noChangeArrowheads="1"/>
          </p:cNvSpPr>
          <p:nvPr/>
        </p:nvSpPr>
        <p:spPr bwMode="auto">
          <a:xfrm>
            <a:off x="685800" y="2133600"/>
            <a:ext cx="78486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(tennis, golf, soccer, or baseball)?</a:t>
            </a:r>
            <a:endParaRPr lang="en-US"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a:hlinkClick r:id="rId3" action="ppaction://hlinksldjump" highlightClick="1"/>
            <a:extLst>
              <a:ext uri="{FF2B5EF4-FFF2-40B4-BE49-F238E27FC236}">
                <a16:creationId xmlns:a16="http://schemas.microsoft.com/office/drawing/2014/main" id="{DA956817-94D3-993E-72B0-3AAE1FDB6CDF}"/>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8675" name="Text Box 3">
            <a:extLst>
              <a:ext uri="{FF2B5EF4-FFF2-40B4-BE49-F238E27FC236}">
                <a16:creationId xmlns:a16="http://schemas.microsoft.com/office/drawing/2014/main" id="{FE0B8CA1-8B93-EB96-47DF-2F0DD39E6F2E}"/>
              </a:ext>
            </a:extLst>
          </p:cNvPr>
          <p:cNvSpPr txBox="1">
            <a:spLocks noChangeArrowheads="1"/>
          </p:cNvSpPr>
          <p:nvPr/>
        </p:nvSpPr>
        <p:spPr bwMode="auto">
          <a:xfrm>
            <a:off x="685800" y="1066800"/>
            <a:ext cx="7772400" cy="447992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This is someone who chooses to move to a new country.</a:t>
            </a:r>
            <a:endParaRPr lang="en-US"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AutoShape 2">
            <a:hlinkClick r:id="rId3" action="ppaction://hlinksldjump" highlightClick="1"/>
            <a:extLst>
              <a:ext uri="{FF2B5EF4-FFF2-40B4-BE49-F238E27FC236}">
                <a16:creationId xmlns:a16="http://schemas.microsoft.com/office/drawing/2014/main" id="{FAA51885-9A86-DAD8-0795-C850EEFE1846}"/>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443" name="Text Box 3">
            <a:extLst>
              <a:ext uri="{FF2B5EF4-FFF2-40B4-BE49-F238E27FC236}">
                <a16:creationId xmlns:a16="http://schemas.microsoft.com/office/drawing/2014/main" id="{C4826CC8-9A32-F308-6628-38960521E3C4}"/>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an immigrant?</a:t>
            </a:r>
            <a:endParaRPr lang="en-US"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a:hlinkClick r:id="rId3" action="ppaction://hlinksldjump" highlightClick="1"/>
            <a:extLst>
              <a:ext uri="{FF2B5EF4-FFF2-40B4-BE49-F238E27FC236}">
                <a16:creationId xmlns:a16="http://schemas.microsoft.com/office/drawing/2014/main" id="{3C6BE63D-1ACE-B6C5-162A-BF3927DA9894}"/>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9699" name="Text Box 3">
            <a:extLst>
              <a:ext uri="{FF2B5EF4-FFF2-40B4-BE49-F238E27FC236}">
                <a16:creationId xmlns:a16="http://schemas.microsoft.com/office/drawing/2014/main" id="{246CFF70-1BDC-2327-09A9-5F80893B924B}"/>
              </a:ext>
            </a:extLst>
          </p:cNvPr>
          <p:cNvSpPr txBox="1">
            <a:spLocks noChangeArrowheads="1"/>
          </p:cNvSpPr>
          <p:nvPr/>
        </p:nvSpPr>
        <p:spPr bwMode="auto">
          <a:xfrm>
            <a:off x="609600" y="914400"/>
            <a:ext cx="8077200" cy="521493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4800"/>
              <a:t>This is a guarantee that the government and private institutions will not discriminate against people on the basis of factors such as race, religion, age, gender, or disability.</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AutoShape 2">
            <a:hlinkClick r:id="rId3" action="ppaction://hlinksldjump" highlightClick="1"/>
            <a:extLst>
              <a:ext uri="{FF2B5EF4-FFF2-40B4-BE49-F238E27FC236}">
                <a16:creationId xmlns:a16="http://schemas.microsoft.com/office/drawing/2014/main" id="{EBEAC917-B568-898C-C72D-0E28E89F1844}"/>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467" name="Text Box 3">
            <a:extLst>
              <a:ext uri="{FF2B5EF4-FFF2-40B4-BE49-F238E27FC236}">
                <a16:creationId xmlns:a16="http://schemas.microsoft.com/office/drawing/2014/main" id="{89CF6D08-8708-D2C2-3239-0496335B2BE8}"/>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equal opportunity?</a:t>
            </a:r>
            <a:endParaRPr lang="en-US"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a:hlinkClick r:id="rId3" action="ppaction://hlinksldjump" highlightClick="1"/>
            <a:extLst>
              <a:ext uri="{FF2B5EF4-FFF2-40B4-BE49-F238E27FC236}">
                <a16:creationId xmlns:a16="http://schemas.microsoft.com/office/drawing/2014/main" id="{F1A74A66-985C-94C5-EF94-731858174608}"/>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723" name="Text Box 3">
            <a:extLst>
              <a:ext uri="{FF2B5EF4-FFF2-40B4-BE49-F238E27FC236}">
                <a16:creationId xmlns:a16="http://schemas.microsoft.com/office/drawing/2014/main" id="{8F46F2F6-AFF5-97AF-3213-8DE1837364E8}"/>
              </a:ext>
            </a:extLst>
          </p:cNvPr>
          <p:cNvSpPr txBox="1">
            <a:spLocks noChangeArrowheads="1"/>
          </p:cNvSpPr>
          <p:nvPr/>
        </p:nvSpPr>
        <p:spPr bwMode="auto">
          <a:xfrm>
            <a:off x="685800" y="1752600"/>
            <a:ext cx="78486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This is a change or addition to the Constitution.</a:t>
            </a:r>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AutoShape 5">
            <a:hlinkClick r:id="rId3" action="ppaction://hlinksldjump" highlightClick="1"/>
            <a:extLst>
              <a:ext uri="{FF2B5EF4-FFF2-40B4-BE49-F238E27FC236}">
                <a16:creationId xmlns:a16="http://schemas.microsoft.com/office/drawing/2014/main" id="{5C773757-D634-0208-3F4B-0F582838C4F9}"/>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46" name="Text Box 2">
            <a:extLst>
              <a:ext uri="{FF2B5EF4-FFF2-40B4-BE49-F238E27FC236}">
                <a16:creationId xmlns:a16="http://schemas.microsoft.com/office/drawing/2014/main" id="{784E7B63-34ED-F9BA-AD13-AF5E5580F95E}"/>
              </a:ext>
            </a:extLst>
          </p:cNvPr>
          <p:cNvSpPr txBox="1">
            <a:spLocks noChangeArrowheads="1"/>
          </p:cNvSpPr>
          <p:nvPr/>
        </p:nvSpPr>
        <p:spPr bwMode="auto">
          <a:xfrm>
            <a:off x="2041525" y="1128713"/>
            <a:ext cx="18415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endParaRPr lang="en-GB" altLang="en-US" sz="7200" b="0">
              <a:solidFill>
                <a:schemeClr val="tx1"/>
              </a:solidFill>
            </a:endParaRPr>
          </a:p>
        </p:txBody>
      </p:sp>
      <p:sp>
        <p:nvSpPr>
          <p:cNvPr id="6151" name="Text Box 7">
            <a:extLst>
              <a:ext uri="{FF2B5EF4-FFF2-40B4-BE49-F238E27FC236}">
                <a16:creationId xmlns:a16="http://schemas.microsoft.com/office/drawing/2014/main" id="{3A053BEC-8577-A2A3-6F61-4EFFA4232BD9}"/>
              </a:ext>
            </a:extLst>
          </p:cNvPr>
          <p:cNvSpPr txBox="1">
            <a:spLocks noChangeArrowheads="1"/>
          </p:cNvSpPr>
          <p:nvPr/>
        </p:nvSpPr>
        <p:spPr bwMode="auto">
          <a:xfrm>
            <a:off x="838200" y="1524000"/>
            <a:ext cx="7543800" cy="37496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000"/>
              <a:t>The U.S. is sometimes called this to show that we are combined of many cultures.</a:t>
            </a:r>
            <a:endParaRPr lang="en-US" altLang="en-US" sz="72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AutoShape 2">
            <a:hlinkClick r:id="rId3" action="ppaction://hlinksldjump" highlightClick="1"/>
            <a:extLst>
              <a:ext uri="{FF2B5EF4-FFF2-40B4-BE49-F238E27FC236}">
                <a16:creationId xmlns:a16="http://schemas.microsoft.com/office/drawing/2014/main" id="{6462A042-52CC-D3FC-1569-9F387025DDAA}"/>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491" name="Text Box 3">
            <a:extLst>
              <a:ext uri="{FF2B5EF4-FFF2-40B4-BE49-F238E27FC236}">
                <a16:creationId xmlns:a16="http://schemas.microsoft.com/office/drawing/2014/main" id="{C174EA27-6972-AFF9-0FA9-39DE51E98096}"/>
              </a:ext>
            </a:extLst>
          </p:cNvPr>
          <p:cNvSpPr txBox="1">
            <a:spLocks noChangeArrowheads="1"/>
          </p:cNvSpPr>
          <p:nvPr/>
        </p:nvSpPr>
        <p:spPr bwMode="auto">
          <a:xfrm>
            <a:off x="685800" y="1600200"/>
            <a:ext cx="78486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a constitutional amendment?</a:t>
            </a:r>
            <a:endParaRPr lang="en-US"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a:hlinkClick r:id="rId3" action="ppaction://hlinksldjump" highlightClick="1"/>
            <a:extLst>
              <a:ext uri="{FF2B5EF4-FFF2-40B4-BE49-F238E27FC236}">
                <a16:creationId xmlns:a16="http://schemas.microsoft.com/office/drawing/2014/main" id="{0FC2D9B0-027C-0B4E-87E0-3EF0F673D5F3}"/>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747" name="Text Box 3">
            <a:extLst>
              <a:ext uri="{FF2B5EF4-FFF2-40B4-BE49-F238E27FC236}">
                <a16:creationId xmlns:a16="http://schemas.microsoft.com/office/drawing/2014/main" id="{D9E83258-5647-348A-50AE-77FF80F9D921}"/>
              </a:ext>
            </a:extLst>
          </p:cNvPr>
          <p:cNvSpPr txBox="1">
            <a:spLocks noChangeArrowheads="1"/>
          </p:cNvSpPr>
          <p:nvPr/>
        </p:nvSpPr>
        <p:spPr bwMode="auto">
          <a:xfrm>
            <a:off x="762000" y="990600"/>
            <a:ext cx="7848600" cy="46640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000"/>
              <a:t>This is the money that remains after all the costs of producing a product have been paid.</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AutoShape 2">
            <a:hlinkClick r:id="rId3" action="ppaction://hlinksldjump" highlightClick="1"/>
            <a:extLst>
              <a:ext uri="{FF2B5EF4-FFF2-40B4-BE49-F238E27FC236}">
                <a16:creationId xmlns:a16="http://schemas.microsoft.com/office/drawing/2014/main" id="{0C083F6B-1304-1EE3-F7CB-40D82996A387}"/>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4515" name="Text Box 3">
            <a:extLst>
              <a:ext uri="{FF2B5EF4-FFF2-40B4-BE49-F238E27FC236}">
                <a16:creationId xmlns:a16="http://schemas.microsoft.com/office/drawing/2014/main" id="{EC9A1536-DD54-792C-9342-C0672C1A9A92}"/>
              </a:ext>
            </a:extLst>
          </p:cNvPr>
          <p:cNvSpPr txBox="1">
            <a:spLocks noChangeArrowheads="1"/>
          </p:cNvSpPr>
          <p:nvPr/>
        </p:nvSpPr>
        <p:spPr bwMode="auto">
          <a:xfrm>
            <a:off x="685800" y="2133600"/>
            <a:ext cx="7848600" cy="1189038"/>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profit?</a:t>
            </a:r>
            <a:endParaRPr lang="en-US"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a:hlinkClick r:id="rId3" action="ppaction://hlinksldjump" highlightClick="1"/>
            <a:extLst>
              <a:ext uri="{FF2B5EF4-FFF2-40B4-BE49-F238E27FC236}">
                <a16:creationId xmlns:a16="http://schemas.microsoft.com/office/drawing/2014/main" id="{C04E7D32-21B7-DD60-4D51-2B5AAE20044B}"/>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2771" name="Text Box 3">
            <a:extLst>
              <a:ext uri="{FF2B5EF4-FFF2-40B4-BE49-F238E27FC236}">
                <a16:creationId xmlns:a16="http://schemas.microsoft.com/office/drawing/2014/main" id="{F475BF07-2827-A45E-21E7-8C7D85B4DBF1}"/>
              </a:ext>
            </a:extLst>
          </p:cNvPr>
          <p:cNvSpPr txBox="1">
            <a:spLocks noChangeArrowheads="1"/>
          </p:cNvSpPr>
          <p:nvPr/>
        </p:nvSpPr>
        <p:spPr bwMode="auto">
          <a:xfrm>
            <a:off x="685800" y="838200"/>
            <a:ext cx="7772400" cy="51244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600"/>
              <a:t>This is the rivalry among businesses to sell goods to consumers and make the greatest profit.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AutoShape 2">
            <a:hlinkClick r:id="rId3" action="ppaction://hlinksldjump" highlightClick="1"/>
            <a:extLst>
              <a:ext uri="{FF2B5EF4-FFF2-40B4-BE49-F238E27FC236}">
                <a16:creationId xmlns:a16="http://schemas.microsoft.com/office/drawing/2014/main" id="{51137885-21FF-0C64-763D-91FAA1D5C24D}"/>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5539" name="Text Box 3">
            <a:extLst>
              <a:ext uri="{FF2B5EF4-FFF2-40B4-BE49-F238E27FC236}">
                <a16:creationId xmlns:a16="http://schemas.microsoft.com/office/drawing/2014/main" id="{9581EF1E-042B-9174-EE5C-D47977AE39FD}"/>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competition?</a:t>
            </a:r>
            <a:endParaRPr lang="en-US"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a:hlinkClick r:id="rId3" action="ppaction://hlinksldjump" highlightClick="1"/>
            <a:extLst>
              <a:ext uri="{FF2B5EF4-FFF2-40B4-BE49-F238E27FC236}">
                <a16:creationId xmlns:a16="http://schemas.microsoft.com/office/drawing/2014/main" id="{D2239F29-E93A-C7D0-F9BD-719F783ED38C}"/>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8916" name="WordArt 4">
            <a:extLst>
              <a:ext uri="{FF2B5EF4-FFF2-40B4-BE49-F238E27FC236}">
                <a16:creationId xmlns:a16="http://schemas.microsoft.com/office/drawing/2014/main" id="{26BBABF8-CA82-F418-A377-ED224B27A073}"/>
              </a:ext>
            </a:extLst>
          </p:cNvPr>
          <p:cNvSpPr>
            <a:spLocks noChangeArrowheads="1" noChangeShapeType="1" noTextEdit="1"/>
          </p:cNvSpPr>
          <p:nvPr/>
        </p:nvSpPr>
        <p:spPr bwMode="auto">
          <a:xfrm>
            <a:off x="1066800" y="1752600"/>
            <a:ext cx="6858000" cy="3048000"/>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contourClr>
                <a:srgbClr val="FFE701"/>
              </a:contourClr>
            </a:sp3d>
          </a:bodyPr>
          <a:lstStyle/>
          <a:p>
            <a:r>
              <a:rPr lang="en-GB" sz="3600" kern="10">
                <a:ln w="9525">
                  <a:round/>
                  <a:headEnd/>
                  <a:tailEnd/>
                </a:ln>
                <a:gradFill rotWithShape="0">
                  <a:gsLst>
                    <a:gs pos="0">
                      <a:srgbClr val="FFE701"/>
                    </a:gs>
                    <a:gs pos="100000">
                      <a:srgbClr val="FE3E02"/>
                    </a:gs>
                  </a:gsLst>
                  <a:lin ang="5400000" scaled="1"/>
                </a:gradFill>
                <a:latin typeface="Impact" panose="020B0806030902050204" pitchFamily="34" charset="0"/>
              </a:rPr>
              <a:t>Final Jeopardy</a:t>
            </a:r>
          </a:p>
        </p:txBody>
      </p:sp>
      <p:sp>
        <p:nvSpPr>
          <p:cNvPr id="38917" name="Text Box 5">
            <a:extLst>
              <a:ext uri="{FF2B5EF4-FFF2-40B4-BE49-F238E27FC236}">
                <a16:creationId xmlns:a16="http://schemas.microsoft.com/office/drawing/2014/main" id="{BEF006B8-74D1-F50F-8326-22299E2814F7}"/>
              </a:ext>
            </a:extLst>
          </p:cNvPr>
          <p:cNvSpPr txBox="1">
            <a:spLocks noChangeArrowheads="1"/>
          </p:cNvSpPr>
          <p:nvPr/>
        </p:nvSpPr>
        <p:spPr bwMode="auto">
          <a:xfrm>
            <a:off x="4191000" y="5105400"/>
            <a:ext cx="3886200" cy="5492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000" i="1"/>
              <a:t>Make your wager</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0" name="thinktheme[1].wav">
            <a:hlinkClick r:id="" action="ppaction://media"/>
            <a:extLst>
              <a:ext uri="{FF2B5EF4-FFF2-40B4-BE49-F238E27FC236}">
                <a16:creationId xmlns:a16="http://schemas.microsoft.com/office/drawing/2014/main" id="{B1D26835-F606-52E3-C015-77117186B08F}"/>
              </a:ext>
            </a:extLst>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9938" name="AutoShape 2">
            <a:hlinkClick r:id="" action="ppaction://hlinkshowjump?jump=lastslide" highlightClick="1"/>
            <a:extLst>
              <a:ext uri="{FF2B5EF4-FFF2-40B4-BE49-F238E27FC236}">
                <a16:creationId xmlns:a16="http://schemas.microsoft.com/office/drawing/2014/main" id="{9B435AD2-A8A1-BEF4-7ACF-474CF574B654}"/>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9939" name="Text Box 3">
            <a:extLst>
              <a:ext uri="{FF2B5EF4-FFF2-40B4-BE49-F238E27FC236}">
                <a16:creationId xmlns:a16="http://schemas.microsoft.com/office/drawing/2014/main" id="{3468C685-9184-4F89-7E84-71292281E080}"/>
              </a:ext>
            </a:extLst>
          </p:cNvPr>
          <p:cNvSpPr txBox="1">
            <a:spLocks noChangeArrowheads="1"/>
          </p:cNvSpPr>
          <p:nvPr/>
        </p:nvSpPr>
        <p:spPr bwMode="auto">
          <a:xfrm>
            <a:off x="685800" y="1371600"/>
            <a:ext cx="7848600" cy="338296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These are the three countries that belong to NAFTA.</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3994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9940"/>
                </p:tgtEl>
              </p:cMediaNode>
            </p:audio>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2">
            <a:hlinkClick r:id="" action="ppaction://hlinkshowjump?jump=endshow" highlightClick="1"/>
            <a:extLst>
              <a:ext uri="{FF2B5EF4-FFF2-40B4-BE49-F238E27FC236}">
                <a16:creationId xmlns:a16="http://schemas.microsoft.com/office/drawing/2014/main" id="{4B8CB024-B802-6488-559E-4FBC34DC099D}"/>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6563" name="Text Box 3">
            <a:extLst>
              <a:ext uri="{FF2B5EF4-FFF2-40B4-BE49-F238E27FC236}">
                <a16:creationId xmlns:a16="http://schemas.microsoft.com/office/drawing/2014/main" id="{631922D8-DFE0-44BF-597F-0E5405A1F94C}"/>
              </a:ext>
            </a:extLst>
          </p:cNvPr>
          <p:cNvSpPr txBox="1">
            <a:spLocks noChangeArrowheads="1"/>
          </p:cNvSpPr>
          <p:nvPr/>
        </p:nvSpPr>
        <p:spPr bwMode="auto">
          <a:xfrm>
            <a:off x="762000" y="838200"/>
            <a:ext cx="7848600" cy="447992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Who are the United States, Canada, and Mexico?</a:t>
            </a:r>
            <a:endParaRPr lang="en-US" alt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ext Box 2">
            <a:extLst>
              <a:ext uri="{FF2B5EF4-FFF2-40B4-BE49-F238E27FC236}">
                <a16:creationId xmlns:a16="http://schemas.microsoft.com/office/drawing/2014/main" id="{471EB130-B65F-2E90-AD33-91BCB4FD7F75}"/>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en-GB" altLang="en-US" b="0">
                <a:solidFill>
                  <a:schemeClr val="tx1"/>
                </a:solidFill>
                <a:latin typeface="Arial" panose="020B0604020202020204" pitchFamily="34" charset="0"/>
                <a:cs typeface="Arial" panose="020B0604020202020204" pitchFamily="34" charset="0"/>
              </a:rPr>
              <a:t>This powerpoint was kindly donated to </a:t>
            </a:r>
            <a:r>
              <a:rPr lang="en-GB" altLang="en-US" b="0">
                <a:solidFill>
                  <a:schemeClr val="tx1"/>
                </a:solidFill>
                <a:latin typeface="Arial" panose="020B0604020202020204" pitchFamily="34" charset="0"/>
                <a:cs typeface="Arial" panose="020B0604020202020204" pitchFamily="34" charset="0"/>
                <a:hlinkClick r:id="rId3"/>
              </a:rPr>
              <a:t>www.worldofteaching.com</a:t>
            </a:r>
            <a:endParaRPr lang="en-GB" altLang="en-US" b="0">
              <a:solidFill>
                <a:schemeClr val="tx1"/>
              </a:solidFill>
              <a:latin typeface="Arial" panose="020B0604020202020204" pitchFamily="34" charset="0"/>
              <a:cs typeface="Arial" panose="020B0604020202020204" pitchFamily="34" charset="0"/>
            </a:endParaRPr>
          </a:p>
          <a:p>
            <a:pPr algn="l" eaLnBrk="1" hangingPunct="1"/>
            <a:endParaRPr lang="en-GB" altLang="en-US" b="0">
              <a:solidFill>
                <a:schemeClr val="tx1"/>
              </a:solidFill>
              <a:latin typeface="Arial" panose="020B0604020202020204" pitchFamily="34" charset="0"/>
              <a:cs typeface="Arial" panose="020B0604020202020204" pitchFamily="34" charset="0"/>
            </a:endParaRPr>
          </a:p>
          <a:p>
            <a:pPr algn="l" eaLnBrk="1" hangingPunct="1"/>
            <a:endParaRPr lang="en-GB" altLang="en-US" b="0">
              <a:solidFill>
                <a:schemeClr val="tx1"/>
              </a:solidFill>
              <a:latin typeface="Arial" panose="020B0604020202020204" pitchFamily="34" charset="0"/>
              <a:cs typeface="Arial" panose="020B0604020202020204" pitchFamily="34" charset="0"/>
            </a:endParaRPr>
          </a:p>
          <a:p>
            <a:pPr algn="l" eaLnBrk="1" hangingPunct="1"/>
            <a:endParaRPr lang="en-GB" altLang="en-US" b="0">
              <a:solidFill>
                <a:schemeClr val="tx1"/>
              </a:solidFill>
              <a:latin typeface="Arial" panose="020B0604020202020204" pitchFamily="34" charset="0"/>
              <a:cs typeface="Arial" panose="020B0604020202020204" pitchFamily="34" charset="0"/>
            </a:endParaRPr>
          </a:p>
          <a:p>
            <a:pPr algn="l" eaLnBrk="1" hangingPunct="1"/>
            <a:endParaRPr lang="en-GB" altLang="en-US" b="0">
              <a:solidFill>
                <a:schemeClr val="tx1"/>
              </a:solidFill>
              <a:latin typeface="Arial" panose="020B0604020202020204" pitchFamily="34" charset="0"/>
              <a:cs typeface="Arial" panose="020B0604020202020204" pitchFamily="34" charset="0"/>
            </a:endParaRPr>
          </a:p>
          <a:p>
            <a:pPr algn="l" eaLnBrk="1" hangingPunct="1"/>
            <a:r>
              <a:rPr lang="en-GB" altLang="en-US" b="0">
                <a:solidFill>
                  <a:schemeClr val="tx1"/>
                </a:solidFill>
                <a:latin typeface="Arial" panose="020B0604020202020204" pitchFamily="34" charset="0"/>
                <a:cs typeface="Arial" panose="020B0604020202020204" pitchFamily="34" charset="0"/>
                <a:hlinkClick r:id="rId3"/>
              </a:rPr>
              <a:t>http://www.worldofteaching.com</a:t>
            </a:r>
            <a:r>
              <a:rPr lang="en-GB" altLang="en-US" b="0">
                <a:solidFill>
                  <a:schemeClr val="tx1"/>
                </a:solidFill>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b="0">
              <a:solidFill>
                <a:schemeClr val="tx1"/>
              </a:solidFill>
              <a:latin typeface="Arial" panose="020B0604020202020204" pitchFamily="34" charset="0"/>
              <a:cs typeface="Arial" panose="020B0604020202020204" pitchFamily="34"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a:hlinkClick r:id="rId3" action="ppaction://hlinksldjump" highlightClick="1"/>
            <a:extLst>
              <a:ext uri="{FF2B5EF4-FFF2-40B4-BE49-F238E27FC236}">
                <a16:creationId xmlns:a16="http://schemas.microsoft.com/office/drawing/2014/main" id="{DAA9FF98-829B-5C05-D1BD-A7E290492988}"/>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0963" name="Text Box 3">
            <a:extLst>
              <a:ext uri="{FF2B5EF4-FFF2-40B4-BE49-F238E27FC236}">
                <a16:creationId xmlns:a16="http://schemas.microsoft.com/office/drawing/2014/main" id="{700B076A-9C3A-9CE8-7C5B-CE964CBABDBD}"/>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the melting pot, or salad bowl?</a:t>
            </a: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3">
            <a:hlinkClick r:id="rId3" action="ppaction://hlinksldjump" highlightClick="1"/>
            <a:extLst>
              <a:ext uri="{FF2B5EF4-FFF2-40B4-BE49-F238E27FC236}">
                <a16:creationId xmlns:a16="http://schemas.microsoft.com/office/drawing/2014/main" id="{135269D6-5DBA-DE6F-DC15-A893A68352F8}"/>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ltLang="en-US"/>
          </a:p>
        </p:txBody>
      </p:sp>
      <p:sp>
        <p:nvSpPr>
          <p:cNvPr id="7170" name="Text Box 2">
            <a:extLst>
              <a:ext uri="{FF2B5EF4-FFF2-40B4-BE49-F238E27FC236}">
                <a16:creationId xmlns:a16="http://schemas.microsoft.com/office/drawing/2014/main" id="{6F32B5E5-19F6-E4B2-7B90-73E6D60B7F1A}"/>
              </a:ext>
            </a:extLst>
          </p:cNvPr>
          <p:cNvSpPr txBox="1">
            <a:spLocks noChangeArrowheads="1"/>
          </p:cNvSpPr>
          <p:nvPr/>
        </p:nvSpPr>
        <p:spPr bwMode="auto">
          <a:xfrm>
            <a:off x="533400" y="2438400"/>
            <a:ext cx="8077200" cy="1189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ltLang="en-US" sz="7200" b="0"/>
          </a:p>
        </p:txBody>
      </p:sp>
      <p:sp>
        <p:nvSpPr>
          <p:cNvPr id="7173" name="Text Box 5">
            <a:extLst>
              <a:ext uri="{FF2B5EF4-FFF2-40B4-BE49-F238E27FC236}">
                <a16:creationId xmlns:a16="http://schemas.microsoft.com/office/drawing/2014/main" id="{3BB904CF-DB97-12DB-BD36-7C623228EC2D}"/>
              </a:ext>
            </a:extLst>
          </p:cNvPr>
          <p:cNvSpPr txBox="1">
            <a:spLocks noChangeArrowheads="1"/>
          </p:cNvSpPr>
          <p:nvPr/>
        </p:nvSpPr>
        <p:spPr bwMode="auto">
          <a:xfrm>
            <a:off x="685800" y="990600"/>
            <a:ext cx="7467600" cy="51244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600"/>
              <a:t>To serve in defense of your country, if called upon to do so, is this duty of a citizen.</a:t>
            </a:r>
            <a:endParaRPr lang="en-US" altLang="en-US" sz="7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2">
            <a:hlinkClick r:id="rId3" action="ppaction://hlinksldjump" highlightClick="1"/>
            <a:extLst>
              <a:ext uri="{FF2B5EF4-FFF2-40B4-BE49-F238E27FC236}">
                <a16:creationId xmlns:a16="http://schemas.microsoft.com/office/drawing/2014/main" id="{7279D7BF-B257-6CE6-545C-594E7F163AE7}"/>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1987" name="Text Box 3">
            <a:extLst>
              <a:ext uri="{FF2B5EF4-FFF2-40B4-BE49-F238E27FC236}">
                <a16:creationId xmlns:a16="http://schemas.microsoft.com/office/drawing/2014/main" id="{DC2FC028-7820-5CB4-6206-190A176131B6}"/>
              </a:ext>
            </a:extLst>
          </p:cNvPr>
          <p:cNvSpPr txBox="1">
            <a:spLocks noChangeArrowheads="1"/>
          </p:cNvSpPr>
          <p:nvPr/>
        </p:nvSpPr>
        <p:spPr bwMode="auto">
          <a:xfrm>
            <a:off x="685800" y="2133600"/>
            <a:ext cx="7848600" cy="228600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7200"/>
              <a:t>What is to serve in the military?</a:t>
            </a:r>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a:extLst>
              <a:ext uri="{FF2B5EF4-FFF2-40B4-BE49-F238E27FC236}">
                <a16:creationId xmlns:a16="http://schemas.microsoft.com/office/drawing/2014/main" id="{51187D31-917D-900F-92CF-E78DE3ECD97D}"/>
              </a:ext>
            </a:extLst>
          </p:cNvPr>
          <p:cNvSpPr txBox="1">
            <a:spLocks noChangeArrowheads="1"/>
          </p:cNvSpPr>
          <p:nvPr/>
        </p:nvSpPr>
        <p:spPr bwMode="auto">
          <a:xfrm>
            <a:off x="228600" y="1981200"/>
            <a:ext cx="8610600" cy="1189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ltLang="en-US" sz="7200" b="0"/>
          </a:p>
        </p:txBody>
      </p:sp>
      <p:sp>
        <p:nvSpPr>
          <p:cNvPr id="8195" name="AutoShape 3">
            <a:hlinkClick r:id="rId3" action="ppaction://hlinksldjump" highlightClick="1"/>
            <a:extLst>
              <a:ext uri="{FF2B5EF4-FFF2-40B4-BE49-F238E27FC236}">
                <a16:creationId xmlns:a16="http://schemas.microsoft.com/office/drawing/2014/main" id="{F3359FEE-D2EC-4BDC-4804-9589B8D3C51D}"/>
              </a:ext>
            </a:extLst>
          </p:cNvPr>
          <p:cNvSpPr>
            <a:spLocks noChangeArrowheads="1"/>
          </p:cNvSpPr>
          <p:nvPr/>
        </p:nvSpPr>
        <p:spPr bwMode="auto">
          <a:xfrm>
            <a:off x="0" y="0"/>
            <a:ext cx="9144000" cy="6858000"/>
          </a:xfrm>
          <a:prstGeom prst="actionButtonBlank">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6" name="Text Box 4">
            <a:extLst>
              <a:ext uri="{FF2B5EF4-FFF2-40B4-BE49-F238E27FC236}">
                <a16:creationId xmlns:a16="http://schemas.microsoft.com/office/drawing/2014/main" id="{A5269741-083B-6A42-5C73-62A7A1A636B0}"/>
              </a:ext>
            </a:extLst>
          </p:cNvPr>
          <p:cNvSpPr txBox="1">
            <a:spLocks noChangeArrowheads="1"/>
          </p:cNvSpPr>
          <p:nvPr/>
        </p:nvSpPr>
        <p:spPr bwMode="auto">
          <a:xfrm>
            <a:off x="762000" y="1219200"/>
            <a:ext cx="7467600" cy="46640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6000"/>
              <a:t>This is where many immigrants came from to help build the transcontinental railroad.</a:t>
            </a:r>
          </a:p>
        </p:txBody>
      </p:sp>
    </p:spTree>
  </p:cSld>
  <p:clrMapOvr>
    <a:masterClrMapping/>
  </p:clrMapOvr>
</p:sld>
</file>

<file path=ppt/theme/theme1.xml><?xml version="1.0" encoding="utf-8"?>
<a:theme xmlns:a="http://schemas.openxmlformats.org/drawingml/2006/main" name="Default Design">
  <a:themeElements>
    <a:clrScheme name="">
      <a:dk1>
        <a:srgbClr val="0000FF"/>
      </a:dk1>
      <a:lt1>
        <a:srgbClr val="0000FF"/>
      </a:lt1>
      <a:dk2>
        <a:srgbClr val="FF6600"/>
      </a:dk2>
      <a:lt2>
        <a:srgbClr val="808080"/>
      </a:lt2>
      <a:accent1>
        <a:srgbClr val="3333CC"/>
      </a:accent1>
      <a:accent2>
        <a:srgbClr val="3333CC"/>
      </a:accent2>
      <a:accent3>
        <a:srgbClr val="AAAAFF"/>
      </a:accent3>
      <a:accent4>
        <a:srgbClr val="0000DA"/>
      </a:accent4>
      <a:accent5>
        <a:srgbClr val="ADADE2"/>
      </a:accent5>
      <a:accent6>
        <a:srgbClr val="2D2DB9"/>
      </a:accent6>
      <a:hlink>
        <a:srgbClr val="FF9933"/>
      </a:hlink>
      <a:folHlink>
        <a:srgbClr val="6699FF"/>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2400" b="1" i="0" u="none" strike="noStrike" cap="none" normalizeH="0" baseline="0" smtClean="0">
            <a:ln>
              <a:noFill/>
            </a:ln>
            <a:solidFill>
              <a:srgbClr val="FF9933"/>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2"/>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2400" b="1" i="0" u="none" strike="noStrike" cap="none" normalizeH="0" baseline="0" smtClean="0">
            <a:ln>
              <a:noFill/>
            </a:ln>
            <a:solidFill>
              <a:srgbClr val="FF9933"/>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954</TotalTime>
  <Words>875</Words>
  <Application>Microsoft Office PowerPoint</Application>
  <PresentationFormat>On-screen Show (4:3)</PresentationFormat>
  <Paragraphs>167</Paragraphs>
  <Slides>58</Slides>
  <Notes>58</Notes>
  <HiddenSlides>1</HiddenSlides>
  <MMClips>2</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58</vt:i4>
      </vt:variant>
    </vt:vector>
  </HeadingPairs>
  <TitlesOfParts>
    <vt:vector size="61" baseType="lpstr">
      <vt:lpstr>Times New Roman</vt:lpstr>
      <vt:lpstr>Arial</vt:lpstr>
      <vt:lpstr>Default Design</vt:lpstr>
      <vt:lpstr>Instructions for using this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jeopardy social studies of US</dc:title>
  <dc:creator>Valued Customer</dc:creator>
  <cp:lastModifiedBy>Nayan GRIFFITHS</cp:lastModifiedBy>
  <cp:revision>61</cp:revision>
  <dcterms:created xsi:type="dcterms:W3CDTF">1999-03-08T16:42:31Z</dcterms:created>
  <dcterms:modified xsi:type="dcterms:W3CDTF">2023-03-21T14:22:45Z</dcterms:modified>
</cp:coreProperties>
</file>