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8"/>
  </p:notesMasterIdLst>
  <p:sldIdLst>
    <p:sldId id="256" r:id="rId2"/>
    <p:sldId id="268" r:id="rId3"/>
    <p:sldId id="267" r:id="rId4"/>
    <p:sldId id="258" r:id="rId5"/>
    <p:sldId id="259" r:id="rId6"/>
    <p:sldId id="257" r:id="rId7"/>
    <p:sldId id="260" r:id="rId8"/>
    <p:sldId id="261" r:id="rId9"/>
    <p:sldId id="262" r:id="rId10"/>
    <p:sldId id="263" r:id="rId11"/>
    <p:sldId id="264" r:id="rId12"/>
    <p:sldId id="265" r:id="rId13"/>
    <p:sldId id="266" r:id="rId14"/>
    <p:sldId id="270" r:id="rId15"/>
    <p:sldId id="269" r:id="rId16"/>
    <p:sldId id="271" r:id="rId17"/>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0" autoAdjust="0"/>
    <p:restoredTop sz="94660"/>
  </p:normalViewPr>
  <p:slideViewPr>
    <p:cSldViewPr>
      <p:cViewPr varScale="1">
        <p:scale>
          <a:sx n="129" d="100"/>
          <a:sy n="129" d="100"/>
        </p:scale>
        <p:origin x="330"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40194282-8CD2-4329-5E9D-AC8611F24BCE}"/>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26627" name="Rectangle 3">
            <a:extLst>
              <a:ext uri="{FF2B5EF4-FFF2-40B4-BE49-F238E27FC236}">
                <a16:creationId xmlns:a16="http://schemas.microsoft.com/office/drawing/2014/main" id="{45D1E448-AF60-44B8-FC4E-D5FB0422A71C}"/>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a:p>
        </p:txBody>
      </p:sp>
      <p:sp>
        <p:nvSpPr>
          <p:cNvPr id="26628" name="Rectangle 4">
            <a:extLst>
              <a:ext uri="{FF2B5EF4-FFF2-40B4-BE49-F238E27FC236}">
                <a16:creationId xmlns:a16="http://schemas.microsoft.com/office/drawing/2014/main" id="{7EDEABB2-4AFF-45D4-2262-B177342F5D9B}"/>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6629" name="Rectangle 5">
            <a:extLst>
              <a:ext uri="{FF2B5EF4-FFF2-40B4-BE49-F238E27FC236}">
                <a16:creationId xmlns:a16="http://schemas.microsoft.com/office/drawing/2014/main" id="{D35E0011-B6E4-A287-BA1D-D72C4D826029}"/>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6630" name="Rectangle 6">
            <a:extLst>
              <a:ext uri="{FF2B5EF4-FFF2-40B4-BE49-F238E27FC236}">
                <a16:creationId xmlns:a16="http://schemas.microsoft.com/office/drawing/2014/main" id="{8951D28B-06DF-D093-11E4-2DDC9F395FC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26631" name="Rectangle 7">
            <a:extLst>
              <a:ext uri="{FF2B5EF4-FFF2-40B4-BE49-F238E27FC236}">
                <a16:creationId xmlns:a16="http://schemas.microsoft.com/office/drawing/2014/main" id="{EA97AA1A-829F-CD6E-A06F-95409E9F46D1}"/>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3AF52E52-3A0B-42AC-A4A1-9D3CC2997792}"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3FF8330-E70F-D6B4-71D4-9A0B627ACFD7}"/>
              </a:ext>
            </a:extLst>
          </p:cNvPr>
          <p:cNvSpPr>
            <a:spLocks noGrp="1" noChangeArrowheads="1"/>
          </p:cNvSpPr>
          <p:nvPr>
            <p:ph type="sldNum" sz="quarter" idx="5"/>
          </p:nvPr>
        </p:nvSpPr>
        <p:spPr>
          <a:ln/>
        </p:spPr>
        <p:txBody>
          <a:bodyPr/>
          <a:lstStyle/>
          <a:p>
            <a:fld id="{2F5BA0BE-2350-4B50-8C36-11BCBD84814B}" type="slidenum">
              <a:rPr lang="en-GB" altLang="en-US"/>
              <a:pPr/>
              <a:t>1</a:t>
            </a:fld>
            <a:endParaRPr lang="en-GB" altLang="en-US"/>
          </a:p>
        </p:txBody>
      </p:sp>
      <p:sp>
        <p:nvSpPr>
          <p:cNvPr id="27650" name="Rectangle 2">
            <a:extLst>
              <a:ext uri="{FF2B5EF4-FFF2-40B4-BE49-F238E27FC236}">
                <a16:creationId xmlns:a16="http://schemas.microsoft.com/office/drawing/2014/main" id="{7105A9A3-593F-CD77-8B78-5A090D6631D0}"/>
              </a:ext>
            </a:extLst>
          </p:cNvPr>
          <p:cNvSpPr>
            <a:spLocks noRot="1" noChangeArrowheads="1" noTextEdit="1"/>
          </p:cNvSpPr>
          <p:nvPr>
            <p:ph type="sldImg"/>
          </p:nvPr>
        </p:nvSpPr>
        <p:spPr>
          <a:ln/>
        </p:spPr>
      </p:sp>
      <p:sp>
        <p:nvSpPr>
          <p:cNvPr id="27651" name="Rectangle 3">
            <a:extLst>
              <a:ext uri="{FF2B5EF4-FFF2-40B4-BE49-F238E27FC236}">
                <a16:creationId xmlns:a16="http://schemas.microsoft.com/office/drawing/2014/main" id="{0AD0C11F-B13E-DFF8-6DC7-648194FE3F4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8990E0F-2CFC-88C0-BF32-429E4EA37D69}"/>
              </a:ext>
            </a:extLst>
          </p:cNvPr>
          <p:cNvSpPr>
            <a:spLocks noGrp="1" noChangeArrowheads="1"/>
          </p:cNvSpPr>
          <p:nvPr>
            <p:ph type="sldNum" sz="quarter" idx="5"/>
          </p:nvPr>
        </p:nvSpPr>
        <p:spPr>
          <a:ln/>
        </p:spPr>
        <p:txBody>
          <a:bodyPr/>
          <a:lstStyle/>
          <a:p>
            <a:fld id="{AAE32765-8E82-44A6-8312-74079A33AF2D}" type="slidenum">
              <a:rPr lang="en-GB" altLang="en-US"/>
              <a:pPr/>
              <a:t>10</a:t>
            </a:fld>
            <a:endParaRPr lang="en-GB" altLang="en-US"/>
          </a:p>
        </p:txBody>
      </p:sp>
      <p:sp>
        <p:nvSpPr>
          <p:cNvPr id="36866" name="Rectangle 2">
            <a:extLst>
              <a:ext uri="{FF2B5EF4-FFF2-40B4-BE49-F238E27FC236}">
                <a16:creationId xmlns:a16="http://schemas.microsoft.com/office/drawing/2014/main" id="{234A8CE1-39B4-9A5C-14CD-2F0DB1E22B2C}"/>
              </a:ext>
            </a:extLst>
          </p:cNvPr>
          <p:cNvSpPr>
            <a:spLocks noRot="1" noChangeArrowheads="1" noTextEdit="1"/>
          </p:cNvSpPr>
          <p:nvPr>
            <p:ph type="sldImg"/>
          </p:nvPr>
        </p:nvSpPr>
        <p:spPr>
          <a:ln/>
        </p:spPr>
      </p:sp>
      <p:sp>
        <p:nvSpPr>
          <p:cNvPr id="36867" name="Rectangle 3">
            <a:extLst>
              <a:ext uri="{FF2B5EF4-FFF2-40B4-BE49-F238E27FC236}">
                <a16:creationId xmlns:a16="http://schemas.microsoft.com/office/drawing/2014/main" id="{A9D4D9E7-C472-89A0-2271-699DCCBE46A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336A072-00BE-0313-B121-69C910BA7218}"/>
              </a:ext>
            </a:extLst>
          </p:cNvPr>
          <p:cNvSpPr>
            <a:spLocks noGrp="1" noChangeArrowheads="1"/>
          </p:cNvSpPr>
          <p:nvPr>
            <p:ph type="sldNum" sz="quarter" idx="5"/>
          </p:nvPr>
        </p:nvSpPr>
        <p:spPr>
          <a:ln/>
        </p:spPr>
        <p:txBody>
          <a:bodyPr/>
          <a:lstStyle/>
          <a:p>
            <a:fld id="{90C31E13-35C8-40D9-8970-2F277CEA41AC}" type="slidenum">
              <a:rPr lang="en-GB" altLang="en-US"/>
              <a:pPr/>
              <a:t>11</a:t>
            </a:fld>
            <a:endParaRPr lang="en-GB" altLang="en-US"/>
          </a:p>
        </p:txBody>
      </p:sp>
      <p:sp>
        <p:nvSpPr>
          <p:cNvPr id="37890" name="Rectangle 2">
            <a:extLst>
              <a:ext uri="{FF2B5EF4-FFF2-40B4-BE49-F238E27FC236}">
                <a16:creationId xmlns:a16="http://schemas.microsoft.com/office/drawing/2014/main" id="{81615EE7-C449-C5E7-C315-EA85B699699A}"/>
              </a:ext>
            </a:extLst>
          </p:cNvPr>
          <p:cNvSpPr>
            <a:spLocks noRot="1" noChangeArrowheads="1" noTextEdit="1"/>
          </p:cNvSpPr>
          <p:nvPr>
            <p:ph type="sldImg"/>
          </p:nvPr>
        </p:nvSpPr>
        <p:spPr>
          <a:ln/>
        </p:spPr>
      </p:sp>
      <p:sp>
        <p:nvSpPr>
          <p:cNvPr id="37891" name="Rectangle 3">
            <a:extLst>
              <a:ext uri="{FF2B5EF4-FFF2-40B4-BE49-F238E27FC236}">
                <a16:creationId xmlns:a16="http://schemas.microsoft.com/office/drawing/2014/main" id="{265C1248-8533-7706-04F4-42A40270C16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4AA2EC1-5F4F-6986-78FB-7BBEC40DED5C}"/>
              </a:ext>
            </a:extLst>
          </p:cNvPr>
          <p:cNvSpPr>
            <a:spLocks noGrp="1" noChangeArrowheads="1"/>
          </p:cNvSpPr>
          <p:nvPr>
            <p:ph type="sldNum" sz="quarter" idx="5"/>
          </p:nvPr>
        </p:nvSpPr>
        <p:spPr>
          <a:ln/>
        </p:spPr>
        <p:txBody>
          <a:bodyPr/>
          <a:lstStyle/>
          <a:p>
            <a:fld id="{29617324-5CF1-4163-A70C-858AF6DF35B2}" type="slidenum">
              <a:rPr lang="en-GB" altLang="en-US"/>
              <a:pPr/>
              <a:t>12</a:t>
            </a:fld>
            <a:endParaRPr lang="en-GB" altLang="en-US"/>
          </a:p>
        </p:txBody>
      </p:sp>
      <p:sp>
        <p:nvSpPr>
          <p:cNvPr id="38914" name="Rectangle 2">
            <a:extLst>
              <a:ext uri="{FF2B5EF4-FFF2-40B4-BE49-F238E27FC236}">
                <a16:creationId xmlns:a16="http://schemas.microsoft.com/office/drawing/2014/main" id="{E518C28A-81B2-68E8-AA66-1941A1ECE868}"/>
              </a:ext>
            </a:extLst>
          </p:cNvPr>
          <p:cNvSpPr>
            <a:spLocks noRot="1" noChangeArrowheads="1" noTextEdit="1"/>
          </p:cNvSpPr>
          <p:nvPr>
            <p:ph type="sldImg"/>
          </p:nvPr>
        </p:nvSpPr>
        <p:spPr>
          <a:ln/>
        </p:spPr>
      </p:sp>
      <p:sp>
        <p:nvSpPr>
          <p:cNvPr id="38915" name="Rectangle 3">
            <a:extLst>
              <a:ext uri="{FF2B5EF4-FFF2-40B4-BE49-F238E27FC236}">
                <a16:creationId xmlns:a16="http://schemas.microsoft.com/office/drawing/2014/main" id="{370ED56E-8F1D-3B53-C5CF-A7AD4E4B1F9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15CB929-1D2C-C91E-0FE1-E09F293D8BCD}"/>
              </a:ext>
            </a:extLst>
          </p:cNvPr>
          <p:cNvSpPr>
            <a:spLocks noGrp="1" noChangeArrowheads="1"/>
          </p:cNvSpPr>
          <p:nvPr>
            <p:ph type="sldNum" sz="quarter" idx="5"/>
          </p:nvPr>
        </p:nvSpPr>
        <p:spPr>
          <a:ln/>
        </p:spPr>
        <p:txBody>
          <a:bodyPr/>
          <a:lstStyle/>
          <a:p>
            <a:fld id="{368365CE-2674-4A21-B047-FDC4DBFA054E}" type="slidenum">
              <a:rPr lang="en-GB" altLang="en-US"/>
              <a:pPr/>
              <a:t>13</a:t>
            </a:fld>
            <a:endParaRPr lang="en-GB" altLang="en-US"/>
          </a:p>
        </p:txBody>
      </p:sp>
      <p:sp>
        <p:nvSpPr>
          <p:cNvPr id="39938" name="Rectangle 2">
            <a:extLst>
              <a:ext uri="{FF2B5EF4-FFF2-40B4-BE49-F238E27FC236}">
                <a16:creationId xmlns:a16="http://schemas.microsoft.com/office/drawing/2014/main" id="{58E67140-6421-9296-12BA-E2AB844EB015}"/>
              </a:ext>
            </a:extLst>
          </p:cNvPr>
          <p:cNvSpPr>
            <a:spLocks noRot="1" noChangeArrowheads="1" noTextEdit="1"/>
          </p:cNvSpPr>
          <p:nvPr>
            <p:ph type="sldImg"/>
          </p:nvPr>
        </p:nvSpPr>
        <p:spPr>
          <a:ln/>
        </p:spPr>
      </p:sp>
      <p:sp>
        <p:nvSpPr>
          <p:cNvPr id="39939" name="Rectangle 3">
            <a:extLst>
              <a:ext uri="{FF2B5EF4-FFF2-40B4-BE49-F238E27FC236}">
                <a16:creationId xmlns:a16="http://schemas.microsoft.com/office/drawing/2014/main" id="{220A0CAC-D3E2-CC33-C060-BCA91177805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CBE1D4A-4B72-307B-F9F9-CF70AB763835}"/>
              </a:ext>
            </a:extLst>
          </p:cNvPr>
          <p:cNvSpPr>
            <a:spLocks noGrp="1" noChangeArrowheads="1"/>
          </p:cNvSpPr>
          <p:nvPr>
            <p:ph type="sldNum" sz="quarter" idx="5"/>
          </p:nvPr>
        </p:nvSpPr>
        <p:spPr>
          <a:ln/>
        </p:spPr>
        <p:txBody>
          <a:bodyPr/>
          <a:lstStyle/>
          <a:p>
            <a:fld id="{8EC45760-05DC-44A7-836F-74B78BCEA0A2}" type="slidenum">
              <a:rPr lang="en-GB" altLang="en-US"/>
              <a:pPr/>
              <a:t>14</a:t>
            </a:fld>
            <a:endParaRPr lang="en-GB" altLang="en-US"/>
          </a:p>
        </p:txBody>
      </p:sp>
      <p:sp>
        <p:nvSpPr>
          <p:cNvPr id="40962" name="Rectangle 2">
            <a:extLst>
              <a:ext uri="{FF2B5EF4-FFF2-40B4-BE49-F238E27FC236}">
                <a16:creationId xmlns:a16="http://schemas.microsoft.com/office/drawing/2014/main" id="{FB25CD3B-3010-AD0F-0A34-E4D9D177726D}"/>
              </a:ext>
            </a:extLst>
          </p:cNvPr>
          <p:cNvSpPr>
            <a:spLocks noRot="1" noChangeArrowheads="1" noTextEdit="1"/>
          </p:cNvSpPr>
          <p:nvPr>
            <p:ph type="sldImg"/>
          </p:nvPr>
        </p:nvSpPr>
        <p:spPr>
          <a:ln/>
        </p:spPr>
      </p:sp>
      <p:sp>
        <p:nvSpPr>
          <p:cNvPr id="40963" name="Rectangle 3">
            <a:extLst>
              <a:ext uri="{FF2B5EF4-FFF2-40B4-BE49-F238E27FC236}">
                <a16:creationId xmlns:a16="http://schemas.microsoft.com/office/drawing/2014/main" id="{E5B6342C-6B18-7414-BE61-D99E13AE917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7AA852C-18B3-AB0B-A4B9-3E3F4604AD41}"/>
              </a:ext>
            </a:extLst>
          </p:cNvPr>
          <p:cNvSpPr>
            <a:spLocks noGrp="1" noChangeArrowheads="1"/>
          </p:cNvSpPr>
          <p:nvPr>
            <p:ph type="sldNum" sz="quarter" idx="5"/>
          </p:nvPr>
        </p:nvSpPr>
        <p:spPr>
          <a:ln/>
        </p:spPr>
        <p:txBody>
          <a:bodyPr/>
          <a:lstStyle/>
          <a:p>
            <a:fld id="{375BCCB2-974D-40FC-B914-1B296EB2C0B0}" type="slidenum">
              <a:rPr lang="en-GB" altLang="en-US"/>
              <a:pPr/>
              <a:t>15</a:t>
            </a:fld>
            <a:endParaRPr lang="en-GB" altLang="en-US"/>
          </a:p>
        </p:txBody>
      </p:sp>
      <p:sp>
        <p:nvSpPr>
          <p:cNvPr id="41986" name="Rectangle 2">
            <a:extLst>
              <a:ext uri="{FF2B5EF4-FFF2-40B4-BE49-F238E27FC236}">
                <a16:creationId xmlns:a16="http://schemas.microsoft.com/office/drawing/2014/main" id="{9D88B51C-46B8-8AF5-3D97-C888C5C4CBA0}"/>
              </a:ext>
            </a:extLst>
          </p:cNvPr>
          <p:cNvSpPr>
            <a:spLocks noRot="1" noChangeArrowheads="1" noTextEdit="1"/>
          </p:cNvSpPr>
          <p:nvPr>
            <p:ph type="sldImg"/>
          </p:nvPr>
        </p:nvSpPr>
        <p:spPr>
          <a:ln/>
        </p:spPr>
      </p:sp>
      <p:sp>
        <p:nvSpPr>
          <p:cNvPr id="41987" name="Rectangle 3">
            <a:extLst>
              <a:ext uri="{FF2B5EF4-FFF2-40B4-BE49-F238E27FC236}">
                <a16:creationId xmlns:a16="http://schemas.microsoft.com/office/drawing/2014/main" id="{E4A1D0CD-6E9E-E035-B52E-46DC8C395D5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62B9B56-FE56-CC17-6F18-2F7FB17E40A7}"/>
              </a:ext>
            </a:extLst>
          </p:cNvPr>
          <p:cNvSpPr>
            <a:spLocks noGrp="1" noChangeArrowheads="1"/>
          </p:cNvSpPr>
          <p:nvPr>
            <p:ph type="sldNum" sz="quarter" idx="5"/>
          </p:nvPr>
        </p:nvSpPr>
        <p:spPr>
          <a:ln/>
        </p:spPr>
        <p:txBody>
          <a:bodyPr/>
          <a:lstStyle/>
          <a:p>
            <a:fld id="{180B08A1-956E-42B4-9654-1F85E704D6BC}" type="slidenum">
              <a:rPr lang="en-GB" altLang="en-US"/>
              <a:pPr/>
              <a:t>16</a:t>
            </a:fld>
            <a:endParaRPr lang="en-GB" altLang="en-US"/>
          </a:p>
        </p:txBody>
      </p:sp>
      <p:sp>
        <p:nvSpPr>
          <p:cNvPr id="44034" name="Rectangle 2">
            <a:extLst>
              <a:ext uri="{FF2B5EF4-FFF2-40B4-BE49-F238E27FC236}">
                <a16:creationId xmlns:a16="http://schemas.microsoft.com/office/drawing/2014/main" id="{619E61AE-90B1-E680-D35F-14C0AACE1C79}"/>
              </a:ext>
            </a:extLst>
          </p:cNvPr>
          <p:cNvSpPr>
            <a:spLocks noRot="1" noChangeArrowheads="1" noTextEdit="1"/>
          </p:cNvSpPr>
          <p:nvPr>
            <p:ph type="sldImg"/>
          </p:nvPr>
        </p:nvSpPr>
        <p:spPr>
          <a:xfrm>
            <a:off x="1144588" y="685800"/>
            <a:ext cx="4572000" cy="3429000"/>
          </a:xfrm>
          <a:ln/>
        </p:spPr>
      </p:sp>
      <p:sp>
        <p:nvSpPr>
          <p:cNvPr id="44035" name="Rectangle 3">
            <a:extLst>
              <a:ext uri="{FF2B5EF4-FFF2-40B4-BE49-F238E27FC236}">
                <a16:creationId xmlns:a16="http://schemas.microsoft.com/office/drawing/2014/main" id="{D5DDE2DE-A542-8077-DF2B-37DDEA162CDF}"/>
              </a:ext>
            </a:extLst>
          </p:cNvPr>
          <p:cNvSpPr>
            <a:spLocks noGrp="1" noChangeArrowheads="1"/>
          </p:cNvSpPr>
          <p:nvPr>
            <p:ph type="body" idx="1"/>
          </p:nvPr>
        </p:nvSpPr>
        <p:spPr>
          <a:xfrm>
            <a:off x="914400" y="4343400"/>
            <a:ext cx="5029200" cy="4114800"/>
          </a:xfrm>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5D40815-BE01-1D46-8E19-BFD93E29BD1D}"/>
              </a:ext>
            </a:extLst>
          </p:cNvPr>
          <p:cNvSpPr>
            <a:spLocks noGrp="1" noChangeArrowheads="1"/>
          </p:cNvSpPr>
          <p:nvPr>
            <p:ph type="sldNum" sz="quarter" idx="5"/>
          </p:nvPr>
        </p:nvSpPr>
        <p:spPr>
          <a:ln/>
        </p:spPr>
        <p:txBody>
          <a:bodyPr/>
          <a:lstStyle/>
          <a:p>
            <a:fld id="{080FAE8C-BC7C-48D6-AAA5-957D88E48E07}" type="slidenum">
              <a:rPr lang="en-GB" altLang="en-US"/>
              <a:pPr/>
              <a:t>2</a:t>
            </a:fld>
            <a:endParaRPr lang="en-GB" altLang="en-US"/>
          </a:p>
        </p:txBody>
      </p:sp>
      <p:sp>
        <p:nvSpPr>
          <p:cNvPr id="28674" name="Rectangle 2">
            <a:extLst>
              <a:ext uri="{FF2B5EF4-FFF2-40B4-BE49-F238E27FC236}">
                <a16:creationId xmlns:a16="http://schemas.microsoft.com/office/drawing/2014/main" id="{E0C98777-AA60-81FA-6C99-87D531CA501B}"/>
              </a:ext>
            </a:extLst>
          </p:cNvPr>
          <p:cNvSpPr>
            <a:spLocks noRot="1" noChangeArrowheads="1" noTextEdit="1"/>
          </p:cNvSpPr>
          <p:nvPr>
            <p:ph type="sldImg"/>
          </p:nvPr>
        </p:nvSpPr>
        <p:spPr>
          <a:ln/>
        </p:spPr>
      </p:sp>
      <p:sp>
        <p:nvSpPr>
          <p:cNvPr id="28675" name="Rectangle 3">
            <a:extLst>
              <a:ext uri="{FF2B5EF4-FFF2-40B4-BE49-F238E27FC236}">
                <a16:creationId xmlns:a16="http://schemas.microsoft.com/office/drawing/2014/main" id="{09A9ED65-0195-6FB9-B1A5-0FC3D229175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0E21B8-1F14-CA16-81C4-A8C92EF50657}"/>
              </a:ext>
            </a:extLst>
          </p:cNvPr>
          <p:cNvSpPr>
            <a:spLocks noGrp="1" noChangeArrowheads="1"/>
          </p:cNvSpPr>
          <p:nvPr>
            <p:ph type="sldNum" sz="quarter" idx="5"/>
          </p:nvPr>
        </p:nvSpPr>
        <p:spPr>
          <a:ln/>
        </p:spPr>
        <p:txBody>
          <a:bodyPr/>
          <a:lstStyle/>
          <a:p>
            <a:fld id="{47FB9FC3-77CB-41EA-AC2D-E55412B71C23}" type="slidenum">
              <a:rPr lang="en-GB" altLang="en-US"/>
              <a:pPr/>
              <a:t>3</a:t>
            </a:fld>
            <a:endParaRPr lang="en-GB" altLang="en-US"/>
          </a:p>
        </p:txBody>
      </p:sp>
      <p:sp>
        <p:nvSpPr>
          <p:cNvPr id="29698" name="Rectangle 2">
            <a:extLst>
              <a:ext uri="{FF2B5EF4-FFF2-40B4-BE49-F238E27FC236}">
                <a16:creationId xmlns:a16="http://schemas.microsoft.com/office/drawing/2014/main" id="{7BA2474A-93AD-296D-4EFE-A4AF4104C188}"/>
              </a:ext>
            </a:extLst>
          </p:cNvPr>
          <p:cNvSpPr>
            <a:spLocks noRot="1" noChangeArrowheads="1" noTextEdit="1"/>
          </p:cNvSpPr>
          <p:nvPr>
            <p:ph type="sldImg"/>
          </p:nvPr>
        </p:nvSpPr>
        <p:spPr>
          <a:ln/>
        </p:spPr>
      </p:sp>
      <p:sp>
        <p:nvSpPr>
          <p:cNvPr id="29699" name="Rectangle 3">
            <a:extLst>
              <a:ext uri="{FF2B5EF4-FFF2-40B4-BE49-F238E27FC236}">
                <a16:creationId xmlns:a16="http://schemas.microsoft.com/office/drawing/2014/main" id="{0FE3BAF5-DBAC-208A-AE8C-875AD8CB2B1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21495F5-EDAF-780E-A7DE-879A39E4745B}"/>
              </a:ext>
            </a:extLst>
          </p:cNvPr>
          <p:cNvSpPr>
            <a:spLocks noGrp="1" noChangeArrowheads="1"/>
          </p:cNvSpPr>
          <p:nvPr>
            <p:ph type="sldNum" sz="quarter" idx="5"/>
          </p:nvPr>
        </p:nvSpPr>
        <p:spPr>
          <a:ln/>
        </p:spPr>
        <p:txBody>
          <a:bodyPr/>
          <a:lstStyle/>
          <a:p>
            <a:fld id="{881EE55E-9F5C-4054-89FB-419308F53BF2}" type="slidenum">
              <a:rPr lang="en-GB" altLang="en-US"/>
              <a:pPr/>
              <a:t>4</a:t>
            </a:fld>
            <a:endParaRPr lang="en-GB" altLang="en-US"/>
          </a:p>
        </p:txBody>
      </p:sp>
      <p:sp>
        <p:nvSpPr>
          <p:cNvPr id="30722" name="Rectangle 2">
            <a:extLst>
              <a:ext uri="{FF2B5EF4-FFF2-40B4-BE49-F238E27FC236}">
                <a16:creationId xmlns:a16="http://schemas.microsoft.com/office/drawing/2014/main" id="{CF3A37FB-9931-AF90-61F0-6F01B633BAC4}"/>
              </a:ext>
            </a:extLst>
          </p:cNvPr>
          <p:cNvSpPr>
            <a:spLocks noRot="1" noChangeArrowheads="1" noTextEdit="1"/>
          </p:cNvSpPr>
          <p:nvPr>
            <p:ph type="sldImg"/>
          </p:nvPr>
        </p:nvSpPr>
        <p:spPr>
          <a:ln/>
        </p:spPr>
      </p:sp>
      <p:sp>
        <p:nvSpPr>
          <p:cNvPr id="30723" name="Rectangle 3">
            <a:extLst>
              <a:ext uri="{FF2B5EF4-FFF2-40B4-BE49-F238E27FC236}">
                <a16:creationId xmlns:a16="http://schemas.microsoft.com/office/drawing/2014/main" id="{DF28F31C-757D-DFBB-9E5B-4B3E0982A64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1C28C55-3039-5C4D-FFCC-80B5883CDBC3}"/>
              </a:ext>
            </a:extLst>
          </p:cNvPr>
          <p:cNvSpPr>
            <a:spLocks noGrp="1" noChangeArrowheads="1"/>
          </p:cNvSpPr>
          <p:nvPr>
            <p:ph type="sldNum" sz="quarter" idx="5"/>
          </p:nvPr>
        </p:nvSpPr>
        <p:spPr>
          <a:ln/>
        </p:spPr>
        <p:txBody>
          <a:bodyPr/>
          <a:lstStyle/>
          <a:p>
            <a:fld id="{245FBB22-FB8C-4BAF-9E46-2772BBE5E104}" type="slidenum">
              <a:rPr lang="en-GB" altLang="en-US"/>
              <a:pPr/>
              <a:t>5</a:t>
            </a:fld>
            <a:endParaRPr lang="en-GB" altLang="en-US"/>
          </a:p>
        </p:txBody>
      </p:sp>
      <p:sp>
        <p:nvSpPr>
          <p:cNvPr id="31746" name="Rectangle 2">
            <a:extLst>
              <a:ext uri="{FF2B5EF4-FFF2-40B4-BE49-F238E27FC236}">
                <a16:creationId xmlns:a16="http://schemas.microsoft.com/office/drawing/2014/main" id="{3C5B0648-EEE8-64D0-2935-825D0C02ADA1}"/>
              </a:ext>
            </a:extLst>
          </p:cNvPr>
          <p:cNvSpPr>
            <a:spLocks noRot="1" noChangeArrowheads="1" noTextEdit="1"/>
          </p:cNvSpPr>
          <p:nvPr>
            <p:ph type="sldImg"/>
          </p:nvPr>
        </p:nvSpPr>
        <p:spPr>
          <a:ln/>
        </p:spPr>
      </p:sp>
      <p:sp>
        <p:nvSpPr>
          <p:cNvPr id="31747" name="Rectangle 3">
            <a:extLst>
              <a:ext uri="{FF2B5EF4-FFF2-40B4-BE49-F238E27FC236}">
                <a16:creationId xmlns:a16="http://schemas.microsoft.com/office/drawing/2014/main" id="{A77C6C79-28EB-C7B3-BBB6-B46BD1D673B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193D8BE-3167-3F61-D808-9EDBF5B1F964}"/>
              </a:ext>
            </a:extLst>
          </p:cNvPr>
          <p:cNvSpPr>
            <a:spLocks noGrp="1" noChangeArrowheads="1"/>
          </p:cNvSpPr>
          <p:nvPr>
            <p:ph type="sldNum" sz="quarter" idx="5"/>
          </p:nvPr>
        </p:nvSpPr>
        <p:spPr>
          <a:ln/>
        </p:spPr>
        <p:txBody>
          <a:bodyPr/>
          <a:lstStyle/>
          <a:p>
            <a:fld id="{BF1E3C77-0914-4529-B4A4-9C3EFAA55312}" type="slidenum">
              <a:rPr lang="en-GB" altLang="en-US"/>
              <a:pPr/>
              <a:t>6</a:t>
            </a:fld>
            <a:endParaRPr lang="en-GB" altLang="en-US"/>
          </a:p>
        </p:txBody>
      </p:sp>
      <p:sp>
        <p:nvSpPr>
          <p:cNvPr id="32770" name="Rectangle 2">
            <a:extLst>
              <a:ext uri="{FF2B5EF4-FFF2-40B4-BE49-F238E27FC236}">
                <a16:creationId xmlns:a16="http://schemas.microsoft.com/office/drawing/2014/main" id="{EE899742-D872-2DCA-E85F-533AB960C660}"/>
              </a:ext>
            </a:extLst>
          </p:cNvPr>
          <p:cNvSpPr>
            <a:spLocks noRot="1" noChangeArrowheads="1" noTextEdit="1"/>
          </p:cNvSpPr>
          <p:nvPr>
            <p:ph type="sldImg"/>
          </p:nvPr>
        </p:nvSpPr>
        <p:spPr>
          <a:ln/>
        </p:spPr>
      </p:sp>
      <p:sp>
        <p:nvSpPr>
          <p:cNvPr id="32771" name="Rectangle 3">
            <a:extLst>
              <a:ext uri="{FF2B5EF4-FFF2-40B4-BE49-F238E27FC236}">
                <a16:creationId xmlns:a16="http://schemas.microsoft.com/office/drawing/2014/main" id="{0411B99C-F28F-A3C2-6228-C361E61F230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80D9526-E385-412F-2902-27B9EF1840F3}"/>
              </a:ext>
            </a:extLst>
          </p:cNvPr>
          <p:cNvSpPr>
            <a:spLocks noGrp="1" noChangeArrowheads="1"/>
          </p:cNvSpPr>
          <p:nvPr>
            <p:ph type="sldNum" sz="quarter" idx="5"/>
          </p:nvPr>
        </p:nvSpPr>
        <p:spPr>
          <a:ln/>
        </p:spPr>
        <p:txBody>
          <a:bodyPr/>
          <a:lstStyle/>
          <a:p>
            <a:fld id="{7E3681B3-56FB-4944-BF61-FB7DEF4236F7}" type="slidenum">
              <a:rPr lang="en-GB" altLang="en-US"/>
              <a:pPr/>
              <a:t>7</a:t>
            </a:fld>
            <a:endParaRPr lang="en-GB" altLang="en-US"/>
          </a:p>
        </p:txBody>
      </p:sp>
      <p:sp>
        <p:nvSpPr>
          <p:cNvPr id="33794" name="Rectangle 2">
            <a:extLst>
              <a:ext uri="{FF2B5EF4-FFF2-40B4-BE49-F238E27FC236}">
                <a16:creationId xmlns:a16="http://schemas.microsoft.com/office/drawing/2014/main" id="{12D58F74-711F-8F08-27E0-AF3AD1CDB30B}"/>
              </a:ext>
            </a:extLst>
          </p:cNvPr>
          <p:cNvSpPr>
            <a:spLocks noRot="1" noChangeArrowheads="1" noTextEdit="1"/>
          </p:cNvSpPr>
          <p:nvPr>
            <p:ph type="sldImg"/>
          </p:nvPr>
        </p:nvSpPr>
        <p:spPr>
          <a:ln/>
        </p:spPr>
      </p:sp>
      <p:sp>
        <p:nvSpPr>
          <p:cNvPr id="33795" name="Rectangle 3">
            <a:extLst>
              <a:ext uri="{FF2B5EF4-FFF2-40B4-BE49-F238E27FC236}">
                <a16:creationId xmlns:a16="http://schemas.microsoft.com/office/drawing/2014/main" id="{535461AD-339E-EA4F-38A6-64B809FA697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C93998E-85F0-8491-BAB6-7AC815D9CCEA}"/>
              </a:ext>
            </a:extLst>
          </p:cNvPr>
          <p:cNvSpPr>
            <a:spLocks noGrp="1" noChangeArrowheads="1"/>
          </p:cNvSpPr>
          <p:nvPr>
            <p:ph type="sldNum" sz="quarter" idx="5"/>
          </p:nvPr>
        </p:nvSpPr>
        <p:spPr>
          <a:ln/>
        </p:spPr>
        <p:txBody>
          <a:bodyPr/>
          <a:lstStyle/>
          <a:p>
            <a:fld id="{AA99E7B2-5DFD-4B16-A47D-A6DC0A3C2C2F}" type="slidenum">
              <a:rPr lang="en-GB" altLang="en-US"/>
              <a:pPr/>
              <a:t>8</a:t>
            </a:fld>
            <a:endParaRPr lang="en-GB" altLang="en-US"/>
          </a:p>
        </p:txBody>
      </p:sp>
      <p:sp>
        <p:nvSpPr>
          <p:cNvPr id="34818" name="Rectangle 2">
            <a:extLst>
              <a:ext uri="{FF2B5EF4-FFF2-40B4-BE49-F238E27FC236}">
                <a16:creationId xmlns:a16="http://schemas.microsoft.com/office/drawing/2014/main" id="{53DD7AAB-E220-DCE1-8852-EA6C94BEB0F2}"/>
              </a:ext>
            </a:extLst>
          </p:cNvPr>
          <p:cNvSpPr>
            <a:spLocks noRot="1" noChangeArrowheads="1" noTextEdit="1"/>
          </p:cNvSpPr>
          <p:nvPr>
            <p:ph type="sldImg"/>
          </p:nvPr>
        </p:nvSpPr>
        <p:spPr>
          <a:ln/>
        </p:spPr>
      </p:sp>
      <p:sp>
        <p:nvSpPr>
          <p:cNvPr id="34819" name="Rectangle 3">
            <a:extLst>
              <a:ext uri="{FF2B5EF4-FFF2-40B4-BE49-F238E27FC236}">
                <a16:creationId xmlns:a16="http://schemas.microsoft.com/office/drawing/2014/main" id="{539B1A26-EC66-4966-AEF5-9C160CFC0BE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4F6C898-AA6B-4DF7-379F-0A7B8E36B29A}"/>
              </a:ext>
            </a:extLst>
          </p:cNvPr>
          <p:cNvSpPr>
            <a:spLocks noGrp="1" noChangeArrowheads="1"/>
          </p:cNvSpPr>
          <p:nvPr>
            <p:ph type="sldNum" sz="quarter" idx="5"/>
          </p:nvPr>
        </p:nvSpPr>
        <p:spPr>
          <a:ln/>
        </p:spPr>
        <p:txBody>
          <a:bodyPr/>
          <a:lstStyle/>
          <a:p>
            <a:fld id="{923BCE6A-985F-4549-88F0-6CE44DFF9203}" type="slidenum">
              <a:rPr lang="en-GB" altLang="en-US"/>
              <a:pPr/>
              <a:t>9</a:t>
            </a:fld>
            <a:endParaRPr lang="en-GB" altLang="en-US"/>
          </a:p>
        </p:txBody>
      </p:sp>
      <p:sp>
        <p:nvSpPr>
          <p:cNvPr id="35842" name="Rectangle 2">
            <a:extLst>
              <a:ext uri="{FF2B5EF4-FFF2-40B4-BE49-F238E27FC236}">
                <a16:creationId xmlns:a16="http://schemas.microsoft.com/office/drawing/2014/main" id="{D982D572-AFC4-8AC7-9DEF-7A65425DC7A4}"/>
              </a:ext>
            </a:extLst>
          </p:cNvPr>
          <p:cNvSpPr>
            <a:spLocks noRot="1" noChangeArrowheads="1" noTextEdit="1"/>
          </p:cNvSpPr>
          <p:nvPr>
            <p:ph type="sldImg"/>
          </p:nvPr>
        </p:nvSpPr>
        <p:spPr>
          <a:ln/>
        </p:spPr>
      </p:sp>
      <p:sp>
        <p:nvSpPr>
          <p:cNvPr id="35843" name="Rectangle 3">
            <a:extLst>
              <a:ext uri="{FF2B5EF4-FFF2-40B4-BE49-F238E27FC236}">
                <a16:creationId xmlns:a16="http://schemas.microsoft.com/office/drawing/2014/main" id="{9B3DD311-F900-39F8-ADFB-1772B5B9400E}"/>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579225A1-96B5-0FBD-21E1-15C3F0CCB983}"/>
              </a:ext>
            </a:extLst>
          </p:cNvPr>
          <p:cNvGrpSpPr>
            <a:grpSpLocks/>
          </p:cNvGrpSpPr>
          <p:nvPr/>
        </p:nvGrpSpPr>
        <p:grpSpPr bwMode="auto">
          <a:xfrm>
            <a:off x="0" y="0"/>
            <a:ext cx="9144000" cy="6934200"/>
            <a:chOff x="0" y="0"/>
            <a:chExt cx="5760" cy="4368"/>
          </a:xfrm>
        </p:grpSpPr>
        <p:sp>
          <p:nvSpPr>
            <p:cNvPr id="5123" name="Freeform 3">
              <a:extLst>
                <a:ext uri="{FF2B5EF4-FFF2-40B4-BE49-F238E27FC236}">
                  <a16:creationId xmlns:a16="http://schemas.microsoft.com/office/drawing/2014/main" id="{776D9A79-B5F8-C32E-E0BA-402A365FE60D}"/>
                </a:ext>
              </a:extLst>
            </p:cNvPr>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4" name="Freeform 4">
              <a:extLst>
                <a:ext uri="{FF2B5EF4-FFF2-40B4-BE49-F238E27FC236}">
                  <a16:creationId xmlns:a16="http://schemas.microsoft.com/office/drawing/2014/main" id="{350C0638-F1DA-8D60-824A-938790A5F0A4}"/>
                </a:ext>
              </a:extLst>
            </p:cNvPr>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5" name="Freeform 5">
              <a:extLst>
                <a:ext uri="{FF2B5EF4-FFF2-40B4-BE49-F238E27FC236}">
                  <a16:creationId xmlns:a16="http://schemas.microsoft.com/office/drawing/2014/main" id="{BE430AE5-4A81-4B68-82ED-676197CC7C61}"/>
                </a:ext>
              </a:extLst>
            </p:cNvPr>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6" name="Freeform 6">
              <a:extLst>
                <a:ext uri="{FF2B5EF4-FFF2-40B4-BE49-F238E27FC236}">
                  <a16:creationId xmlns:a16="http://schemas.microsoft.com/office/drawing/2014/main" id="{9355F302-0184-7D99-8F52-F7298E0CCE7C}"/>
                </a:ext>
              </a:extLst>
            </p:cNvPr>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7" name="Freeform 7">
              <a:extLst>
                <a:ext uri="{FF2B5EF4-FFF2-40B4-BE49-F238E27FC236}">
                  <a16:creationId xmlns:a16="http://schemas.microsoft.com/office/drawing/2014/main" id="{BCB96FC0-2260-743C-FDCD-DC2D881F77DE}"/>
                </a:ext>
              </a:extLst>
            </p:cNvPr>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8" name="Freeform 8">
              <a:extLst>
                <a:ext uri="{FF2B5EF4-FFF2-40B4-BE49-F238E27FC236}">
                  <a16:creationId xmlns:a16="http://schemas.microsoft.com/office/drawing/2014/main" id="{7B9A2301-3B3C-5663-3CA9-059814FE0290}"/>
                </a:ext>
              </a:extLst>
            </p:cNvPr>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9" name="Freeform 9">
              <a:extLst>
                <a:ext uri="{FF2B5EF4-FFF2-40B4-BE49-F238E27FC236}">
                  <a16:creationId xmlns:a16="http://schemas.microsoft.com/office/drawing/2014/main" id="{62BC6FE5-CC07-F913-B53B-6A153623D4A6}"/>
                </a:ext>
              </a:extLst>
            </p:cNvPr>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0" name="Freeform 10">
              <a:extLst>
                <a:ext uri="{FF2B5EF4-FFF2-40B4-BE49-F238E27FC236}">
                  <a16:creationId xmlns:a16="http://schemas.microsoft.com/office/drawing/2014/main" id="{60169032-FB4B-4CA5-6A87-B700EEF5EDDE}"/>
                </a:ext>
              </a:extLst>
            </p:cNvPr>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1" name="Freeform 11">
              <a:extLst>
                <a:ext uri="{FF2B5EF4-FFF2-40B4-BE49-F238E27FC236}">
                  <a16:creationId xmlns:a16="http://schemas.microsoft.com/office/drawing/2014/main" id="{82057079-DC53-C790-5576-92FAF4AA53A3}"/>
                </a:ext>
              </a:extLst>
            </p:cNvPr>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2" name="Rectangle 12">
              <a:extLst>
                <a:ext uri="{FF2B5EF4-FFF2-40B4-BE49-F238E27FC236}">
                  <a16:creationId xmlns:a16="http://schemas.microsoft.com/office/drawing/2014/main" id="{03CB6D9F-4C72-EA2B-5B25-144E4FF98885}"/>
                </a:ext>
              </a:extLst>
            </p:cNvPr>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33" name="Rectangle 13">
              <a:extLst>
                <a:ext uri="{FF2B5EF4-FFF2-40B4-BE49-F238E27FC236}">
                  <a16:creationId xmlns:a16="http://schemas.microsoft.com/office/drawing/2014/main" id="{D9E3E753-AED7-438D-4F34-3F86BB2BE5B2}"/>
                </a:ext>
              </a:extLst>
            </p:cNvPr>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34" name="Freeform 14">
              <a:extLst>
                <a:ext uri="{FF2B5EF4-FFF2-40B4-BE49-F238E27FC236}">
                  <a16:creationId xmlns:a16="http://schemas.microsoft.com/office/drawing/2014/main" id="{74BE1190-FA38-607D-55ED-89BE98F8160D}"/>
                </a:ext>
              </a:extLst>
            </p:cNvPr>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5" name="Freeform 15">
              <a:extLst>
                <a:ext uri="{FF2B5EF4-FFF2-40B4-BE49-F238E27FC236}">
                  <a16:creationId xmlns:a16="http://schemas.microsoft.com/office/drawing/2014/main" id="{53E9C4FA-538C-96E1-DD22-5BBD1A8BF45F}"/>
                </a:ext>
              </a:extLst>
            </p:cNvPr>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6" name="Freeform 16">
              <a:extLst>
                <a:ext uri="{FF2B5EF4-FFF2-40B4-BE49-F238E27FC236}">
                  <a16:creationId xmlns:a16="http://schemas.microsoft.com/office/drawing/2014/main" id="{882A7B70-073C-44FA-3FA6-FBCD6E4C2FA2}"/>
                </a:ext>
              </a:extLst>
            </p:cNvPr>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7" name="Freeform 17">
              <a:extLst>
                <a:ext uri="{FF2B5EF4-FFF2-40B4-BE49-F238E27FC236}">
                  <a16:creationId xmlns:a16="http://schemas.microsoft.com/office/drawing/2014/main" id="{0C1209A3-E275-1DE9-BDB4-B2D19EDCC436}"/>
                </a:ext>
              </a:extLst>
            </p:cNvPr>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8" name="Freeform 18">
              <a:extLst>
                <a:ext uri="{FF2B5EF4-FFF2-40B4-BE49-F238E27FC236}">
                  <a16:creationId xmlns:a16="http://schemas.microsoft.com/office/drawing/2014/main" id="{3DA559CC-3121-7042-A44D-4FDC31202826}"/>
                </a:ext>
              </a:extLst>
            </p:cNvPr>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9" name="Freeform 19">
              <a:extLst>
                <a:ext uri="{FF2B5EF4-FFF2-40B4-BE49-F238E27FC236}">
                  <a16:creationId xmlns:a16="http://schemas.microsoft.com/office/drawing/2014/main" id="{9B4E2AFB-F9C2-82A8-3699-4763A4D6589E}"/>
                </a:ext>
              </a:extLst>
            </p:cNvPr>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40" name="Freeform 20">
              <a:extLst>
                <a:ext uri="{FF2B5EF4-FFF2-40B4-BE49-F238E27FC236}">
                  <a16:creationId xmlns:a16="http://schemas.microsoft.com/office/drawing/2014/main" id="{671EBFAC-9F21-12F0-6F19-EB6EB88EBED3}"/>
                </a:ext>
              </a:extLst>
            </p:cNvPr>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5141" name="Rectangle 21">
            <a:extLst>
              <a:ext uri="{FF2B5EF4-FFF2-40B4-BE49-F238E27FC236}">
                <a16:creationId xmlns:a16="http://schemas.microsoft.com/office/drawing/2014/main" id="{1D91574D-3160-316B-07FD-75325FFE42DF}"/>
              </a:ext>
            </a:extLst>
          </p:cNvPr>
          <p:cNvSpPr>
            <a:spLocks noGrp="1" noChangeArrowheads="1"/>
          </p:cNvSpPr>
          <p:nvPr>
            <p:ph type="ctrTitle" sz="quarter"/>
          </p:nvPr>
        </p:nvSpPr>
        <p:spPr>
          <a:xfrm>
            <a:off x="685800" y="1828800"/>
            <a:ext cx="7772400" cy="1736725"/>
          </a:xfrm>
        </p:spPr>
        <p:txBody>
          <a:bodyPr/>
          <a:lstStyle>
            <a:lvl1pPr>
              <a:defRPr sz="5400"/>
            </a:lvl1pPr>
          </a:lstStyle>
          <a:p>
            <a:pPr lvl="0"/>
            <a:r>
              <a:rPr lang="en-GB" altLang="en-US" noProof="0"/>
              <a:t>Click to edit Master title style</a:t>
            </a:r>
          </a:p>
        </p:txBody>
      </p:sp>
      <p:sp>
        <p:nvSpPr>
          <p:cNvPr id="5142" name="Rectangle 22">
            <a:extLst>
              <a:ext uri="{FF2B5EF4-FFF2-40B4-BE49-F238E27FC236}">
                <a16:creationId xmlns:a16="http://schemas.microsoft.com/office/drawing/2014/main" id="{0C01C0AC-41EE-B8A7-D994-E340873CAB35}"/>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altLang="en-US" noProof="0"/>
              <a:t>Click to edit Master subtitle style</a:t>
            </a:r>
          </a:p>
        </p:txBody>
      </p:sp>
      <p:sp>
        <p:nvSpPr>
          <p:cNvPr id="5143" name="Rectangle 23">
            <a:extLst>
              <a:ext uri="{FF2B5EF4-FFF2-40B4-BE49-F238E27FC236}">
                <a16:creationId xmlns:a16="http://schemas.microsoft.com/office/drawing/2014/main" id="{C05242D5-F10E-F52F-35E6-BE88E6C0EFF0}"/>
              </a:ext>
            </a:extLst>
          </p:cNvPr>
          <p:cNvSpPr>
            <a:spLocks noGrp="1" noChangeArrowheads="1"/>
          </p:cNvSpPr>
          <p:nvPr>
            <p:ph type="dt" sz="quarter" idx="2"/>
          </p:nvPr>
        </p:nvSpPr>
        <p:spPr/>
        <p:txBody>
          <a:bodyPr/>
          <a:lstStyle>
            <a:lvl1pPr>
              <a:defRPr/>
            </a:lvl1pPr>
          </a:lstStyle>
          <a:p>
            <a:endParaRPr lang="en-GB" altLang="en-US"/>
          </a:p>
        </p:txBody>
      </p:sp>
      <p:sp>
        <p:nvSpPr>
          <p:cNvPr id="5144" name="Rectangle 24">
            <a:extLst>
              <a:ext uri="{FF2B5EF4-FFF2-40B4-BE49-F238E27FC236}">
                <a16:creationId xmlns:a16="http://schemas.microsoft.com/office/drawing/2014/main" id="{517462DF-C6E6-8943-A05C-F4450884AEAF}"/>
              </a:ext>
            </a:extLst>
          </p:cNvPr>
          <p:cNvSpPr>
            <a:spLocks noGrp="1" noChangeArrowheads="1"/>
          </p:cNvSpPr>
          <p:nvPr>
            <p:ph type="ftr" sz="quarter" idx="3"/>
          </p:nvPr>
        </p:nvSpPr>
        <p:spPr/>
        <p:txBody>
          <a:bodyPr/>
          <a:lstStyle>
            <a:lvl1pPr>
              <a:defRPr/>
            </a:lvl1pPr>
          </a:lstStyle>
          <a:p>
            <a:endParaRPr lang="en-GB" altLang="en-US"/>
          </a:p>
        </p:txBody>
      </p:sp>
      <p:sp>
        <p:nvSpPr>
          <p:cNvPr id="5145" name="Rectangle 25">
            <a:extLst>
              <a:ext uri="{FF2B5EF4-FFF2-40B4-BE49-F238E27FC236}">
                <a16:creationId xmlns:a16="http://schemas.microsoft.com/office/drawing/2014/main" id="{898D0A14-B8B4-FE6F-2BAF-C53AE8392D5D}"/>
              </a:ext>
            </a:extLst>
          </p:cNvPr>
          <p:cNvSpPr>
            <a:spLocks noGrp="1" noChangeArrowheads="1"/>
          </p:cNvSpPr>
          <p:nvPr>
            <p:ph type="sldNum" sz="quarter" idx="4"/>
          </p:nvPr>
        </p:nvSpPr>
        <p:spPr/>
        <p:txBody>
          <a:bodyPr/>
          <a:lstStyle>
            <a:lvl1pPr>
              <a:defRPr/>
            </a:lvl1pPr>
          </a:lstStyle>
          <a:p>
            <a:fld id="{EA006586-021F-49A0-B804-DECE4AB71B51}"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377B6-7143-C226-68AA-F389C32BD0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DBCF52-3F7C-EE32-CA47-9DA47418B1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6FA05C-4F39-8CED-FA70-5783EA58F697}"/>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0F66A4ED-2FA6-ED6F-C313-EAA5E5A1BEDF}"/>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0CF6E5D1-C24B-E2A3-F8D4-B3219517B71D}"/>
              </a:ext>
            </a:extLst>
          </p:cNvPr>
          <p:cNvSpPr>
            <a:spLocks noGrp="1"/>
          </p:cNvSpPr>
          <p:nvPr>
            <p:ph type="sldNum" sz="quarter" idx="12"/>
          </p:nvPr>
        </p:nvSpPr>
        <p:spPr/>
        <p:txBody>
          <a:bodyPr/>
          <a:lstStyle>
            <a:lvl1pPr>
              <a:defRPr/>
            </a:lvl1pPr>
          </a:lstStyle>
          <a:p>
            <a:fld id="{DC7E9DD4-52EB-4CEE-9769-56A2D16E08F3}" type="slidenum">
              <a:rPr lang="en-GB" altLang="en-US"/>
              <a:pPr/>
              <a:t>‹#›</a:t>
            </a:fld>
            <a:endParaRPr lang="en-GB" altLang="en-US"/>
          </a:p>
        </p:txBody>
      </p:sp>
    </p:spTree>
    <p:extLst>
      <p:ext uri="{BB962C8B-B14F-4D97-AF65-F5344CB8AC3E}">
        <p14:creationId xmlns:p14="http://schemas.microsoft.com/office/powerpoint/2010/main" val="2194952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B6825D-66EE-A7BE-FAC7-C63911383B2B}"/>
              </a:ext>
            </a:extLst>
          </p:cNvPr>
          <p:cNvSpPr>
            <a:spLocks noGrp="1"/>
          </p:cNvSpPr>
          <p:nvPr>
            <p:ph type="title" orient="vert"/>
          </p:nvPr>
        </p:nvSpPr>
        <p:spPr>
          <a:xfrm>
            <a:off x="6629400" y="277813"/>
            <a:ext cx="2057400" cy="5853112"/>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D1C3784-E6EB-8836-15A4-45B7DD5C3B84}"/>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61D1D6-F732-58E7-2482-26A09285CA17}"/>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E3AAE396-7D6B-0BEB-78BA-08AAEAC93341}"/>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74DAB5C1-672F-C3A7-7A8B-8814C02D4D71}"/>
              </a:ext>
            </a:extLst>
          </p:cNvPr>
          <p:cNvSpPr>
            <a:spLocks noGrp="1"/>
          </p:cNvSpPr>
          <p:nvPr>
            <p:ph type="sldNum" sz="quarter" idx="12"/>
          </p:nvPr>
        </p:nvSpPr>
        <p:spPr/>
        <p:txBody>
          <a:bodyPr/>
          <a:lstStyle>
            <a:lvl1pPr>
              <a:defRPr/>
            </a:lvl1pPr>
          </a:lstStyle>
          <a:p>
            <a:fld id="{AB3D5FCD-A106-44CE-BE25-F049A4329A9F}" type="slidenum">
              <a:rPr lang="en-GB" altLang="en-US"/>
              <a:pPr/>
              <a:t>‹#›</a:t>
            </a:fld>
            <a:endParaRPr lang="en-GB" altLang="en-US"/>
          </a:p>
        </p:txBody>
      </p:sp>
    </p:spTree>
    <p:extLst>
      <p:ext uri="{BB962C8B-B14F-4D97-AF65-F5344CB8AC3E}">
        <p14:creationId xmlns:p14="http://schemas.microsoft.com/office/powerpoint/2010/main" val="4078479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2A2E8-928D-5F28-9EFC-06A4B373570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3787A3D-CCFC-A94C-4F97-CCEFFEC555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8439D6-43AF-4489-DC10-A39BCB636EB5}"/>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00E5D1C1-A368-BBD1-7A9F-EE403526FEFE}"/>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71EBBD5D-119B-9A5B-8EA7-0726E5B144E3}"/>
              </a:ext>
            </a:extLst>
          </p:cNvPr>
          <p:cNvSpPr>
            <a:spLocks noGrp="1"/>
          </p:cNvSpPr>
          <p:nvPr>
            <p:ph type="sldNum" sz="quarter" idx="12"/>
          </p:nvPr>
        </p:nvSpPr>
        <p:spPr/>
        <p:txBody>
          <a:bodyPr/>
          <a:lstStyle>
            <a:lvl1pPr>
              <a:defRPr/>
            </a:lvl1pPr>
          </a:lstStyle>
          <a:p>
            <a:fld id="{F140137C-05E3-4D68-9FB4-57E1441CE3FE}" type="slidenum">
              <a:rPr lang="en-GB" altLang="en-US"/>
              <a:pPr/>
              <a:t>‹#›</a:t>
            </a:fld>
            <a:endParaRPr lang="en-GB" altLang="en-US"/>
          </a:p>
        </p:txBody>
      </p:sp>
    </p:spTree>
    <p:extLst>
      <p:ext uri="{BB962C8B-B14F-4D97-AF65-F5344CB8AC3E}">
        <p14:creationId xmlns:p14="http://schemas.microsoft.com/office/powerpoint/2010/main" val="2467098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F9EDF-B73A-73DE-6961-F675D665BE1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F3B8399-CD79-00A8-83F7-5F740C75DC8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DF8BABD7-AFA9-08F9-594C-ADE441F1E907}"/>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66570FDA-CF61-EE41-F29F-7F13FC4E5D98}"/>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5950BBC4-64EB-0965-DEFF-1DF1056197DC}"/>
              </a:ext>
            </a:extLst>
          </p:cNvPr>
          <p:cNvSpPr>
            <a:spLocks noGrp="1"/>
          </p:cNvSpPr>
          <p:nvPr>
            <p:ph type="sldNum" sz="quarter" idx="12"/>
          </p:nvPr>
        </p:nvSpPr>
        <p:spPr/>
        <p:txBody>
          <a:bodyPr/>
          <a:lstStyle>
            <a:lvl1pPr>
              <a:defRPr/>
            </a:lvl1pPr>
          </a:lstStyle>
          <a:p>
            <a:fld id="{D5E26C8C-E2AB-4ACD-A6D5-134D6EE65BCE}" type="slidenum">
              <a:rPr lang="en-GB" altLang="en-US"/>
              <a:pPr/>
              <a:t>‹#›</a:t>
            </a:fld>
            <a:endParaRPr lang="en-GB" altLang="en-US"/>
          </a:p>
        </p:txBody>
      </p:sp>
    </p:spTree>
    <p:extLst>
      <p:ext uri="{BB962C8B-B14F-4D97-AF65-F5344CB8AC3E}">
        <p14:creationId xmlns:p14="http://schemas.microsoft.com/office/powerpoint/2010/main" val="404659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DEF80-14AB-6062-03B0-A5FDBF4248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8C8E0E5-442A-EC38-FC4D-4D40AEB64EBE}"/>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4AA237F-8F38-319A-7895-B388395B7865}"/>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264E9FE-DCB3-7217-88CA-658EDC034803}"/>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2AD2065C-51A8-D786-9F0B-184378454162}"/>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1E953234-93B2-016A-0BAE-76C851868C3B}"/>
              </a:ext>
            </a:extLst>
          </p:cNvPr>
          <p:cNvSpPr>
            <a:spLocks noGrp="1"/>
          </p:cNvSpPr>
          <p:nvPr>
            <p:ph type="sldNum" sz="quarter" idx="12"/>
          </p:nvPr>
        </p:nvSpPr>
        <p:spPr/>
        <p:txBody>
          <a:bodyPr/>
          <a:lstStyle>
            <a:lvl1pPr>
              <a:defRPr/>
            </a:lvl1pPr>
          </a:lstStyle>
          <a:p>
            <a:fld id="{D25F0DE8-C1B9-4470-842C-FA9AB314EE3A}" type="slidenum">
              <a:rPr lang="en-GB" altLang="en-US"/>
              <a:pPr/>
              <a:t>‹#›</a:t>
            </a:fld>
            <a:endParaRPr lang="en-GB" altLang="en-US"/>
          </a:p>
        </p:txBody>
      </p:sp>
    </p:spTree>
    <p:extLst>
      <p:ext uri="{BB962C8B-B14F-4D97-AF65-F5344CB8AC3E}">
        <p14:creationId xmlns:p14="http://schemas.microsoft.com/office/powerpoint/2010/main" val="3830180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34F7B-4F00-8E20-E330-C7396B2879F4}"/>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95A5ED-71C6-2551-CDAC-2612F4E393C9}"/>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4361D2-C1B7-E1AF-B357-342AF3FB4AE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5D46C9F-5E56-063E-51C4-4940097E699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22E584-74BF-2E39-2475-9641917A8D47}"/>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625CFE6-6962-5CD8-7375-DB2CF963AE1A}"/>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AEF81E20-0BA8-0578-8CBF-7CDFDE1B9F2F}"/>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3DF17653-0AF8-DF50-92F0-67907A7E5B7A}"/>
              </a:ext>
            </a:extLst>
          </p:cNvPr>
          <p:cNvSpPr>
            <a:spLocks noGrp="1"/>
          </p:cNvSpPr>
          <p:nvPr>
            <p:ph type="sldNum" sz="quarter" idx="12"/>
          </p:nvPr>
        </p:nvSpPr>
        <p:spPr/>
        <p:txBody>
          <a:bodyPr/>
          <a:lstStyle>
            <a:lvl1pPr>
              <a:defRPr/>
            </a:lvl1pPr>
          </a:lstStyle>
          <a:p>
            <a:fld id="{F3E96EE0-0FA3-4B57-8965-1FB8EEE47931}" type="slidenum">
              <a:rPr lang="en-GB" altLang="en-US"/>
              <a:pPr/>
              <a:t>‹#›</a:t>
            </a:fld>
            <a:endParaRPr lang="en-GB" altLang="en-US"/>
          </a:p>
        </p:txBody>
      </p:sp>
    </p:spTree>
    <p:extLst>
      <p:ext uri="{BB962C8B-B14F-4D97-AF65-F5344CB8AC3E}">
        <p14:creationId xmlns:p14="http://schemas.microsoft.com/office/powerpoint/2010/main" val="1154826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EDFFD-35A1-783C-BE36-6841F6BBC0C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E60A57B-8A03-EF9B-50A6-E035E7AAE664}"/>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2D30D64E-5E52-41E4-D09A-502708E5E891}"/>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5013198C-9C5D-028E-B5C2-39908544C762}"/>
              </a:ext>
            </a:extLst>
          </p:cNvPr>
          <p:cNvSpPr>
            <a:spLocks noGrp="1"/>
          </p:cNvSpPr>
          <p:nvPr>
            <p:ph type="sldNum" sz="quarter" idx="12"/>
          </p:nvPr>
        </p:nvSpPr>
        <p:spPr/>
        <p:txBody>
          <a:bodyPr/>
          <a:lstStyle>
            <a:lvl1pPr>
              <a:defRPr/>
            </a:lvl1pPr>
          </a:lstStyle>
          <a:p>
            <a:fld id="{4D742336-32EA-4188-A00F-F5018AA24EC8}" type="slidenum">
              <a:rPr lang="en-GB" altLang="en-US"/>
              <a:pPr/>
              <a:t>‹#›</a:t>
            </a:fld>
            <a:endParaRPr lang="en-GB" altLang="en-US"/>
          </a:p>
        </p:txBody>
      </p:sp>
    </p:spTree>
    <p:extLst>
      <p:ext uri="{BB962C8B-B14F-4D97-AF65-F5344CB8AC3E}">
        <p14:creationId xmlns:p14="http://schemas.microsoft.com/office/powerpoint/2010/main" val="542636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F4E24A-C551-8509-62FB-3539F85DD5F7}"/>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52B092E2-77BB-38C2-7E5A-CEEC7A908386}"/>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4F2D5034-711B-A93D-1DC4-B8CFC1500E4D}"/>
              </a:ext>
            </a:extLst>
          </p:cNvPr>
          <p:cNvSpPr>
            <a:spLocks noGrp="1"/>
          </p:cNvSpPr>
          <p:nvPr>
            <p:ph type="sldNum" sz="quarter" idx="12"/>
          </p:nvPr>
        </p:nvSpPr>
        <p:spPr/>
        <p:txBody>
          <a:bodyPr/>
          <a:lstStyle>
            <a:lvl1pPr>
              <a:defRPr/>
            </a:lvl1pPr>
          </a:lstStyle>
          <a:p>
            <a:fld id="{19F6B2E8-9F6A-47AF-BB6F-BE0E9AAB8D04}" type="slidenum">
              <a:rPr lang="en-GB" altLang="en-US"/>
              <a:pPr/>
              <a:t>‹#›</a:t>
            </a:fld>
            <a:endParaRPr lang="en-GB" altLang="en-US"/>
          </a:p>
        </p:txBody>
      </p:sp>
    </p:spTree>
    <p:extLst>
      <p:ext uri="{BB962C8B-B14F-4D97-AF65-F5344CB8AC3E}">
        <p14:creationId xmlns:p14="http://schemas.microsoft.com/office/powerpoint/2010/main" val="3147293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39461-C060-AB2C-EEC7-3E386A63537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7A06181-827D-B62A-BDA4-D3F0691930B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C12531C-9768-FC19-413F-0047687625B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C784F4-D49C-E44F-9C3B-C89E66864446}"/>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B5170A32-98CF-D86A-CFA7-88F7C2B138C8}"/>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0EA09909-6BAF-3A99-044A-CA50A693D9E8}"/>
              </a:ext>
            </a:extLst>
          </p:cNvPr>
          <p:cNvSpPr>
            <a:spLocks noGrp="1"/>
          </p:cNvSpPr>
          <p:nvPr>
            <p:ph type="sldNum" sz="quarter" idx="12"/>
          </p:nvPr>
        </p:nvSpPr>
        <p:spPr/>
        <p:txBody>
          <a:bodyPr/>
          <a:lstStyle>
            <a:lvl1pPr>
              <a:defRPr/>
            </a:lvl1pPr>
          </a:lstStyle>
          <a:p>
            <a:fld id="{F9DAE02D-7288-4DE0-A8DA-5A40EE918433}" type="slidenum">
              <a:rPr lang="en-GB" altLang="en-US"/>
              <a:pPr/>
              <a:t>‹#›</a:t>
            </a:fld>
            <a:endParaRPr lang="en-GB" altLang="en-US"/>
          </a:p>
        </p:txBody>
      </p:sp>
    </p:spTree>
    <p:extLst>
      <p:ext uri="{BB962C8B-B14F-4D97-AF65-F5344CB8AC3E}">
        <p14:creationId xmlns:p14="http://schemas.microsoft.com/office/powerpoint/2010/main" val="2746236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516E5-F4B0-84A9-D98A-95F80A67028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AF7E6B1-618A-731B-3FB9-3F3BCD39F5E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A3AA1A2-D6B3-8145-F946-3902BB99B1E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E4A5E8-3317-8415-6504-E7C520DB2C51}"/>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A945FE99-F4D8-BC9B-8AFD-51BBF5724CB1}"/>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C6A2C120-DC55-60AB-CAAB-AD1D8D42F511}"/>
              </a:ext>
            </a:extLst>
          </p:cNvPr>
          <p:cNvSpPr>
            <a:spLocks noGrp="1"/>
          </p:cNvSpPr>
          <p:nvPr>
            <p:ph type="sldNum" sz="quarter" idx="12"/>
          </p:nvPr>
        </p:nvSpPr>
        <p:spPr/>
        <p:txBody>
          <a:bodyPr/>
          <a:lstStyle>
            <a:lvl1pPr>
              <a:defRPr/>
            </a:lvl1pPr>
          </a:lstStyle>
          <a:p>
            <a:fld id="{927B7D94-9B71-4E84-B7F5-E1E2EDF28600}" type="slidenum">
              <a:rPr lang="en-GB" altLang="en-US"/>
              <a:pPr/>
              <a:t>‹#›</a:t>
            </a:fld>
            <a:endParaRPr lang="en-GB" altLang="en-US"/>
          </a:p>
        </p:txBody>
      </p:sp>
    </p:spTree>
    <p:extLst>
      <p:ext uri="{BB962C8B-B14F-4D97-AF65-F5344CB8AC3E}">
        <p14:creationId xmlns:p14="http://schemas.microsoft.com/office/powerpoint/2010/main" val="2324522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4098" name="Group 2">
            <a:extLst>
              <a:ext uri="{FF2B5EF4-FFF2-40B4-BE49-F238E27FC236}">
                <a16:creationId xmlns:a16="http://schemas.microsoft.com/office/drawing/2014/main" id="{1FE74E2C-3247-20F2-7458-E6A24062BDA5}"/>
              </a:ext>
            </a:extLst>
          </p:cNvPr>
          <p:cNvGrpSpPr>
            <a:grpSpLocks/>
          </p:cNvGrpSpPr>
          <p:nvPr/>
        </p:nvGrpSpPr>
        <p:grpSpPr bwMode="auto">
          <a:xfrm>
            <a:off x="0" y="0"/>
            <a:ext cx="9144000" cy="6934200"/>
            <a:chOff x="0" y="0"/>
            <a:chExt cx="5760" cy="4368"/>
          </a:xfrm>
        </p:grpSpPr>
        <p:sp>
          <p:nvSpPr>
            <p:cNvPr id="4099" name="Freeform 3">
              <a:extLst>
                <a:ext uri="{FF2B5EF4-FFF2-40B4-BE49-F238E27FC236}">
                  <a16:creationId xmlns:a16="http://schemas.microsoft.com/office/drawing/2014/main" id="{79EE4793-3E81-36E8-3DF1-C6A964B4E002}"/>
                </a:ext>
              </a:extLst>
            </p:cNvPr>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0" name="Freeform 4">
              <a:extLst>
                <a:ext uri="{FF2B5EF4-FFF2-40B4-BE49-F238E27FC236}">
                  <a16:creationId xmlns:a16="http://schemas.microsoft.com/office/drawing/2014/main" id="{50B75CE1-815C-FB51-30A0-03072E5B91C2}"/>
                </a:ext>
              </a:extLst>
            </p:cNvPr>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1" name="Freeform 5">
              <a:extLst>
                <a:ext uri="{FF2B5EF4-FFF2-40B4-BE49-F238E27FC236}">
                  <a16:creationId xmlns:a16="http://schemas.microsoft.com/office/drawing/2014/main" id="{30C01609-DE55-24EE-70EE-CC200764505E}"/>
                </a:ext>
              </a:extLst>
            </p:cNvPr>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2" name="Freeform 6">
              <a:extLst>
                <a:ext uri="{FF2B5EF4-FFF2-40B4-BE49-F238E27FC236}">
                  <a16:creationId xmlns:a16="http://schemas.microsoft.com/office/drawing/2014/main" id="{FA4178A3-36C8-BFC8-6ED9-02E7E06AEDBC}"/>
                </a:ext>
              </a:extLst>
            </p:cNvPr>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3" name="Freeform 7">
              <a:extLst>
                <a:ext uri="{FF2B5EF4-FFF2-40B4-BE49-F238E27FC236}">
                  <a16:creationId xmlns:a16="http://schemas.microsoft.com/office/drawing/2014/main" id="{24C0796C-EDAF-EC35-6E6D-E40DB7B5C68E}"/>
                </a:ext>
              </a:extLst>
            </p:cNvPr>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4" name="Freeform 8">
              <a:extLst>
                <a:ext uri="{FF2B5EF4-FFF2-40B4-BE49-F238E27FC236}">
                  <a16:creationId xmlns:a16="http://schemas.microsoft.com/office/drawing/2014/main" id="{91583233-B40F-0B11-DF2A-F88F80E43961}"/>
                </a:ext>
              </a:extLst>
            </p:cNvPr>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5" name="Freeform 9">
              <a:extLst>
                <a:ext uri="{FF2B5EF4-FFF2-40B4-BE49-F238E27FC236}">
                  <a16:creationId xmlns:a16="http://schemas.microsoft.com/office/drawing/2014/main" id="{31B41805-1448-01B4-0822-513E91FBE414}"/>
                </a:ext>
              </a:extLst>
            </p:cNvPr>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6" name="Freeform 10">
              <a:extLst>
                <a:ext uri="{FF2B5EF4-FFF2-40B4-BE49-F238E27FC236}">
                  <a16:creationId xmlns:a16="http://schemas.microsoft.com/office/drawing/2014/main" id="{B9230237-28A6-2766-C204-E67706757E20}"/>
                </a:ext>
              </a:extLst>
            </p:cNvPr>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7" name="Freeform 11">
              <a:extLst>
                <a:ext uri="{FF2B5EF4-FFF2-40B4-BE49-F238E27FC236}">
                  <a16:creationId xmlns:a16="http://schemas.microsoft.com/office/drawing/2014/main" id="{80F18D50-E317-E817-2BAE-2EDCE65AC26E}"/>
                </a:ext>
              </a:extLst>
            </p:cNvPr>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8" name="Rectangle 12">
              <a:extLst>
                <a:ext uri="{FF2B5EF4-FFF2-40B4-BE49-F238E27FC236}">
                  <a16:creationId xmlns:a16="http://schemas.microsoft.com/office/drawing/2014/main" id="{26821184-E888-BCCB-F84D-C45FFFAB5BA2}"/>
                </a:ext>
              </a:extLst>
            </p:cNvPr>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09" name="Rectangle 13">
              <a:extLst>
                <a:ext uri="{FF2B5EF4-FFF2-40B4-BE49-F238E27FC236}">
                  <a16:creationId xmlns:a16="http://schemas.microsoft.com/office/drawing/2014/main" id="{A5227FA1-15B6-C0DA-37BF-07FABE154E09}"/>
                </a:ext>
              </a:extLst>
            </p:cNvPr>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10" name="Freeform 14">
              <a:extLst>
                <a:ext uri="{FF2B5EF4-FFF2-40B4-BE49-F238E27FC236}">
                  <a16:creationId xmlns:a16="http://schemas.microsoft.com/office/drawing/2014/main" id="{5B41886B-33F7-9392-9072-21B8EC20C7EF}"/>
                </a:ext>
              </a:extLst>
            </p:cNvPr>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1" name="Freeform 15">
              <a:extLst>
                <a:ext uri="{FF2B5EF4-FFF2-40B4-BE49-F238E27FC236}">
                  <a16:creationId xmlns:a16="http://schemas.microsoft.com/office/drawing/2014/main" id="{D1448185-6996-B44F-AD39-FE9C961BB215}"/>
                </a:ext>
              </a:extLst>
            </p:cNvPr>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2" name="Freeform 16">
              <a:extLst>
                <a:ext uri="{FF2B5EF4-FFF2-40B4-BE49-F238E27FC236}">
                  <a16:creationId xmlns:a16="http://schemas.microsoft.com/office/drawing/2014/main" id="{85F0F6E6-F9A7-A1DE-9CCE-B8930DE323D8}"/>
                </a:ext>
              </a:extLst>
            </p:cNvPr>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3" name="Freeform 17">
              <a:extLst>
                <a:ext uri="{FF2B5EF4-FFF2-40B4-BE49-F238E27FC236}">
                  <a16:creationId xmlns:a16="http://schemas.microsoft.com/office/drawing/2014/main" id="{B844CA79-0B5C-7C23-84AB-3B2C5302BBC0}"/>
                </a:ext>
              </a:extLst>
            </p:cNvPr>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4" name="Freeform 18">
              <a:extLst>
                <a:ext uri="{FF2B5EF4-FFF2-40B4-BE49-F238E27FC236}">
                  <a16:creationId xmlns:a16="http://schemas.microsoft.com/office/drawing/2014/main" id="{F6C0E125-E982-D7B0-1BD2-655A416579CA}"/>
                </a:ext>
              </a:extLst>
            </p:cNvPr>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5" name="Freeform 19">
              <a:extLst>
                <a:ext uri="{FF2B5EF4-FFF2-40B4-BE49-F238E27FC236}">
                  <a16:creationId xmlns:a16="http://schemas.microsoft.com/office/drawing/2014/main" id="{E8E5CDDE-64D7-9F3C-FC2F-2104A7464E1C}"/>
                </a:ext>
              </a:extLst>
            </p:cNvPr>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6" name="Freeform 20">
              <a:extLst>
                <a:ext uri="{FF2B5EF4-FFF2-40B4-BE49-F238E27FC236}">
                  <a16:creationId xmlns:a16="http://schemas.microsoft.com/office/drawing/2014/main" id="{63E5168A-F2A6-C92F-7F1C-22846322B7BD}"/>
                </a:ext>
              </a:extLst>
            </p:cNvPr>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4117" name="Rectangle 21">
            <a:extLst>
              <a:ext uri="{FF2B5EF4-FFF2-40B4-BE49-F238E27FC236}">
                <a16:creationId xmlns:a16="http://schemas.microsoft.com/office/drawing/2014/main" id="{23BC121B-4373-B87F-FDC2-C7EE176068E4}"/>
              </a:ext>
            </a:extLst>
          </p:cNvPr>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4118" name="Rectangle 22">
            <a:extLst>
              <a:ext uri="{FF2B5EF4-FFF2-40B4-BE49-F238E27FC236}">
                <a16:creationId xmlns:a16="http://schemas.microsoft.com/office/drawing/2014/main" id="{B3A95564-A9E5-E927-43D8-9CA526AFF973}"/>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19" name="Rectangle 23">
            <a:extLst>
              <a:ext uri="{FF2B5EF4-FFF2-40B4-BE49-F238E27FC236}">
                <a16:creationId xmlns:a16="http://schemas.microsoft.com/office/drawing/2014/main" id="{0A18CEDD-F5A4-5A26-253A-2B441A8BCE2F}"/>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endParaRPr lang="en-GB" altLang="en-US"/>
          </a:p>
        </p:txBody>
      </p:sp>
      <p:sp>
        <p:nvSpPr>
          <p:cNvPr id="4120" name="Rectangle 24">
            <a:extLst>
              <a:ext uri="{FF2B5EF4-FFF2-40B4-BE49-F238E27FC236}">
                <a16:creationId xmlns:a16="http://schemas.microsoft.com/office/drawing/2014/main" id="{02C42AD4-94D1-28D5-FE15-7411BE166DF9}"/>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endParaRPr lang="en-GB" altLang="en-US"/>
          </a:p>
        </p:txBody>
      </p:sp>
      <p:sp>
        <p:nvSpPr>
          <p:cNvPr id="4121" name="Rectangle 25">
            <a:extLst>
              <a:ext uri="{FF2B5EF4-FFF2-40B4-BE49-F238E27FC236}">
                <a16:creationId xmlns:a16="http://schemas.microsoft.com/office/drawing/2014/main" id="{F4AE1387-4632-E4B3-4A78-2B864416EFC1}"/>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fld id="{026EB17B-4D25-4AD2-8673-645CCBB5D39B}" type="slidenum">
              <a:rPr lang="en-GB" altLang="en-US"/>
              <a:pPr/>
              <a:t>‹#›</a:t>
            </a:fld>
            <a:endParaRPr lang="en-GB"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p:titleStyle>
    <p:bodyStyle>
      <a:lvl1pPr marL="342900" indent="-342900" algn="l" rtl="0" fontAlgn="base">
        <a:spcBef>
          <a:spcPct val="20000"/>
        </a:spcBef>
        <a:spcAft>
          <a:spcPct val="0"/>
        </a:spcAft>
        <a:buClr>
          <a:schemeClr val="hlink"/>
        </a:buClr>
        <a:buSzPct val="6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6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folHlink"/>
        </a:buClr>
        <a:buSzPct val="6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1"/>
        </a:buClr>
        <a:buSzPct val="6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6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bookrags.com/notes/omam/QUO.htm#18"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bookrags.com/notes/omam/QUO.htm#19"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a:extLst>
              <a:ext uri="{FF2B5EF4-FFF2-40B4-BE49-F238E27FC236}">
                <a16:creationId xmlns:a16="http://schemas.microsoft.com/office/drawing/2014/main" id="{31746CFB-B8ED-DB76-7753-F8EF815B896B}"/>
              </a:ext>
            </a:extLst>
          </p:cNvPr>
          <p:cNvSpPr>
            <a:spLocks noGrp="1" noChangeArrowheads="1"/>
          </p:cNvSpPr>
          <p:nvPr>
            <p:ph type="title"/>
          </p:nvPr>
        </p:nvSpPr>
        <p:spPr/>
        <p:txBody>
          <a:bodyPr/>
          <a:lstStyle/>
          <a:p>
            <a:r>
              <a:rPr lang="en-GB" altLang="en-US" sz="4000"/>
              <a:t>Themes in ‘Of Mice and Men’</a:t>
            </a:r>
            <a:br>
              <a:rPr lang="en-GB" altLang="en-US" sz="4000"/>
            </a:br>
            <a:r>
              <a:rPr lang="en-GB" altLang="en-US" sz="4000"/>
              <a:t> -The American Dream -</a:t>
            </a:r>
          </a:p>
        </p:txBody>
      </p:sp>
      <p:sp>
        <p:nvSpPr>
          <p:cNvPr id="2053" name="Rectangle 5">
            <a:extLst>
              <a:ext uri="{FF2B5EF4-FFF2-40B4-BE49-F238E27FC236}">
                <a16:creationId xmlns:a16="http://schemas.microsoft.com/office/drawing/2014/main" id="{A02BE783-367E-DC22-679B-2EEE513527CC}"/>
              </a:ext>
            </a:extLst>
          </p:cNvPr>
          <p:cNvSpPr>
            <a:spLocks noGrp="1" noChangeArrowheads="1"/>
          </p:cNvSpPr>
          <p:nvPr>
            <p:ph type="body" idx="1"/>
          </p:nvPr>
        </p:nvSpPr>
        <p:spPr/>
        <p:txBody>
          <a:bodyPr/>
          <a:lstStyle/>
          <a:p>
            <a:pPr>
              <a:buFont typeface="Wingdings" panose="05000000000000000000" pitchFamily="2" charset="2"/>
              <a:buNone/>
            </a:pPr>
            <a:r>
              <a:rPr lang="en-GB" altLang="en-US" sz="3600" b="1"/>
              <a:t>	</a:t>
            </a:r>
          </a:p>
          <a:p>
            <a:pPr algn="ctr">
              <a:buFont typeface="Wingdings" panose="05000000000000000000" pitchFamily="2" charset="2"/>
              <a:buNone/>
            </a:pPr>
            <a:r>
              <a:rPr lang="en-GB" altLang="en-US" sz="3600" b="1"/>
              <a:t>	The American Dream</a:t>
            </a:r>
            <a:r>
              <a:rPr lang="en-GB" altLang="en-US" sz="3600"/>
              <a:t>: Everyone has a dream to strive for. The poor ranch hands wish to be their own bosses, and actually have stability in their lives.</a:t>
            </a:r>
          </a:p>
          <a:p>
            <a:pPr algn="ctr">
              <a:buFont typeface="Wingdings" panose="05000000000000000000" pitchFamily="2" charset="2"/>
              <a:buNone/>
            </a:pPr>
            <a:endParaRPr lang="en-GB" altLang="en-US" sz="3600"/>
          </a:p>
          <a:p>
            <a:pPr algn="ctr">
              <a:buFont typeface="Wingdings" panose="05000000000000000000" pitchFamily="2" charset="2"/>
              <a:buNone/>
            </a:pPr>
            <a:endParaRPr lang="en-GB"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2053">
                                            <p:txEl>
                                              <p:pRg st="1" end="1"/>
                                            </p:txEl>
                                          </p:spTgt>
                                        </p:tgtEl>
                                        <p:attrNameLst>
                                          <p:attrName>style.visibility</p:attrName>
                                        </p:attrNameLst>
                                      </p:cBhvr>
                                      <p:to>
                                        <p:strVal val="visible"/>
                                      </p:to>
                                    </p:set>
                                    <p:animEffect transition="in" filter="slide(fromBottom)">
                                      <p:cBhvr>
                                        <p:cTn id="7" dur="5000"/>
                                        <p:tgtEl>
                                          <p:spTgt spid="205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9B040519-8B9D-F1EF-DABA-1256836D1E94}"/>
              </a:ext>
            </a:extLst>
          </p:cNvPr>
          <p:cNvSpPr>
            <a:spLocks noGrp="1" noChangeArrowheads="1"/>
          </p:cNvSpPr>
          <p:nvPr>
            <p:ph type="title"/>
          </p:nvPr>
        </p:nvSpPr>
        <p:spPr/>
        <p:txBody>
          <a:bodyPr/>
          <a:lstStyle/>
          <a:p>
            <a:r>
              <a:rPr lang="en-GB" altLang="en-US"/>
              <a:t>Dreams 5</a:t>
            </a:r>
          </a:p>
        </p:txBody>
      </p:sp>
      <p:sp>
        <p:nvSpPr>
          <p:cNvPr id="17411" name="Rectangle 3">
            <a:extLst>
              <a:ext uri="{FF2B5EF4-FFF2-40B4-BE49-F238E27FC236}">
                <a16:creationId xmlns:a16="http://schemas.microsoft.com/office/drawing/2014/main" id="{1FAA563F-B509-425F-7756-BC9E4711C145}"/>
              </a:ext>
            </a:extLst>
          </p:cNvPr>
          <p:cNvSpPr>
            <a:spLocks noGrp="1" noChangeArrowheads="1"/>
          </p:cNvSpPr>
          <p:nvPr>
            <p:ph type="body" idx="1"/>
          </p:nvPr>
        </p:nvSpPr>
        <p:spPr>
          <a:xfrm>
            <a:off x="457200" y="1295400"/>
            <a:ext cx="8229600" cy="4835525"/>
          </a:xfrm>
        </p:spPr>
        <p:txBody>
          <a:bodyPr/>
          <a:lstStyle/>
          <a:p>
            <a:pPr>
              <a:lnSpc>
                <a:spcPct val="90000"/>
              </a:lnSpc>
              <a:buFont typeface="Wingdings" panose="05000000000000000000" pitchFamily="2" charset="2"/>
              <a:buNone/>
            </a:pPr>
            <a:r>
              <a:rPr lang="en-GB" altLang="en-US" sz="2800"/>
              <a:t>	Curley's wife has a dream that although different in detail from the other's dreams, is still very similar in its general desires. </a:t>
            </a:r>
          </a:p>
          <a:p>
            <a:pPr>
              <a:lnSpc>
                <a:spcPct val="90000"/>
              </a:lnSpc>
              <a:buFont typeface="Wingdings" panose="05000000000000000000" pitchFamily="2" charset="2"/>
              <a:buNone/>
            </a:pPr>
            <a:endParaRPr lang="en-GB" altLang="en-US" sz="2800"/>
          </a:p>
          <a:p>
            <a:pPr>
              <a:lnSpc>
                <a:spcPct val="90000"/>
              </a:lnSpc>
              <a:buFont typeface="Wingdings" panose="05000000000000000000" pitchFamily="2" charset="2"/>
              <a:buNone/>
            </a:pPr>
            <a:r>
              <a:rPr lang="en-GB" altLang="en-US" sz="2800"/>
              <a:t>	She wants companionship so much that she will try to talk to people who don't want to talk to her, like all the men on the ranch. </a:t>
            </a:r>
          </a:p>
          <a:p>
            <a:pPr>
              <a:lnSpc>
                <a:spcPct val="90000"/>
              </a:lnSpc>
              <a:buFont typeface="Wingdings" panose="05000000000000000000" pitchFamily="2" charset="2"/>
              <a:buNone/>
            </a:pPr>
            <a:endParaRPr lang="en-GB" altLang="en-US" sz="2800"/>
          </a:p>
          <a:p>
            <a:pPr>
              <a:lnSpc>
                <a:spcPct val="90000"/>
              </a:lnSpc>
              <a:buFont typeface="Wingdings" panose="05000000000000000000" pitchFamily="2" charset="2"/>
              <a:buNone/>
            </a:pPr>
            <a:r>
              <a:rPr lang="en-GB" altLang="en-US" sz="2800"/>
              <a:t>	Unsatisfied by her surly husband, she constantly lurks around the barn, trying to engage the workers in conversation.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a:extLst>
              <a:ext uri="{FF2B5EF4-FFF2-40B4-BE49-F238E27FC236}">
                <a16:creationId xmlns:a16="http://schemas.microsoft.com/office/drawing/2014/main" id="{7180BA4A-EB98-88CD-FC8A-EF52B981ED40}"/>
              </a:ext>
            </a:extLst>
          </p:cNvPr>
          <p:cNvSpPr>
            <a:spLocks noGrp="1" noChangeArrowheads="1"/>
          </p:cNvSpPr>
          <p:nvPr>
            <p:ph type="body" idx="1"/>
          </p:nvPr>
        </p:nvSpPr>
        <p:spPr>
          <a:xfrm>
            <a:off x="457200" y="609600"/>
            <a:ext cx="8229600" cy="5521325"/>
          </a:xfrm>
        </p:spPr>
        <p:txBody>
          <a:bodyPr/>
          <a:lstStyle/>
          <a:p>
            <a:pPr>
              <a:lnSpc>
                <a:spcPct val="90000"/>
              </a:lnSpc>
              <a:buFont typeface="Wingdings" panose="05000000000000000000" pitchFamily="2" charset="2"/>
              <a:buNone/>
            </a:pPr>
            <a:r>
              <a:rPr lang="en-GB" altLang="en-US"/>
              <a:t>	The second part of her dream parallels the men's desire for their own land. She wanted to be an actress in Hollywood. She imagines how great it would be to stay in nice hotels, own lots of beautiful clothes, and have people want to take her photograph. </a:t>
            </a:r>
          </a:p>
          <a:p>
            <a:pPr>
              <a:lnSpc>
                <a:spcPct val="90000"/>
              </a:lnSpc>
              <a:buFont typeface="Wingdings" panose="05000000000000000000" pitchFamily="2" charset="2"/>
              <a:buNone/>
            </a:pPr>
            <a:endParaRPr lang="en-GB" altLang="en-US"/>
          </a:p>
          <a:p>
            <a:pPr>
              <a:lnSpc>
                <a:spcPct val="90000"/>
              </a:lnSpc>
              <a:buFont typeface="Wingdings" panose="05000000000000000000" pitchFamily="2" charset="2"/>
              <a:buNone/>
            </a:pPr>
            <a:r>
              <a:rPr lang="en-GB" altLang="en-US"/>
              <a:t>	Both attention and financial security would have been hers. Like the men she desires friendship, and also material comforts, though the specifics of her dream differ from theirs.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0" fill="hold"/>
                                        <p:tgtEl>
                                          <p:spTgt spid="18435">
                                            <p:txEl>
                                              <p:pRg st="0" end="0"/>
                                            </p:txEl>
                                          </p:spTgt>
                                        </p:tgtEl>
                                        <p:attrNameLst>
                                          <p:attrName>ppt_x</p:attrName>
                                        </p:attrNameLst>
                                      </p:cBhvr>
                                      <p:tavLst>
                                        <p:tav tm="0">
                                          <p:val>
                                            <p:strVal val="0-#ppt_w/2"/>
                                          </p:val>
                                        </p:tav>
                                        <p:tav tm="100000">
                                          <p:val>
                                            <p:strVal val="#ppt_x"/>
                                          </p:val>
                                        </p:tav>
                                      </p:tavLst>
                                    </p:anim>
                                    <p:anim calcmode="lin" valueType="num">
                                      <p:cBhvr additive="base">
                                        <p:cTn id="8" dur="5000" fill="hold"/>
                                        <p:tgtEl>
                                          <p:spTgt spid="18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anim calcmode="lin" valueType="num">
                                      <p:cBhvr additive="base">
                                        <p:cTn id="13" dur="5000" fill="hold"/>
                                        <p:tgtEl>
                                          <p:spTgt spid="18435">
                                            <p:txEl>
                                              <p:pRg st="2" end="2"/>
                                            </p:txEl>
                                          </p:spTgt>
                                        </p:tgtEl>
                                        <p:attrNameLst>
                                          <p:attrName>ppt_x</p:attrName>
                                        </p:attrNameLst>
                                      </p:cBhvr>
                                      <p:tavLst>
                                        <p:tav tm="0">
                                          <p:val>
                                            <p:strVal val="0-#ppt_w/2"/>
                                          </p:val>
                                        </p:tav>
                                        <p:tav tm="100000">
                                          <p:val>
                                            <p:strVal val="#ppt_x"/>
                                          </p:val>
                                        </p:tav>
                                      </p:tavLst>
                                    </p:anim>
                                    <p:anim calcmode="lin" valueType="num">
                                      <p:cBhvr additive="base">
                                        <p:cTn id="14" dur="5000" fill="hold"/>
                                        <p:tgtEl>
                                          <p:spTgt spid="184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313DCD19-F0B0-6FDC-F001-D9B8E17012E7}"/>
              </a:ext>
            </a:extLst>
          </p:cNvPr>
          <p:cNvSpPr>
            <a:spLocks noGrp="1" noChangeArrowheads="1"/>
          </p:cNvSpPr>
          <p:nvPr>
            <p:ph type="title"/>
          </p:nvPr>
        </p:nvSpPr>
        <p:spPr/>
        <p:txBody>
          <a:bodyPr/>
          <a:lstStyle/>
          <a:p>
            <a:r>
              <a:rPr lang="en-GB" altLang="en-US"/>
              <a:t>Dreams 6</a:t>
            </a:r>
          </a:p>
        </p:txBody>
      </p:sp>
      <p:sp>
        <p:nvSpPr>
          <p:cNvPr id="19459" name="Rectangle 3">
            <a:extLst>
              <a:ext uri="{FF2B5EF4-FFF2-40B4-BE49-F238E27FC236}">
                <a16:creationId xmlns:a16="http://schemas.microsoft.com/office/drawing/2014/main" id="{EBEC74BC-F733-F931-67B1-3EDF47FF4EC9}"/>
              </a:ext>
            </a:extLst>
          </p:cNvPr>
          <p:cNvSpPr>
            <a:spLocks noGrp="1" noChangeArrowheads="1"/>
          </p:cNvSpPr>
          <p:nvPr>
            <p:ph type="body" idx="1"/>
          </p:nvPr>
        </p:nvSpPr>
        <p:spPr/>
        <p:txBody>
          <a:bodyPr/>
          <a:lstStyle/>
          <a:p>
            <a:pPr>
              <a:lnSpc>
                <a:spcPct val="90000"/>
              </a:lnSpc>
              <a:buFont typeface="Wingdings" panose="05000000000000000000" pitchFamily="2" charset="2"/>
              <a:buNone/>
            </a:pPr>
            <a:r>
              <a:rPr lang="en-GB" altLang="en-US"/>
              <a:t>	When George tells Lennie to look across the river and imagine their farm, he lets Lennie die with the hope that they will attain their dream, and attain it soon. </a:t>
            </a:r>
          </a:p>
          <a:p>
            <a:pPr>
              <a:lnSpc>
                <a:spcPct val="90000"/>
              </a:lnSpc>
              <a:buFont typeface="Wingdings" panose="05000000000000000000" pitchFamily="2" charset="2"/>
              <a:buNone/>
            </a:pPr>
            <a:endParaRPr lang="en-GB" altLang="en-US"/>
          </a:p>
          <a:p>
            <a:pPr>
              <a:lnSpc>
                <a:spcPct val="90000"/>
              </a:lnSpc>
              <a:buFont typeface="Wingdings" panose="05000000000000000000" pitchFamily="2" charset="2"/>
              <a:buNone/>
            </a:pPr>
            <a:r>
              <a:rPr lang="en-GB" altLang="en-US"/>
              <a:t>	George, who must kill Lennie, is not allowed such comfort. He must go on living knowing the failure of their dream, as well as deal with the guilt of having killed his best friend.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slide(fromBottom)">
                                      <p:cBhvr>
                                        <p:cTn id="7" dur="5000"/>
                                        <p:tgtEl>
                                          <p:spTgt spid="19459">
                                            <p:txEl>
                                              <p:pRg st="0" end="0"/>
                                            </p:txEl>
                                          </p:spTgt>
                                        </p:tgtEl>
                                      </p:cBhvr>
                                    </p:animEffect>
                                  </p:childTnLst>
                                </p:cTn>
                              </p:par>
                            </p:childTnLst>
                          </p:cTn>
                        </p:par>
                        <p:par>
                          <p:cTn id="8" fill="hold" nodeType="afterGroup">
                            <p:stCondLst>
                              <p:cond delay="5000"/>
                            </p:stCondLst>
                            <p:childTnLst>
                              <p:par>
                                <p:cTn id="9" presetID="12" presetClass="entr" presetSubtype="4" fill="hold" nodeType="after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animEffect transition="in" filter="slide(fromBottom)">
                                      <p:cBhvr>
                                        <p:cTn id="11" dur="5000"/>
                                        <p:tgtEl>
                                          <p:spTgt spid="194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C7096AF-FCA2-AD0A-2C35-B11401E3A98B}"/>
              </a:ext>
            </a:extLst>
          </p:cNvPr>
          <p:cNvSpPr>
            <a:spLocks noGrp="1" noChangeArrowheads="1"/>
          </p:cNvSpPr>
          <p:nvPr>
            <p:ph type="title"/>
          </p:nvPr>
        </p:nvSpPr>
        <p:spPr/>
        <p:txBody>
          <a:bodyPr/>
          <a:lstStyle/>
          <a:p>
            <a:r>
              <a:rPr lang="en-GB" altLang="en-US" sz="4000"/>
              <a:t>The Futility of the American Dream </a:t>
            </a:r>
            <a:r>
              <a:rPr lang="en-GB" altLang="en-US" sz="3200">
                <a:solidFill>
                  <a:schemeClr val="bg1"/>
                </a:solidFill>
                <a:effectDag name="">
                  <a:cont type="tree" name="">
                    <a:effect ref="fillLine"/>
                    <a:outerShdw dist="38100" dir="13500000" algn="br">
                      <a:srgbClr val="E57F4C"/>
                    </a:outerShdw>
                  </a:cont>
                  <a:cont type="tree" name="">
                    <a:effect ref="fillLine"/>
                    <a:outerShdw dist="38100" dir="2700000" algn="tl">
                      <a:srgbClr val="5B1E00"/>
                    </a:outerShdw>
                  </a:cont>
                  <a:effect ref="fillLine"/>
                </a:effectDag>
              </a:rPr>
              <a:t>(*In the context of the novel!!)</a:t>
            </a:r>
          </a:p>
        </p:txBody>
      </p:sp>
      <p:sp>
        <p:nvSpPr>
          <p:cNvPr id="21507" name="Rectangle 3">
            <a:extLst>
              <a:ext uri="{FF2B5EF4-FFF2-40B4-BE49-F238E27FC236}">
                <a16:creationId xmlns:a16="http://schemas.microsoft.com/office/drawing/2014/main" id="{43663A89-0EE9-6183-74CB-47F66B031E4C}"/>
              </a:ext>
            </a:extLst>
          </p:cNvPr>
          <p:cNvSpPr>
            <a:spLocks noGrp="1" noChangeArrowheads="1"/>
          </p:cNvSpPr>
          <p:nvPr>
            <p:ph type="body" idx="1"/>
          </p:nvPr>
        </p:nvSpPr>
        <p:spPr>
          <a:xfrm>
            <a:off x="457200" y="1600200"/>
            <a:ext cx="8229600" cy="4648200"/>
          </a:xfrm>
        </p:spPr>
        <p:txBody>
          <a:bodyPr/>
          <a:lstStyle/>
          <a:p>
            <a:pPr>
              <a:buFont typeface="Wingdings" panose="05000000000000000000" pitchFamily="2" charset="2"/>
              <a:buNone/>
            </a:pPr>
            <a:r>
              <a:rPr lang="en-GB" altLang="en-US" sz="2800"/>
              <a:t>	George and Lennie’s dream of owning a farm, which would enable them to sustain themselves, and, most important, offer them protection from an inhospitable world, represents a prototypically American ideal. </a:t>
            </a:r>
          </a:p>
          <a:p>
            <a:pPr>
              <a:buFont typeface="Wingdings" panose="05000000000000000000" pitchFamily="2" charset="2"/>
              <a:buNone/>
            </a:pPr>
            <a:endParaRPr lang="en-GB" altLang="en-US" sz="2800"/>
          </a:p>
          <a:p>
            <a:pPr>
              <a:buFont typeface="Wingdings" panose="05000000000000000000" pitchFamily="2" charset="2"/>
              <a:buNone/>
            </a:pPr>
            <a:r>
              <a:rPr lang="en-GB" altLang="en-US" sz="2800"/>
              <a:t>	Their journey, which awakens George to the impossibility of this dream, sadly proves that the bitter Crooks is right: such paradises of freedom, contentment, and safety are not to be found in </a:t>
            </a:r>
            <a:r>
              <a:rPr lang="en-GB" altLang="en-US" sz="2800" i="1"/>
              <a:t>this*</a:t>
            </a:r>
            <a:r>
              <a:rPr lang="en-GB" altLang="en-US" sz="2800"/>
              <a:t> world.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5E8E4BD3-B6D6-0244-348A-369741A77401}"/>
              </a:ext>
            </a:extLst>
          </p:cNvPr>
          <p:cNvSpPr>
            <a:spLocks noGrp="1" noChangeArrowheads="1"/>
          </p:cNvSpPr>
          <p:nvPr>
            <p:ph type="title"/>
          </p:nvPr>
        </p:nvSpPr>
        <p:spPr/>
        <p:txBody>
          <a:bodyPr/>
          <a:lstStyle/>
          <a:p>
            <a:r>
              <a:rPr lang="en-GB" altLang="en-US" sz="3200"/>
              <a:t>Is the American dream possible in the historical context of the novel?</a:t>
            </a:r>
          </a:p>
        </p:txBody>
      </p:sp>
      <p:sp>
        <p:nvSpPr>
          <p:cNvPr id="25603" name="Rectangle 3">
            <a:extLst>
              <a:ext uri="{FF2B5EF4-FFF2-40B4-BE49-F238E27FC236}">
                <a16:creationId xmlns:a16="http://schemas.microsoft.com/office/drawing/2014/main" id="{82D71A1C-6296-D820-6F16-B211DAC37023}"/>
              </a:ext>
            </a:extLst>
          </p:cNvPr>
          <p:cNvSpPr>
            <a:spLocks noGrp="1" noChangeArrowheads="1"/>
          </p:cNvSpPr>
          <p:nvPr>
            <p:ph type="body" idx="1"/>
          </p:nvPr>
        </p:nvSpPr>
        <p:spPr/>
        <p:txBody>
          <a:bodyPr/>
          <a:lstStyle/>
          <a:p>
            <a:endParaRPr lang="en-US" altLang="en-US"/>
          </a:p>
        </p:txBody>
      </p:sp>
      <p:pic>
        <p:nvPicPr>
          <p:cNvPr id="25604" name="Picture 4" descr="Image, Source: intermediary roll film">
            <a:extLst>
              <a:ext uri="{FF2B5EF4-FFF2-40B4-BE49-F238E27FC236}">
                <a16:creationId xmlns:a16="http://schemas.microsoft.com/office/drawing/2014/main" id="{780114D3-0BA9-4EB2-A537-83FE5EAB60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06538"/>
            <a:ext cx="8534400" cy="4673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20C96202-4985-B5E0-95A5-85AE625E8241}"/>
              </a:ext>
            </a:extLst>
          </p:cNvPr>
          <p:cNvSpPr>
            <a:spLocks noGrp="1" noChangeArrowheads="1"/>
          </p:cNvSpPr>
          <p:nvPr>
            <p:ph type="title"/>
          </p:nvPr>
        </p:nvSpPr>
        <p:spPr>
          <a:xfrm>
            <a:off x="381000" y="609600"/>
            <a:ext cx="8229600" cy="636588"/>
          </a:xfrm>
        </p:spPr>
        <p:txBody>
          <a:bodyPr/>
          <a:lstStyle/>
          <a:p>
            <a:pPr algn="l"/>
            <a:r>
              <a:rPr lang="en-GB" altLang="en-US" sz="3200" b="0"/>
              <a:t>Dreams</a:t>
            </a:r>
            <a:br>
              <a:rPr lang="en-GB" altLang="en-US" sz="3200"/>
            </a:br>
            <a:endParaRPr lang="en-GB" altLang="en-US" sz="3200"/>
          </a:p>
        </p:txBody>
      </p:sp>
      <p:sp>
        <p:nvSpPr>
          <p:cNvPr id="24579" name="Rectangle 3">
            <a:extLst>
              <a:ext uri="{FF2B5EF4-FFF2-40B4-BE49-F238E27FC236}">
                <a16:creationId xmlns:a16="http://schemas.microsoft.com/office/drawing/2014/main" id="{B6551163-4D1E-AAE6-1C91-CACCAC8B60A7}"/>
              </a:ext>
            </a:extLst>
          </p:cNvPr>
          <p:cNvSpPr>
            <a:spLocks noGrp="1" noChangeArrowheads="1"/>
          </p:cNvSpPr>
          <p:nvPr>
            <p:ph type="body" idx="1"/>
          </p:nvPr>
        </p:nvSpPr>
        <p:spPr/>
        <p:txBody>
          <a:bodyPr/>
          <a:lstStyle/>
          <a:p>
            <a:pPr>
              <a:lnSpc>
                <a:spcPct val="80000"/>
              </a:lnSpc>
            </a:pPr>
            <a:r>
              <a:rPr lang="en-GB" altLang="en-US" sz="2000"/>
              <a:t>Dreams are one of the ways in which the characters combat the loneliness and hopelessness of their existence.</a:t>
            </a:r>
          </a:p>
          <a:p>
            <a:pPr>
              <a:lnSpc>
                <a:spcPct val="80000"/>
              </a:lnSpc>
            </a:pPr>
            <a:r>
              <a:rPr lang="en-GB" altLang="en-US" sz="2000"/>
              <a:t>The most obvious example is the dream farm, a dream shared at first only by George and Lennie, but which later spreads to include Candy and Crooks.</a:t>
            </a:r>
          </a:p>
          <a:p>
            <a:pPr>
              <a:lnSpc>
                <a:spcPct val="80000"/>
              </a:lnSpc>
            </a:pPr>
            <a:r>
              <a:rPr lang="en-GB" altLang="en-US" sz="2000"/>
              <a:t>Crooks reveals that it is the favourite dream of the itinerant ranch hands:</a:t>
            </a:r>
          </a:p>
          <a:p>
            <a:pPr>
              <a:lnSpc>
                <a:spcPct val="80000"/>
              </a:lnSpc>
            </a:pPr>
            <a:r>
              <a:rPr lang="en-GB" altLang="en-US" sz="2000"/>
              <a:t>'Seems like ever' guy got land in his head.'</a:t>
            </a:r>
          </a:p>
          <a:p>
            <a:pPr>
              <a:lnSpc>
                <a:spcPct val="80000"/>
              </a:lnSpc>
            </a:pPr>
            <a:r>
              <a:rPr lang="en-GB" altLang="en-US" sz="2000"/>
              <a:t>It is a powerful dream, however, and even the cynical Crooks falls under its spell for a short time.</a:t>
            </a:r>
          </a:p>
          <a:p>
            <a:pPr>
              <a:lnSpc>
                <a:spcPct val="80000"/>
              </a:lnSpc>
            </a:pPr>
            <a:r>
              <a:rPr lang="en-GB" altLang="en-US" sz="2000"/>
              <a:t>To Lennie, the dream is an antidote to disappointment and loneliness, and he often asks George to recite the description of the farm to him.</a:t>
            </a:r>
          </a:p>
          <a:p>
            <a:pPr>
              <a:lnSpc>
                <a:spcPct val="80000"/>
              </a:lnSpc>
            </a:pPr>
            <a:r>
              <a:rPr lang="en-GB" altLang="en-US" sz="2000"/>
              <a:t>Curley's wife is another who has dreams, her fantasies of a part in the movies and a life of luxury. Part of her dissatisfaction with her life is that it can never measure up to her dreams.</a:t>
            </a:r>
          </a:p>
          <a:p>
            <a:pPr>
              <a:lnSpc>
                <a:spcPct val="80000"/>
              </a:lnSpc>
            </a:pPr>
            <a:r>
              <a:rPr lang="en-GB" altLang="en-US" sz="2000"/>
              <a:t>Significantly, none of the characters ever achieve their dreams.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a:extLst>
              <a:ext uri="{FF2B5EF4-FFF2-40B4-BE49-F238E27FC236}">
                <a16:creationId xmlns:a16="http://schemas.microsoft.com/office/drawing/2014/main" id="{88C2C205-3CEA-8D34-3FF3-55298DBB7265}"/>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latin typeface="Arial" panose="020B0604020202020204" pitchFamily="34" charset="0"/>
              </a:rPr>
              <a:t>This powerpoint was kindly donated to </a:t>
            </a:r>
            <a:r>
              <a:rPr lang="en-GB" altLang="en-US" sz="2400">
                <a:latin typeface="Arial" panose="020B0604020202020204" pitchFamily="34" charset="0"/>
                <a:hlinkClick r:id="rId3"/>
              </a:rPr>
              <a:t>www.worldofteaching.com</a:t>
            </a:r>
            <a:endParaRPr lang="en-GB" altLang="en-US" sz="2400">
              <a:latin typeface="Arial" panose="020B0604020202020204" pitchFamily="34" charset="0"/>
            </a:endParaRPr>
          </a:p>
          <a:p>
            <a:endParaRPr lang="en-GB" altLang="en-US" sz="2400">
              <a:latin typeface="Arial" panose="020B0604020202020204" pitchFamily="34" charset="0"/>
            </a:endParaRPr>
          </a:p>
          <a:p>
            <a:endParaRPr lang="en-GB" altLang="en-US" sz="2400">
              <a:latin typeface="Arial" panose="020B0604020202020204" pitchFamily="34" charset="0"/>
            </a:endParaRPr>
          </a:p>
          <a:p>
            <a:endParaRPr lang="en-GB" altLang="en-US" sz="2400">
              <a:latin typeface="Arial" panose="020B0604020202020204" pitchFamily="34" charset="0"/>
            </a:endParaRPr>
          </a:p>
          <a:p>
            <a:endParaRPr lang="en-GB" altLang="en-US" sz="2400">
              <a:latin typeface="Arial" panose="020B0604020202020204" pitchFamily="34" charset="0"/>
            </a:endParaRPr>
          </a:p>
          <a:p>
            <a:r>
              <a:rPr lang="en-GB" altLang="en-US" sz="2400">
                <a:latin typeface="Arial" panose="020B0604020202020204" pitchFamily="34" charset="0"/>
                <a:hlinkClick r:id="rId3"/>
              </a:rPr>
              <a:t>http://www.worldofteaching.com</a:t>
            </a:r>
            <a:r>
              <a:rPr lang="en-GB" altLang="en-US" sz="2400">
                <a:latin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EF0DABA6-F75B-8D92-CF6F-517075B04099}"/>
              </a:ext>
            </a:extLst>
          </p:cNvPr>
          <p:cNvSpPr>
            <a:spLocks noGrp="1" noChangeArrowheads="1"/>
          </p:cNvSpPr>
          <p:nvPr>
            <p:ph type="title"/>
          </p:nvPr>
        </p:nvSpPr>
        <p:spPr>
          <a:xfrm>
            <a:off x="457200" y="277813"/>
            <a:ext cx="8229600" cy="941387"/>
          </a:xfrm>
        </p:spPr>
        <p:txBody>
          <a:bodyPr/>
          <a:lstStyle/>
          <a:p>
            <a:r>
              <a:rPr lang="en-GB" altLang="en-US" sz="3600"/>
              <a:t>What is the American Dream</a:t>
            </a:r>
          </a:p>
        </p:txBody>
      </p:sp>
      <p:sp>
        <p:nvSpPr>
          <p:cNvPr id="23555" name="Rectangle 3">
            <a:extLst>
              <a:ext uri="{FF2B5EF4-FFF2-40B4-BE49-F238E27FC236}">
                <a16:creationId xmlns:a16="http://schemas.microsoft.com/office/drawing/2014/main" id="{0A3DB500-E665-903C-EEA2-3C91AE86B51D}"/>
              </a:ext>
            </a:extLst>
          </p:cNvPr>
          <p:cNvSpPr>
            <a:spLocks noGrp="1" noChangeArrowheads="1"/>
          </p:cNvSpPr>
          <p:nvPr>
            <p:ph type="body" idx="1"/>
          </p:nvPr>
        </p:nvSpPr>
        <p:spPr>
          <a:xfrm>
            <a:off x="457200" y="1295400"/>
            <a:ext cx="8229600" cy="5257800"/>
          </a:xfrm>
        </p:spPr>
        <p:txBody>
          <a:bodyPr/>
          <a:lstStyle/>
          <a:p>
            <a:pPr>
              <a:lnSpc>
                <a:spcPct val="90000"/>
              </a:lnSpc>
              <a:buFont typeface="Wingdings" panose="05000000000000000000" pitchFamily="2" charset="2"/>
              <a:buNone/>
            </a:pPr>
            <a:r>
              <a:rPr lang="en-GB" altLang="en-US" sz="2800"/>
              <a:t>	The term was first used by James Truslow Adams in his book </a:t>
            </a:r>
            <a:r>
              <a:rPr lang="en-GB" altLang="en-US" sz="2800" i="1"/>
              <a:t>The Epic of America</a:t>
            </a:r>
            <a:r>
              <a:rPr lang="en-GB" altLang="en-US" sz="2800"/>
              <a:t> which was written in 1931. He states: </a:t>
            </a:r>
          </a:p>
          <a:p>
            <a:pPr lvl="1">
              <a:lnSpc>
                <a:spcPct val="90000"/>
              </a:lnSpc>
              <a:buFont typeface="Wingdings" panose="05000000000000000000" pitchFamily="2" charset="2"/>
              <a:buNone/>
            </a:pPr>
            <a:r>
              <a:rPr lang="en-GB" altLang="en-US" sz="2400"/>
              <a:t>	</a:t>
            </a:r>
            <a:r>
              <a:rPr lang="en-GB" altLang="en-US"/>
              <a:t>"The American Dream is "that dream of a land in which life should be better and richer and fuller for everyone, with opportunity for each according to ability or achievement. It is not a dream of motor cars and high wages, but a dream of social order in which each man and each woman shall be able to achieve the fullest stature of which they are capable of, and be recognized by others for what they are, regardless of the circumstances of birth or position."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920B20B4-C559-B2AD-8695-971CAC9F4D0C}"/>
              </a:ext>
            </a:extLst>
          </p:cNvPr>
          <p:cNvSpPr>
            <a:spLocks noGrp="1" noChangeArrowheads="1"/>
          </p:cNvSpPr>
          <p:nvPr>
            <p:ph type="title"/>
          </p:nvPr>
        </p:nvSpPr>
        <p:spPr/>
        <p:txBody>
          <a:bodyPr/>
          <a:lstStyle/>
          <a:p>
            <a:r>
              <a:rPr lang="en-GB" altLang="en-US" sz="3200"/>
              <a:t>Is the American dream possible in the historical context of the novel?</a:t>
            </a:r>
          </a:p>
        </p:txBody>
      </p:sp>
      <p:sp>
        <p:nvSpPr>
          <p:cNvPr id="22531" name="Rectangle 3">
            <a:extLst>
              <a:ext uri="{FF2B5EF4-FFF2-40B4-BE49-F238E27FC236}">
                <a16:creationId xmlns:a16="http://schemas.microsoft.com/office/drawing/2014/main" id="{804049B9-1C7D-A87D-B11E-1222D0441E06}"/>
              </a:ext>
            </a:extLst>
          </p:cNvPr>
          <p:cNvSpPr>
            <a:spLocks noGrp="1" noChangeArrowheads="1"/>
          </p:cNvSpPr>
          <p:nvPr>
            <p:ph type="body" idx="1"/>
          </p:nvPr>
        </p:nvSpPr>
        <p:spPr/>
        <p:txBody>
          <a:bodyPr/>
          <a:lstStyle/>
          <a:p>
            <a:endParaRPr lang="en-US" altLang="en-US"/>
          </a:p>
        </p:txBody>
      </p:sp>
      <p:pic>
        <p:nvPicPr>
          <p:cNvPr id="22533" name="Picture 5" descr="Image, Source: intermediary roll film">
            <a:extLst>
              <a:ext uri="{FF2B5EF4-FFF2-40B4-BE49-F238E27FC236}">
                <a16:creationId xmlns:a16="http://schemas.microsoft.com/office/drawing/2014/main" id="{FBE649DD-395F-D77F-4151-9CF2DBA7E8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590675"/>
            <a:ext cx="8229600" cy="4505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C38F0BB-B8C1-2DED-17E2-8AD639F6A254}"/>
              </a:ext>
            </a:extLst>
          </p:cNvPr>
          <p:cNvSpPr>
            <a:spLocks noGrp="1" noChangeArrowheads="1"/>
          </p:cNvSpPr>
          <p:nvPr>
            <p:ph type="body" idx="1"/>
          </p:nvPr>
        </p:nvSpPr>
        <p:spPr>
          <a:xfrm>
            <a:off x="457200" y="685800"/>
            <a:ext cx="8229600" cy="5445125"/>
          </a:xfrm>
        </p:spPr>
        <p:txBody>
          <a:bodyPr/>
          <a:lstStyle/>
          <a:p>
            <a:pPr>
              <a:buFont typeface="Wingdings" panose="05000000000000000000" pitchFamily="2" charset="2"/>
              <a:buNone/>
            </a:pPr>
            <a:r>
              <a:rPr lang="en-GB" altLang="en-US" sz="3600" i="1"/>
              <a:t>	</a:t>
            </a:r>
          </a:p>
          <a:p>
            <a:pPr>
              <a:buFont typeface="Wingdings" panose="05000000000000000000" pitchFamily="2" charset="2"/>
              <a:buNone/>
            </a:pPr>
            <a:r>
              <a:rPr lang="en-GB" altLang="en-US" sz="3600" i="1"/>
              <a:t>	"'Well,' said George, 'we'll have a big vegetable patch and a rabbit hutch and chickens. And when it rains in the winter, we'll just say the hell with goin' to work, and we'll build up a fire in the stove and set around it an' listen to the rain comin' down on the roof...'"</a:t>
            </a:r>
            <a:r>
              <a:rPr lang="en-GB" altLang="en-US" sz="3600"/>
              <a:t> </a:t>
            </a:r>
          </a:p>
          <a:p>
            <a:pPr>
              <a:buFont typeface="Wingdings" panose="05000000000000000000" pitchFamily="2" charset="2"/>
              <a:buNone/>
            </a:pPr>
            <a:r>
              <a:rPr lang="en-GB" altLang="en-US" sz="36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diamond(in)">
                                      <p:cBhvr>
                                        <p:cTn id="7" dur="20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diamond(in)">
                                      <p:cBhvr>
                                        <p:cTn id="12" dur="2000"/>
                                        <p:tgtEl>
                                          <p:spTgt spid="92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Effect transition="in" filter="diamond(in)">
                                      <p:cBhvr>
                                        <p:cTn id="17" dur="2000"/>
                                        <p:tgtEl>
                                          <p:spTgt spid="92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89A7E9C5-5866-8699-DD0F-C1003D44B10C}"/>
              </a:ext>
            </a:extLst>
          </p:cNvPr>
          <p:cNvSpPr>
            <a:spLocks noGrp="1" noChangeArrowheads="1"/>
          </p:cNvSpPr>
          <p:nvPr>
            <p:ph type="body" idx="1"/>
          </p:nvPr>
        </p:nvSpPr>
        <p:spPr>
          <a:xfrm>
            <a:off x="457200" y="609600"/>
            <a:ext cx="8229600" cy="5521325"/>
          </a:xfrm>
        </p:spPr>
        <p:txBody>
          <a:bodyPr/>
          <a:lstStyle/>
          <a:p>
            <a:pPr>
              <a:buFont typeface="Wingdings" panose="05000000000000000000" pitchFamily="2" charset="2"/>
              <a:buNone/>
            </a:pPr>
            <a:r>
              <a:rPr lang="en-GB" altLang="en-US" sz="3600"/>
              <a:t>	Their perfect world is one of independence. Workers like Lennie and George have no family, no home, and very little control over their lives. They have to do what the boss tells them and they have little to show for it. They only own what they can carry. Therefore, this idea of having such power over their lives is a strong motivation.</a:t>
            </a: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243"/>
                    </p:tgtEl>
                  </p:cond>
                </p:stCondLst>
                <p:endSync evt="end" delay="0">
                  <p:rtn val="all"/>
                </p:endSync>
                <p:childTnLst>
                  <p:par>
                    <p:cTn id="3" fill="hold" nodeType="clickPar">
                      <p:stCondLst>
                        <p:cond delay="0"/>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slide(fromBottom)">
                                      <p:cBhvr>
                                        <p:cTn id="7" dur="5000"/>
                                        <p:tgtEl>
                                          <p:spTgt spid="10243">
                                            <p:txEl>
                                              <p:pRg st="0" end="0"/>
                                            </p:txEl>
                                          </p:spTgt>
                                        </p:tgtEl>
                                      </p:cBhvr>
                                    </p:animEffect>
                                  </p:childTnLst>
                                </p:cTn>
                              </p:par>
                            </p:childTnLst>
                          </p:cTn>
                        </p:par>
                      </p:childTnLst>
                    </p:cTn>
                  </p:par>
                </p:childTnLst>
              </p:cTn>
              <p:nextCondLst>
                <p:cond evt="onClick" delay="0">
                  <p:tgtEl>
                    <p:spTgt spid="10243"/>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a16="http://schemas.microsoft.com/office/drawing/2014/main" id="{9A6C1F54-161C-9608-8E7C-CF1C13289EE7}"/>
              </a:ext>
            </a:extLst>
          </p:cNvPr>
          <p:cNvSpPr>
            <a:spLocks noGrp="1" noChangeArrowheads="1"/>
          </p:cNvSpPr>
          <p:nvPr>
            <p:ph type="body" idx="1"/>
          </p:nvPr>
        </p:nvSpPr>
        <p:spPr>
          <a:xfrm>
            <a:off x="457200" y="685800"/>
            <a:ext cx="8229600" cy="5445125"/>
          </a:xfrm>
        </p:spPr>
        <p:txBody>
          <a:bodyPr/>
          <a:lstStyle/>
          <a:p>
            <a:pPr>
              <a:lnSpc>
                <a:spcPct val="90000"/>
              </a:lnSpc>
            </a:pPr>
            <a:r>
              <a:rPr lang="en-GB" altLang="en-US"/>
              <a:t>George and Lennie have a dream, even before they arrive at their new job on the ranch, to make enough money to live "off the fat of the land" and be their own bosses. Lennie will be permitted, then, to tend the rabbits. </a:t>
            </a:r>
          </a:p>
          <a:p>
            <a:pPr>
              <a:lnSpc>
                <a:spcPct val="90000"/>
              </a:lnSpc>
              <a:buFont typeface="Wingdings" panose="05000000000000000000" pitchFamily="2" charset="2"/>
              <a:buNone/>
            </a:pPr>
            <a:endParaRPr lang="en-US" altLang="en-US"/>
          </a:p>
          <a:p>
            <a:pPr>
              <a:lnSpc>
                <a:spcPct val="90000"/>
              </a:lnSpc>
            </a:pPr>
            <a:r>
              <a:rPr lang="en-GB" altLang="en-US"/>
              <a:t>Candy, upon hearing about the dream, wanted to join them so that he would not be left alone.</a:t>
            </a:r>
          </a:p>
          <a:p>
            <a:pPr>
              <a:lnSpc>
                <a:spcPct val="90000"/>
              </a:lnSpc>
              <a:buFont typeface="Wingdings" panose="05000000000000000000" pitchFamily="2" charset="2"/>
              <a:buNone/>
            </a:pPr>
            <a:endParaRPr lang="en-US" altLang="en-US"/>
          </a:p>
          <a:p>
            <a:pPr>
              <a:lnSpc>
                <a:spcPct val="90000"/>
              </a:lnSpc>
            </a:pPr>
            <a:r>
              <a:rPr lang="en-GB" altLang="en-US"/>
              <a:t>Crooks, the Negro outcast, wanted to join them so that he wouldn't be alone. </a:t>
            </a:r>
          </a:p>
          <a:p>
            <a:pPr>
              <a:lnSpc>
                <a:spcPct val="90000"/>
              </a:lnSpc>
            </a:pPr>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slide(fromBottom)">
                                      <p:cBhvr>
                                        <p:cTn id="7" dur="5000"/>
                                        <p:tgtEl>
                                          <p:spTgt spid="6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6147">
                                            <p:txEl>
                                              <p:pRg st="2" end="2"/>
                                            </p:txEl>
                                          </p:spTgt>
                                        </p:tgtEl>
                                        <p:attrNameLst>
                                          <p:attrName>style.visibility</p:attrName>
                                        </p:attrNameLst>
                                      </p:cBhvr>
                                      <p:to>
                                        <p:strVal val="visible"/>
                                      </p:to>
                                    </p:set>
                                    <p:animEffect transition="in" filter="slide(fromBottom)">
                                      <p:cBhvr>
                                        <p:cTn id="12" dur="5000"/>
                                        <p:tgtEl>
                                          <p:spTgt spid="61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6147">
                                            <p:txEl>
                                              <p:pRg st="4" end="4"/>
                                            </p:txEl>
                                          </p:spTgt>
                                        </p:tgtEl>
                                        <p:attrNameLst>
                                          <p:attrName>style.visibility</p:attrName>
                                        </p:attrNameLst>
                                      </p:cBhvr>
                                      <p:to>
                                        <p:strVal val="visible"/>
                                      </p:to>
                                    </p:set>
                                    <p:animEffect transition="in" filter="slide(fromBottom)">
                                      <p:cBhvr>
                                        <p:cTn id="17" dur="5000"/>
                                        <p:tgtEl>
                                          <p:spTgt spid="61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CB6C4C6-1E6E-0531-0947-D42806624502}"/>
              </a:ext>
            </a:extLst>
          </p:cNvPr>
          <p:cNvSpPr>
            <a:spLocks noGrp="1" noChangeArrowheads="1"/>
          </p:cNvSpPr>
          <p:nvPr>
            <p:ph type="title"/>
          </p:nvPr>
        </p:nvSpPr>
        <p:spPr/>
        <p:txBody>
          <a:bodyPr/>
          <a:lstStyle/>
          <a:p>
            <a:r>
              <a:rPr lang="en-GB" altLang="en-US"/>
              <a:t>Dreams 2</a:t>
            </a:r>
          </a:p>
        </p:txBody>
      </p:sp>
      <p:sp>
        <p:nvSpPr>
          <p:cNvPr id="13315" name="Rectangle 3">
            <a:extLst>
              <a:ext uri="{FF2B5EF4-FFF2-40B4-BE49-F238E27FC236}">
                <a16:creationId xmlns:a16="http://schemas.microsoft.com/office/drawing/2014/main" id="{80571324-1636-47A3-C27F-3A16078959A3}"/>
              </a:ext>
            </a:extLst>
          </p:cNvPr>
          <p:cNvSpPr>
            <a:spLocks noGrp="1" noChangeArrowheads="1"/>
          </p:cNvSpPr>
          <p:nvPr>
            <p:ph type="body" idx="1"/>
          </p:nvPr>
        </p:nvSpPr>
        <p:spPr/>
        <p:txBody>
          <a:bodyPr/>
          <a:lstStyle/>
          <a:p>
            <a:pPr>
              <a:lnSpc>
                <a:spcPct val="90000"/>
              </a:lnSpc>
              <a:buFont typeface="Wingdings" panose="05000000000000000000" pitchFamily="2" charset="2"/>
              <a:buNone/>
            </a:pPr>
            <a:r>
              <a:rPr lang="en-GB" altLang="en-US" sz="2800"/>
              <a:t>	When Whit brings in the pulp magazine with the letter written by Bill Tenner, the men are all very impressed. They are not certain that Bill wrote the letter, but Whit is convinced he did, and tries to convince the others. </a:t>
            </a:r>
          </a:p>
          <a:p>
            <a:pPr>
              <a:lnSpc>
                <a:spcPct val="90000"/>
              </a:lnSpc>
              <a:buFont typeface="Wingdings" panose="05000000000000000000" pitchFamily="2" charset="2"/>
              <a:buNone/>
            </a:pPr>
            <a:endParaRPr lang="en-GB" altLang="en-US" sz="2800"/>
          </a:p>
          <a:p>
            <a:pPr>
              <a:lnSpc>
                <a:spcPct val="90000"/>
              </a:lnSpc>
              <a:buFont typeface="Wingdings" panose="05000000000000000000" pitchFamily="2" charset="2"/>
              <a:buNone/>
            </a:pPr>
            <a:r>
              <a:rPr lang="en-GB" altLang="en-US" sz="2800"/>
              <a:t>	In the transient life of these workers, it is rare to leave any kind of permanent mark on the world. In this letter Bill Tenner has achieved some of the immortality the other men cannot imagine for themselves.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3315">
                                            <p:txEl>
                                              <p:pRg st="2" end="2"/>
                                            </p:txEl>
                                          </p:spTgt>
                                        </p:tgtEl>
                                        <p:attrNameLst>
                                          <p:attrName>style.visibility</p:attrName>
                                        </p:attrNameLst>
                                      </p:cBhvr>
                                      <p:to>
                                        <p:strVal val="visible"/>
                                      </p:to>
                                    </p:set>
                                    <p:anim calcmode="lin" valueType="num">
                                      <p:cBhvr additive="base">
                                        <p:cTn id="13" dur="5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133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EF584B8-ED09-F5A5-C2A5-253BC20F900C}"/>
              </a:ext>
            </a:extLst>
          </p:cNvPr>
          <p:cNvSpPr>
            <a:spLocks noGrp="1" noChangeArrowheads="1"/>
          </p:cNvSpPr>
          <p:nvPr>
            <p:ph type="title"/>
          </p:nvPr>
        </p:nvSpPr>
        <p:spPr/>
        <p:txBody>
          <a:bodyPr/>
          <a:lstStyle/>
          <a:p>
            <a:r>
              <a:rPr lang="en-GB" altLang="en-US"/>
              <a:t>Dreams 3</a:t>
            </a:r>
          </a:p>
        </p:txBody>
      </p:sp>
      <p:sp>
        <p:nvSpPr>
          <p:cNvPr id="15363" name="Rectangle 3">
            <a:extLst>
              <a:ext uri="{FF2B5EF4-FFF2-40B4-BE49-F238E27FC236}">
                <a16:creationId xmlns:a16="http://schemas.microsoft.com/office/drawing/2014/main" id="{E44C73D5-2D99-4B24-1EEE-75D8224D3A6F}"/>
              </a:ext>
            </a:extLst>
          </p:cNvPr>
          <p:cNvSpPr>
            <a:spLocks noGrp="1" noChangeArrowheads="1"/>
          </p:cNvSpPr>
          <p:nvPr>
            <p:ph type="body" idx="1"/>
          </p:nvPr>
        </p:nvSpPr>
        <p:spPr>
          <a:xfrm>
            <a:off x="457200" y="1295400"/>
            <a:ext cx="8229600" cy="4835525"/>
          </a:xfrm>
        </p:spPr>
        <p:txBody>
          <a:bodyPr/>
          <a:lstStyle/>
          <a:p>
            <a:pPr>
              <a:lnSpc>
                <a:spcPct val="90000"/>
              </a:lnSpc>
            </a:pPr>
            <a:r>
              <a:rPr lang="en-GB" altLang="en-US" sz="2400"/>
              <a:t>When George goes into a full description of the dream farm, its Eden-like qualities become even more apparent. All the food they want will be right there, with minimal effort. As Lennie says:</a:t>
            </a:r>
          </a:p>
          <a:p>
            <a:pPr>
              <a:lnSpc>
                <a:spcPct val="90000"/>
              </a:lnSpc>
              <a:buFont typeface="Wingdings" panose="05000000000000000000" pitchFamily="2" charset="2"/>
              <a:buNone/>
            </a:pPr>
            <a:r>
              <a:rPr lang="en-GB" altLang="en-US" sz="2400" i="1"/>
              <a:t>	"We could live offa the fatta the lan'."</a:t>
            </a:r>
            <a:r>
              <a:rPr lang="en-GB" altLang="en-US" sz="2400"/>
              <a:t> </a:t>
            </a:r>
            <a:r>
              <a:rPr lang="en-GB" altLang="en-US" sz="2400">
                <a:hlinkClick r:id="rId3"/>
              </a:rPr>
              <a:t>Chapter 3, pg. 57</a:t>
            </a:r>
            <a:r>
              <a:rPr lang="en-GB" altLang="en-US" sz="2400"/>
              <a:t>.</a:t>
            </a:r>
          </a:p>
          <a:p>
            <a:pPr>
              <a:lnSpc>
                <a:spcPct val="90000"/>
              </a:lnSpc>
              <a:buFont typeface="Wingdings" panose="05000000000000000000" pitchFamily="2" charset="2"/>
              <a:buNone/>
            </a:pPr>
            <a:endParaRPr lang="en-GB" altLang="en-US" sz="2400"/>
          </a:p>
          <a:p>
            <a:pPr>
              <a:lnSpc>
                <a:spcPct val="90000"/>
              </a:lnSpc>
            </a:pPr>
            <a:r>
              <a:rPr lang="en-GB" altLang="en-US" sz="2400"/>
              <a:t>When George talks about their farm, he twice describes it in terms of things he loved in childhood: </a:t>
            </a:r>
            <a:r>
              <a:rPr lang="en-GB" altLang="en-US" sz="2400" i="1"/>
              <a:t>"I could build a smoke house like the one gran'pa had..."</a:t>
            </a:r>
            <a:r>
              <a:rPr lang="en-GB" altLang="en-US" sz="2400"/>
              <a:t> </a:t>
            </a:r>
            <a:r>
              <a:rPr lang="en-GB" altLang="en-US" sz="2400">
                <a:hlinkClick r:id="rId4"/>
              </a:rPr>
              <a:t>Chapter 3, pg. 57</a:t>
            </a:r>
            <a:r>
              <a:rPr lang="en-GB" altLang="en-US" sz="2400"/>
              <a:t>.</a:t>
            </a:r>
          </a:p>
          <a:p>
            <a:pPr>
              <a:lnSpc>
                <a:spcPct val="90000"/>
              </a:lnSpc>
              <a:buFont typeface="Wingdings" panose="05000000000000000000" pitchFamily="2" charset="2"/>
              <a:buNone/>
            </a:pPr>
            <a:endParaRPr lang="en-US" altLang="en-US" sz="2400" i="1"/>
          </a:p>
          <a:p>
            <a:pPr>
              <a:lnSpc>
                <a:spcPct val="90000"/>
              </a:lnSpc>
            </a:pPr>
            <a:r>
              <a:rPr lang="en-GB" altLang="en-US" sz="2400"/>
              <a:t>George yearns for his future to reflect the beauty of his childhood. </a:t>
            </a:r>
            <a:r>
              <a:rPr lang="en-US" altLang="en-US" sz="2400" i="1"/>
              <a:t>"An' we'd keep a few pigeons to go flyin' around the win'mill like they done when I was a kid."</a:t>
            </a:r>
            <a:r>
              <a:rPr lang="en-US" altLang="en-US" sz="2400"/>
              <a:t> </a:t>
            </a:r>
            <a:endParaRPr lang="en-GB" alt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E7D6817-9D57-E268-C5C3-24C4569C937B}"/>
              </a:ext>
            </a:extLst>
          </p:cNvPr>
          <p:cNvSpPr>
            <a:spLocks noGrp="1" noChangeArrowheads="1"/>
          </p:cNvSpPr>
          <p:nvPr>
            <p:ph type="title"/>
          </p:nvPr>
        </p:nvSpPr>
        <p:spPr/>
        <p:txBody>
          <a:bodyPr/>
          <a:lstStyle/>
          <a:p>
            <a:r>
              <a:rPr lang="en-GB" altLang="en-US"/>
              <a:t>Dreams 4</a:t>
            </a:r>
          </a:p>
        </p:txBody>
      </p:sp>
      <p:sp>
        <p:nvSpPr>
          <p:cNvPr id="16387" name="Rectangle 3">
            <a:extLst>
              <a:ext uri="{FF2B5EF4-FFF2-40B4-BE49-F238E27FC236}">
                <a16:creationId xmlns:a16="http://schemas.microsoft.com/office/drawing/2014/main" id="{9B94D7A1-AF08-44B8-0C7A-5CC6C4D2F6FB}"/>
              </a:ext>
            </a:extLst>
          </p:cNvPr>
          <p:cNvSpPr>
            <a:spLocks noGrp="1" noChangeArrowheads="1"/>
          </p:cNvSpPr>
          <p:nvPr>
            <p:ph type="body" idx="1"/>
          </p:nvPr>
        </p:nvSpPr>
        <p:spPr/>
        <p:txBody>
          <a:bodyPr/>
          <a:lstStyle/>
          <a:p>
            <a:pPr>
              <a:buFont typeface="Wingdings" panose="05000000000000000000" pitchFamily="2" charset="2"/>
              <a:buNone/>
            </a:pPr>
            <a:r>
              <a:rPr lang="en-GB" altLang="en-US"/>
              <a:t>	The ideal world presented by Crooks also reflects childhood. His father had a chicken ranch full of white chickens, a berry patch, and alfalfa. He and his brothers would sit and watch the chickens. </a:t>
            </a:r>
          </a:p>
          <a:p>
            <a:pPr>
              <a:buFont typeface="Wingdings" panose="05000000000000000000" pitchFamily="2" charset="2"/>
              <a:buNone/>
            </a:pPr>
            <a:endParaRPr lang="en-GB" altLang="en-US"/>
          </a:p>
          <a:p>
            <a:pPr>
              <a:buFont typeface="Wingdings" panose="05000000000000000000" pitchFamily="2" charset="2"/>
              <a:buNone/>
            </a:pPr>
            <a:r>
              <a:rPr lang="en-GB" altLang="en-US"/>
              <a:t>	Companionship and plentiful food are both parts of Crooks' dream.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slide(fromBottom)">
                                      <p:cBhvr>
                                        <p:cTn id="7" dur="5000"/>
                                        <p:tgtEl>
                                          <p:spTgt spid="16387">
                                            <p:txEl>
                                              <p:pRg st="0" end="0"/>
                                            </p:txEl>
                                          </p:spTgt>
                                        </p:tgtEl>
                                      </p:cBhvr>
                                    </p:animEffect>
                                  </p:childTnLst>
                                </p:cTn>
                              </p:par>
                            </p:childTnLst>
                          </p:cTn>
                        </p:par>
                        <p:par>
                          <p:cTn id="8" fill="hold" nodeType="afterGroup">
                            <p:stCondLst>
                              <p:cond delay="5000"/>
                            </p:stCondLst>
                            <p:childTnLst>
                              <p:par>
                                <p:cTn id="9" presetID="12" presetClass="entr" presetSubtype="4" fill="hold" nodeType="after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animEffect transition="in" filter="slide(fromBottom)">
                                      <p:cBhvr>
                                        <p:cTn id="11" dur="5000"/>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aple">
  <a:themeElements>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Maple">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Maple</Template>
  <TotalTime>67</TotalTime>
  <Words>1286</Words>
  <Application>Microsoft Office PowerPoint</Application>
  <PresentationFormat>On-screen Show (4:3)</PresentationFormat>
  <Paragraphs>80</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Times New Roman</vt:lpstr>
      <vt:lpstr>Wingdings</vt:lpstr>
      <vt:lpstr>Maple</vt:lpstr>
      <vt:lpstr>Themes in ‘Of Mice and Men’  -The American Dream -</vt:lpstr>
      <vt:lpstr>What is the American Dream</vt:lpstr>
      <vt:lpstr>Is the American dream possible in the historical context of the novel?</vt:lpstr>
      <vt:lpstr>PowerPoint Presentation</vt:lpstr>
      <vt:lpstr>PowerPoint Presentation</vt:lpstr>
      <vt:lpstr>PowerPoint Presentation</vt:lpstr>
      <vt:lpstr>Dreams 2</vt:lpstr>
      <vt:lpstr>Dreams 3</vt:lpstr>
      <vt:lpstr>Dreams 4</vt:lpstr>
      <vt:lpstr>Dreams 5</vt:lpstr>
      <vt:lpstr>PowerPoint Presentation</vt:lpstr>
      <vt:lpstr>Dreams 6</vt:lpstr>
      <vt:lpstr>The Futility of the American Dream (*In the context of the novel!!)</vt:lpstr>
      <vt:lpstr>Is the American dream possible in the historical context of the novel?</vt:lpstr>
      <vt:lpstr>Dreams </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Themes in ‘Of Mice and Men’  -The American Dream -</dc:title>
  <dc:creator>svanvlo</dc:creator>
  <cp:lastModifiedBy>Nayan GRIFFITHS</cp:lastModifiedBy>
  <cp:revision>12</cp:revision>
  <dcterms:created xsi:type="dcterms:W3CDTF">2004-09-29T07:17:35Z</dcterms:created>
  <dcterms:modified xsi:type="dcterms:W3CDTF">2023-03-21T13:36:40Z</dcterms:modified>
</cp:coreProperties>
</file>