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1F80C3AD-9038-0E99-83C0-E38256A0812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7E9C49E-0022-918D-DCF8-8CDCCED6B8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3704D3EF-7B3A-6CD8-3F62-CEC67C4B005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2CCE5FC3-3DF8-B163-CDC6-94C0643C19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654A4C17-E898-2645-CEC9-9B60688172B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F5D8E2A3-95C4-2BD4-DDEC-AED858E53D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90A66B22-4B71-4B00-AECF-C799769FA71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68F6A32-22B5-7EF3-CADE-33B538E26A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4E96E-2A67-4476-8F90-934826EC1F6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82AE7240-C049-7EC5-4783-3B256EA4F1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10CE20B-53BC-C8FE-E478-E538FA5B1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A724797-A1C1-FA76-AEC6-976E195C1A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6826E2-04C4-416C-A758-0878883CAA77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8145C7D1-08A5-45A9-6CF3-69588DDCC6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9FBF4121-57DD-AA5B-BEAA-490BB4926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148A99-51D8-2A67-C3AE-D419519561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AF32F7-173F-45B2-A62F-D78D627D1DD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32FBD68F-E1F2-BC9A-CDE6-4AABA915D3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D5BE4D52-0022-F695-1C59-932B380AC2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CBC199-4351-C5AE-58B8-C841317716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6F4BF-6C5C-4B4B-87DF-1141A3A61CF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267C4015-FBFD-25CE-95A1-6AAD12F668B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81138F37-F454-12C4-86FA-F4FDC41BC9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D1DDDE1-5196-5F6C-1B84-761306D4C7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5993F-2A0B-4F84-B4C6-FD7A06D82772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FC05F06D-8DBB-301E-1D8E-D1F4630B83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747B2150-9B31-C1E1-623A-2CD130B9B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8EE9B9-2E10-C22D-BF3C-FD018D162D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BC6F4D-D153-4340-9015-22F6FA64E221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38A5C0D9-43FC-5CEF-7F13-CF1DBAD962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62D2B612-F2C3-5188-1FD2-125F73183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F2ADF20-D038-8E40-A341-2B68E2F296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A0C906-21C8-46A4-BBA7-09A830E6E801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5DCAF209-E3F4-9312-0BC7-8D9D46425A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15ECE420-46DC-39BC-B72F-3E48160918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D93959B-AFC1-0053-3445-E77AFF2B6F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687476-283A-4108-8965-204768E99B09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9E5CA354-FCF6-76E0-E9D7-60276FDA0D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2D9EE607-49C4-BCE4-028F-374A25719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9FAA17D-8B32-9312-D66A-49EF77262C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11B889-293C-471B-BEEC-6DBD195A92EB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CB631297-C2B4-05A8-93D2-19404677AFD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A200174-F678-F5EA-2A9C-5C8BB2DD6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94B3E84-2A66-B545-E260-2E5FA1928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5B49B-E366-4F4C-A953-97CFCC44F88D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DB1494B7-6898-CF5F-797E-7F6DCF17A47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F5AF553F-44E2-3BCC-E01F-954F10D6C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87BB208-A809-B2FB-E188-1967A2580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30A3F-0076-4845-B61E-2816A2555600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DB60A6AC-6990-069C-A763-94C9875D0C0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B4877E0-2288-7EB4-F1D5-E89701B19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F510D2-2ABE-6E9A-6D57-04669A9A6C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FBFACA-55A0-43F9-B6EC-9D6BF638B49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9DBBD022-5EC2-D98B-9E39-A3F04794A26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8CF0FB7-80EE-2F3E-C60B-9FA8C563E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1E5E4E-2376-BA77-A7A5-112E8EA88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1CBD8E-D824-4AC6-8128-716AE5A53490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F825A97A-7A2D-9FB8-8F17-335A944A41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1BB4D76B-FC62-05C9-65F5-987561DFA4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EE1A7C-419C-E95B-221E-9A5416F6C1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F3F7CF-1A7F-4501-9795-4ADC214B4D5C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7AC4E3D6-BD34-B19E-F6E7-0B4412C97C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3FC5B9D7-C2A6-451E-C46F-CD8E066B7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075BDC9-55DD-1992-7CED-E52E6091C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0F320-3DA1-4596-88E4-B37BD648062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5022ADF-0762-A8EA-4A9B-1A5DFF71801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C292068A-DBE6-6D4C-B229-4FAAE4B92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40AD1E9-20FC-AF6C-1C31-616AA13DA7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D7AEE9-10A8-4FB4-A9FB-B693EDAC9EB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7D0B858C-D453-0B88-EAD9-07C3D85AA4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99BE439-7EB6-0E54-C75B-4F38319AA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F507A2-952D-EC64-05B7-0BF23E3FF2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A50552-5298-4347-845E-DA8FE83835F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8D39CE0C-3ABA-E6A5-9720-2FF7273E14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3ACB7F4-227C-B616-298D-DF11688E70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C3E8C8-AA25-4794-FC6F-1CF6CA300C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9E7F0F-71C0-46A5-8708-6E731BE8896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B9A2A3CE-3BF7-8260-6CEE-AE048CF16B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CCACA91-515A-AAFA-6DB3-28D8A8A8B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4421ADC-FF1A-4CD1-16F4-93A953BBCD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5291BB-8F69-4E63-A4D3-0C890BFB789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5A943ABD-96BB-8364-2ACD-CFF46166D5D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1933B589-7867-22C9-F0AA-F847DF7733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D9DA0E2-FE41-1034-B2F4-70A0250E70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EC2352-78CD-41DC-8BA3-7F6AE51A955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FFB9FB14-3861-076A-1896-13CB41477EE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B48BC27-2C92-B25F-5FB1-48107C26D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A3B7B29-86E8-2FA8-B324-04534EE459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DFD432-BE8F-4D7C-81C5-A68147968C2B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80D0B59C-ABFF-3384-4647-04BDF0AFEE7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23D9E09C-B542-72BF-69C8-24346E58C5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>
            <a:extLst>
              <a:ext uri="{FF2B5EF4-FFF2-40B4-BE49-F238E27FC236}">
                <a16:creationId xmlns:a16="http://schemas.microsoft.com/office/drawing/2014/main" id="{24A2A04F-A66B-85D1-0937-EFBA6C7AA100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AAEB4ED-A364-FA86-FE00-E5D27ECE3E7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CCBC6C7-D8F4-7104-88EB-A7322B2CF7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58720EA-86FE-5CFD-4744-3751E7891C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E8A4526-A8F9-83D6-C9F2-067F222944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F4AC968D-3BF7-0E1F-13D1-567BC541A3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83F136C-AA71-4958-B888-E56C9BD1F33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5128" name="Group 8">
            <a:extLst>
              <a:ext uri="{FF2B5EF4-FFF2-40B4-BE49-F238E27FC236}">
                <a16:creationId xmlns:a16="http://schemas.microsoft.com/office/drawing/2014/main" id="{D6F103C2-C860-FD8F-3150-32ABF0930BB9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>
              <a:extLst>
                <a:ext uri="{FF2B5EF4-FFF2-40B4-BE49-F238E27FC236}">
                  <a16:creationId xmlns:a16="http://schemas.microsoft.com/office/drawing/2014/main" id="{4A355F7B-2C59-EC22-61E6-378F56340D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0">
              <a:extLst>
                <a:ext uri="{FF2B5EF4-FFF2-40B4-BE49-F238E27FC236}">
                  <a16:creationId xmlns:a16="http://schemas.microsoft.com/office/drawing/2014/main" id="{7F339943-7114-0962-562D-A20FE42BD75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1">
              <a:extLst>
                <a:ext uri="{FF2B5EF4-FFF2-40B4-BE49-F238E27FC236}">
                  <a16:creationId xmlns:a16="http://schemas.microsoft.com/office/drawing/2014/main" id="{F0A2FBDD-207E-3BA4-551D-04CB84AA35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32" name="Group 12">
              <a:extLst>
                <a:ext uri="{FF2B5EF4-FFF2-40B4-BE49-F238E27FC236}">
                  <a16:creationId xmlns:a16="http://schemas.microsoft.com/office/drawing/2014/main" id="{D8C62A6B-CE31-9D61-381D-2D5D418DD21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>
                <a:extLst>
                  <a:ext uri="{FF2B5EF4-FFF2-40B4-BE49-F238E27FC236}">
                    <a16:creationId xmlns:a16="http://schemas.microsoft.com/office/drawing/2014/main" id="{A5F14771-868B-80DF-4DAC-68294F7EBCE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4" name="Freeform 14">
                <a:extLst>
                  <a:ext uri="{FF2B5EF4-FFF2-40B4-BE49-F238E27FC236}">
                    <a16:creationId xmlns:a16="http://schemas.microsoft.com/office/drawing/2014/main" id="{40E739D8-8DED-7B8C-E849-0FC7B20B3BF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5" name="Freeform 15">
                <a:extLst>
                  <a:ext uri="{FF2B5EF4-FFF2-40B4-BE49-F238E27FC236}">
                    <a16:creationId xmlns:a16="http://schemas.microsoft.com/office/drawing/2014/main" id="{483D2173-4FBE-4111-81A8-8D589DABF7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6" name="Freeform 16">
                <a:extLst>
                  <a:ext uri="{FF2B5EF4-FFF2-40B4-BE49-F238E27FC236}">
                    <a16:creationId xmlns:a16="http://schemas.microsoft.com/office/drawing/2014/main" id="{590062D3-0750-4FA7-B66E-0DD66C9FED7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37" name="Freeform 17">
                <a:extLst>
                  <a:ext uri="{FF2B5EF4-FFF2-40B4-BE49-F238E27FC236}">
                    <a16:creationId xmlns:a16="http://schemas.microsoft.com/office/drawing/2014/main" id="{8D70FA2F-5A0B-1738-8B59-6F17F0F7FDB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5138" name="Group 18">
            <a:extLst>
              <a:ext uri="{FF2B5EF4-FFF2-40B4-BE49-F238E27FC236}">
                <a16:creationId xmlns:a16="http://schemas.microsoft.com/office/drawing/2014/main" id="{F3532291-F14E-1683-EE58-0F80B2E3EC3B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>
              <a:extLst>
                <a:ext uri="{FF2B5EF4-FFF2-40B4-BE49-F238E27FC236}">
                  <a16:creationId xmlns:a16="http://schemas.microsoft.com/office/drawing/2014/main" id="{1686387D-4DA4-67CE-1543-992CA0A67E40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0" name="Freeform 20">
              <a:extLst>
                <a:ext uri="{FF2B5EF4-FFF2-40B4-BE49-F238E27FC236}">
                  <a16:creationId xmlns:a16="http://schemas.microsoft.com/office/drawing/2014/main" id="{39218DAD-C9CE-564A-C28D-E7166D811DD6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1" name="Freeform 21">
              <a:extLst>
                <a:ext uri="{FF2B5EF4-FFF2-40B4-BE49-F238E27FC236}">
                  <a16:creationId xmlns:a16="http://schemas.microsoft.com/office/drawing/2014/main" id="{1D72D32E-A288-D454-7FAB-E2D3887B13C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5142" name="Group 22">
              <a:extLst>
                <a:ext uri="{FF2B5EF4-FFF2-40B4-BE49-F238E27FC236}">
                  <a16:creationId xmlns:a16="http://schemas.microsoft.com/office/drawing/2014/main" id="{A9E4579C-0E91-9DC1-E3DD-0FB7560BA8E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>
                <a:extLst>
                  <a:ext uri="{FF2B5EF4-FFF2-40B4-BE49-F238E27FC236}">
                    <a16:creationId xmlns:a16="http://schemas.microsoft.com/office/drawing/2014/main" id="{753DDBC7-AACB-9231-6E08-9BCF5BADEC2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4" name="Freeform 24">
                <a:extLst>
                  <a:ext uri="{FF2B5EF4-FFF2-40B4-BE49-F238E27FC236}">
                    <a16:creationId xmlns:a16="http://schemas.microsoft.com/office/drawing/2014/main" id="{03F11C2A-5CB1-A13B-8B9E-DDA77B2FF5B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5" name="Freeform 25">
                <a:extLst>
                  <a:ext uri="{FF2B5EF4-FFF2-40B4-BE49-F238E27FC236}">
                    <a16:creationId xmlns:a16="http://schemas.microsoft.com/office/drawing/2014/main" id="{51B49D3F-1393-4450-16E6-BC499272028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6" name="Freeform 26">
                <a:extLst>
                  <a:ext uri="{FF2B5EF4-FFF2-40B4-BE49-F238E27FC236}">
                    <a16:creationId xmlns:a16="http://schemas.microsoft.com/office/drawing/2014/main" id="{23303A34-2839-046C-237B-3B13692A1BF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5147" name="Freeform 27">
                <a:extLst>
                  <a:ext uri="{FF2B5EF4-FFF2-40B4-BE49-F238E27FC236}">
                    <a16:creationId xmlns:a16="http://schemas.microsoft.com/office/drawing/2014/main" id="{DA2E04BA-651A-E0AB-EF33-7ECDEFC5852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5148" name="Freeform 28">
            <a:extLst>
              <a:ext uri="{FF2B5EF4-FFF2-40B4-BE49-F238E27FC236}">
                <a16:creationId xmlns:a16="http://schemas.microsoft.com/office/drawing/2014/main" id="{4F68A618-6501-B578-78C6-786D7097CA9E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49" name="Freeform 29">
            <a:extLst>
              <a:ext uri="{FF2B5EF4-FFF2-40B4-BE49-F238E27FC236}">
                <a16:creationId xmlns:a16="http://schemas.microsoft.com/office/drawing/2014/main" id="{46B1538C-1760-FD80-F104-F3752E44DF36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2EB27-11D9-B0E9-703A-3F05B68F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FB46A-9525-43CD-722F-E26A5F701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9E284-2251-CDBE-BC9A-38B575AD3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1AD38-78FF-E25C-9087-950495F6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106E1-8454-572E-0149-1771BA2BA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9CF47-CC29-44D5-A757-5B5E6D3B13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245145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DEACAD-A9CA-D0FA-18EB-EFBCD49BD9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A7B1EE-3125-EC9F-BF7D-3DF63020A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31E9F-B131-3752-A598-8F36614B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00BC9-D048-F54D-1E9E-89B2E8417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BA63E-91B5-6ABC-3226-585D1ECC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0B11D-992C-4879-B3EF-225CCB9C6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40101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66028-54E7-00C3-34EA-D76B04F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3A4B94-D4AA-4FAB-B80A-9248D1E7082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CA622-D951-D7DD-C225-CAB6D0679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80956-062F-3708-8448-68EF869FC7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D568B-3C1D-E0EF-88A7-B73FB0635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3D6566-C707-0E30-9760-C68D6CA61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A0EBD30-3715-4A5D-B2F9-5F23682D44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740694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980A-9AEA-B876-DEF1-79C7A569D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A96F2A-88C1-D237-AB13-C10A732D1E90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53F3EC-A393-AB84-E5E6-59A0B376685B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E3024F-4B6E-C254-4F9F-0A7495F3D4BB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724EC5F-FA96-D2ED-ECBB-F69F38C4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2DEB9B5-0FE3-9FD1-1098-77252014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58FD630-10DB-BB41-7A98-652FCCDA7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21F97B8-3D79-440A-98E8-6208292CDA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9028860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9A82E-ACCD-5681-0930-98F303A3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E0734-5D45-4BE8-AA0B-48284B5DD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030CE-2B5D-C7D8-82F6-F953AED8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7CB15-4A12-7CC9-5692-F205C8DC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D25D6-2CFA-C7B7-3437-F9F61F41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326F9-8655-459F-8D3A-0E44938DC4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105393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44B31-8760-FA69-3F7B-B1182B16D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559F6-3CEE-1724-C849-94A0AF72CE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BF680-5A26-D341-906F-CABE40FFE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0BDEBF-70CD-870B-627C-2807541B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471FF-75C5-9CCD-8369-29D947D5A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B33DF0-2391-44E8-81C4-BAD6E52EC0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84648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1C29-F331-4CF4-12CB-A9318B571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966F3-323B-DD66-C8AB-C30FABA77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3C672-B068-8B15-81F7-79FEE2AE0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B9EB2F-B970-3FFD-E934-4BA1F5B1B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3413A-8538-3BBA-BF2A-8CB6FD3F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13CA3-39C3-B61E-0D3B-E6AB3FBBE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932B2-B643-45CB-BBEF-E781804B1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277244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4730A-CE62-D241-3862-25EB04FB7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06102-CB55-6584-D08E-6855148D9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3519D5-953F-36C8-1AE3-2665EB724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AE9D6D-C9A4-82A7-BF9A-EBF8BF14AA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E6A13D-F966-153D-5C85-09766CE86A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C3AFD3-5E77-C2CD-22A0-FE9B7FA4D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CAF96-F023-66D3-91A0-373C40A6E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E3F2A-7693-7A69-AB27-CD148152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14C7C9-417D-4AC5-A49D-9B317D80B8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2380141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D88F-271D-B987-4F24-1A0854F88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7F65D-3737-72BD-00B7-9D58190C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021BE-5D96-8220-5486-653145197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A7EE6-C290-0DC3-D0B1-AE3FA14B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AB46DA-F5E5-4483-8AC5-8C0E94CF15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49021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1CC147-0E4E-B062-FE00-6482DE543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FC4CC4-99B5-1BE1-0C87-54C9CED1D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95B058-2E34-BD0D-72CE-3345063B7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15D3F-38A6-497D-ABF3-A6A20100E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15481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3DF88-8DA7-750C-A746-D965F2907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A9256-A3ED-6417-260E-558425DF7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9A14D-31B0-0746-BB48-66F27D508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824B1-8CA6-EB98-1B89-5AD4C818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A67C5-2791-37FF-3430-70FD7232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E7302-730F-52CE-67DF-EC6E2827E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7BC853-C7C5-4714-86E2-96074A40D7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163336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79D9D-D4E4-6473-12A7-483231EA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2C549C-0BF7-449A-B86C-8E0F405F3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75C286-DC35-D9BC-E454-02AB9F3A2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FE092D-64CA-B5F5-E69F-5A23CD1B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938D8-0591-FC4F-B924-C6DF69066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28CEA8-F000-106D-9242-B6E35565E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0E5DC-D992-4AE1-8754-27C8DAEE5E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529891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2C2CE162-0CA9-050E-B9CB-0A45A34E4E05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EABC812-EC49-F712-235C-667F02AA1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76CEDF0-4B80-94F4-D429-9463AEEEC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5FC5A239-23F8-CE1D-0FC5-BA04D4AA4A2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6FC738F-7591-C466-EA96-6D2E3204914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4BC5E73-1E7C-6412-B410-7ADDED1510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61B607E-F185-418F-A4F7-65BDFC4270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Freeform 8">
            <a:extLst>
              <a:ext uri="{FF2B5EF4-FFF2-40B4-BE49-F238E27FC236}">
                <a16:creationId xmlns:a16="http://schemas.microsoft.com/office/drawing/2014/main" id="{551E4023-4A15-D543-7573-9036A9DBCC89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Freeform 9">
            <a:extLst>
              <a:ext uri="{FF2B5EF4-FFF2-40B4-BE49-F238E27FC236}">
                <a16:creationId xmlns:a16="http://schemas.microsoft.com/office/drawing/2014/main" id="{13240DB7-44C6-93E7-8C73-6656414CC3CD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4106" name="Group 10">
            <a:extLst>
              <a:ext uri="{FF2B5EF4-FFF2-40B4-BE49-F238E27FC236}">
                <a16:creationId xmlns:a16="http://schemas.microsoft.com/office/drawing/2014/main" id="{82234EEF-168C-2463-69D5-8D7E77F39564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>
              <a:extLst>
                <a:ext uri="{FF2B5EF4-FFF2-40B4-BE49-F238E27FC236}">
                  <a16:creationId xmlns:a16="http://schemas.microsoft.com/office/drawing/2014/main" id="{E0688F5D-C4EA-0BD5-4D24-44D1B52534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8" name="Freeform 12">
              <a:extLst>
                <a:ext uri="{FF2B5EF4-FFF2-40B4-BE49-F238E27FC236}">
                  <a16:creationId xmlns:a16="http://schemas.microsoft.com/office/drawing/2014/main" id="{1BD8CF90-DABC-BCB0-B28B-9D312B68F07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9" name="Freeform 13">
              <a:extLst>
                <a:ext uri="{FF2B5EF4-FFF2-40B4-BE49-F238E27FC236}">
                  <a16:creationId xmlns:a16="http://schemas.microsoft.com/office/drawing/2014/main" id="{742AA6F3-F7A0-E3CE-33A4-6BD833271EC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0" name="Freeform 14">
              <a:extLst>
                <a:ext uri="{FF2B5EF4-FFF2-40B4-BE49-F238E27FC236}">
                  <a16:creationId xmlns:a16="http://schemas.microsoft.com/office/drawing/2014/main" id="{D5C4A10C-F3E3-CA5C-7F8B-54ACCA1076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1" name="Freeform 15">
              <a:extLst>
                <a:ext uri="{FF2B5EF4-FFF2-40B4-BE49-F238E27FC236}">
                  <a16:creationId xmlns:a16="http://schemas.microsoft.com/office/drawing/2014/main" id="{DC52589A-8A08-671D-02BE-AB30971F1C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2" name="Freeform 16">
              <a:extLst>
                <a:ext uri="{FF2B5EF4-FFF2-40B4-BE49-F238E27FC236}">
                  <a16:creationId xmlns:a16="http://schemas.microsoft.com/office/drawing/2014/main" id="{78D8B68B-4FEF-4BEE-2269-48FD871291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3" name="Freeform 17">
              <a:extLst>
                <a:ext uri="{FF2B5EF4-FFF2-40B4-BE49-F238E27FC236}">
                  <a16:creationId xmlns:a16="http://schemas.microsoft.com/office/drawing/2014/main" id="{7E0DC12D-A6F0-EEBF-2227-2906E5B5AA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4" name="Freeform 18">
              <a:extLst>
                <a:ext uri="{FF2B5EF4-FFF2-40B4-BE49-F238E27FC236}">
                  <a16:creationId xmlns:a16="http://schemas.microsoft.com/office/drawing/2014/main" id="{18897ADE-7C56-C3AF-97E2-164288254D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15" name="Freeform 19">
              <a:extLst>
                <a:ext uri="{FF2B5EF4-FFF2-40B4-BE49-F238E27FC236}">
                  <a16:creationId xmlns:a16="http://schemas.microsoft.com/office/drawing/2014/main" id="{41EB9E54-A8B2-BE5E-3D8F-601B86B4C0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4116" name="Group 20">
              <a:extLst>
                <a:ext uri="{FF2B5EF4-FFF2-40B4-BE49-F238E27FC236}">
                  <a16:creationId xmlns:a16="http://schemas.microsoft.com/office/drawing/2014/main" id="{0357B3CB-3678-DF4F-9074-D6D4D342686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>
                <a:extLst>
                  <a:ext uri="{FF2B5EF4-FFF2-40B4-BE49-F238E27FC236}">
                    <a16:creationId xmlns:a16="http://schemas.microsoft.com/office/drawing/2014/main" id="{A25E833F-9B2B-C4B9-4C4F-DDCCFE3C5906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>
                  <a:extLst>
                    <a:ext uri="{FF2B5EF4-FFF2-40B4-BE49-F238E27FC236}">
                      <a16:creationId xmlns:a16="http://schemas.microsoft.com/office/drawing/2014/main" id="{434A873E-8BAC-E120-D1D2-5ABBF85C5AF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19" name="Freeform 23">
                  <a:extLst>
                    <a:ext uri="{FF2B5EF4-FFF2-40B4-BE49-F238E27FC236}">
                      <a16:creationId xmlns:a16="http://schemas.microsoft.com/office/drawing/2014/main" id="{A5C0691C-F3B3-3301-1952-73F75A6977F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0" name="Freeform 24">
                  <a:extLst>
                    <a:ext uri="{FF2B5EF4-FFF2-40B4-BE49-F238E27FC236}">
                      <a16:creationId xmlns:a16="http://schemas.microsoft.com/office/drawing/2014/main" id="{D7ABD3A2-68FD-1519-38E0-4EE6AE9C193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121" name="Freeform 25">
                <a:extLst>
                  <a:ext uri="{FF2B5EF4-FFF2-40B4-BE49-F238E27FC236}">
                    <a16:creationId xmlns:a16="http://schemas.microsoft.com/office/drawing/2014/main" id="{0CEABF72-AADC-9952-3933-EFBE70D036B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2" name="Freeform 26">
                <a:extLst>
                  <a:ext uri="{FF2B5EF4-FFF2-40B4-BE49-F238E27FC236}">
                    <a16:creationId xmlns:a16="http://schemas.microsoft.com/office/drawing/2014/main" id="{0E3DC4BD-0F92-3D83-7E85-49BF9E9010C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123" name="Freeform 27">
                <a:extLst>
                  <a:ext uri="{FF2B5EF4-FFF2-40B4-BE49-F238E27FC236}">
                    <a16:creationId xmlns:a16="http://schemas.microsoft.com/office/drawing/2014/main" id="{63E4DA48-481A-48A5-DC16-14B6FE6DE7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24" name="Group 28">
                <a:extLst>
                  <a:ext uri="{FF2B5EF4-FFF2-40B4-BE49-F238E27FC236}">
                    <a16:creationId xmlns:a16="http://schemas.microsoft.com/office/drawing/2014/main" id="{12F4B0D3-411B-1C5C-5B02-9BF05532311E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>
                  <a:extLst>
                    <a:ext uri="{FF2B5EF4-FFF2-40B4-BE49-F238E27FC236}">
                      <a16:creationId xmlns:a16="http://schemas.microsoft.com/office/drawing/2014/main" id="{2313A2AF-0290-35E7-449D-593451BA3A5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6" name="Freeform 30">
                  <a:extLst>
                    <a:ext uri="{FF2B5EF4-FFF2-40B4-BE49-F238E27FC236}">
                      <a16:creationId xmlns:a16="http://schemas.microsoft.com/office/drawing/2014/main" id="{E9777F81-6EF4-60F8-13F5-61969F79EA7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7" name="Freeform 31">
                  <a:extLst>
                    <a:ext uri="{FF2B5EF4-FFF2-40B4-BE49-F238E27FC236}">
                      <a16:creationId xmlns:a16="http://schemas.microsoft.com/office/drawing/2014/main" id="{21676ACA-6471-C09A-EE78-3BEBFC92134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8" name="Freeform 32">
                  <a:extLst>
                    <a:ext uri="{FF2B5EF4-FFF2-40B4-BE49-F238E27FC236}">
                      <a16:creationId xmlns:a16="http://schemas.microsoft.com/office/drawing/2014/main" id="{7B6AAF72-0FD8-8A26-89F5-033FA23C199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29" name="Freeform 33">
                  <a:extLst>
                    <a:ext uri="{FF2B5EF4-FFF2-40B4-BE49-F238E27FC236}">
                      <a16:creationId xmlns:a16="http://schemas.microsoft.com/office/drawing/2014/main" id="{34E5914E-BF0C-D32F-183B-BDAA663595E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0" name="Freeform 34">
                  <a:extLst>
                    <a:ext uri="{FF2B5EF4-FFF2-40B4-BE49-F238E27FC236}">
                      <a16:creationId xmlns:a16="http://schemas.microsoft.com/office/drawing/2014/main" id="{51CE91C0-9B90-583D-E284-D4A8EB2F6E1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1" name="Freeform 35">
                  <a:extLst>
                    <a:ext uri="{FF2B5EF4-FFF2-40B4-BE49-F238E27FC236}">
                      <a16:creationId xmlns:a16="http://schemas.microsoft.com/office/drawing/2014/main" id="{63F2FE50-2BAD-84F9-D16D-40D799E3695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32" name="Freeform 36">
                  <a:extLst>
                    <a:ext uri="{FF2B5EF4-FFF2-40B4-BE49-F238E27FC236}">
                      <a16:creationId xmlns:a16="http://schemas.microsoft.com/office/drawing/2014/main" id="{5A063FF7-5795-EA00-144B-50D9D8814E2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4133" name="Group 37">
            <a:extLst>
              <a:ext uri="{FF2B5EF4-FFF2-40B4-BE49-F238E27FC236}">
                <a16:creationId xmlns:a16="http://schemas.microsoft.com/office/drawing/2014/main" id="{06C8B8D9-7775-0889-DD5B-BFED58E88694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>
              <a:extLst>
                <a:ext uri="{FF2B5EF4-FFF2-40B4-BE49-F238E27FC236}">
                  <a16:creationId xmlns:a16="http://schemas.microsoft.com/office/drawing/2014/main" id="{B91997B7-C0F8-6843-22E6-7CBAB0ECBBD1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35" name="Freeform 39">
              <a:extLst>
                <a:ext uri="{FF2B5EF4-FFF2-40B4-BE49-F238E27FC236}">
                  <a16:creationId xmlns:a16="http://schemas.microsoft.com/office/drawing/2014/main" id="{D8B618D3-18CF-6F6D-ABF4-AFAEE1848C35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4136" name="Group 40">
            <a:extLst>
              <a:ext uri="{FF2B5EF4-FFF2-40B4-BE49-F238E27FC236}">
                <a16:creationId xmlns:a16="http://schemas.microsoft.com/office/drawing/2014/main" id="{1782BEE4-D01C-2924-1268-390ABD97D54E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>
              <a:extLst>
                <a:ext uri="{FF2B5EF4-FFF2-40B4-BE49-F238E27FC236}">
                  <a16:creationId xmlns:a16="http://schemas.microsoft.com/office/drawing/2014/main" id="{82F06933-0241-B79C-395D-8A11CDD15DF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>
                <a:extLst>
                  <a:ext uri="{FF2B5EF4-FFF2-40B4-BE49-F238E27FC236}">
                    <a16:creationId xmlns:a16="http://schemas.microsoft.com/office/drawing/2014/main" id="{47F39C4B-9D54-6766-EBAA-009F34469DF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4139" name="Group 43">
                <a:extLst>
                  <a:ext uri="{FF2B5EF4-FFF2-40B4-BE49-F238E27FC236}">
                    <a16:creationId xmlns:a16="http://schemas.microsoft.com/office/drawing/2014/main" id="{98AE3F14-69A6-FED4-09FE-04234F6CAB48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>
                  <a:extLst>
                    <a:ext uri="{FF2B5EF4-FFF2-40B4-BE49-F238E27FC236}">
                      <a16:creationId xmlns:a16="http://schemas.microsoft.com/office/drawing/2014/main" id="{7E5597CC-B203-05DB-A932-C29DC81075A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1" name="Freeform 45">
                  <a:extLst>
                    <a:ext uri="{FF2B5EF4-FFF2-40B4-BE49-F238E27FC236}">
                      <a16:creationId xmlns:a16="http://schemas.microsoft.com/office/drawing/2014/main" id="{83D9C92B-3532-670B-CCE8-02721A3C4D6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2" name="Freeform 46">
                  <a:extLst>
                    <a:ext uri="{FF2B5EF4-FFF2-40B4-BE49-F238E27FC236}">
                      <a16:creationId xmlns:a16="http://schemas.microsoft.com/office/drawing/2014/main" id="{B1797685-B070-96D2-396C-79D2CC8A0C0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3" name="Freeform 47">
                  <a:extLst>
                    <a:ext uri="{FF2B5EF4-FFF2-40B4-BE49-F238E27FC236}">
                      <a16:creationId xmlns:a16="http://schemas.microsoft.com/office/drawing/2014/main" id="{08AD8BE5-9CC2-2254-3B2D-5816AABFEED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4" name="Freeform 48">
                  <a:extLst>
                    <a:ext uri="{FF2B5EF4-FFF2-40B4-BE49-F238E27FC236}">
                      <a16:creationId xmlns:a16="http://schemas.microsoft.com/office/drawing/2014/main" id="{D9656FF9-391A-72C8-3EC2-05DE2CE3D2A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5" name="Freeform 49">
                  <a:extLst>
                    <a:ext uri="{FF2B5EF4-FFF2-40B4-BE49-F238E27FC236}">
                      <a16:creationId xmlns:a16="http://schemas.microsoft.com/office/drawing/2014/main" id="{CD635CC1-D1DB-E957-D992-3EC00B9F310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6" name="Freeform 50">
                  <a:extLst>
                    <a:ext uri="{FF2B5EF4-FFF2-40B4-BE49-F238E27FC236}">
                      <a16:creationId xmlns:a16="http://schemas.microsoft.com/office/drawing/2014/main" id="{82C06F34-FB49-614E-43D8-A330B824491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147" name="Freeform 51">
                  <a:extLst>
                    <a:ext uri="{FF2B5EF4-FFF2-40B4-BE49-F238E27FC236}">
                      <a16:creationId xmlns:a16="http://schemas.microsoft.com/office/drawing/2014/main" id="{A7E30CF6-7909-A352-AEB0-F79E3C98B65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4148" name="Line 52">
              <a:extLst>
                <a:ext uri="{FF2B5EF4-FFF2-40B4-BE49-F238E27FC236}">
                  <a16:creationId xmlns:a16="http://schemas.microsoft.com/office/drawing/2014/main" id="{0CA2B9B2-A45F-3A35-0580-6758B5C4665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AB0839D-B91D-144D-C5D9-B7506F4F2AA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Poetry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F72BB0F-5E43-5514-620F-980BD16E6BB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Vocabulary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9CD7F7D-7C75-0F69-79B1-0C53C87FCE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 altLang="en-US"/>
              <a:t>Rhythm &amp; Rhyme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3A7587C-EB7D-CB43-035D-F5A74A84E3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75438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Using more spirited language makes humorous situations even more humorous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8D643F4-AA01-5457-7E64-801EFE1E24B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2057400"/>
            <a:ext cx="6934200" cy="3429000"/>
          </a:xfrm>
          <a:solidFill>
            <a:schemeClr val="accent1"/>
          </a:solidFill>
          <a:ln w="38100" cap="flat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b="1"/>
              <a:t>“The Porcupine”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3000" b="1"/>
              <a:t>By Ogden Nash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1400" b="1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Any hound a porcupine nudges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Can’t be blamed for harboring grudges.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I know one hound that laughed all winter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/>
              <a:t>At a porcupine that sat on a splinter.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46C4DB0-305D-2DFD-E792-93EBE4EC45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8458200" cy="1524000"/>
          </a:xfrm>
        </p:spPr>
        <p:txBody>
          <a:bodyPr/>
          <a:lstStyle/>
          <a:p>
            <a:r>
              <a:rPr lang="en-US" altLang="en-US"/>
              <a:t>If you take away the rhythm and rhyme, the humor vanishes.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C81F0CC-AED6-FAAE-25D9-83BFE0448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67600" cy="34290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Any hound that touches a porcupine</a:t>
            </a:r>
          </a:p>
          <a:p>
            <a:pPr algn="ctr">
              <a:buFontTx/>
              <a:buNone/>
            </a:pPr>
            <a:r>
              <a:rPr lang="en-US" altLang="en-US"/>
              <a:t>Can’t be blamed for holding a grudge</a:t>
            </a:r>
          </a:p>
          <a:p>
            <a:pPr algn="ctr">
              <a:buFontTx/>
              <a:buNone/>
            </a:pPr>
            <a:r>
              <a:rPr lang="en-US" altLang="en-US"/>
              <a:t>I know one hound that laughed all winter long</a:t>
            </a:r>
          </a:p>
          <a:p>
            <a:pPr algn="ctr">
              <a:buFontTx/>
              <a:buNone/>
            </a:pPr>
            <a:r>
              <a:rPr lang="en-US" altLang="en-US"/>
              <a:t>At a porcupine that sat on a piece of wood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7241047-4F43-6BC5-F22A-B0FF3F9AF0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Lewis Carroll</a:t>
            </a:r>
            <a:br>
              <a:rPr lang="en-US" altLang="en-US"/>
            </a:br>
            <a:r>
              <a:rPr lang="en-US" altLang="en-US" sz="4000"/>
              <a:t>1832-1898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C27A2C3-A8D0-AA3F-51AB-20C0E1AFD6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01000" cy="4114800"/>
          </a:xfrm>
        </p:spPr>
        <p:txBody>
          <a:bodyPr/>
          <a:lstStyle/>
          <a:p>
            <a:r>
              <a:rPr lang="en-US" altLang="en-US" sz="2800"/>
              <a:t>Born in England</a:t>
            </a:r>
          </a:p>
          <a:p>
            <a:r>
              <a:rPr lang="en-US" altLang="en-US" sz="2800"/>
              <a:t>Wrote </a:t>
            </a:r>
            <a:r>
              <a:rPr lang="en-US" altLang="en-US" sz="2800" i="1"/>
              <a:t>Alice’s Adventures in Wonderland</a:t>
            </a:r>
          </a:p>
          <a:p>
            <a:r>
              <a:rPr lang="en-US" altLang="en-US" sz="2800"/>
              <a:t>Wrote </a:t>
            </a:r>
            <a:r>
              <a:rPr lang="en-US" altLang="en-US" sz="2800" i="1"/>
              <a:t>Through the Looking Glass</a:t>
            </a:r>
          </a:p>
          <a:p>
            <a:r>
              <a:rPr lang="en-US" altLang="en-US" sz="2800"/>
              <a:t>His life was quiet and uneventful, but in works like </a:t>
            </a:r>
            <a:r>
              <a:rPr lang="en-US" altLang="en-US" sz="2800" i="1"/>
              <a:t>Father William</a:t>
            </a:r>
            <a:r>
              <a:rPr lang="en-US" altLang="en-US" sz="2800"/>
              <a:t>, he found escape from his serious work into a delightfully zany, topsy-turvy world that still amuses children old and young.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6785D4-7B56-4668-3DE8-E473EEF64F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“Father William”</a:t>
            </a:r>
            <a:br>
              <a:rPr lang="en-US" altLang="en-US"/>
            </a:br>
            <a:r>
              <a:rPr lang="en-US" altLang="en-US" sz="4000"/>
              <a:t>Page 400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6BE6C4C-9893-4135-33C8-2E4540515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 this poem, a young man questions his father about some rather unusual behavior.</a:t>
            </a:r>
          </a:p>
          <a:p>
            <a:r>
              <a:rPr lang="en-US" altLang="en-US"/>
              <a:t>Have you ever asked someone what they were doing and received an explanation that made very little sense at all?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555572E-9F96-9317-3105-CC7E13EF0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 altLang="en-US"/>
              <a:t>Limericks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8F662A6A-0615-A67D-0464-F74E8FED9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696200" cy="4495800"/>
          </a:xfrm>
        </p:spPr>
        <p:txBody>
          <a:bodyPr/>
          <a:lstStyle/>
          <a:p>
            <a:r>
              <a:rPr lang="en-US" altLang="en-US"/>
              <a:t>A limerick is a poem of five lines</a:t>
            </a:r>
          </a:p>
          <a:p>
            <a:r>
              <a:rPr lang="en-US" altLang="en-US"/>
              <a:t>The first, second, and fifth lines have three rhythmic beats and rhyme with one another.</a:t>
            </a:r>
          </a:p>
          <a:p>
            <a:r>
              <a:rPr lang="en-US" altLang="en-US"/>
              <a:t>The third and fourth lines have two beats and rhyme with one another.</a:t>
            </a:r>
          </a:p>
          <a:p>
            <a:r>
              <a:rPr lang="en-US" altLang="en-US"/>
              <a:t>They are always light-hearted, humorous poems.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9AFC80F-B744-5195-9A54-84CDB8EBBB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Limericks</a:t>
            </a:r>
            <a:endParaRPr lang="en-US" altLang="en-US" sz="40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D95BC5E-4208-8D51-687D-5F0B85C800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828800"/>
            <a:ext cx="7086600" cy="3657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man with no hair.</a:t>
            </a:r>
          </a:p>
          <a:p>
            <a:pPr algn="ctr">
              <a:buFontTx/>
              <a:buNone/>
            </a:pPr>
            <a:r>
              <a:rPr lang="en-US" altLang="en-US"/>
              <a:t>He gave everyone quite a scare.</a:t>
            </a:r>
          </a:p>
          <a:p>
            <a:pPr algn="ctr">
              <a:buFontTx/>
              <a:buNone/>
            </a:pPr>
            <a:r>
              <a:rPr lang="en-US" altLang="en-US"/>
              <a:t>He got some Rogaine,</a:t>
            </a:r>
          </a:p>
          <a:p>
            <a:pPr algn="ctr">
              <a:buFontTx/>
              <a:buNone/>
            </a:pPr>
            <a:r>
              <a:rPr lang="en-US" altLang="en-US"/>
              <a:t>Grew out a mane,</a:t>
            </a:r>
          </a:p>
          <a:p>
            <a:pPr algn="ctr">
              <a:buFontTx/>
              <a:buNone/>
            </a:pPr>
            <a:r>
              <a:rPr lang="en-US" altLang="en-US"/>
              <a:t>And now he resembles a bear!</a:t>
            </a:r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0C329430-BAFB-B376-EA55-14ED3888FD94}"/>
              </a:ext>
            </a:extLst>
          </p:cNvPr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53200" y="4648200"/>
            <a:ext cx="2209800" cy="22098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BBCBB36-979A-F308-F962-F99A07A245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Limerick About a Bee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63DAF37-B4FD-6B8C-8E9F-7A690033E35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828800"/>
            <a:ext cx="6553200" cy="3657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I wish that my room had a floor,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I don’t care so much for a door.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But this walking around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Without touching the ground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/>
              <a:t>Is getting to be quite a bore.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6E7E1023-75D5-3480-061A-632C1FC74A0C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444928">
            <a:off x="990600" y="4419600"/>
            <a:ext cx="758825" cy="915988"/>
          </a:xfrm>
        </p:spPr>
      </p:pic>
      <p:pic>
        <p:nvPicPr>
          <p:cNvPr id="14342" name="Picture 6">
            <a:extLst>
              <a:ext uri="{FF2B5EF4-FFF2-40B4-BE49-F238E27FC236}">
                <a16:creationId xmlns:a16="http://schemas.microsoft.com/office/drawing/2014/main" id="{5B9B0B97-E074-444E-2B33-85E7D683A04D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4600" y="4419600"/>
            <a:ext cx="758825" cy="915988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CA3FF0A-A113-CB1C-893D-1E3111D819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Limerick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597C82F-399F-8520-88DF-6F87977E9D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057400"/>
            <a:ext cx="7010400" cy="2895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very small mouse</a:t>
            </a:r>
          </a:p>
          <a:p>
            <a:pPr algn="ctr">
              <a:buFontTx/>
              <a:buNone/>
            </a:pPr>
            <a:r>
              <a:rPr lang="en-US" altLang="en-US"/>
              <a:t>Who lived in a very small house,</a:t>
            </a:r>
          </a:p>
          <a:p>
            <a:pPr algn="ctr">
              <a:buFontTx/>
              <a:buNone/>
            </a:pPr>
            <a:r>
              <a:rPr lang="en-US" altLang="en-US"/>
              <a:t>The ocean’s spray</a:t>
            </a:r>
          </a:p>
          <a:p>
            <a:pPr algn="ctr">
              <a:buFontTx/>
              <a:buNone/>
            </a:pPr>
            <a:r>
              <a:rPr lang="en-US" altLang="en-US"/>
              <a:t>Washed it away,</a:t>
            </a:r>
          </a:p>
          <a:p>
            <a:pPr algn="ctr">
              <a:buFontTx/>
              <a:buNone/>
            </a:pPr>
            <a:r>
              <a:rPr lang="en-US" altLang="en-US"/>
              <a:t>All that was left was her blouse!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67D78FFD-37F2-6B9C-CE0D-98037B1EC5A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533400"/>
            <a:ext cx="1652588" cy="1382713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42BAB9F-2C67-D925-6BF6-081793507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You will create a limerick similar to this one…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B7FB739-2D84-CD5B-38E0-5BCD6846ED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696200" cy="31242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man from Beijing.</a:t>
            </a:r>
          </a:p>
          <a:p>
            <a:pPr algn="ctr">
              <a:buFontTx/>
              <a:buNone/>
            </a:pPr>
            <a:r>
              <a:rPr lang="en-US" altLang="en-US"/>
              <a:t>All his life he hoped to be King.</a:t>
            </a:r>
          </a:p>
          <a:p>
            <a:pPr algn="ctr">
              <a:buFontTx/>
              <a:buNone/>
            </a:pPr>
            <a:r>
              <a:rPr lang="en-US" altLang="en-US"/>
              <a:t>So he put on a crown,</a:t>
            </a:r>
          </a:p>
          <a:p>
            <a:pPr algn="ctr">
              <a:buFontTx/>
              <a:buNone/>
            </a:pPr>
            <a:r>
              <a:rPr lang="en-US" altLang="en-US"/>
              <a:t>Which quickly fell down.</a:t>
            </a:r>
          </a:p>
          <a:p>
            <a:pPr algn="ctr">
              <a:buFontTx/>
              <a:buNone/>
            </a:pPr>
            <a:r>
              <a:rPr lang="en-US" altLang="en-US"/>
              <a:t>That small silly man from Beijing.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allAtOnce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0EBB89B-B1AE-8EF8-915E-22F7E859B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023100" cy="1600200"/>
          </a:xfrm>
        </p:spPr>
        <p:txBody>
          <a:bodyPr/>
          <a:lstStyle/>
          <a:p>
            <a:r>
              <a:rPr lang="en-US" altLang="en-US"/>
              <a:t>Fill in the blanks and create your own Limerick.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57D7E7D-8B8C-8AFF-56EC-E1E0A5820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32766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_____ from _____.</a:t>
            </a:r>
          </a:p>
          <a:p>
            <a:pPr algn="ctr">
              <a:buFontTx/>
              <a:buNone/>
            </a:pPr>
            <a:r>
              <a:rPr lang="en-US" altLang="en-US"/>
              <a:t>All the while she/he hoped ________.</a:t>
            </a:r>
          </a:p>
          <a:p>
            <a:pPr algn="ctr">
              <a:buFontTx/>
              <a:buNone/>
            </a:pPr>
            <a:r>
              <a:rPr lang="en-US" altLang="en-US"/>
              <a:t>So she/he ____________________,</a:t>
            </a:r>
          </a:p>
          <a:p>
            <a:pPr algn="ctr">
              <a:buFontTx/>
              <a:buNone/>
            </a:pPr>
            <a:r>
              <a:rPr lang="en-US" altLang="en-US"/>
              <a:t>And ________________________,</a:t>
            </a:r>
          </a:p>
          <a:p>
            <a:pPr algn="ctr">
              <a:buFontTx/>
              <a:buNone/>
            </a:pPr>
            <a:r>
              <a:rPr lang="en-US" altLang="en-US"/>
              <a:t>That _________ from ___________.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4AAAD76-3148-F548-EF13-0FCD2ACEA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696200" cy="5486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chemeClr val="folHlink"/>
                </a:solidFill>
              </a:rPr>
              <a:t>Alliteration</a:t>
            </a:r>
            <a:r>
              <a:rPr lang="en-US" alt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Repetition of initial consonant sounds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chemeClr val="folHlink"/>
                </a:solidFill>
              </a:rPr>
              <a:t>Allusion</a:t>
            </a:r>
            <a:r>
              <a:rPr lang="en-US" alt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A reference to a well-known person, place, event, literary work, or work of art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altLang="en-US">
                <a:solidFill>
                  <a:schemeClr val="folHlink"/>
                </a:solidFill>
              </a:rPr>
              <a:t>Ballad</a:t>
            </a:r>
            <a:r>
              <a:rPr lang="en-US" alt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A song-like poem that tells a story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r>
              <a:rPr lang="en-US" altLang="en-US">
                <a:solidFill>
                  <a:schemeClr val="folHlink"/>
                </a:solidFill>
              </a:rPr>
              <a:t>Blank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Verse</a:t>
            </a:r>
            <a:r>
              <a:rPr lang="en-US" altLang="en-US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Poetry written in unrhymed, ten-syllable lines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FD3C2A2-FEF6-B4ED-32F3-FD02EF3E9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Mrs. Smith’s Limerick: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19352FAC-717D-EE76-0CC9-6A7EAA347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3200400"/>
          </a:xfrm>
          <a:solidFill>
            <a:schemeClr val="accent1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altLang="en-US"/>
              <a:t>There once was a man from Japan.</a:t>
            </a:r>
          </a:p>
          <a:p>
            <a:pPr algn="ctr">
              <a:buFontTx/>
              <a:buNone/>
            </a:pPr>
            <a:r>
              <a:rPr lang="en-US" altLang="en-US"/>
              <a:t>All the while he hoped for a tan.</a:t>
            </a:r>
          </a:p>
          <a:p>
            <a:pPr algn="ctr">
              <a:buFontTx/>
              <a:buNone/>
            </a:pPr>
            <a:r>
              <a:rPr lang="en-US" altLang="en-US"/>
              <a:t>So he lay on the beach,</a:t>
            </a:r>
          </a:p>
          <a:p>
            <a:pPr algn="ctr">
              <a:buFontTx/>
              <a:buNone/>
            </a:pPr>
            <a:r>
              <a:rPr lang="en-US" altLang="en-US"/>
              <a:t>And ate a ripe peach,</a:t>
            </a:r>
          </a:p>
          <a:p>
            <a:pPr algn="ctr">
              <a:buFontTx/>
              <a:buNone/>
            </a:pPr>
            <a:r>
              <a:rPr lang="en-US" altLang="en-US"/>
              <a:t>That came from a Georgia van.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allAtOnce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D6E57798-30A8-A520-C4B3-427D47CA29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56278D6-CC23-D5CD-20ED-52722CE1F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en-US" altLang="en-US">
                <a:solidFill>
                  <a:schemeClr val="folHlink"/>
                </a:solidFill>
              </a:rPr>
              <a:t>Concrete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Poem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A poem with a shape that suggests its subject</a:t>
            </a:r>
          </a:p>
          <a:p>
            <a:pPr marL="609600" indent="-609600">
              <a:buFontTx/>
              <a:buAutoNum type="arabicPeriod" startAt="5"/>
            </a:pPr>
            <a:r>
              <a:rPr lang="en-US" altLang="en-US">
                <a:solidFill>
                  <a:schemeClr val="folHlink"/>
                </a:solidFill>
              </a:rPr>
              <a:t>Figurative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Language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Writing that is not meant to be taken literally</a:t>
            </a:r>
          </a:p>
          <a:p>
            <a:pPr marL="609600" indent="-609600">
              <a:buFontTx/>
              <a:buAutoNum type="arabicPeriod" startAt="5"/>
            </a:pPr>
            <a:r>
              <a:rPr lang="en-US" altLang="en-US">
                <a:solidFill>
                  <a:schemeClr val="folHlink"/>
                </a:solidFill>
              </a:rPr>
              <a:t>Free</a:t>
            </a:r>
            <a:r>
              <a:rPr lang="en-US" altLang="en-US" sz="2800"/>
              <a:t> </a:t>
            </a:r>
            <a:r>
              <a:rPr lang="en-US" altLang="en-US">
                <a:solidFill>
                  <a:schemeClr val="folHlink"/>
                </a:solidFill>
              </a:rPr>
              <a:t>Verse</a:t>
            </a:r>
            <a:r>
              <a:rPr lang="en-US" altLang="en-US" sz="2800"/>
              <a:t>:</a:t>
            </a:r>
          </a:p>
          <a:p>
            <a:pPr marL="990600" lvl="1" indent="-533400"/>
            <a:r>
              <a:rPr lang="en-US" altLang="en-US"/>
              <a:t>Poetry not written in a regular rhythmical pattern or meter</a:t>
            </a:r>
          </a:p>
          <a:p>
            <a:pPr marL="609600" indent="-609600">
              <a:buFontTx/>
              <a:buAutoNum type="arabicPeriod" startAt="8"/>
            </a:pPr>
            <a:r>
              <a:rPr lang="en-US" altLang="en-US">
                <a:solidFill>
                  <a:schemeClr val="folHlink"/>
                </a:solidFill>
              </a:rPr>
              <a:t>Haiku</a:t>
            </a:r>
            <a:r>
              <a:rPr lang="en-US" altLang="en-US"/>
              <a:t>:</a:t>
            </a:r>
          </a:p>
          <a:p>
            <a:pPr marL="1752600" lvl="3" indent="-381000"/>
            <a:r>
              <a:rPr lang="en-US" altLang="en-US" sz="2800"/>
              <a:t>A three-lined Japanese verse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9796DFCC-C81E-91E7-5E70-B4CF70AA1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7696200" cy="6248400"/>
          </a:xfrm>
        </p:spPr>
        <p:txBody>
          <a:bodyPr/>
          <a:lstStyle/>
          <a:p>
            <a:pPr marL="609600" indent="-609600">
              <a:buFontTx/>
              <a:buAutoNum type="arabicPeriod" startAt="9"/>
            </a:pPr>
            <a:r>
              <a:rPr lang="en-US" altLang="en-US">
                <a:solidFill>
                  <a:schemeClr val="folHlink"/>
                </a:solidFill>
              </a:rPr>
              <a:t>Image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A word or phrase that appeals to one or more of the five senses</a:t>
            </a:r>
          </a:p>
          <a:p>
            <a:pPr marL="609600" indent="-609600">
              <a:buFontTx/>
              <a:buAutoNum type="arabicPeriod" startAt="9"/>
            </a:pPr>
            <a:r>
              <a:rPr lang="en-US" altLang="en-US">
                <a:solidFill>
                  <a:schemeClr val="folHlink"/>
                </a:solidFill>
              </a:rPr>
              <a:t>Lyric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Poem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Highly musical verse that expresses the observations and feelings of a single speaker</a:t>
            </a:r>
          </a:p>
          <a:p>
            <a:pPr marL="609600" indent="-609600">
              <a:buFontTx/>
              <a:buAutoNum type="arabicPeriod" startAt="9"/>
            </a:pPr>
            <a:r>
              <a:rPr lang="en-US" altLang="en-US">
                <a:solidFill>
                  <a:schemeClr val="folHlink"/>
                </a:solidFill>
              </a:rPr>
              <a:t>Metaphor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A figure of speech in which something is described as though it were something else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CFFAE50-E0B8-22D3-C64B-3E80E0DB9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800"/>
            <a:ext cx="7467600" cy="6248400"/>
          </a:xfrm>
        </p:spPr>
        <p:txBody>
          <a:bodyPr/>
          <a:lstStyle/>
          <a:p>
            <a:pPr marL="609600" indent="-609600">
              <a:buFontTx/>
              <a:buAutoNum type="arabicPeriod" startAt="12"/>
            </a:pPr>
            <a:r>
              <a:rPr lang="en-US" altLang="en-US">
                <a:solidFill>
                  <a:schemeClr val="folHlink"/>
                </a:solidFill>
              </a:rPr>
              <a:t>Mood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The feeling created in the reader by a literary work</a:t>
            </a:r>
          </a:p>
          <a:p>
            <a:pPr marL="609600" indent="-609600">
              <a:buFontTx/>
              <a:buAutoNum type="arabicPeriod" startAt="13"/>
            </a:pPr>
            <a:r>
              <a:rPr lang="en-US" altLang="en-US">
                <a:solidFill>
                  <a:schemeClr val="folHlink"/>
                </a:solidFill>
              </a:rPr>
              <a:t>Narrative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Poem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A story told in verse</a:t>
            </a:r>
          </a:p>
          <a:p>
            <a:pPr marL="609600" indent="-609600">
              <a:buFontTx/>
              <a:buAutoNum type="arabicPeriod" startAt="13"/>
            </a:pPr>
            <a:r>
              <a:rPr lang="en-US" altLang="en-US">
                <a:solidFill>
                  <a:schemeClr val="folHlink"/>
                </a:solidFill>
              </a:rPr>
              <a:t>Onomatopoeia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The use of words that imitate sounds</a:t>
            </a:r>
          </a:p>
          <a:p>
            <a:pPr marL="609600" indent="-609600">
              <a:buFontTx/>
              <a:buAutoNum type="arabicPeriod" startAt="13"/>
            </a:pPr>
            <a:r>
              <a:rPr lang="en-US" altLang="en-US">
                <a:solidFill>
                  <a:schemeClr val="folHlink"/>
                </a:solidFill>
              </a:rPr>
              <a:t>Personification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A type of figurative language in which a non-human subject is given human characteristics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BA55008-D55F-E1F0-F169-C478EE1258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696200" cy="6172200"/>
          </a:xfrm>
        </p:spPr>
        <p:txBody>
          <a:bodyPr/>
          <a:lstStyle/>
          <a:p>
            <a:pPr marL="609600" indent="-609600">
              <a:buFontTx/>
              <a:buAutoNum type="arabicPeriod" startAt="16"/>
            </a:pPr>
            <a:r>
              <a:rPr lang="en-US" altLang="en-US">
                <a:solidFill>
                  <a:schemeClr val="folHlink"/>
                </a:solidFill>
              </a:rPr>
              <a:t>Refrain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A regularly repeated line or group of lines in a poem</a:t>
            </a:r>
          </a:p>
          <a:p>
            <a:pPr marL="609600" indent="-609600">
              <a:buFontTx/>
              <a:buAutoNum type="arabicPeriod" startAt="16"/>
            </a:pPr>
            <a:r>
              <a:rPr lang="en-US" altLang="en-US">
                <a:solidFill>
                  <a:schemeClr val="folHlink"/>
                </a:solidFill>
              </a:rPr>
              <a:t>Repetition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The use, more than once, of any element of language</a:t>
            </a:r>
          </a:p>
          <a:p>
            <a:pPr marL="609600" indent="-609600">
              <a:buFontTx/>
              <a:buAutoNum type="arabicPeriod" startAt="16"/>
            </a:pPr>
            <a:r>
              <a:rPr lang="en-US" altLang="en-US">
                <a:solidFill>
                  <a:schemeClr val="folHlink"/>
                </a:solidFill>
              </a:rPr>
              <a:t>Rhyme</a:t>
            </a:r>
            <a:r>
              <a:rPr lang="en-US" altLang="en-US"/>
              <a:t>:</a:t>
            </a:r>
          </a:p>
          <a:p>
            <a:pPr marL="990600" lvl="1" indent="-533400"/>
            <a:r>
              <a:rPr lang="en-US" altLang="en-US"/>
              <a:t>Repetition of sounds at the end of words</a:t>
            </a:r>
          </a:p>
          <a:p>
            <a:pPr marL="609600" indent="-609600">
              <a:buFontTx/>
              <a:buAutoNum type="arabicPeriod" startAt="16"/>
            </a:pPr>
            <a:r>
              <a:rPr lang="en-US" altLang="en-US">
                <a:solidFill>
                  <a:schemeClr val="folHlink"/>
                </a:solidFill>
              </a:rPr>
              <a:t>Rhyme</a:t>
            </a:r>
            <a:r>
              <a:rPr lang="en-US" altLang="en-US"/>
              <a:t> </a:t>
            </a:r>
            <a:r>
              <a:rPr lang="en-US" altLang="en-US">
                <a:solidFill>
                  <a:schemeClr val="folHlink"/>
                </a:solidFill>
              </a:rPr>
              <a:t>Scheme</a:t>
            </a:r>
            <a:r>
              <a:rPr lang="en-US" altLang="en-US"/>
              <a:t>:</a:t>
            </a:r>
          </a:p>
          <a:p>
            <a:pPr marL="1752600" lvl="3" indent="-381000"/>
            <a:r>
              <a:rPr lang="en-US" altLang="en-US" sz="2800"/>
              <a:t>A regular pattern of rhyming words in a poem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 bldLvl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08EA732-4DAE-427D-0EDF-D4C65251E66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304800"/>
            <a:ext cx="7162800" cy="6019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 startAt="20"/>
            </a:pPr>
            <a:r>
              <a:rPr lang="en-US" altLang="en-US">
                <a:solidFill>
                  <a:schemeClr val="folHlink"/>
                </a:solidFill>
              </a:rPr>
              <a:t>Rhythm</a:t>
            </a:r>
            <a:r>
              <a:rPr lang="en-US" alt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Pattern of beats or stresses in spoken or written language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0"/>
            </a:pPr>
            <a:r>
              <a:rPr lang="en-US" altLang="en-US">
                <a:solidFill>
                  <a:schemeClr val="folHlink"/>
                </a:solidFill>
              </a:rPr>
              <a:t>Simile</a:t>
            </a:r>
            <a:r>
              <a:rPr lang="en-US" alt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 sz="3200"/>
              <a:t>A figure of speech that uses </a:t>
            </a:r>
            <a:r>
              <a:rPr lang="en-US" altLang="en-US" sz="3200" i="1"/>
              <a:t>like</a:t>
            </a:r>
            <a:r>
              <a:rPr lang="en-US" altLang="en-US" sz="3200"/>
              <a:t> or </a:t>
            </a:r>
            <a:r>
              <a:rPr lang="en-US" altLang="en-US" sz="3200" i="1"/>
              <a:t>as</a:t>
            </a:r>
            <a:r>
              <a:rPr lang="en-US" altLang="en-US" sz="3200"/>
              <a:t> to make a direct comparison between two unlike ideas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0"/>
            </a:pPr>
            <a:endParaRPr lang="en-US" altLang="en-US">
              <a:solidFill>
                <a:schemeClr val="folHlink"/>
              </a:solidFill>
            </a:endParaRPr>
          </a:p>
          <a:p>
            <a:pPr marL="609600" indent="-609600">
              <a:lnSpc>
                <a:spcPct val="90000"/>
              </a:lnSpc>
              <a:buFontTx/>
              <a:buAutoNum type="arabicPeriod" startAt="20"/>
            </a:pPr>
            <a:r>
              <a:rPr lang="en-US" altLang="en-US">
                <a:solidFill>
                  <a:schemeClr val="folHlink"/>
                </a:solidFill>
              </a:rPr>
              <a:t>Stanza</a:t>
            </a:r>
            <a:r>
              <a:rPr lang="en-US" altLang="en-US" sz="2800"/>
              <a:t>: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altLang="en-US"/>
              <a:t>A formal division of lines in a poem considered as a unit</a:t>
            </a:r>
          </a:p>
        </p:txBody>
      </p:sp>
      <p:sp>
        <p:nvSpPr>
          <p:cNvPr id="38915" name="Text Box 3">
            <a:extLst>
              <a:ext uri="{FF2B5EF4-FFF2-40B4-BE49-F238E27FC236}">
                <a16:creationId xmlns:a16="http://schemas.microsoft.com/office/drawing/2014/main" id="{CD17151B-C425-6F4E-93A5-2803054CF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038600"/>
            <a:ext cx="4038600" cy="4826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500">
                <a:solidFill>
                  <a:schemeClr val="tx2"/>
                </a:solidFill>
              </a:rPr>
              <a:t>My love is like a red rose.</a:t>
            </a:r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6F1D67B9-7FE1-7526-3E77-E0A35CA4ACAF}"/>
              </a:ext>
            </a:extLst>
          </p:cNvPr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3657600"/>
            <a:ext cx="1600200" cy="1309688"/>
          </a:xfrm>
        </p:spPr>
      </p:pic>
      <p:sp>
        <p:nvSpPr>
          <p:cNvPr id="38919" name="Line 7">
            <a:extLst>
              <a:ext uri="{FF2B5EF4-FFF2-40B4-BE49-F238E27FC236}">
                <a16:creationId xmlns:a16="http://schemas.microsoft.com/office/drawing/2014/main" id="{5F37D791-F7AE-86E7-9750-CA9471241E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343400"/>
            <a:ext cx="609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DA26387-C80E-41AE-FAFC-39C3BC9CF8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Poetry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8ACDFA5-3565-10CB-8209-CF0DA7D9EC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Humor &amp; Poetry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1D5808D-346E-1D5C-3B5C-9623179DD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6870700" cy="838200"/>
          </a:xfrm>
        </p:spPr>
        <p:txBody>
          <a:bodyPr/>
          <a:lstStyle/>
          <a:p>
            <a:r>
              <a:rPr lang="en-US" altLang="en-US"/>
              <a:t>Humor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8F906E8-BEC9-47B6-0D1B-0950CF58D07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5105400" cy="5257800"/>
          </a:xfrm>
        </p:spPr>
        <p:txBody>
          <a:bodyPr/>
          <a:lstStyle/>
          <a:p>
            <a:r>
              <a:rPr lang="en-US" altLang="en-US" sz="2800"/>
              <a:t>Humor in poetry can arise from a number of sources:</a:t>
            </a:r>
          </a:p>
          <a:p>
            <a:pPr lvl="3"/>
            <a:r>
              <a:rPr lang="en-US" altLang="en-US" sz="2600"/>
              <a:t>Surprise</a:t>
            </a:r>
          </a:p>
          <a:p>
            <a:pPr lvl="3"/>
            <a:r>
              <a:rPr lang="en-US" altLang="en-US" sz="2600"/>
              <a:t>Exaggeration</a:t>
            </a:r>
          </a:p>
          <a:p>
            <a:pPr lvl="3"/>
            <a:r>
              <a:rPr lang="en-US" altLang="en-US" sz="2600"/>
              <a:t>Bringing together of unrelated things</a:t>
            </a:r>
          </a:p>
          <a:p>
            <a:r>
              <a:rPr lang="en-US" altLang="en-US" sz="2800"/>
              <a:t>Most funny poems have two things in common:</a:t>
            </a:r>
          </a:p>
          <a:p>
            <a:pPr lvl="3"/>
            <a:r>
              <a:rPr lang="en-US" altLang="en-US" sz="2600"/>
              <a:t>Rhythm</a:t>
            </a:r>
          </a:p>
          <a:p>
            <a:pPr lvl="3"/>
            <a:r>
              <a:rPr lang="en-US" altLang="en-US" sz="2600"/>
              <a:t>Rhyme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928B9E48-912F-58F9-BCC8-970F2BE9D305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1600200"/>
            <a:ext cx="2916238" cy="36576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3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119</TotalTime>
  <Words>863</Words>
  <Application>Microsoft Office PowerPoint</Application>
  <PresentationFormat>On-screen Show (4:3)</PresentationFormat>
  <Paragraphs>148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Comic Sans MS</vt:lpstr>
      <vt:lpstr>Crayons</vt:lpstr>
      <vt:lpstr>Poetry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Poetry</vt:lpstr>
      <vt:lpstr>Humor</vt:lpstr>
      <vt:lpstr>Rhythm &amp; Rhyme</vt:lpstr>
      <vt:lpstr>If you take away the rhythm and rhyme, the humor vanishes.</vt:lpstr>
      <vt:lpstr>Lewis Carroll 1832-1898</vt:lpstr>
      <vt:lpstr>“Father William” Page 400</vt:lpstr>
      <vt:lpstr>Limericks</vt:lpstr>
      <vt:lpstr>Limericks</vt:lpstr>
      <vt:lpstr>Limerick About a Bee</vt:lpstr>
      <vt:lpstr>Another Limerick</vt:lpstr>
      <vt:lpstr>You will create a limerick similar to this one…</vt:lpstr>
      <vt:lpstr>Fill in the blanks and create your own Limerick.</vt:lpstr>
      <vt:lpstr>Mrs. Smith’s Limerick: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Jessica Smith</dc:creator>
  <cp:lastModifiedBy>Nayan GRIFFITHS</cp:lastModifiedBy>
  <cp:revision>10</cp:revision>
  <dcterms:created xsi:type="dcterms:W3CDTF">2002-10-23T21:46:37Z</dcterms:created>
  <dcterms:modified xsi:type="dcterms:W3CDTF">2023-03-21T14:27:03Z</dcterms:modified>
</cp:coreProperties>
</file>