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F9738CA-2F2F-16B1-9A40-FF41C4FE44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ACB4F30-A947-7BEC-B058-1384A78F595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8B793491-91F2-BE32-994F-9654E82E64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8CAC5C5E-DA5E-8A4D-F1D3-6A16AC31631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14A9E1-2571-4685-A2C1-69855B107D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BFD7700-D491-438B-D4B6-21EE62D6F3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81889C8-EB0A-418B-5037-C4E6AF5D0FB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A1FCFDAE-189B-B8CE-B5F2-518D5E14349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E04D5E6D-5900-7D75-DD0A-40A770F9B44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70B19880-8107-38D5-F986-0AA09B8B253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DCA8304C-F75B-9856-67D8-84747E9D1F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855689-873C-4E98-AA75-F3284D73E2B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3F560BD-AB57-00E4-704F-028C38D79D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22630-DD12-4411-B93F-D1407178FA3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9254E66A-2227-A975-5BBB-70040B4297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8E13E6E-800D-11A8-CC2F-B2714B9B46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817319B-699F-EB3A-E71D-55B525AF14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DB6D5A-8BAB-40F5-BB8F-C8C06DFC92A2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8D462E39-3D00-5FBA-81CC-17F601E0C3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0506A10-0845-E2EB-C3C1-AB2C16CB06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BE2E2A-1506-444B-53D6-081D1BFD5D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64665-66D3-493A-8787-18454B991A9F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18800E4A-E976-FE05-997E-AC2455F82F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42121BC-C10B-0A89-1179-691EE3630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876A920-6676-EECC-A117-1D23C786A0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D446BC-F64E-47DD-879A-FDDE71F6FD6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E559FFCB-BF63-09C7-10F2-239D2C147D6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0C27E08-F393-4979-E1A6-C898B76C1C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25E823-F729-066E-FED1-194CC9DE37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F3E5EA-C0C6-4934-8279-EA8670B766D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2A5A598-EC93-819A-866E-39D8180A35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9F7D7C7-4CD2-8FDF-E42F-12768C6A4B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033312E-9C9B-75E4-F4A0-0BFA19F2EB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C9BFEA-2F08-43D5-A39E-6ADB803FDFD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18D772B-7260-046D-4A16-F06335E666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35498ED-E42A-FFE4-B970-239D2AB05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860570D-ECA1-585C-F2C6-1F47B116CE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39DED-B2D8-4970-9562-74E6E8812AF4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8D36BC3-F6DC-E86D-055A-247F3FF1B4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B2AC4D1-3307-07C3-96D0-10A72269C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F532300-94F2-4E49-A955-86B52213B0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489151-47C1-4B38-9F81-9439B063A6B6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DD287956-F488-5D6B-5408-FC2824D012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1DA1EC3-46EE-C6F8-E477-95C33BBD74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4528-10B4-75EA-AE60-3B1256F04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F2C178-57DB-1FB6-2C6B-8170FF13F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7583E-3D55-4ED5-6350-C36328255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B40A3-86D2-A47C-EBFC-68335C443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F749F-D650-28AD-8B9F-B92D398A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EA1F3-1B21-41CD-9C73-BF24C6842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18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FABAC-5875-7B88-A460-EC405D779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7D64C2-7D26-CBA2-C402-90976B6A7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6B816-9CD3-DA78-F203-C9B08504D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196F7-901F-FB30-3B04-9C6F017E3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E463C-72D0-E360-3FED-3F83F4D8E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D7FA5-6C26-43C2-ADF5-6ED41F018B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21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D8B532-F9BA-BEB1-1226-DF0AC49B05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4E2059-62D2-13AE-DF2C-851BFD764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7EA5B-03CF-9227-CEC9-4BF9836AF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1CBEB-C0E3-59FD-9B4D-7AB2B4779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1274C-629D-0788-5661-BA4ED709C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62C2E-C131-4156-8F62-D02BB8777B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031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8B756-2AD4-5D76-F2BE-DD6A14B5C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F764E3-080F-E6B6-B8CF-6C5B1AC8F39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47E4F-74D4-2D69-03B8-410D1706D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A9430-1F35-A692-2E92-00D7044795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BA7B2-06F0-C80F-6C0C-A4ADBBB16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FB701-655F-7EC0-7451-66BA200AA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43AAC7E-D3CB-456D-A4B1-97AE2E413F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6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ED2DF-FE30-0F25-5C75-987A14F2A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65F04-921E-AD1A-7BB2-28C6925579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DCFE24-0F65-AB54-1E27-92F20A7BF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9A3AF-6B5A-DD97-7F00-ABE81B3A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5BDC08-61E2-EB19-B6A4-1A7474E55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03920-6749-73C4-79EF-0E70578F2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335D28F-7BDF-4FE3-A195-B5503808A7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633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FAE8B-BC1B-6A99-F3D4-7718FBBB2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324A7-5CB0-B824-5EFA-0B73758EE19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9CA5B-5AE7-99DB-4E72-68149ED828F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19371B-E195-8DB5-8E89-87898D18625D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B70976-1132-E7C7-57E8-2EA4E057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8AC9786-D7C4-6FB7-0398-9AEC57C61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2F74F4B-021D-DD9F-3665-FCA4E8E0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D1B0F5F-0F46-432D-885E-9311801D24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87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C322E-EB76-9487-4AC5-488797E2E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DDFD8-51E8-DD85-83F9-EB7E37F36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3A083-B0A9-0ACD-FBF0-D79384D8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F0AC2-E8EA-576C-001B-8C4E55808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8B5AD-FC83-1281-2702-DA486D006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5B7C7-999B-4187-A474-67B9EA79D7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30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85451-04BF-F8AC-BCA7-1F96936B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757E5-4058-A543-721C-907218FEF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45039-0CFC-F4EA-9F67-E0A0EDD6E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6B15D-D5A8-2352-3A04-DA0EFB6C5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73A42-2B35-8760-77CC-F62C83356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FFB75-9E0B-42D2-9F26-774DB5237E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65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91E8B-6CD2-6448-B4B9-9C455EA3B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03345-E416-588C-567B-D3ADB8D6A4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FBC5E-2104-A991-8021-620BC75AB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8A4D2D-2EFB-6001-180D-CEB65DF14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A2AAF-4134-54AF-2387-E52E52EAD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2825D-FDAB-D857-41B4-F7271D038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612CA-3842-4304-A1F9-9B2A5B308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56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8101B-4A26-65CF-970F-4BA6357C6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02810-4CD7-7048-D868-4E4E5031C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E57595-3D42-0D13-B3C6-60BB33102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4EAD9E-05FE-C4E8-8CE4-D307AFFBA9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ED0998-4648-50E6-F4D4-85DF1C82CD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290698-6251-9F88-E994-93F68CF00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4E05AE-F1D8-A4F1-21E1-76DF9EAF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3E3BA1-518C-4127-319E-954F543E3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7DEF1-B8D9-422A-8A6D-890376B429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48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2D492-F526-A5ED-C95D-4C59D7C1D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666A0B-495B-DC97-C583-9F7B56C72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21B588-A4D6-F528-6795-7EAD2B7C8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02388-0CB5-E513-7BB9-1E2B9296E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3F790-6976-4E72-99C9-B161DFECE9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93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E44436-E255-5508-A516-7378D8EBE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C3C6BA-2DBB-16A2-0E9C-641E86970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E63EA-E17D-1E5D-C1A3-4E2DD75F3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07E0-9666-4B29-909F-B67FF82780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5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28939-3401-1BAD-0776-4A1973DB0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360CE-0BAD-D3D0-BEAC-2B4BA9EA8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0AD2DE-2FF7-61B2-C153-DF13455931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A73AD-6F0A-166B-A676-251A3649E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9E109-C10C-4B83-454D-EA2D74C19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2EBBC-B712-3C5B-77F5-1FC595CF0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4B23D-492E-4944-833C-BC56D3801C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19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365D-5DAA-F5D0-9AC3-391F22291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A778D4-01C8-642B-46AE-DB0F7E5AE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3ADC59-50F4-224F-E3FC-763A13118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B3BFB-C17F-4FD7-5451-3CDA7D8BA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00486-7952-20A3-D726-65659859B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7D39A-79D0-CBEA-3BC8-CFDA7BD3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B8B48-AE93-496E-BE92-D6F23AE53F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28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952BC5C-F4D0-2DF2-C4E1-DB55445BD7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61F7EDD-7673-8219-8A5F-92029815E9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5CE6ED9-C302-FA7B-322B-16089A05CE8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3D03CDB-0EE2-320A-AB17-9D73D5A731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2E96D7B-A084-B217-BE0D-992E9D4338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30F500-2168-45FC-8D7F-D72CCDCC02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jcmr.org/distils/lab/ozone/layer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ftan.com/thermodynamics/AIR.GI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BE32CE4-70F9-5581-C8C2-8ECAD191B6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685800"/>
          </a:xfrm>
        </p:spPr>
        <p:txBody>
          <a:bodyPr anchor="ctr"/>
          <a:lstStyle/>
          <a:p>
            <a:r>
              <a:rPr lang="en-US" altLang="en-US" sz="4000"/>
              <a:t>Atmosphere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C87C24C-487D-762E-A59F-9984F5F9BA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6172200"/>
            <a:ext cx="6400800" cy="685800"/>
          </a:xfrm>
        </p:spPr>
        <p:txBody>
          <a:bodyPr/>
          <a:lstStyle/>
          <a:p>
            <a:r>
              <a:rPr lang="en-US" altLang="en-US" sz="3200"/>
              <a:t>The surrounding air of the Earth</a:t>
            </a:r>
          </a:p>
          <a:p>
            <a:endParaRPr lang="en-US" altLang="en-US" sz="3200"/>
          </a:p>
        </p:txBody>
      </p:sp>
      <p:pic>
        <p:nvPicPr>
          <p:cNvPr id="2055" name="Picture 7">
            <a:extLst>
              <a:ext uri="{FF2B5EF4-FFF2-40B4-BE49-F238E27FC236}">
                <a16:creationId xmlns:a16="http://schemas.microsoft.com/office/drawing/2014/main" id="{45A294D9-5B77-CEA4-DA5A-8A9F38D0C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96900"/>
            <a:ext cx="7086600" cy="572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6589921C-AC71-B16C-7EFE-1A511410BA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Layers of the atmosphere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7C68F50-BBDD-B9F8-9CB1-4DD0546F0BB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There are 4 layers in the atmosphere</a:t>
            </a:r>
          </a:p>
          <a:p>
            <a:r>
              <a:rPr lang="en-US" altLang="en-US" sz="2800"/>
              <a:t>They are the troposphere, mesosphere, thermosphere, and stratosphere</a:t>
            </a:r>
          </a:p>
          <a:p>
            <a:endParaRPr lang="en-US" altLang="en-US" sz="2800"/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27CE8B38-C6C9-49F9-13C7-3159AD4477B9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1371600"/>
            <a:ext cx="4953000" cy="495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2" name="Rectangle 10">
            <a:extLst>
              <a:ext uri="{FF2B5EF4-FFF2-40B4-BE49-F238E27FC236}">
                <a16:creationId xmlns:a16="http://schemas.microsoft.com/office/drawing/2014/main" id="{B18E706B-C2CA-80EA-5CAD-29D697E9A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13716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79804AB-96BF-9513-FC51-A04A4A87CF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Troposphere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8C960DD-9784-7182-988E-51E1A4B2F83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/>
              <a:t>This is the layer that is closest to the surface of the earth</a:t>
            </a:r>
          </a:p>
          <a:p>
            <a:r>
              <a:rPr lang="en-US" altLang="en-US" sz="2800"/>
              <a:t>It’s elevation ranges from 0 to 10 km</a:t>
            </a:r>
          </a:p>
        </p:txBody>
      </p:sp>
      <p:pic>
        <p:nvPicPr>
          <p:cNvPr id="5126" name="Picture 6">
            <a:extLst>
              <a:ext uri="{FF2B5EF4-FFF2-40B4-BE49-F238E27FC236}">
                <a16:creationId xmlns:a16="http://schemas.microsoft.com/office/drawing/2014/main" id="{BB7184BE-BD83-FD52-AD08-ECBA7D0BD1E0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04800"/>
            <a:ext cx="4572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C14808A-CB19-83D7-5014-038D7644B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Stratosphere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5CA1A01-0080-D781-45C3-CBA368C90BE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This layer sits on top of the troposphere</a:t>
            </a:r>
          </a:p>
          <a:p>
            <a:r>
              <a:rPr lang="en-US" altLang="en-US" sz="2800"/>
              <a:t>It’s elevation ranges from 10 km to around 25 km</a:t>
            </a:r>
          </a:p>
          <a:p>
            <a:r>
              <a:rPr lang="en-US" altLang="en-US" sz="2800"/>
              <a:t>This layer contains the ozone layer, which protects us from harmful sunlight</a:t>
            </a:r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753AA134-216D-AE7E-79E0-BD775E596752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1371600"/>
            <a:ext cx="48006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2" name="Rectangle 8">
            <a:extLst>
              <a:ext uri="{FF2B5EF4-FFF2-40B4-BE49-F238E27FC236}">
                <a16:creationId xmlns:a16="http://schemas.microsoft.com/office/drawing/2014/main" id="{3511B52D-51BC-F0FF-A184-4A97EE723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676400"/>
            <a:ext cx="1828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18D19D0-5A18-3A23-8159-AC40DBC68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Mesosphere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8E020D5-8626-CF36-96CB-39A9A1DB576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/>
              <a:t>This layer is above the stratosphere</a:t>
            </a:r>
          </a:p>
          <a:p>
            <a:r>
              <a:rPr lang="en-US" altLang="en-US" sz="2800"/>
              <a:t>It’s elevation ranges from 25 to 100 km</a:t>
            </a:r>
          </a:p>
          <a:p>
            <a:endParaRPr lang="en-US" altLang="en-US" sz="2800"/>
          </a:p>
        </p:txBody>
      </p:sp>
      <p:pic>
        <p:nvPicPr>
          <p:cNvPr id="7174" name="Picture 6">
            <a:hlinkClick r:id="rId3"/>
            <a:extLst>
              <a:ext uri="{FF2B5EF4-FFF2-40B4-BE49-F238E27FC236}">
                <a16:creationId xmlns:a16="http://schemas.microsoft.com/office/drawing/2014/main" id="{2E094576-C6E0-F99C-2D0C-36545B66BAD5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295400"/>
            <a:ext cx="4572000" cy="332263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F3378B6-B833-A5F3-0D57-DFB6B5A403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Thermosphere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FAFE8BD-6278-3D5A-0BF4-9AFE6D53321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/>
              <a:t>This is the highest layer of the atmosphere</a:t>
            </a:r>
          </a:p>
          <a:p>
            <a:r>
              <a:rPr lang="en-US" altLang="en-US" sz="2400"/>
              <a:t>It’s height ranges from 100 to 400 km</a:t>
            </a:r>
          </a:p>
          <a:p>
            <a:r>
              <a:rPr lang="en-US" altLang="en-US" sz="2400"/>
              <a:t>This is where most small meteorites burn up and is also the location in the atmosphere that the northern lights occur (aurora borealis)</a:t>
            </a:r>
          </a:p>
          <a:p>
            <a:pPr>
              <a:buFontTx/>
              <a:buNone/>
            </a:pPr>
            <a:endParaRPr lang="en-US" altLang="en-US" sz="2400"/>
          </a:p>
        </p:txBody>
      </p:sp>
      <p:pic>
        <p:nvPicPr>
          <p:cNvPr id="8198" name="Picture 6">
            <a:extLst>
              <a:ext uri="{FF2B5EF4-FFF2-40B4-BE49-F238E27FC236}">
                <a16:creationId xmlns:a16="http://schemas.microsoft.com/office/drawing/2014/main" id="{706C8E58-01AC-E259-F0A3-2C872D2F175C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1219200"/>
            <a:ext cx="4724400" cy="472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1D0174E-9D12-0679-370E-55953CCE06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Composition of Air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0CDBBCC-2A57-300B-9C91-361FC2062F7E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altLang="en-US" sz="2800"/>
              <a:t>There are many different types of gasses in the atmosphere</a:t>
            </a:r>
          </a:p>
          <a:p>
            <a:r>
              <a:rPr lang="en-US" altLang="en-US" sz="2800"/>
              <a:t>They include nitrogen, oxygen, argon, carbon dioxide and other noble gasses</a:t>
            </a:r>
          </a:p>
          <a:p>
            <a:r>
              <a:rPr lang="en-US" altLang="en-US" sz="2800"/>
              <a:t>The gas that is most abundant is nitrogen</a:t>
            </a:r>
          </a:p>
        </p:txBody>
      </p:sp>
      <p:pic>
        <p:nvPicPr>
          <p:cNvPr id="9225" name="Picture 9">
            <a:hlinkClick r:id="rId3"/>
            <a:extLst>
              <a:ext uri="{FF2B5EF4-FFF2-40B4-BE49-F238E27FC236}">
                <a16:creationId xmlns:a16="http://schemas.microsoft.com/office/drawing/2014/main" id="{0734117E-C24F-6279-66FE-AFE191DBBEDB}"/>
              </a:ext>
            </a:extLst>
          </p:cNvPr>
          <p:cNvPicPr>
            <a:picLocks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267200"/>
            <a:ext cx="4267200" cy="236061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8" name="Picture 12">
            <a:extLst>
              <a:ext uri="{FF2B5EF4-FFF2-40B4-BE49-F238E27FC236}">
                <a16:creationId xmlns:a16="http://schemas.microsoft.com/office/drawing/2014/main" id="{70A38D26-7548-6038-0CB4-474DB00B3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4648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74FD4093-3EA4-34B9-9C3A-549FC8D66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235</Words>
  <Application>Microsoft Office PowerPoint</Application>
  <PresentationFormat>On-screen Show (4:3)</PresentationFormat>
  <Paragraphs>37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Atmosphere</vt:lpstr>
      <vt:lpstr>Layers of the atmosphere</vt:lpstr>
      <vt:lpstr>Troposphere</vt:lpstr>
      <vt:lpstr>Stratosphere</vt:lpstr>
      <vt:lpstr>Mesosphere</vt:lpstr>
      <vt:lpstr>Thermosphere </vt:lpstr>
      <vt:lpstr>Composition of Air</vt:lpstr>
      <vt:lpstr>PowerPoint Presentation</vt:lpstr>
    </vt:vector>
  </TitlesOfParts>
  <Company>Riverview School District #407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Atmosphere</dc:title>
  <dc:creator>John Hubbard</dc:creator>
  <cp:lastModifiedBy>Nayan GRIFFITHS</cp:lastModifiedBy>
  <cp:revision>8</cp:revision>
  <dcterms:created xsi:type="dcterms:W3CDTF">2002-02-25T22:36:14Z</dcterms:created>
  <dcterms:modified xsi:type="dcterms:W3CDTF">2023-06-05T11:24:55Z</dcterms:modified>
</cp:coreProperties>
</file>