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56" r:id="rId2"/>
    <p:sldId id="270" r:id="rId3"/>
    <p:sldId id="272" r:id="rId4"/>
    <p:sldId id="271" r:id="rId5"/>
    <p:sldId id="280" r:id="rId6"/>
    <p:sldId id="273" r:id="rId7"/>
    <p:sldId id="275" r:id="rId8"/>
    <p:sldId id="268" r:id="rId9"/>
    <p:sldId id="269" r:id="rId10"/>
    <p:sldId id="276" r:id="rId11"/>
    <p:sldId id="263" r:id="rId12"/>
    <p:sldId id="277" r:id="rId13"/>
    <p:sldId id="279" r:id="rId14"/>
    <p:sldId id="260" r:id="rId15"/>
    <p:sldId id="262" r:id="rId16"/>
    <p:sldId id="28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8E7AE90-1CA6-23EF-A73B-779FAA9DC6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70E27E-0E63-10B5-218A-50FBFBE11E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F451D533-0195-C4AF-F5D0-FE864996F09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60B268BA-FD03-FA99-C523-74A4F3334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F1DAEE8A-F580-4884-25F6-5EA86C6B1D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4B73542F-1BA4-06EF-ADC0-4B86F49F8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909EB-D0AC-44C4-AF27-06F9A73BA5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F8B3CD-6F43-0129-AB19-CB84DD448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F11C0-5ED3-44F1-8DA4-0EBE2896CA0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8EC5461-B47B-7373-48BE-9E7A2E9B6B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5AFCEF8-53BF-1D6F-592D-28FF55A16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0CC3AC-8247-9E61-CE78-A6BE698C1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21C63-DA53-4F3C-807C-BB20BFAE3E9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25BAF0D-10A3-5DF0-B258-2FA2A4F1FF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EEC715A-9E49-2C74-CC4E-4069C1F07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89360E-1BA3-65C6-E9D8-FFA66183A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494C-C725-49A6-9558-E005EABD6EF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A3FBAE4-5637-B72B-3053-3580AAE582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B753FB5-0192-38C5-203D-1DD02B17C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A7FA68-98F9-2720-5EE0-DA9268131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2E615-F6B1-49A3-B28C-77EB520DA35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CE38354-68E9-9D88-7168-DAD7EDEB68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5366472-7000-5EBE-2BF5-EAA283CA0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8DF6DC-075F-BA66-5631-EFC66A812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70C17-39AC-49EC-9076-6786E959B39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2BDE3D8-DFF9-991E-DA9B-4A9324BDD9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D1358CF-872D-661B-05C2-401B59441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4EBB60-6349-85C0-C476-852741601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AB593-F8D9-4CEC-B016-83BFFB81D86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AD311BB-FB89-2AB9-B789-7EE7127E91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8FB1B24-2246-5C96-0252-A23799C93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28B028-6E6F-A020-2AEB-0F056CB11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8F9F0-8435-408B-830C-05BFDFC28D0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04942AA-63D0-35AC-AF30-E535456EE9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FE909B8-D9BC-9F28-2832-DC512CD19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1C034E-71D1-64BC-D7CB-6A8D355FF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ABB0-C6CF-4DEB-9973-418112B1E17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DBC5E06-7503-A669-06C3-34F3963355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BB2ED00-2844-0002-643F-B8561222E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B21B48-B64C-62B3-3552-7E8B9CA89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3D469-7109-4BFD-93BF-0C41B70FA9D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E1282D8-27FE-F4CB-4982-BF6BB3BF44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45C0DD1-4C0B-F9C7-1C51-6B84C0932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E20A39-C1CF-1B4C-CA66-098BFB6DC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61340-17A7-4ADD-94FE-2B4A2E47FA0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FC20F62-D53B-A11E-9DC9-3EEBFA5CE9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9CB7218-4CED-7680-3C3A-9783201AD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3B2A5E-EF33-0E9B-AB3D-493393C9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21C20-C8EE-40C6-A274-28A063D4EBD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6803B33-25BE-DA40-D4EE-B784C2A2E2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5D12C4A-CC8E-E6E8-E76A-FE3DCC8EB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84B2F7-51C2-1839-D37C-B23ADC11B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21494-281C-4189-B5D0-80F7A1E604E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B04F1F10-C76E-F31B-3682-7157FE0815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6209B82-467E-A33C-7AF1-FE012EB8D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D75742-2320-1934-0C1D-36EE15B31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5678B-7B57-4F69-9958-D9039CC282D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812C4DA-BD74-6EC2-34C6-080FFC6B2A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8E4B59D-9973-CE48-4625-92598CC6A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E5563A-78AD-2CEE-ED05-E93BF6F93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96E7C-4255-4F5F-AD31-AB9A2346219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56A3D70-EBD8-54B6-F239-69DA16583C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3846453-FBF1-5340-AEA8-7F7524815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15D13A2-AEF6-2EE0-7914-15BE7624F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90A28-C69F-49CE-866B-92B14823A07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75BA66F-415A-C48C-93CD-E823295E1D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25D0EDD-F088-494C-1FEC-25243A444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90FFB5-CB06-C5EF-C084-604855BA9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1C65F-6212-4F24-BA65-E11242F0F04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FBC0CAA-8354-4A0C-9195-AA54E43677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FA6751F-3BD7-B921-959D-4ED633DDE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B94BB01-85AA-B528-5732-4F494B4653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E581201-FB1E-19A8-D246-E6A3C7957F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8ED692DF-827B-32CE-CFAE-3AFD36058B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EFEA178E-4332-7AE8-DB46-5C55210798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3C7165D0-984B-A52A-5FE5-DA984C9E19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AEF02D-4CBC-48BA-BE8E-16410722EC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FA87-3D7D-1E38-E970-D208E0ED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0BDCF-9BE7-3482-D52C-335ACD285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6CC9D-C152-F0D3-F599-58936A9B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CB842-D6AF-222F-39B6-996B13C2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25BF7-69D2-0E83-1213-60F70B31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440B9-5CCC-4B0A-A2D9-D82791412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624754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AAC1A-CD6E-23D2-ACED-6D4A672C6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39000" y="274638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75FB7-1776-6DB7-FFB4-D92D05BE9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3340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2C5E5-2AB1-2026-1B7E-492FCF8F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EDFE3-6F84-E511-F709-C239EFEE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C5186-2F40-BF71-548C-2EA9D20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06F41-A900-4E39-A367-C98EF12EB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732393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A90A-5BD4-6D68-10A1-65659D53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DD8E-19CA-B3A1-AEBA-15D3CF55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904E4-6A6E-B733-4C17-BA38791C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DF01-FB6B-CC35-D0F3-5C242892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595EE-E3C8-825A-A4B6-46EF0D83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76B16-F432-46E8-9200-DB21E88FB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059476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4071-8FD6-66EE-2F23-B8BF350A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F6527-222F-2402-99EA-21549139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819A4-773B-6524-F3E0-5EE88A39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555B-A4A8-DA15-3DC1-CDB09364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0B69C-C9F2-4411-87EE-BD76F67A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055F3-9F4F-48C8-8FF7-04D237454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060744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2537-9C58-248A-5117-1213F270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8FBB-BC65-503F-55A2-E23A56D4A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581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DAFF3-35D3-97A8-FB76-47846B1C5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581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5A42D-2482-0770-74D1-EB92F57D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7E683-CD3B-81D7-2032-7D6D0EBE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99862-1597-357E-49AD-0C3196EA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3585-2E5E-4F57-A350-BBDDA9EED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384256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6D09-9599-9F2A-CDD4-5547F883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6EA81-76F5-CC78-57A6-1B55079B0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62AA2-B0DC-F25C-9CDA-98FAB2014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A8FB2-E830-2BFD-7F5C-15D28BA42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FDAC5-922B-FA55-AFFB-4194E1E36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F39CE-36B4-0C47-8C36-5E2B0121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0812E-8AA0-ACE6-2E8B-072A8E29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743DC-63FE-8839-C78A-9207D449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3FCE2-FEE5-4CC6-99AB-DA7951968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199048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BC1E-7D25-8A37-7A56-CB179A6F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F71FE-B29C-36EB-155B-A7074AD7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C4E85-194D-C710-0886-E3BFBD70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4E4CC-40D9-CB2A-B4A0-27FEC224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4A0BD-0FED-4139-9908-8F48545E7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904363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C7BBE-E355-6D33-0CCB-15B43E8E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0D0A3-6C1C-90DB-A014-75B04190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87BD-9A14-4BEE-7A5A-B72DF93E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4B010-527F-48FB-B132-B0D33E39E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156360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C9F2-1350-3F83-FBF0-99D7E57B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3761A-8C2D-6FB4-110F-F656B279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6E92A-8904-CC9A-80F9-7B855D32F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2D6AE-5395-1C3D-AB53-46AFA310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A8A26-5A55-C0CD-2A0E-52E05C86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2AAC-7265-4FE2-D3FE-2D316D8E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0FAF8-1BA7-46CB-A4C5-8F02D81F5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72096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4949-57C4-A3CE-7281-F672E285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4CB42-9109-875F-D3EF-73977AEDC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9A795-0C58-6B0A-AED4-E017AFC3A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0733F-8A32-C936-C726-D4F5A750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53337-18F3-9E6B-AF12-DD4BCFD3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DD5B7-25F5-8862-9F2E-0A99290C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E72FC-3FE4-412F-A027-693DABEF2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25283"/>
      </p:ext>
    </p:extLst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46C4BF8-AB71-23A1-B931-93F56084E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6EF3445-73E0-F2E2-3F5D-480F2F8EF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CE2D2A00-1D46-C188-5D76-F3E685D8E7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7DEE51E4-6FD6-D3CD-E120-B88491AD83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20344990-FB58-4977-3E02-2CBD47A9F9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DD6D74-DE95-4156-81F0-CD0598B79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dissolve/>
    <p:sndAc>
      <p:stSnd>
        <p:snd r:embed="rId13" name="camera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udent.kun.nl/d.hulshuis/pics/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ofteachi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bom.gov.a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ainforest-australia.com/Rainforest_Walks.htm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inforest-australia.com/Waterfalls.htm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rainforest-australia.com/rainforest_turtles.htm" TargetMode="External"/><Relationship Id="rId4" Type="http://schemas.openxmlformats.org/officeDocument/2006/relationships/hyperlink" Target="http://rainforest-australia.com/index.html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ragalleria.com/pacific/australia/great-barrier-reef/picture.aust6189.html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terragalleria.com/pacific/australia/great-barrier-reef/picture.aust2550.html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efpix.com.au/pterois.jpg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rragalleria.com/pacific/australia/great-barrier-reef/picture.aust2558.html" TargetMode="External"/><Relationship Id="rId11" Type="http://schemas.openxmlformats.org/officeDocument/2006/relationships/hyperlink" Target="http://www.reefpix.com.au/1234.jpg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hyperlink" Target="http://www.terragalleria.com/pacific/australia/great-barrier-reef/picture.aust2556.html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7938131-8C41-F176-1C26-5C2E202214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/>
          <a:lstStyle/>
          <a:p>
            <a:pPr algn="l"/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</a:rPr>
              <a:t>Australia</a:t>
            </a:r>
            <a:b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The Continent Series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9B47712-219D-1F2D-6E47-9174379DF2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05400" y="6019800"/>
            <a:ext cx="3810000" cy="533400"/>
          </a:xfrm>
        </p:spPr>
        <p:txBody>
          <a:bodyPr/>
          <a:lstStyle/>
          <a:p>
            <a:r>
              <a:rPr lang="en-US" altLang="en-US" sz="2400" b="1">
                <a:solidFill>
                  <a:srgbClr val="0000CC"/>
                </a:solidFill>
              </a:rPr>
              <a:t>VMS Library 2008-2009</a:t>
            </a:r>
          </a:p>
          <a:p>
            <a:endParaRPr lang="en-US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1AE6FCE-CD3D-CD5E-84D1-DCAAAF8E6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Desert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3AE7AB8-F51D-2829-FF64-80AA14AF2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rgbClr val="663300"/>
                </a:solidFill>
              </a:rPr>
              <a:t>18% of the continent</a:t>
            </a:r>
          </a:p>
          <a:p>
            <a:r>
              <a:rPr lang="en-US" altLang="en-US" sz="2800" b="1">
                <a:solidFill>
                  <a:srgbClr val="663300"/>
                </a:solidFill>
              </a:rPr>
              <a:t>Great Victoria</a:t>
            </a:r>
          </a:p>
          <a:p>
            <a:r>
              <a:rPr lang="en-US" altLang="en-US" sz="2800" b="1">
                <a:solidFill>
                  <a:srgbClr val="663300"/>
                </a:solidFill>
              </a:rPr>
              <a:t>Great Sandy </a:t>
            </a:r>
          </a:p>
          <a:p>
            <a:r>
              <a:rPr lang="en-US" altLang="en-US" sz="2800" b="1">
                <a:solidFill>
                  <a:srgbClr val="663300"/>
                </a:solidFill>
              </a:rPr>
              <a:t>Tanami </a:t>
            </a:r>
          </a:p>
          <a:p>
            <a:r>
              <a:rPr lang="en-US" altLang="en-US" sz="2800" b="1">
                <a:solidFill>
                  <a:srgbClr val="663300"/>
                </a:solidFill>
              </a:rPr>
              <a:t>Gibson</a:t>
            </a:r>
          </a:p>
          <a:p>
            <a:r>
              <a:rPr lang="en-US" altLang="en-US" sz="2800" b="1">
                <a:solidFill>
                  <a:srgbClr val="663300"/>
                </a:solidFill>
              </a:rPr>
              <a:t>Little Sandy </a:t>
            </a:r>
          </a:p>
          <a:p>
            <a:r>
              <a:rPr lang="en-US" altLang="en-US" sz="2800" b="1">
                <a:solidFill>
                  <a:srgbClr val="663300"/>
                </a:solidFill>
              </a:rPr>
              <a:t>Sturt Stony</a:t>
            </a:r>
          </a:p>
          <a:p>
            <a:r>
              <a:rPr lang="en-US" altLang="en-US" sz="2800" b="1">
                <a:solidFill>
                  <a:srgbClr val="663300"/>
                </a:solidFill>
              </a:rPr>
              <a:t>Tirari</a:t>
            </a:r>
          </a:p>
          <a:p>
            <a:endParaRPr lang="en-US" altLang="en-US" sz="2800" b="1"/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407F5AD0-9534-3A12-7600-F46E116CF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3505200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CE763418-E067-4A3A-17E8-9E736EF5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73A08795-FD77-CA30-A728-97D81DAA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Outback Roads</a:t>
            </a:r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9E0B931-B495-8031-2A75-DA8B185FD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Grassland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AFF59EB-C54E-D7C8-9B97-09CBF947E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Grasslands are open habitats covered mainly in grass, but also with other plants, wildflowers and a small number of trees and low shrubs. Grasslands contain the most species of plants in Australia. 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95B7194E-739E-7140-367B-931BDB17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5814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23032E1-3744-D910-4541-819C2D519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Temperate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61F0CAD-B7CD-0462-BDD7-FCFAC9440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96123607-C0DE-183C-7399-89EDEBF2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3E2C4D72-0F6A-57D8-6F78-468EFA4E7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6248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22373139-1F46-D4C4-E5AA-73A3154D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955675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Brisbane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D03C959D-F024-6A2C-78A3-E853EEFBF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514667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    Sydney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16B3BCE-A0E2-C52C-F714-DD55E879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1641475"/>
            <a:ext cx="336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For other city slides click:</a:t>
            </a:r>
          </a:p>
          <a:p>
            <a:r>
              <a:rPr lang="en-US" altLang="en-US" sz="2400">
                <a:latin typeface="Times New Roman" panose="02020603050405020304" pitchFamily="18" charset="0"/>
                <a:hlinkClick r:id="rId6"/>
              </a:rPr>
              <a:t>Australia Pics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7D363666-7C33-0791-A616-56BB2304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886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D36D4BCD-89DB-FDB9-022D-64BE3F6F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5257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1D3516F4-6083-E050-F6C4-894AD01E0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422275"/>
            <a:ext cx="163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Ayers Rock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8278E85F-2547-D27C-31AA-0948D8B1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346075"/>
            <a:ext cx="198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Aboriginal Art</a:t>
            </a:r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F74E0EE5-D15F-09E5-FD53-ECD2B5B6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4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4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C52CA57-8B43-BA2A-4F87-198095B66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</a:rPr>
              <a:t>Satellite View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69E2D44A-DE4D-327D-F9EA-0991B941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49720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C06080D-9536-A140-F5FE-3A74CF3E0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</a:rPr>
              <a:t>Getting to know Australia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E228087-2BF8-B710-AC1D-1E65A3170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0965" name="Picture 5" descr="Australia political map">
            <a:extLst>
              <a:ext uri="{FF2B5EF4-FFF2-40B4-BE49-F238E27FC236}">
                <a16:creationId xmlns:a16="http://schemas.microsoft.com/office/drawing/2014/main" id="{B08DF6C8-2833-82E8-3F92-55CB5AC3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45069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7CFBFC4-B98B-606A-5582-87E8C5F3C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</a:rPr>
              <a:t>Longitude / Latitude</a:t>
            </a:r>
          </a:p>
        </p:txBody>
      </p:sp>
      <p:pic>
        <p:nvPicPr>
          <p:cNvPr id="38916" name="Picture 4" descr="world image">
            <a:extLst>
              <a:ext uri="{FF2B5EF4-FFF2-40B4-BE49-F238E27FC236}">
                <a16:creationId xmlns:a16="http://schemas.microsoft.com/office/drawing/2014/main" id="{AA95EE8E-4145-A3EC-CC72-4C17A7B2C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4008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183883D-CED2-AF5F-C35F-90CF67F83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</a:rPr>
              <a:t>Rivers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393084D-C7F6-5425-E87F-5BC320E98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7349" name="Picture 5" descr="A map of Australia showing major river systems">
            <a:extLst>
              <a:ext uri="{FF2B5EF4-FFF2-40B4-BE49-F238E27FC236}">
                <a16:creationId xmlns:a16="http://schemas.microsoft.com/office/drawing/2014/main" id="{6D96795E-64B6-EF09-3DF4-D24977C3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47625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BF55C84-5FCC-3CB0-BA8A-90680953B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Climate</a:t>
            </a:r>
          </a:p>
        </p:txBody>
      </p:sp>
      <p:pic>
        <p:nvPicPr>
          <p:cNvPr id="43014" name="Picture 6" descr="Australia Climate Zones">
            <a:hlinkClick r:id="rId4"/>
            <a:extLst>
              <a:ext uri="{FF2B5EF4-FFF2-40B4-BE49-F238E27FC236}">
                <a16:creationId xmlns:a16="http://schemas.microsoft.com/office/drawing/2014/main" id="{0EBA5241-2695-D556-32DF-C4897EBD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5410200" cy="48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3CBF137-1728-0D42-01F4-028FB7FD6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Tropical Area </a:t>
            </a:r>
            <a:br>
              <a:rPr lang="en-US" altLang="en-US" sz="4000"/>
            </a:br>
            <a:r>
              <a:rPr lang="en-US" altLang="en-US" sz="2400"/>
              <a:t>75-91</a:t>
            </a:r>
            <a:r>
              <a:rPr lang="en-US" altLang="en-US" sz="2400">
                <a:cs typeface="Arial" panose="020B0604020202020204" pitchFamily="34" charset="0"/>
              </a:rPr>
              <a:t>°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E92399B-1BDA-90DC-35C3-29C8E69AA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7315200" cy="4525963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Lake Barrine Walk     Snapping Turtle</a:t>
            </a:r>
          </a:p>
        </p:txBody>
      </p:sp>
      <p:pic>
        <p:nvPicPr>
          <p:cNvPr id="47109" name="Picture 5" descr="Rainforest Canopy">
            <a:hlinkClick r:id="rId4"/>
            <a:extLst>
              <a:ext uri="{FF2B5EF4-FFF2-40B4-BE49-F238E27FC236}">
                <a16:creationId xmlns:a16="http://schemas.microsoft.com/office/drawing/2014/main" id="{7FDAFAB4-3B8F-0512-B70C-B772B918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22098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Barron Falls">
            <a:hlinkClick r:id="rId6"/>
            <a:extLst>
              <a:ext uri="{FF2B5EF4-FFF2-40B4-BE49-F238E27FC236}">
                <a16:creationId xmlns:a16="http://schemas.microsoft.com/office/drawing/2014/main" id="{789812A9-DA5D-9DED-99CE-D37D08A0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1336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Lake Barrine Walk">
            <a:hlinkClick r:id="rId8"/>
            <a:extLst>
              <a:ext uri="{FF2B5EF4-FFF2-40B4-BE49-F238E27FC236}">
                <a16:creationId xmlns:a16="http://schemas.microsoft.com/office/drawing/2014/main" id="{E45B336C-B558-0F46-5CEB-7F361470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29125"/>
            <a:ext cx="1628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5" name="Picture 11" descr="Australian snapping turtle">
            <a:hlinkClick r:id="rId10"/>
            <a:extLst>
              <a:ext uri="{FF2B5EF4-FFF2-40B4-BE49-F238E27FC236}">
                <a16:creationId xmlns:a16="http://schemas.microsoft.com/office/drawing/2014/main" id="{D37B2BC1-2C9B-E891-0CFD-0301EDF1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7432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Aerial view of a sand bar  near Cairns. The Great Barrier Reef, Queensland, Australia">
            <a:hlinkClick r:id="rId4"/>
            <a:extLst>
              <a:ext uri="{FF2B5EF4-FFF2-40B4-BE49-F238E27FC236}">
                <a16:creationId xmlns:a16="http://schemas.microsoft.com/office/drawing/2014/main" id="{5A04EB86-3019-4EAE-F84B-A89C9FED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Aerial view of an island  near Cairns. The Great Barrier Reef, Queensland, Australia">
            <a:extLst>
              <a:ext uri="{FF2B5EF4-FFF2-40B4-BE49-F238E27FC236}">
                <a16:creationId xmlns:a16="http://schemas.microsoft.com/office/drawing/2014/main" id="{7E0849ED-F4FD-5668-0C80-E944C4CA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19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Aerial view of a sand bar and reef near Cairns. The Great Barrier Reef, Queensland, Australia">
            <a:extLst>
              <a:ext uri="{FF2B5EF4-FFF2-40B4-BE49-F238E27FC236}">
                <a16:creationId xmlns:a16="http://schemas.microsoft.com/office/drawing/2014/main" id="{06B04A92-DB70-6D43-B4FF-E326DAD3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3886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Island. The Great Barrier Reef, Queensland, Australia">
            <a:hlinkClick r:id="rId8"/>
            <a:extLst>
              <a:ext uri="{FF2B5EF4-FFF2-40B4-BE49-F238E27FC236}">
                <a16:creationId xmlns:a16="http://schemas.microsoft.com/office/drawing/2014/main" id="{06A89BDC-3890-4A75-CBA1-110C1A3D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0"/>
            <a:ext cx="1943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4" name="Text Box 12">
            <a:extLst>
              <a:ext uri="{FF2B5EF4-FFF2-40B4-BE49-F238E27FC236}">
                <a16:creationId xmlns:a16="http://schemas.microsoft.com/office/drawing/2014/main" id="{DF9E3910-1D91-0DCE-9B49-79D3FA56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394075"/>
            <a:ext cx="104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Great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Barrier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Reef</a:t>
            </a:r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Underwater view of Coral and fish. The Great Barrier Reef, Queensland, Australia">
            <a:hlinkClick r:id="rId4"/>
            <a:extLst>
              <a:ext uri="{FF2B5EF4-FFF2-40B4-BE49-F238E27FC236}">
                <a16:creationId xmlns:a16="http://schemas.microsoft.com/office/drawing/2014/main" id="{C62F4626-E34A-DB99-1A2A-6271D1B3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429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Scuba divers and huge potate cod fish. The Great Barrier Reef, Queensland, Australia">
            <a:hlinkClick r:id="rId6"/>
            <a:extLst>
              <a:ext uri="{FF2B5EF4-FFF2-40B4-BE49-F238E27FC236}">
                <a16:creationId xmlns:a16="http://schemas.microsoft.com/office/drawing/2014/main" id="{B127E993-758B-1A8C-A0D0-AAAE6191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81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from the scorpian fish family related to the stone fish">
            <a:hlinkClick r:id="rId8"/>
            <a:extLst>
              <a:ext uri="{FF2B5EF4-FFF2-40B4-BE49-F238E27FC236}">
                <a16:creationId xmlns:a16="http://schemas.microsoft.com/office/drawing/2014/main" id="{356B13C2-C235-F998-C174-6E681262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89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>
            <a:extLst>
              <a:ext uri="{FF2B5EF4-FFF2-40B4-BE49-F238E27FC236}">
                <a16:creationId xmlns:a16="http://schemas.microsoft.com/office/drawing/2014/main" id="{94025F35-F462-AAE3-0789-097451E1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click here to enlarge">
            <a:hlinkClick r:id="rId11"/>
            <a:extLst>
              <a:ext uri="{FF2B5EF4-FFF2-40B4-BE49-F238E27FC236}">
                <a16:creationId xmlns:a16="http://schemas.microsoft.com/office/drawing/2014/main" id="{68F4FA34-F0C9-810C-592D-0EC32C3E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0" name="Text Box 14">
            <a:extLst>
              <a:ext uri="{FF2B5EF4-FFF2-40B4-BE49-F238E27FC236}">
                <a16:creationId xmlns:a16="http://schemas.microsoft.com/office/drawing/2014/main" id="{26580188-B1D0-38C5-A872-D2EB889D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498475"/>
            <a:ext cx="104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Great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Barrier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Reef</a:t>
            </a:r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</p:sld>
</file>

<file path=ppt/theme/theme1.xml><?xml version="1.0" encoding="utf-8"?>
<a:theme xmlns:a="http://schemas.openxmlformats.org/drawingml/2006/main" name="Ind_0783_slide">
  <a:themeElements>
    <a:clrScheme name="Ind_0783_slide 1">
      <a:dk1>
        <a:srgbClr val="000000"/>
      </a:dk1>
      <a:lt1>
        <a:srgbClr val="E6E6FA"/>
      </a:lt1>
      <a:dk2>
        <a:srgbClr val="000000"/>
      </a:dk2>
      <a:lt2>
        <a:srgbClr val="969696"/>
      </a:lt2>
      <a:accent1>
        <a:srgbClr val="9492EF"/>
      </a:accent1>
      <a:accent2>
        <a:srgbClr val="63D2F8"/>
      </a:accent2>
      <a:accent3>
        <a:srgbClr val="F0F0FC"/>
      </a:accent3>
      <a:accent4>
        <a:srgbClr val="000000"/>
      </a:accent4>
      <a:accent5>
        <a:srgbClr val="C8C7F6"/>
      </a:accent5>
      <a:accent6>
        <a:srgbClr val="59BEE1"/>
      </a:accent6>
      <a:hlink>
        <a:srgbClr val="2120AD"/>
      </a:hlink>
      <a:folHlink>
        <a:srgbClr val="292C6B"/>
      </a:folHlink>
    </a:clrScheme>
    <a:fontScheme name="Ind_0783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nd_0783_slide 1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9492EF"/>
        </a:accent1>
        <a:accent2>
          <a:srgbClr val="63D2F8"/>
        </a:accent2>
        <a:accent3>
          <a:srgbClr val="F0F0FC"/>
        </a:accent3>
        <a:accent4>
          <a:srgbClr val="000000"/>
        </a:accent4>
        <a:accent5>
          <a:srgbClr val="C8C7F6"/>
        </a:accent5>
        <a:accent6>
          <a:srgbClr val="59BEE1"/>
        </a:accent6>
        <a:hlink>
          <a:srgbClr val="2120AD"/>
        </a:hlink>
        <a:folHlink>
          <a:srgbClr val="29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83_slide 2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8181FF"/>
        </a:accent1>
        <a:accent2>
          <a:srgbClr val="81C0FF"/>
        </a:accent2>
        <a:accent3>
          <a:srgbClr val="F0F0FC"/>
        </a:accent3>
        <a:accent4>
          <a:srgbClr val="000000"/>
        </a:accent4>
        <a:accent5>
          <a:srgbClr val="C1C1FF"/>
        </a:accent5>
        <a:accent6>
          <a:srgbClr val="74AEE7"/>
        </a:accent6>
        <a:hlink>
          <a:srgbClr val="C54DFF"/>
        </a:hlink>
        <a:folHlink>
          <a:srgbClr val="228A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83_slide 3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FFE667"/>
        </a:accent1>
        <a:accent2>
          <a:srgbClr val="E5CA7C"/>
        </a:accent2>
        <a:accent3>
          <a:srgbClr val="F0F0FC"/>
        </a:accent3>
        <a:accent4>
          <a:srgbClr val="000000"/>
        </a:accent4>
        <a:accent5>
          <a:srgbClr val="FFF0B8"/>
        </a:accent5>
        <a:accent6>
          <a:srgbClr val="CFB770"/>
        </a:accent6>
        <a:hlink>
          <a:srgbClr val="FF8C19"/>
        </a:hlink>
        <a:folHlink>
          <a:srgbClr val="191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83_slide 4">
        <a:dk1>
          <a:srgbClr val="000000"/>
        </a:dk1>
        <a:lt1>
          <a:srgbClr val="E6E6FA"/>
        </a:lt1>
        <a:dk2>
          <a:srgbClr val="000000"/>
        </a:dk2>
        <a:lt2>
          <a:srgbClr val="969696"/>
        </a:lt2>
        <a:accent1>
          <a:srgbClr val="A1E170"/>
        </a:accent1>
        <a:accent2>
          <a:srgbClr val="DEC468"/>
        </a:accent2>
        <a:accent3>
          <a:srgbClr val="F0F0FC"/>
        </a:accent3>
        <a:accent4>
          <a:srgbClr val="000000"/>
        </a:accent4>
        <a:accent5>
          <a:srgbClr val="CDEEBB"/>
        </a:accent5>
        <a:accent6>
          <a:srgbClr val="C9B15E"/>
        </a:accent6>
        <a:hlink>
          <a:srgbClr val="5F5FDD"/>
        </a:hlink>
        <a:folHlink>
          <a:srgbClr val="DC4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83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492EF"/>
        </a:accent1>
        <a:accent2>
          <a:srgbClr val="63D2F8"/>
        </a:accent2>
        <a:accent3>
          <a:srgbClr val="FFFFFF"/>
        </a:accent3>
        <a:accent4>
          <a:srgbClr val="000000"/>
        </a:accent4>
        <a:accent5>
          <a:srgbClr val="C8C7F6"/>
        </a:accent5>
        <a:accent6>
          <a:srgbClr val="59BEE1"/>
        </a:accent6>
        <a:hlink>
          <a:srgbClr val="2120AD"/>
        </a:hlink>
        <a:folHlink>
          <a:srgbClr val="29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83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181FF"/>
        </a:accent1>
        <a:accent2>
          <a:srgbClr val="81C0FF"/>
        </a:accent2>
        <a:accent3>
          <a:srgbClr val="FFFFFF"/>
        </a:accent3>
        <a:accent4>
          <a:srgbClr val="000000"/>
        </a:accent4>
        <a:accent5>
          <a:srgbClr val="C1C1FF"/>
        </a:accent5>
        <a:accent6>
          <a:srgbClr val="74AEE7"/>
        </a:accent6>
        <a:hlink>
          <a:srgbClr val="C54DFF"/>
        </a:hlink>
        <a:folHlink>
          <a:srgbClr val="228A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83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E667"/>
        </a:accent1>
        <a:accent2>
          <a:srgbClr val="E5CA7C"/>
        </a:accent2>
        <a:accent3>
          <a:srgbClr val="FFFFFF"/>
        </a:accent3>
        <a:accent4>
          <a:srgbClr val="000000"/>
        </a:accent4>
        <a:accent5>
          <a:srgbClr val="FFF0B8"/>
        </a:accent5>
        <a:accent6>
          <a:srgbClr val="CFB770"/>
        </a:accent6>
        <a:hlink>
          <a:srgbClr val="FF8C19"/>
        </a:hlink>
        <a:folHlink>
          <a:srgbClr val="191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83_sl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1E170"/>
        </a:accent1>
        <a:accent2>
          <a:srgbClr val="DEC468"/>
        </a:accent2>
        <a:accent3>
          <a:srgbClr val="FFFFFF"/>
        </a:accent3>
        <a:accent4>
          <a:srgbClr val="000000"/>
        </a:accent4>
        <a:accent5>
          <a:srgbClr val="CDEEBB"/>
        </a:accent5>
        <a:accent6>
          <a:srgbClr val="C9B15E"/>
        </a:accent6>
        <a:hlink>
          <a:srgbClr val="5F5FDD"/>
        </a:hlink>
        <a:folHlink>
          <a:srgbClr val="DC4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Australia the Contintent</Template>
  <TotalTime>155</TotalTime>
  <Words>175</Words>
  <Application>Microsoft Office PowerPoint</Application>
  <PresentationFormat>On-screen Show (4:3)</PresentationFormat>
  <Paragraphs>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Ind_0783_slide</vt:lpstr>
      <vt:lpstr>Australia The Continent Series</vt:lpstr>
      <vt:lpstr>Satellite View</vt:lpstr>
      <vt:lpstr>Getting to know Australia</vt:lpstr>
      <vt:lpstr>Longitude / Latitude</vt:lpstr>
      <vt:lpstr>Rivers </vt:lpstr>
      <vt:lpstr>Climate</vt:lpstr>
      <vt:lpstr>Tropical Area  75-91°</vt:lpstr>
      <vt:lpstr>PowerPoint Presentation</vt:lpstr>
      <vt:lpstr>PowerPoint Presentation</vt:lpstr>
      <vt:lpstr>Desert</vt:lpstr>
      <vt:lpstr>PowerPoint Presentation</vt:lpstr>
      <vt:lpstr>Grassland</vt:lpstr>
      <vt:lpstr>Temperate</vt:lpstr>
      <vt:lpstr>PowerPoint Presentation</vt:lpstr>
      <vt:lpstr>PowerPoint Presentation</vt:lpstr>
      <vt:lpstr>PowerPoint Presentation</vt:lpstr>
    </vt:vector>
  </TitlesOfParts>
  <Company>Jefferson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Australia</dc:title>
  <dc:creator>Mr. Clutter</dc:creator>
  <cp:lastModifiedBy>Nayan GRIFFITHS</cp:lastModifiedBy>
  <cp:revision>11</cp:revision>
  <dcterms:created xsi:type="dcterms:W3CDTF">2005-01-18T18:35:40Z</dcterms:created>
  <dcterms:modified xsi:type="dcterms:W3CDTF">2023-06-05T11:25:25Z</dcterms:modified>
</cp:coreProperties>
</file>