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9"/>
  </p:notesMasterIdLst>
  <p:sldIdLst>
    <p:sldId id="256" r:id="rId2"/>
    <p:sldId id="257" r:id="rId3"/>
    <p:sldId id="258" r:id="rId4"/>
    <p:sldId id="260" r:id="rId5"/>
    <p:sldId id="259" r:id="rId6"/>
    <p:sldId id="267" r:id="rId7"/>
    <p:sldId id="268" r:id="rId8"/>
    <p:sldId id="269" r:id="rId9"/>
    <p:sldId id="270" r:id="rId10"/>
    <p:sldId id="261" r:id="rId11"/>
    <p:sldId id="262" r:id="rId12"/>
    <p:sldId id="263" r:id="rId13"/>
    <p:sldId id="264" r:id="rId14"/>
    <p:sldId id="265" r:id="rId15"/>
    <p:sldId id="266" r:id="rId16"/>
    <p:sldId id="271" r:id="rId17"/>
    <p:sldId id="272"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8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D28A536-AF2E-2AC5-CC02-E49766B4A63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20483" name="Rectangle 3">
            <a:extLst>
              <a:ext uri="{FF2B5EF4-FFF2-40B4-BE49-F238E27FC236}">
                <a16:creationId xmlns:a16="http://schemas.microsoft.com/office/drawing/2014/main" id="{A92994F8-3DF4-A4BC-C500-9B0AF462285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20484" name="Rectangle 4">
            <a:extLst>
              <a:ext uri="{FF2B5EF4-FFF2-40B4-BE49-F238E27FC236}">
                <a16:creationId xmlns:a16="http://schemas.microsoft.com/office/drawing/2014/main" id="{083A7EBB-0AD0-6B8E-19E4-050198D04FF5}"/>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C019F142-D112-9A55-49D3-91AFC727C52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0486" name="Rectangle 6">
            <a:extLst>
              <a:ext uri="{FF2B5EF4-FFF2-40B4-BE49-F238E27FC236}">
                <a16:creationId xmlns:a16="http://schemas.microsoft.com/office/drawing/2014/main" id="{6C93F916-0B11-389F-EAC3-9F8A878FADA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20487" name="Rectangle 7">
            <a:extLst>
              <a:ext uri="{FF2B5EF4-FFF2-40B4-BE49-F238E27FC236}">
                <a16:creationId xmlns:a16="http://schemas.microsoft.com/office/drawing/2014/main" id="{0FA672C6-A78C-5F62-47FF-7C6815B8193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6FFB3D0-22AC-417A-BA30-BC65BE82A01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5C81EE1-CF8C-7753-D42E-491572A1430F}"/>
              </a:ext>
            </a:extLst>
          </p:cNvPr>
          <p:cNvSpPr>
            <a:spLocks noGrp="1" noChangeArrowheads="1"/>
          </p:cNvSpPr>
          <p:nvPr>
            <p:ph type="sldNum" sz="quarter" idx="5"/>
          </p:nvPr>
        </p:nvSpPr>
        <p:spPr>
          <a:ln/>
        </p:spPr>
        <p:txBody>
          <a:bodyPr/>
          <a:lstStyle/>
          <a:p>
            <a:fld id="{2F630C51-CA67-4ADE-836E-497E7E70FD5F}" type="slidenum">
              <a:rPr lang="en-GB" altLang="en-US"/>
              <a:pPr/>
              <a:t>1</a:t>
            </a:fld>
            <a:endParaRPr lang="en-GB" altLang="en-US"/>
          </a:p>
        </p:txBody>
      </p:sp>
      <p:sp>
        <p:nvSpPr>
          <p:cNvPr id="21506" name="Rectangle 2">
            <a:extLst>
              <a:ext uri="{FF2B5EF4-FFF2-40B4-BE49-F238E27FC236}">
                <a16:creationId xmlns:a16="http://schemas.microsoft.com/office/drawing/2014/main" id="{18FEC26C-F168-76D0-4568-F8DB6FB15951}"/>
              </a:ext>
            </a:extLst>
          </p:cNvPr>
          <p:cNvSpPr>
            <a:spLocks noRot="1" noChangeArrowheads="1" noTextEdit="1"/>
          </p:cNvSpPr>
          <p:nvPr>
            <p:ph type="sldImg"/>
          </p:nvPr>
        </p:nvSpPr>
        <p:spPr>
          <a:ln/>
        </p:spPr>
      </p:sp>
      <p:sp>
        <p:nvSpPr>
          <p:cNvPr id="21507" name="Rectangle 3">
            <a:extLst>
              <a:ext uri="{FF2B5EF4-FFF2-40B4-BE49-F238E27FC236}">
                <a16:creationId xmlns:a16="http://schemas.microsoft.com/office/drawing/2014/main" id="{C1927132-34E4-454B-77C2-4DD444AB096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7AD041-6945-0A3F-D66F-0366E7D9FA82}"/>
              </a:ext>
            </a:extLst>
          </p:cNvPr>
          <p:cNvSpPr>
            <a:spLocks noGrp="1" noChangeArrowheads="1"/>
          </p:cNvSpPr>
          <p:nvPr>
            <p:ph type="sldNum" sz="quarter" idx="5"/>
          </p:nvPr>
        </p:nvSpPr>
        <p:spPr>
          <a:ln/>
        </p:spPr>
        <p:txBody>
          <a:bodyPr/>
          <a:lstStyle/>
          <a:p>
            <a:fld id="{21ADF1CC-CDCC-4697-89B8-B7230AC339EA}" type="slidenum">
              <a:rPr lang="en-GB" altLang="en-US"/>
              <a:pPr/>
              <a:t>10</a:t>
            </a:fld>
            <a:endParaRPr lang="en-GB" altLang="en-US"/>
          </a:p>
        </p:txBody>
      </p:sp>
      <p:sp>
        <p:nvSpPr>
          <p:cNvPr id="30722" name="Rectangle 2">
            <a:extLst>
              <a:ext uri="{FF2B5EF4-FFF2-40B4-BE49-F238E27FC236}">
                <a16:creationId xmlns:a16="http://schemas.microsoft.com/office/drawing/2014/main" id="{5E560F26-C2E4-1F10-D5F0-FECA484122C8}"/>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F6FDAE72-ECF0-209C-F41C-49F692E57C3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25BC697-0DD3-826C-96B3-9D7A392AC1A7}"/>
              </a:ext>
            </a:extLst>
          </p:cNvPr>
          <p:cNvSpPr>
            <a:spLocks noGrp="1" noChangeArrowheads="1"/>
          </p:cNvSpPr>
          <p:nvPr>
            <p:ph type="sldNum" sz="quarter" idx="5"/>
          </p:nvPr>
        </p:nvSpPr>
        <p:spPr>
          <a:ln/>
        </p:spPr>
        <p:txBody>
          <a:bodyPr/>
          <a:lstStyle/>
          <a:p>
            <a:fld id="{58114239-80C9-4060-A7B4-5EBBFD13C81B}" type="slidenum">
              <a:rPr lang="en-GB" altLang="en-US"/>
              <a:pPr/>
              <a:t>11</a:t>
            </a:fld>
            <a:endParaRPr lang="en-GB" altLang="en-US"/>
          </a:p>
        </p:txBody>
      </p:sp>
      <p:sp>
        <p:nvSpPr>
          <p:cNvPr id="31746" name="Rectangle 2">
            <a:extLst>
              <a:ext uri="{FF2B5EF4-FFF2-40B4-BE49-F238E27FC236}">
                <a16:creationId xmlns:a16="http://schemas.microsoft.com/office/drawing/2014/main" id="{BD4E4347-4655-CAA6-F0AF-925CEED1FD71}"/>
              </a:ext>
            </a:extLst>
          </p:cNvPr>
          <p:cNvSpPr>
            <a:spLocks noRot="1" noChangeArrowheads="1" noTextEdit="1"/>
          </p:cNvSpPr>
          <p:nvPr>
            <p:ph type="sldImg"/>
          </p:nvPr>
        </p:nvSpPr>
        <p:spPr>
          <a:ln/>
        </p:spPr>
      </p:sp>
      <p:sp>
        <p:nvSpPr>
          <p:cNvPr id="31747" name="Rectangle 3">
            <a:extLst>
              <a:ext uri="{FF2B5EF4-FFF2-40B4-BE49-F238E27FC236}">
                <a16:creationId xmlns:a16="http://schemas.microsoft.com/office/drawing/2014/main" id="{717F4635-52A1-0C76-C7DE-D2A35D1E3A7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7958AC-05D4-E562-18E4-D0BD310493D3}"/>
              </a:ext>
            </a:extLst>
          </p:cNvPr>
          <p:cNvSpPr>
            <a:spLocks noGrp="1" noChangeArrowheads="1"/>
          </p:cNvSpPr>
          <p:nvPr>
            <p:ph type="sldNum" sz="quarter" idx="5"/>
          </p:nvPr>
        </p:nvSpPr>
        <p:spPr>
          <a:ln/>
        </p:spPr>
        <p:txBody>
          <a:bodyPr/>
          <a:lstStyle/>
          <a:p>
            <a:fld id="{56874518-775D-46B6-B847-5B91C1633F3F}" type="slidenum">
              <a:rPr lang="en-GB" altLang="en-US"/>
              <a:pPr/>
              <a:t>12</a:t>
            </a:fld>
            <a:endParaRPr lang="en-GB" altLang="en-US"/>
          </a:p>
        </p:txBody>
      </p:sp>
      <p:sp>
        <p:nvSpPr>
          <p:cNvPr id="32770" name="Rectangle 2">
            <a:extLst>
              <a:ext uri="{FF2B5EF4-FFF2-40B4-BE49-F238E27FC236}">
                <a16:creationId xmlns:a16="http://schemas.microsoft.com/office/drawing/2014/main" id="{BDE1FA00-4730-5297-259B-4C2F6BFBF6AE}"/>
              </a:ext>
            </a:extLst>
          </p:cNvPr>
          <p:cNvSpPr>
            <a:spLocks noRot="1" noChangeArrowheads="1" noTextEdit="1"/>
          </p:cNvSpPr>
          <p:nvPr>
            <p:ph type="sldImg"/>
          </p:nvPr>
        </p:nvSpPr>
        <p:spPr>
          <a:ln/>
        </p:spPr>
      </p:sp>
      <p:sp>
        <p:nvSpPr>
          <p:cNvPr id="32771" name="Rectangle 3">
            <a:extLst>
              <a:ext uri="{FF2B5EF4-FFF2-40B4-BE49-F238E27FC236}">
                <a16:creationId xmlns:a16="http://schemas.microsoft.com/office/drawing/2014/main" id="{D4495288-3B3A-5687-D78B-251CD33C7E8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DA95A52-8069-74F1-330E-49D1BFD694D7}"/>
              </a:ext>
            </a:extLst>
          </p:cNvPr>
          <p:cNvSpPr>
            <a:spLocks noGrp="1" noChangeArrowheads="1"/>
          </p:cNvSpPr>
          <p:nvPr>
            <p:ph type="sldNum" sz="quarter" idx="5"/>
          </p:nvPr>
        </p:nvSpPr>
        <p:spPr>
          <a:ln/>
        </p:spPr>
        <p:txBody>
          <a:bodyPr/>
          <a:lstStyle/>
          <a:p>
            <a:fld id="{B534E887-FC65-452E-8671-53BBCBB79940}" type="slidenum">
              <a:rPr lang="en-GB" altLang="en-US"/>
              <a:pPr/>
              <a:t>13</a:t>
            </a:fld>
            <a:endParaRPr lang="en-GB" altLang="en-US"/>
          </a:p>
        </p:txBody>
      </p:sp>
      <p:sp>
        <p:nvSpPr>
          <p:cNvPr id="33794" name="Rectangle 2">
            <a:extLst>
              <a:ext uri="{FF2B5EF4-FFF2-40B4-BE49-F238E27FC236}">
                <a16:creationId xmlns:a16="http://schemas.microsoft.com/office/drawing/2014/main" id="{AC53C6A6-A207-36A8-9736-D4D89F25F7AC}"/>
              </a:ext>
            </a:extLst>
          </p:cNvPr>
          <p:cNvSpPr>
            <a:spLocks noRot="1" noChangeArrowheads="1" noTextEdit="1"/>
          </p:cNvSpPr>
          <p:nvPr>
            <p:ph type="sldImg"/>
          </p:nvPr>
        </p:nvSpPr>
        <p:spPr>
          <a:ln/>
        </p:spPr>
      </p:sp>
      <p:sp>
        <p:nvSpPr>
          <p:cNvPr id="33795" name="Rectangle 3">
            <a:extLst>
              <a:ext uri="{FF2B5EF4-FFF2-40B4-BE49-F238E27FC236}">
                <a16:creationId xmlns:a16="http://schemas.microsoft.com/office/drawing/2014/main" id="{45FA7AA6-3178-1091-986F-4BA0BADFC7E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F8F2E15-B370-18FB-3E9E-650A2C77FEAB}"/>
              </a:ext>
            </a:extLst>
          </p:cNvPr>
          <p:cNvSpPr>
            <a:spLocks noGrp="1" noChangeArrowheads="1"/>
          </p:cNvSpPr>
          <p:nvPr>
            <p:ph type="sldNum" sz="quarter" idx="5"/>
          </p:nvPr>
        </p:nvSpPr>
        <p:spPr>
          <a:ln/>
        </p:spPr>
        <p:txBody>
          <a:bodyPr/>
          <a:lstStyle/>
          <a:p>
            <a:fld id="{EE3EEB8B-0174-49D5-BB7D-68F2A4AD2331}" type="slidenum">
              <a:rPr lang="en-GB" altLang="en-US"/>
              <a:pPr/>
              <a:t>14</a:t>
            </a:fld>
            <a:endParaRPr lang="en-GB" altLang="en-US"/>
          </a:p>
        </p:txBody>
      </p:sp>
      <p:sp>
        <p:nvSpPr>
          <p:cNvPr id="34818" name="Rectangle 2">
            <a:extLst>
              <a:ext uri="{FF2B5EF4-FFF2-40B4-BE49-F238E27FC236}">
                <a16:creationId xmlns:a16="http://schemas.microsoft.com/office/drawing/2014/main" id="{81771D35-0BD8-CAC5-FFB8-21B41603A761}"/>
              </a:ext>
            </a:extLst>
          </p:cNvPr>
          <p:cNvSpPr>
            <a:spLocks noRot="1" noChangeArrowheads="1" noTextEdit="1"/>
          </p:cNvSpPr>
          <p:nvPr>
            <p:ph type="sldImg"/>
          </p:nvPr>
        </p:nvSpPr>
        <p:spPr>
          <a:ln/>
        </p:spPr>
      </p:sp>
      <p:sp>
        <p:nvSpPr>
          <p:cNvPr id="34819" name="Rectangle 3">
            <a:extLst>
              <a:ext uri="{FF2B5EF4-FFF2-40B4-BE49-F238E27FC236}">
                <a16:creationId xmlns:a16="http://schemas.microsoft.com/office/drawing/2014/main" id="{E62FD03A-9933-0D59-A359-E09F431988E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9F5131A-40C9-DA21-C7D8-B60B2813891A}"/>
              </a:ext>
            </a:extLst>
          </p:cNvPr>
          <p:cNvSpPr>
            <a:spLocks noGrp="1" noChangeArrowheads="1"/>
          </p:cNvSpPr>
          <p:nvPr>
            <p:ph type="sldNum" sz="quarter" idx="5"/>
          </p:nvPr>
        </p:nvSpPr>
        <p:spPr>
          <a:ln/>
        </p:spPr>
        <p:txBody>
          <a:bodyPr/>
          <a:lstStyle/>
          <a:p>
            <a:fld id="{F30520F3-3D52-4D1B-9AA4-60BBE5929C9D}" type="slidenum">
              <a:rPr lang="en-GB" altLang="en-US"/>
              <a:pPr/>
              <a:t>15</a:t>
            </a:fld>
            <a:endParaRPr lang="en-GB" altLang="en-US"/>
          </a:p>
        </p:txBody>
      </p:sp>
      <p:sp>
        <p:nvSpPr>
          <p:cNvPr id="35842" name="Rectangle 2">
            <a:extLst>
              <a:ext uri="{FF2B5EF4-FFF2-40B4-BE49-F238E27FC236}">
                <a16:creationId xmlns:a16="http://schemas.microsoft.com/office/drawing/2014/main" id="{29B6EF32-7B87-12AB-7E67-EC356503A449}"/>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853524E0-512D-EE48-0BB6-CFFA71AB68B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99A21A-6F87-4152-E959-32007EAAA617}"/>
              </a:ext>
            </a:extLst>
          </p:cNvPr>
          <p:cNvSpPr>
            <a:spLocks noGrp="1" noChangeArrowheads="1"/>
          </p:cNvSpPr>
          <p:nvPr>
            <p:ph type="sldNum" sz="quarter" idx="5"/>
          </p:nvPr>
        </p:nvSpPr>
        <p:spPr>
          <a:ln/>
        </p:spPr>
        <p:txBody>
          <a:bodyPr/>
          <a:lstStyle/>
          <a:p>
            <a:fld id="{A965940A-60A5-4CB7-AF30-7608A1CFA7EE}" type="slidenum">
              <a:rPr lang="en-GB" altLang="en-US"/>
              <a:pPr/>
              <a:t>16</a:t>
            </a:fld>
            <a:endParaRPr lang="en-GB" altLang="en-US"/>
          </a:p>
        </p:txBody>
      </p:sp>
      <p:sp>
        <p:nvSpPr>
          <p:cNvPr id="36866" name="Rectangle 2">
            <a:extLst>
              <a:ext uri="{FF2B5EF4-FFF2-40B4-BE49-F238E27FC236}">
                <a16:creationId xmlns:a16="http://schemas.microsoft.com/office/drawing/2014/main" id="{55F7D5BF-7DBC-496F-034A-6DD7EC279A6D}"/>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C82BD75E-8DEC-3236-D0C9-7666F7C4343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E96368E-2BDC-6C09-29E1-629B0FE91FB0}"/>
              </a:ext>
            </a:extLst>
          </p:cNvPr>
          <p:cNvSpPr>
            <a:spLocks noGrp="1" noChangeArrowheads="1"/>
          </p:cNvSpPr>
          <p:nvPr>
            <p:ph type="sldNum" sz="quarter" idx="5"/>
          </p:nvPr>
        </p:nvSpPr>
        <p:spPr>
          <a:ln/>
        </p:spPr>
        <p:txBody>
          <a:bodyPr/>
          <a:lstStyle/>
          <a:p>
            <a:fld id="{6AD0D2FB-47F8-4C81-97CB-FEF8214486C2}" type="slidenum">
              <a:rPr lang="en-GB" altLang="en-US"/>
              <a:pPr/>
              <a:t>17</a:t>
            </a:fld>
            <a:endParaRPr lang="en-GB" altLang="en-US"/>
          </a:p>
        </p:txBody>
      </p:sp>
      <p:sp>
        <p:nvSpPr>
          <p:cNvPr id="38914" name="Rectangle 2">
            <a:extLst>
              <a:ext uri="{FF2B5EF4-FFF2-40B4-BE49-F238E27FC236}">
                <a16:creationId xmlns:a16="http://schemas.microsoft.com/office/drawing/2014/main" id="{9FED29F5-2B66-5AC4-3085-1F921AF12375}"/>
              </a:ext>
            </a:extLst>
          </p:cNvPr>
          <p:cNvSpPr>
            <a:spLocks noRot="1" noChangeArrowheads="1" noTextEdit="1"/>
          </p:cNvSpPr>
          <p:nvPr>
            <p:ph type="sldImg"/>
          </p:nvPr>
        </p:nvSpPr>
        <p:spPr>
          <a:xfrm>
            <a:off x="1144588" y="685800"/>
            <a:ext cx="4572000" cy="3429000"/>
          </a:xfrm>
          <a:ln/>
        </p:spPr>
      </p:sp>
      <p:sp>
        <p:nvSpPr>
          <p:cNvPr id="38915" name="Rectangle 3">
            <a:extLst>
              <a:ext uri="{FF2B5EF4-FFF2-40B4-BE49-F238E27FC236}">
                <a16:creationId xmlns:a16="http://schemas.microsoft.com/office/drawing/2014/main" id="{01A34E2B-16DD-85BD-A3F4-AB056AE08B0B}"/>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5D8976-7D04-09DE-EB84-0D40AFE92A65}"/>
              </a:ext>
            </a:extLst>
          </p:cNvPr>
          <p:cNvSpPr>
            <a:spLocks noGrp="1" noChangeArrowheads="1"/>
          </p:cNvSpPr>
          <p:nvPr>
            <p:ph type="sldNum" sz="quarter" idx="5"/>
          </p:nvPr>
        </p:nvSpPr>
        <p:spPr>
          <a:ln/>
        </p:spPr>
        <p:txBody>
          <a:bodyPr/>
          <a:lstStyle/>
          <a:p>
            <a:fld id="{D3165655-C2D6-4F28-A5B5-356FC029B372}" type="slidenum">
              <a:rPr lang="en-GB" altLang="en-US"/>
              <a:pPr/>
              <a:t>2</a:t>
            </a:fld>
            <a:endParaRPr lang="en-GB" altLang="en-US"/>
          </a:p>
        </p:txBody>
      </p:sp>
      <p:sp>
        <p:nvSpPr>
          <p:cNvPr id="22530" name="Rectangle 2">
            <a:extLst>
              <a:ext uri="{FF2B5EF4-FFF2-40B4-BE49-F238E27FC236}">
                <a16:creationId xmlns:a16="http://schemas.microsoft.com/office/drawing/2014/main" id="{08FB4AAD-81E6-67CB-AA2C-AE5821A36A23}"/>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14AE39C6-3588-4E8E-91A3-BB2B54083D8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CDC0C46-B856-9BAC-461F-D41B15CE2FD3}"/>
              </a:ext>
            </a:extLst>
          </p:cNvPr>
          <p:cNvSpPr>
            <a:spLocks noGrp="1" noChangeArrowheads="1"/>
          </p:cNvSpPr>
          <p:nvPr>
            <p:ph type="sldNum" sz="quarter" idx="5"/>
          </p:nvPr>
        </p:nvSpPr>
        <p:spPr>
          <a:ln/>
        </p:spPr>
        <p:txBody>
          <a:bodyPr/>
          <a:lstStyle/>
          <a:p>
            <a:fld id="{26D4E5E7-ED34-403D-A54C-6223D9E757ED}" type="slidenum">
              <a:rPr lang="en-GB" altLang="en-US"/>
              <a:pPr/>
              <a:t>3</a:t>
            </a:fld>
            <a:endParaRPr lang="en-GB" altLang="en-US"/>
          </a:p>
        </p:txBody>
      </p:sp>
      <p:sp>
        <p:nvSpPr>
          <p:cNvPr id="23554" name="Rectangle 2">
            <a:extLst>
              <a:ext uri="{FF2B5EF4-FFF2-40B4-BE49-F238E27FC236}">
                <a16:creationId xmlns:a16="http://schemas.microsoft.com/office/drawing/2014/main" id="{680A964D-C0F5-CB8F-8368-3732BF156292}"/>
              </a:ext>
            </a:extLst>
          </p:cNvPr>
          <p:cNvSpPr>
            <a:spLocks noRot="1" noChangeArrowheads="1" noTextEdit="1"/>
          </p:cNvSpPr>
          <p:nvPr>
            <p:ph type="sldImg"/>
          </p:nvPr>
        </p:nvSpPr>
        <p:spPr>
          <a:ln/>
        </p:spPr>
      </p:sp>
      <p:sp>
        <p:nvSpPr>
          <p:cNvPr id="23555" name="Rectangle 3">
            <a:extLst>
              <a:ext uri="{FF2B5EF4-FFF2-40B4-BE49-F238E27FC236}">
                <a16:creationId xmlns:a16="http://schemas.microsoft.com/office/drawing/2014/main" id="{4938CFFE-4ECA-A402-A552-AD751469581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E17E76A-A767-1CD4-C3DB-2801351CAD98}"/>
              </a:ext>
            </a:extLst>
          </p:cNvPr>
          <p:cNvSpPr>
            <a:spLocks noGrp="1" noChangeArrowheads="1"/>
          </p:cNvSpPr>
          <p:nvPr>
            <p:ph type="sldNum" sz="quarter" idx="5"/>
          </p:nvPr>
        </p:nvSpPr>
        <p:spPr>
          <a:ln/>
        </p:spPr>
        <p:txBody>
          <a:bodyPr/>
          <a:lstStyle/>
          <a:p>
            <a:fld id="{044D5F75-778D-4BE6-BAF6-0E12234A063D}" type="slidenum">
              <a:rPr lang="en-GB" altLang="en-US"/>
              <a:pPr/>
              <a:t>4</a:t>
            </a:fld>
            <a:endParaRPr lang="en-GB" altLang="en-US"/>
          </a:p>
        </p:txBody>
      </p:sp>
      <p:sp>
        <p:nvSpPr>
          <p:cNvPr id="24578" name="Rectangle 2">
            <a:extLst>
              <a:ext uri="{FF2B5EF4-FFF2-40B4-BE49-F238E27FC236}">
                <a16:creationId xmlns:a16="http://schemas.microsoft.com/office/drawing/2014/main" id="{FD663361-A6B8-BDF5-D088-0450E594A7CF}"/>
              </a:ext>
            </a:extLst>
          </p:cNvPr>
          <p:cNvSpPr>
            <a:spLocks noRot="1" noChangeArrowheads="1" noTextEdit="1"/>
          </p:cNvSpPr>
          <p:nvPr>
            <p:ph type="sldImg"/>
          </p:nvPr>
        </p:nvSpPr>
        <p:spPr>
          <a:ln/>
        </p:spPr>
      </p:sp>
      <p:sp>
        <p:nvSpPr>
          <p:cNvPr id="24579" name="Rectangle 3">
            <a:extLst>
              <a:ext uri="{FF2B5EF4-FFF2-40B4-BE49-F238E27FC236}">
                <a16:creationId xmlns:a16="http://schemas.microsoft.com/office/drawing/2014/main" id="{51C3C7EE-605D-7FEC-F5A9-61405768784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3BE3E1-8FB0-5E10-F1D4-5E37E551C5A5}"/>
              </a:ext>
            </a:extLst>
          </p:cNvPr>
          <p:cNvSpPr>
            <a:spLocks noGrp="1" noChangeArrowheads="1"/>
          </p:cNvSpPr>
          <p:nvPr>
            <p:ph type="sldNum" sz="quarter" idx="5"/>
          </p:nvPr>
        </p:nvSpPr>
        <p:spPr>
          <a:ln/>
        </p:spPr>
        <p:txBody>
          <a:bodyPr/>
          <a:lstStyle/>
          <a:p>
            <a:fld id="{7C259F47-3584-43CA-8E10-FFA4E86B596F}" type="slidenum">
              <a:rPr lang="en-GB" altLang="en-US"/>
              <a:pPr/>
              <a:t>5</a:t>
            </a:fld>
            <a:endParaRPr lang="en-GB" altLang="en-US"/>
          </a:p>
        </p:txBody>
      </p:sp>
      <p:sp>
        <p:nvSpPr>
          <p:cNvPr id="25602" name="Rectangle 2">
            <a:extLst>
              <a:ext uri="{FF2B5EF4-FFF2-40B4-BE49-F238E27FC236}">
                <a16:creationId xmlns:a16="http://schemas.microsoft.com/office/drawing/2014/main" id="{FDB88AA8-9325-ED87-0032-E3A169E893CA}"/>
              </a:ext>
            </a:extLst>
          </p:cNvPr>
          <p:cNvSpPr>
            <a:spLocks noRot="1" noChangeArrowheads="1" noTextEdit="1"/>
          </p:cNvSpPr>
          <p:nvPr>
            <p:ph type="sldImg"/>
          </p:nvPr>
        </p:nvSpPr>
        <p:spPr>
          <a:ln/>
        </p:spPr>
      </p:sp>
      <p:sp>
        <p:nvSpPr>
          <p:cNvPr id="25603" name="Rectangle 3">
            <a:extLst>
              <a:ext uri="{FF2B5EF4-FFF2-40B4-BE49-F238E27FC236}">
                <a16:creationId xmlns:a16="http://schemas.microsoft.com/office/drawing/2014/main" id="{80809D73-8EB4-84C7-DF4E-4BA0E629B15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40AA920-7180-7C2A-677D-CDA2BEECADB6}"/>
              </a:ext>
            </a:extLst>
          </p:cNvPr>
          <p:cNvSpPr>
            <a:spLocks noGrp="1" noChangeArrowheads="1"/>
          </p:cNvSpPr>
          <p:nvPr>
            <p:ph type="sldNum" sz="quarter" idx="5"/>
          </p:nvPr>
        </p:nvSpPr>
        <p:spPr>
          <a:ln/>
        </p:spPr>
        <p:txBody>
          <a:bodyPr/>
          <a:lstStyle/>
          <a:p>
            <a:fld id="{73D64B98-4368-444B-BA3C-4FA150C29FE1}" type="slidenum">
              <a:rPr lang="en-GB" altLang="en-US"/>
              <a:pPr/>
              <a:t>6</a:t>
            </a:fld>
            <a:endParaRPr lang="en-GB" altLang="en-US"/>
          </a:p>
        </p:txBody>
      </p:sp>
      <p:sp>
        <p:nvSpPr>
          <p:cNvPr id="26626" name="Rectangle 2">
            <a:extLst>
              <a:ext uri="{FF2B5EF4-FFF2-40B4-BE49-F238E27FC236}">
                <a16:creationId xmlns:a16="http://schemas.microsoft.com/office/drawing/2014/main" id="{12707E71-F581-617E-B65C-51C59E500569}"/>
              </a:ext>
            </a:extLst>
          </p:cNvPr>
          <p:cNvSpPr>
            <a:spLocks noRot="1" noChangeArrowheads="1" noTextEdit="1"/>
          </p:cNvSpPr>
          <p:nvPr>
            <p:ph type="sldImg"/>
          </p:nvPr>
        </p:nvSpPr>
        <p:spPr>
          <a:ln/>
        </p:spPr>
      </p:sp>
      <p:sp>
        <p:nvSpPr>
          <p:cNvPr id="26627" name="Rectangle 3">
            <a:extLst>
              <a:ext uri="{FF2B5EF4-FFF2-40B4-BE49-F238E27FC236}">
                <a16:creationId xmlns:a16="http://schemas.microsoft.com/office/drawing/2014/main" id="{3DA97F43-F25D-351C-81AA-8096EAD94FC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E2DCDF-FB39-99CF-DA43-665B9914F1B0}"/>
              </a:ext>
            </a:extLst>
          </p:cNvPr>
          <p:cNvSpPr>
            <a:spLocks noGrp="1" noChangeArrowheads="1"/>
          </p:cNvSpPr>
          <p:nvPr>
            <p:ph type="sldNum" sz="quarter" idx="5"/>
          </p:nvPr>
        </p:nvSpPr>
        <p:spPr>
          <a:ln/>
        </p:spPr>
        <p:txBody>
          <a:bodyPr/>
          <a:lstStyle/>
          <a:p>
            <a:fld id="{5BB2CB4A-9E1D-49D9-A227-4E658DC01221}" type="slidenum">
              <a:rPr lang="en-GB" altLang="en-US"/>
              <a:pPr/>
              <a:t>7</a:t>
            </a:fld>
            <a:endParaRPr lang="en-GB" altLang="en-US"/>
          </a:p>
        </p:txBody>
      </p:sp>
      <p:sp>
        <p:nvSpPr>
          <p:cNvPr id="27650" name="Rectangle 2">
            <a:extLst>
              <a:ext uri="{FF2B5EF4-FFF2-40B4-BE49-F238E27FC236}">
                <a16:creationId xmlns:a16="http://schemas.microsoft.com/office/drawing/2014/main" id="{F64E6295-82A7-7906-D582-84D8FB227694}"/>
              </a:ext>
            </a:extLst>
          </p:cNvPr>
          <p:cNvSpPr>
            <a:spLocks noRot="1" noChangeArrowheads="1" noTextEdit="1"/>
          </p:cNvSpPr>
          <p:nvPr>
            <p:ph type="sldImg"/>
          </p:nvPr>
        </p:nvSpPr>
        <p:spPr>
          <a:ln/>
        </p:spPr>
      </p:sp>
      <p:sp>
        <p:nvSpPr>
          <p:cNvPr id="27651" name="Rectangle 3">
            <a:extLst>
              <a:ext uri="{FF2B5EF4-FFF2-40B4-BE49-F238E27FC236}">
                <a16:creationId xmlns:a16="http://schemas.microsoft.com/office/drawing/2014/main" id="{06CE899A-453F-CF6D-05C3-983D9B07B54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774289-FAFF-6DEA-22A5-FAACAF55EFAF}"/>
              </a:ext>
            </a:extLst>
          </p:cNvPr>
          <p:cNvSpPr>
            <a:spLocks noGrp="1" noChangeArrowheads="1"/>
          </p:cNvSpPr>
          <p:nvPr>
            <p:ph type="sldNum" sz="quarter" idx="5"/>
          </p:nvPr>
        </p:nvSpPr>
        <p:spPr>
          <a:ln/>
        </p:spPr>
        <p:txBody>
          <a:bodyPr/>
          <a:lstStyle/>
          <a:p>
            <a:fld id="{570E38C5-037C-414B-A8FC-1D28C1CC6130}" type="slidenum">
              <a:rPr lang="en-GB" altLang="en-US"/>
              <a:pPr/>
              <a:t>8</a:t>
            </a:fld>
            <a:endParaRPr lang="en-GB" altLang="en-US"/>
          </a:p>
        </p:txBody>
      </p:sp>
      <p:sp>
        <p:nvSpPr>
          <p:cNvPr id="28674" name="Rectangle 2">
            <a:extLst>
              <a:ext uri="{FF2B5EF4-FFF2-40B4-BE49-F238E27FC236}">
                <a16:creationId xmlns:a16="http://schemas.microsoft.com/office/drawing/2014/main" id="{2B1AF1D5-C28C-2461-8E3F-335DAB136815}"/>
              </a:ext>
            </a:extLst>
          </p:cNvPr>
          <p:cNvSpPr>
            <a:spLocks noRot="1" noChangeArrowheads="1" noTextEdit="1"/>
          </p:cNvSpPr>
          <p:nvPr>
            <p:ph type="sldImg"/>
          </p:nvPr>
        </p:nvSpPr>
        <p:spPr>
          <a:ln/>
        </p:spPr>
      </p:sp>
      <p:sp>
        <p:nvSpPr>
          <p:cNvPr id="28675" name="Rectangle 3">
            <a:extLst>
              <a:ext uri="{FF2B5EF4-FFF2-40B4-BE49-F238E27FC236}">
                <a16:creationId xmlns:a16="http://schemas.microsoft.com/office/drawing/2014/main" id="{06561B1A-8254-9627-4CEC-808C2349AF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1497BC-DA48-697F-D422-520A892562D9}"/>
              </a:ext>
            </a:extLst>
          </p:cNvPr>
          <p:cNvSpPr>
            <a:spLocks noGrp="1" noChangeArrowheads="1"/>
          </p:cNvSpPr>
          <p:nvPr>
            <p:ph type="sldNum" sz="quarter" idx="5"/>
          </p:nvPr>
        </p:nvSpPr>
        <p:spPr>
          <a:ln/>
        </p:spPr>
        <p:txBody>
          <a:bodyPr/>
          <a:lstStyle/>
          <a:p>
            <a:fld id="{B9937EC3-5BF2-4359-8870-8908FE50DD15}" type="slidenum">
              <a:rPr lang="en-GB" altLang="en-US"/>
              <a:pPr/>
              <a:t>9</a:t>
            </a:fld>
            <a:endParaRPr lang="en-GB" altLang="en-US"/>
          </a:p>
        </p:txBody>
      </p:sp>
      <p:sp>
        <p:nvSpPr>
          <p:cNvPr id="29698" name="Rectangle 2">
            <a:extLst>
              <a:ext uri="{FF2B5EF4-FFF2-40B4-BE49-F238E27FC236}">
                <a16:creationId xmlns:a16="http://schemas.microsoft.com/office/drawing/2014/main" id="{4E1ACAD8-8E35-0E3B-B7D1-38A4DA6D6040}"/>
              </a:ext>
            </a:extLst>
          </p:cNvPr>
          <p:cNvSpPr>
            <a:spLocks noRot="1" noChangeArrowheads="1" noTextEdit="1"/>
          </p:cNvSpPr>
          <p:nvPr>
            <p:ph type="sldImg"/>
          </p:nvPr>
        </p:nvSpPr>
        <p:spPr>
          <a:ln/>
        </p:spPr>
      </p:sp>
      <p:sp>
        <p:nvSpPr>
          <p:cNvPr id="29699" name="Rectangle 3">
            <a:extLst>
              <a:ext uri="{FF2B5EF4-FFF2-40B4-BE49-F238E27FC236}">
                <a16:creationId xmlns:a16="http://schemas.microsoft.com/office/drawing/2014/main" id="{35CEA045-19C8-9C59-BA57-4234EDA89FE2}"/>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21CF6E58-BACC-9DEE-CEEA-D3446CA0476A}"/>
              </a:ext>
            </a:extLst>
          </p:cNvPr>
          <p:cNvGrpSpPr>
            <a:grpSpLocks/>
          </p:cNvGrpSpPr>
          <p:nvPr/>
        </p:nvGrpSpPr>
        <p:grpSpPr bwMode="auto">
          <a:xfrm>
            <a:off x="-3175" y="2438400"/>
            <a:ext cx="9147175" cy="1063625"/>
            <a:chOff x="-2" y="1536"/>
            <a:chExt cx="5762" cy="670"/>
          </a:xfrm>
        </p:grpSpPr>
        <p:grpSp>
          <p:nvGrpSpPr>
            <p:cNvPr id="3075" name="Group 3">
              <a:extLst>
                <a:ext uri="{FF2B5EF4-FFF2-40B4-BE49-F238E27FC236}">
                  <a16:creationId xmlns:a16="http://schemas.microsoft.com/office/drawing/2014/main" id="{316B33C7-44CF-6A91-D185-D67749E8160C}"/>
                </a:ext>
              </a:extLst>
            </p:cNvPr>
            <p:cNvGrpSpPr>
              <a:grpSpLocks/>
            </p:cNvGrpSpPr>
            <p:nvPr/>
          </p:nvGrpSpPr>
          <p:grpSpPr bwMode="auto">
            <a:xfrm flipH="1">
              <a:off x="-2" y="1562"/>
              <a:ext cx="5762" cy="638"/>
              <a:chOff x="-2" y="1562"/>
              <a:chExt cx="5762" cy="638"/>
            </a:xfrm>
          </p:grpSpPr>
          <p:sp>
            <p:nvSpPr>
              <p:cNvPr id="3076" name="Freeform 4">
                <a:extLst>
                  <a:ext uri="{FF2B5EF4-FFF2-40B4-BE49-F238E27FC236}">
                    <a16:creationId xmlns:a16="http://schemas.microsoft.com/office/drawing/2014/main" id="{8D0F8426-C0DF-2E35-5660-A37F70ADB612}"/>
                  </a:ext>
                </a:extLst>
              </p:cNvPr>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77" name="Freeform 5">
                <a:extLst>
                  <a:ext uri="{FF2B5EF4-FFF2-40B4-BE49-F238E27FC236}">
                    <a16:creationId xmlns:a16="http://schemas.microsoft.com/office/drawing/2014/main" id="{03F50A5E-8B90-A985-119B-C7CA6425AF42}"/>
                  </a:ext>
                </a:extLst>
              </p:cNvPr>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78" name="Freeform 6">
                <a:extLst>
                  <a:ext uri="{FF2B5EF4-FFF2-40B4-BE49-F238E27FC236}">
                    <a16:creationId xmlns:a16="http://schemas.microsoft.com/office/drawing/2014/main" id="{5D1F24FB-E3C4-C624-FC74-69C4344F4AC4}"/>
                  </a:ext>
                </a:extLst>
              </p:cNvPr>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79" name="Freeform 7">
                <a:extLst>
                  <a:ext uri="{FF2B5EF4-FFF2-40B4-BE49-F238E27FC236}">
                    <a16:creationId xmlns:a16="http://schemas.microsoft.com/office/drawing/2014/main" id="{B62B72EB-B0EF-DF7B-2A4F-A474731C45A5}"/>
                  </a:ext>
                </a:extLst>
              </p:cNvPr>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080" name="Freeform 8">
                <a:extLst>
                  <a:ext uri="{FF2B5EF4-FFF2-40B4-BE49-F238E27FC236}">
                    <a16:creationId xmlns:a16="http://schemas.microsoft.com/office/drawing/2014/main" id="{5D4E68C6-4262-A762-E7B7-9968FFABA03E}"/>
                  </a:ext>
                </a:extLst>
              </p:cNvPr>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1" name="Freeform 9">
                <a:extLst>
                  <a:ext uri="{FF2B5EF4-FFF2-40B4-BE49-F238E27FC236}">
                    <a16:creationId xmlns:a16="http://schemas.microsoft.com/office/drawing/2014/main" id="{2EBDF130-C5E7-493B-7DDE-2B3E9E81DAF5}"/>
                  </a:ext>
                </a:extLst>
              </p:cNvPr>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2" name="Freeform 10">
                <a:extLst>
                  <a:ext uri="{FF2B5EF4-FFF2-40B4-BE49-F238E27FC236}">
                    <a16:creationId xmlns:a16="http://schemas.microsoft.com/office/drawing/2014/main" id="{ECC6540A-6FED-BF1E-BEB0-9662DEF4F76C}"/>
                  </a:ext>
                </a:extLst>
              </p:cNvPr>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3" name="Freeform 11">
                <a:extLst>
                  <a:ext uri="{FF2B5EF4-FFF2-40B4-BE49-F238E27FC236}">
                    <a16:creationId xmlns:a16="http://schemas.microsoft.com/office/drawing/2014/main" id="{B6327292-217A-0031-ACD9-0B07CE233A8F}"/>
                  </a:ext>
                </a:extLst>
              </p:cNvPr>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4" name="Freeform 12">
                <a:extLst>
                  <a:ext uri="{FF2B5EF4-FFF2-40B4-BE49-F238E27FC236}">
                    <a16:creationId xmlns:a16="http://schemas.microsoft.com/office/drawing/2014/main" id="{5C234F11-BE14-A66A-78EA-FB029BCCC9E0}"/>
                  </a:ext>
                </a:extLst>
              </p:cNvPr>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5" name="Freeform 13">
                <a:extLst>
                  <a:ext uri="{FF2B5EF4-FFF2-40B4-BE49-F238E27FC236}">
                    <a16:creationId xmlns:a16="http://schemas.microsoft.com/office/drawing/2014/main" id="{45ED41A8-5A67-77B3-F85C-ACFB1F318C13}"/>
                  </a:ext>
                </a:extLst>
              </p:cNvPr>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086" name="Freeform 14">
                <a:extLst>
                  <a:ext uri="{FF2B5EF4-FFF2-40B4-BE49-F238E27FC236}">
                    <a16:creationId xmlns:a16="http://schemas.microsoft.com/office/drawing/2014/main" id="{CC9C6DFF-A717-37AE-E9D6-D9120FB85403}"/>
                  </a:ext>
                </a:extLst>
              </p:cNvPr>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7" name="Freeform 15">
                <a:extLst>
                  <a:ext uri="{FF2B5EF4-FFF2-40B4-BE49-F238E27FC236}">
                    <a16:creationId xmlns:a16="http://schemas.microsoft.com/office/drawing/2014/main" id="{8F38B7F8-3655-E895-1B08-F20902FA7642}"/>
                  </a:ext>
                </a:extLst>
              </p:cNvPr>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8" name="Freeform 16">
                <a:extLst>
                  <a:ext uri="{FF2B5EF4-FFF2-40B4-BE49-F238E27FC236}">
                    <a16:creationId xmlns:a16="http://schemas.microsoft.com/office/drawing/2014/main" id="{A6D48DB5-CDEC-7E9F-CD33-6DBD0A8BFF36}"/>
                  </a:ext>
                </a:extLst>
              </p:cNvPr>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89" name="Freeform 17">
                <a:extLst>
                  <a:ext uri="{FF2B5EF4-FFF2-40B4-BE49-F238E27FC236}">
                    <a16:creationId xmlns:a16="http://schemas.microsoft.com/office/drawing/2014/main" id="{D3E42A8C-FAD5-44F7-6DD2-7784702430DC}"/>
                  </a:ext>
                </a:extLst>
              </p:cNvPr>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90" name="Freeform 18">
                <a:extLst>
                  <a:ext uri="{FF2B5EF4-FFF2-40B4-BE49-F238E27FC236}">
                    <a16:creationId xmlns:a16="http://schemas.microsoft.com/office/drawing/2014/main" id="{0DA62D47-C244-B0E8-4A78-4EF9A47CF39D}"/>
                  </a:ext>
                </a:extLst>
              </p:cNvPr>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91" name="Freeform 19">
                <a:extLst>
                  <a:ext uri="{FF2B5EF4-FFF2-40B4-BE49-F238E27FC236}">
                    <a16:creationId xmlns:a16="http://schemas.microsoft.com/office/drawing/2014/main" id="{3D6C041D-76AD-0069-7443-138AEAB6216E}"/>
                  </a:ext>
                </a:extLst>
              </p:cNvPr>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3092" name="Freeform 20">
                <a:extLst>
                  <a:ext uri="{FF2B5EF4-FFF2-40B4-BE49-F238E27FC236}">
                    <a16:creationId xmlns:a16="http://schemas.microsoft.com/office/drawing/2014/main" id="{0D432089-3AC2-BFC1-9F6B-5C4749B54478}"/>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93" name="Freeform 21">
                <a:extLst>
                  <a:ext uri="{FF2B5EF4-FFF2-40B4-BE49-F238E27FC236}">
                    <a16:creationId xmlns:a16="http://schemas.microsoft.com/office/drawing/2014/main" id="{B41A671D-504F-D9FD-5AB8-902BF52D5279}"/>
                  </a:ext>
                </a:extLst>
              </p:cNvPr>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3094" name="Freeform 22">
                <a:extLst>
                  <a:ext uri="{FF2B5EF4-FFF2-40B4-BE49-F238E27FC236}">
                    <a16:creationId xmlns:a16="http://schemas.microsoft.com/office/drawing/2014/main" id="{44369AD4-8ACB-401F-6129-E7EFEBFEE137}"/>
                  </a:ext>
                </a:extLst>
              </p:cNvPr>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grpSp>
        <p:sp>
          <p:nvSpPr>
            <p:cNvPr id="3095" name="Freeform 23">
              <a:extLst>
                <a:ext uri="{FF2B5EF4-FFF2-40B4-BE49-F238E27FC236}">
                  <a16:creationId xmlns:a16="http://schemas.microsoft.com/office/drawing/2014/main" id="{3A8EB3C1-2276-39DE-62E9-6B2D74FBFBC4}"/>
                </a:ext>
              </a:extLst>
            </p:cNvPr>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3096" name="Freeform 24">
              <a:extLst>
                <a:ext uri="{FF2B5EF4-FFF2-40B4-BE49-F238E27FC236}">
                  <a16:creationId xmlns:a16="http://schemas.microsoft.com/office/drawing/2014/main" id="{A8B7D7B4-6E2F-B106-1843-4F58BE410A91}"/>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3097" name="Rectangle 25">
            <a:extLst>
              <a:ext uri="{FF2B5EF4-FFF2-40B4-BE49-F238E27FC236}">
                <a16:creationId xmlns:a16="http://schemas.microsoft.com/office/drawing/2014/main" id="{6E61762B-643F-D998-2E66-51304A8924BB}"/>
              </a:ext>
            </a:extLst>
          </p:cNvPr>
          <p:cNvSpPr>
            <a:spLocks noGrp="1" noChangeArrowheads="1"/>
          </p:cNvSpPr>
          <p:nvPr>
            <p:ph type="ctrTitle"/>
          </p:nvPr>
        </p:nvSpPr>
        <p:spPr>
          <a:xfrm>
            <a:off x="1173163" y="1341438"/>
            <a:ext cx="7772400" cy="1143000"/>
          </a:xfrm>
        </p:spPr>
        <p:txBody>
          <a:bodyPr/>
          <a:lstStyle>
            <a:lvl1pPr>
              <a:defRPr/>
            </a:lvl1pPr>
          </a:lstStyle>
          <a:p>
            <a:pPr lvl="0"/>
            <a:r>
              <a:rPr lang="en-US" altLang="en-US" noProof="0"/>
              <a:t>Click to edit Master title style</a:t>
            </a:r>
          </a:p>
        </p:txBody>
      </p:sp>
      <p:sp>
        <p:nvSpPr>
          <p:cNvPr id="3098" name="Rectangle 26">
            <a:extLst>
              <a:ext uri="{FF2B5EF4-FFF2-40B4-BE49-F238E27FC236}">
                <a16:creationId xmlns:a16="http://schemas.microsoft.com/office/drawing/2014/main" id="{B56BC0B4-3653-AF80-A24A-5F23B4E063F0}"/>
              </a:ext>
            </a:extLst>
          </p:cNvPr>
          <p:cNvSpPr>
            <a:spLocks noGrp="1" noChangeArrowheads="1"/>
          </p:cNvSpPr>
          <p:nvPr>
            <p:ph type="subTitle" idx="1"/>
          </p:nvPr>
        </p:nvSpPr>
        <p:spPr>
          <a:xfrm>
            <a:off x="1166813" y="3886200"/>
            <a:ext cx="6400800" cy="1752600"/>
          </a:xfrm>
        </p:spPr>
        <p:txBody>
          <a:bodyPr/>
          <a:lstStyle>
            <a:lvl1pPr marL="0" indent="0">
              <a:buFont typeface="Monotype Sorts" pitchFamily="2" charset="2"/>
              <a:buNone/>
              <a:defRPr/>
            </a:lvl1pPr>
          </a:lstStyle>
          <a:p>
            <a:pPr lvl="0"/>
            <a:r>
              <a:rPr lang="en-US" altLang="en-US" noProof="0"/>
              <a:t>Click to edit Master subtitle style</a:t>
            </a:r>
          </a:p>
        </p:txBody>
      </p:sp>
      <p:sp>
        <p:nvSpPr>
          <p:cNvPr id="3099" name="Rectangle 27">
            <a:extLst>
              <a:ext uri="{FF2B5EF4-FFF2-40B4-BE49-F238E27FC236}">
                <a16:creationId xmlns:a16="http://schemas.microsoft.com/office/drawing/2014/main" id="{68A67E95-50C3-99D4-7CCC-D965ABE2A4CD}"/>
              </a:ext>
            </a:extLst>
          </p:cNvPr>
          <p:cNvSpPr>
            <a:spLocks noGrp="1" noChangeArrowheads="1"/>
          </p:cNvSpPr>
          <p:nvPr>
            <p:ph type="dt" sz="half" idx="2"/>
          </p:nvPr>
        </p:nvSpPr>
        <p:spPr>
          <a:xfrm>
            <a:off x="1166813" y="6248400"/>
            <a:ext cx="1905000" cy="457200"/>
          </a:xfrm>
        </p:spPr>
        <p:txBody>
          <a:bodyPr/>
          <a:lstStyle>
            <a:lvl1pPr>
              <a:defRPr>
                <a:solidFill>
                  <a:srgbClr val="000000"/>
                </a:solidFill>
              </a:defRPr>
            </a:lvl1pPr>
          </a:lstStyle>
          <a:p>
            <a:endParaRPr lang="en-US" altLang="en-US"/>
          </a:p>
        </p:txBody>
      </p:sp>
      <p:sp>
        <p:nvSpPr>
          <p:cNvPr id="3100" name="Rectangle 28">
            <a:extLst>
              <a:ext uri="{FF2B5EF4-FFF2-40B4-BE49-F238E27FC236}">
                <a16:creationId xmlns:a16="http://schemas.microsoft.com/office/drawing/2014/main" id="{72818621-8B67-FB93-AD5C-8F9D8DEDCA36}"/>
              </a:ext>
            </a:extLst>
          </p:cNvPr>
          <p:cNvSpPr>
            <a:spLocks noGrp="1" noChangeArrowheads="1"/>
          </p:cNvSpPr>
          <p:nvPr>
            <p:ph type="ftr" sz="quarter" idx="3"/>
          </p:nvPr>
        </p:nvSpPr>
        <p:spPr/>
        <p:txBody>
          <a:bodyPr/>
          <a:lstStyle>
            <a:lvl1pPr>
              <a:defRPr>
                <a:solidFill>
                  <a:srgbClr val="000000"/>
                </a:solidFill>
              </a:defRPr>
            </a:lvl1pPr>
          </a:lstStyle>
          <a:p>
            <a:endParaRPr lang="en-US" altLang="en-US"/>
          </a:p>
        </p:txBody>
      </p:sp>
      <p:sp>
        <p:nvSpPr>
          <p:cNvPr id="3101" name="Rectangle 29">
            <a:extLst>
              <a:ext uri="{FF2B5EF4-FFF2-40B4-BE49-F238E27FC236}">
                <a16:creationId xmlns:a16="http://schemas.microsoft.com/office/drawing/2014/main" id="{DEC52458-2745-2AF8-75A1-05E9752E5A88}"/>
              </a:ext>
            </a:extLst>
          </p:cNvPr>
          <p:cNvSpPr>
            <a:spLocks noGrp="1" noChangeArrowheads="1"/>
          </p:cNvSpPr>
          <p:nvPr>
            <p:ph type="sldNum" sz="quarter" idx="4"/>
          </p:nvPr>
        </p:nvSpPr>
        <p:spPr/>
        <p:txBody>
          <a:bodyPr/>
          <a:lstStyle>
            <a:lvl1pPr>
              <a:defRPr>
                <a:solidFill>
                  <a:srgbClr val="000000"/>
                </a:solidFill>
              </a:defRPr>
            </a:lvl1pPr>
          </a:lstStyle>
          <a:p>
            <a:fld id="{556B73DD-3659-41C4-8FEB-90820D5C34CC}" type="slidenum">
              <a:rPr lang="en-US" altLang="en-US"/>
              <a:pPr/>
              <a:t>‹#›</a:t>
            </a:fld>
            <a:endParaRPr lang="en-US" alt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2841F-C697-EFE5-85AB-2E5FC27CF4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370BC8-C941-61B8-51C6-4799950501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E7152-6106-5E33-62D4-D543D242058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ECB888E-A5C3-248A-994C-E395EDB662A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FB13E5-9811-4EB1-D555-71573E5E2A9D}"/>
              </a:ext>
            </a:extLst>
          </p:cNvPr>
          <p:cNvSpPr>
            <a:spLocks noGrp="1"/>
          </p:cNvSpPr>
          <p:nvPr>
            <p:ph type="sldNum" sz="quarter" idx="12"/>
          </p:nvPr>
        </p:nvSpPr>
        <p:spPr/>
        <p:txBody>
          <a:bodyPr/>
          <a:lstStyle>
            <a:lvl1pPr>
              <a:defRPr/>
            </a:lvl1pPr>
          </a:lstStyle>
          <a:p>
            <a:fld id="{4BE4009D-F490-4A3D-B0EC-BAF296E44452}" type="slidenum">
              <a:rPr lang="en-US" altLang="en-US"/>
              <a:pPr/>
              <a:t>‹#›</a:t>
            </a:fld>
            <a:endParaRPr lang="en-US" altLang="en-US"/>
          </a:p>
        </p:txBody>
      </p:sp>
    </p:spTree>
    <p:extLst>
      <p:ext uri="{BB962C8B-B14F-4D97-AF65-F5344CB8AC3E}">
        <p14:creationId xmlns:p14="http://schemas.microsoft.com/office/powerpoint/2010/main" val="110286252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D90AE6-F6A7-A320-7979-882CF4209CB8}"/>
              </a:ext>
            </a:extLst>
          </p:cNvPr>
          <p:cNvSpPr>
            <a:spLocks noGrp="1"/>
          </p:cNvSpPr>
          <p:nvPr>
            <p:ph type="title" orient="vert"/>
          </p:nvPr>
        </p:nvSpPr>
        <p:spPr>
          <a:xfrm>
            <a:off x="7002463" y="457200"/>
            <a:ext cx="1943100" cy="56388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299674-C297-5CD3-2DD7-CED4B592E483}"/>
              </a:ext>
            </a:extLst>
          </p:cNvPr>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D4566-56B5-CDC9-4133-206D888FF61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17D7E89-F0FF-DC30-0704-C90D994CF2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63DEB3-3831-78B5-37C5-281E641D224B}"/>
              </a:ext>
            </a:extLst>
          </p:cNvPr>
          <p:cNvSpPr>
            <a:spLocks noGrp="1"/>
          </p:cNvSpPr>
          <p:nvPr>
            <p:ph type="sldNum" sz="quarter" idx="12"/>
          </p:nvPr>
        </p:nvSpPr>
        <p:spPr/>
        <p:txBody>
          <a:bodyPr/>
          <a:lstStyle>
            <a:lvl1pPr>
              <a:defRPr/>
            </a:lvl1pPr>
          </a:lstStyle>
          <a:p>
            <a:fld id="{EA194618-7F73-4B7C-9074-DAD76A97635D}" type="slidenum">
              <a:rPr lang="en-US" altLang="en-US"/>
              <a:pPr/>
              <a:t>‹#›</a:t>
            </a:fld>
            <a:endParaRPr lang="en-US" altLang="en-US"/>
          </a:p>
        </p:txBody>
      </p:sp>
    </p:spTree>
    <p:extLst>
      <p:ext uri="{BB962C8B-B14F-4D97-AF65-F5344CB8AC3E}">
        <p14:creationId xmlns:p14="http://schemas.microsoft.com/office/powerpoint/2010/main" val="212015560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F402-EC44-1C94-E06E-2795AF5775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26FDF-6660-C180-CDE7-95B22FF186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863C2B-26B2-2038-A14B-F636EE4553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FD05D59-9F3C-25D8-53D3-3B9E4AFFBDC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9234463-44BC-AE20-C2C7-8384B5F5F14B}"/>
              </a:ext>
            </a:extLst>
          </p:cNvPr>
          <p:cNvSpPr>
            <a:spLocks noGrp="1"/>
          </p:cNvSpPr>
          <p:nvPr>
            <p:ph type="sldNum" sz="quarter" idx="12"/>
          </p:nvPr>
        </p:nvSpPr>
        <p:spPr/>
        <p:txBody>
          <a:bodyPr/>
          <a:lstStyle>
            <a:lvl1pPr>
              <a:defRPr/>
            </a:lvl1pPr>
          </a:lstStyle>
          <a:p>
            <a:fld id="{35590A35-3DDD-484F-BB44-04D31451D002}" type="slidenum">
              <a:rPr lang="en-US" altLang="en-US"/>
              <a:pPr/>
              <a:t>‹#›</a:t>
            </a:fld>
            <a:endParaRPr lang="en-US" altLang="en-US"/>
          </a:p>
        </p:txBody>
      </p:sp>
    </p:spTree>
    <p:extLst>
      <p:ext uri="{BB962C8B-B14F-4D97-AF65-F5344CB8AC3E}">
        <p14:creationId xmlns:p14="http://schemas.microsoft.com/office/powerpoint/2010/main" val="726183615"/>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1293-D6B0-A45B-0011-EB9596A6774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2F77F6-CF64-2603-17C4-9FCE7D399B8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678C281-9733-D103-F0D9-7A2748716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43EDB51-D288-6130-3631-38E37941E47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F3D80A-9982-C343-06CB-3A8D0ED412C8}"/>
              </a:ext>
            </a:extLst>
          </p:cNvPr>
          <p:cNvSpPr>
            <a:spLocks noGrp="1"/>
          </p:cNvSpPr>
          <p:nvPr>
            <p:ph type="sldNum" sz="quarter" idx="12"/>
          </p:nvPr>
        </p:nvSpPr>
        <p:spPr/>
        <p:txBody>
          <a:bodyPr/>
          <a:lstStyle>
            <a:lvl1pPr>
              <a:defRPr/>
            </a:lvl1pPr>
          </a:lstStyle>
          <a:p>
            <a:fld id="{B3C7F582-B53E-4DB6-99F4-BAEFD108D08E}" type="slidenum">
              <a:rPr lang="en-US" altLang="en-US"/>
              <a:pPr/>
              <a:t>‹#›</a:t>
            </a:fld>
            <a:endParaRPr lang="en-US" altLang="en-US"/>
          </a:p>
        </p:txBody>
      </p:sp>
    </p:spTree>
    <p:extLst>
      <p:ext uri="{BB962C8B-B14F-4D97-AF65-F5344CB8AC3E}">
        <p14:creationId xmlns:p14="http://schemas.microsoft.com/office/powerpoint/2010/main" val="1376725893"/>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35F6F-05FB-8E67-225D-9E2A9ADFB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44C161-A2DC-75DC-C9C2-D148C64000A2}"/>
              </a:ext>
            </a:extLst>
          </p:cNvPr>
          <p:cNvSpPr>
            <a:spLocks noGrp="1"/>
          </p:cNvSpPr>
          <p:nvPr>
            <p:ph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E324DB-6ED6-F0BA-A91C-87B3B5525D8A}"/>
              </a:ext>
            </a:extLst>
          </p:cNvPr>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6B06817-C19E-2F45-5028-7854A59CC70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F77259-4540-B58F-AA81-E270624CC0F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A0EEAA4-F6D1-FC79-1C35-7B4BE597452C}"/>
              </a:ext>
            </a:extLst>
          </p:cNvPr>
          <p:cNvSpPr>
            <a:spLocks noGrp="1"/>
          </p:cNvSpPr>
          <p:nvPr>
            <p:ph type="sldNum" sz="quarter" idx="12"/>
          </p:nvPr>
        </p:nvSpPr>
        <p:spPr/>
        <p:txBody>
          <a:bodyPr/>
          <a:lstStyle>
            <a:lvl1pPr>
              <a:defRPr/>
            </a:lvl1pPr>
          </a:lstStyle>
          <a:p>
            <a:fld id="{CDA95D0D-6134-43D2-B5F9-9A9EFF9DCAA4}" type="slidenum">
              <a:rPr lang="en-US" altLang="en-US"/>
              <a:pPr/>
              <a:t>‹#›</a:t>
            </a:fld>
            <a:endParaRPr lang="en-US" altLang="en-US"/>
          </a:p>
        </p:txBody>
      </p:sp>
    </p:spTree>
    <p:extLst>
      <p:ext uri="{BB962C8B-B14F-4D97-AF65-F5344CB8AC3E}">
        <p14:creationId xmlns:p14="http://schemas.microsoft.com/office/powerpoint/2010/main" val="833276982"/>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E85E-11E2-610A-FDB7-2DDDF1B574FA}"/>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FE5246-DC19-9425-7226-9847B6D996B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39915-D16A-5FEF-7F68-74948BBDA45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4E03D45-D6A6-D334-C342-23ED59DBDC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2ED1B-374F-1895-99E7-8224F5CBDA1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2E31D7-24B1-7333-D3F1-3A6896C3E29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6EA27BB-C60D-1920-5DC9-1DA10697A3D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9B2B18F9-4D1B-F468-3B03-0D26AF54CD6E}"/>
              </a:ext>
            </a:extLst>
          </p:cNvPr>
          <p:cNvSpPr>
            <a:spLocks noGrp="1"/>
          </p:cNvSpPr>
          <p:nvPr>
            <p:ph type="sldNum" sz="quarter" idx="12"/>
          </p:nvPr>
        </p:nvSpPr>
        <p:spPr/>
        <p:txBody>
          <a:bodyPr/>
          <a:lstStyle>
            <a:lvl1pPr>
              <a:defRPr/>
            </a:lvl1pPr>
          </a:lstStyle>
          <a:p>
            <a:fld id="{B48AF89C-096B-4DA6-AC71-05619CA1F724}" type="slidenum">
              <a:rPr lang="en-US" altLang="en-US"/>
              <a:pPr/>
              <a:t>‹#›</a:t>
            </a:fld>
            <a:endParaRPr lang="en-US" altLang="en-US"/>
          </a:p>
        </p:txBody>
      </p:sp>
    </p:spTree>
    <p:extLst>
      <p:ext uri="{BB962C8B-B14F-4D97-AF65-F5344CB8AC3E}">
        <p14:creationId xmlns:p14="http://schemas.microsoft.com/office/powerpoint/2010/main" val="1980028046"/>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DDBE-BA9C-7C31-1AB7-4E955EFDA2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91D40E-3531-8E85-5C16-E9AD94D70A2F}"/>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DFFD95-869D-9808-A94E-033D3859936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7F44D05-B720-C2CB-B10C-4ED640E1569A}"/>
              </a:ext>
            </a:extLst>
          </p:cNvPr>
          <p:cNvSpPr>
            <a:spLocks noGrp="1"/>
          </p:cNvSpPr>
          <p:nvPr>
            <p:ph type="sldNum" sz="quarter" idx="12"/>
          </p:nvPr>
        </p:nvSpPr>
        <p:spPr/>
        <p:txBody>
          <a:bodyPr/>
          <a:lstStyle>
            <a:lvl1pPr>
              <a:defRPr/>
            </a:lvl1pPr>
          </a:lstStyle>
          <a:p>
            <a:fld id="{883132ED-5ECD-4F49-8D5A-1980F71D8B03}" type="slidenum">
              <a:rPr lang="en-US" altLang="en-US"/>
              <a:pPr/>
              <a:t>‹#›</a:t>
            </a:fld>
            <a:endParaRPr lang="en-US" altLang="en-US"/>
          </a:p>
        </p:txBody>
      </p:sp>
    </p:spTree>
    <p:extLst>
      <p:ext uri="{BB962C8B-B14F-4D97-AF65-F5344CB8AC3E}">
        <p14:creationId xmlns:p14="http://schemas.microsoft.com/office/powerpoint/2010/main" val="2878198928"/>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1C0F7D-40DD-2328-DBB9-6A84AA53928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7A2C6DD2-4B20-A0FD-2FE5-D3FE91B9AEC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59EE660-4914-9C7B-8DA1-714DA5B3D5D7}"/>
              </a:ext>
            </a:extLst>
          </p:cNvPr>
          <p:cNvSpPr>
            <a:spLocks noGrp="1"/>
          </p:cNvSpPr>
          <p:nvPr>
            <p:ph type="sldNum" sz="quarter" idx="12"/>
          </p:nvPr>
        </p:nvSpPr>
        <p:spPr/>
        <p:txBody>
          <a:bodyPr/>
          <a:lstStyle>
            <a:lvl1pPr>
              <a:defRPr/>
            </a:lvl1pPr>
          </a:lstStyle>
          <a:p>
            <a:fld id="{5CEBE839-228B-4B9F-8A2A-44D936EA5177}" type="slidenum">
              <a:rPr lang="en-US" altLang="en-US"/>
              <a:pPr/>
              <a:t>‹#›</a:t>
            </a:fld>
            <a:endParaRPr lang="en-US" altLang="en-US"/>
          </a:p>
        </p:txBody>
      </p:sp>
    </p:spTree>
    <p:extLst>
      <p:ext uri="{BB962C8B-B14F-4D97-AF65-F5344CB8AC3E}">
        <p14:creationId xmlns:p14="http://schemas.microsoft.com/office/powerpoint/2010/main" val="2683243797"/>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CA50-E1B8-B637-3639-C1947276CB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5149551-279F-CF1D-A3F5-B32E282924C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8F9603-9623-0E79-DACD-909937AAF0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62E6AA-963B-2CF7-A460-24501B778BA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2C7896D-5C27-4D3E-7C2D-D83989670E7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664C81A-5F39-3CFF-BF69-E19B5BA32523}"/>
              </a:ext>
            </a:extLst>
          </p:cNvPr>
          <p:cNvSpPr>
            <a:spLocks noGrp="1"/>
          </p:cNvSpPr>
          <p:nvPr>
            <p:ph type="sldNum" sz="quarter" idx="12"/>
          </p:nvPr>
        </p:nvSpPr>
        <p:spPr/>
        <p:txBody>
          <a:bodyPr/>
          <a:lstStyle>
            <a:lvl1pPr>
              <a:defRPr/>
            </a:lvl1pPr>
          </a:lstStyle>
          <a:p>
            <a:fld id="{65D19227-7225-4D73-873E-897FE3676E5C}" type="slidenum">
              <a:rPr lang="en-US" altLang="en-US"/>
              <a:pPr/>
              <a:t>‹#›</a:t>
            </a:fld>
            <a:endParaRPr lang="en-US" altLang="en-US"/>
          </a:p>
        </p:txBody>
      </p:sp>
    </p:spTree>
    <p:extLst>
      <p:ext uri="{BB962C8B-B14F-4D97-AF65-F5344CB8AC3E}">
        <p14:creationId xmlns:p14="http://schemas.microsoft.com/office/powerpoint/2010/main" val="60025397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D7EED-E7B3-E8EF-6846-EB2B765FF0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C01D0B8-50AA-E54B-5B65-45681D55316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754FC8-44DE-049E-BEA8-07EA518587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37B97-1B08-D08D-650B-F0CA6AA10C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9189330-2D9C-4BE7-E4D1-6BA111D817C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361FEE-E1A9-ABEE-21D2-CF34A9842054}"/>
              </a:ext>
            </a:extLst>
          </p:cNvPr>
          <p:cNvSpPr>
            <a:spLocks noGrp="1"/>
          </p:cNvSpPr>
          <p:nvPr>
            <p:ph type="sldNum" sz="quarter" idx="12"/>
          </p:nvPr>
        </p:nvSpPr>
        <p:spPr/>
        <p:txBody>
          <a:bodyPr/>
          <a:lstStyle>
            <a:lvl1pPr>
              <a:defRPr/>
            </a:lvl1pPr>
          </a:lstStyle>
          <a:p>
            <a:fld id="{FDEB25E7-5F4A-4A45-A4B6-05728BC28DE2}" type="slidenum">
              <a:rPr lang="en-US" altLang="en-US"/>
              <a:pPr/>
              <a:t>‹#›</a:t>
            </a:fld>
            <a:endParaRPr lang="en-US" altLang="en-US"/>
          </a:p>
        </p:txBody>
      </p:sp>
    </p:spTree>
    <p:extLst>
      <p:ext uri="{BB962C8B-B14F-4D97-AF65-F5344CB8AC3E}">
        <p14:creationId xmlns:p14="http://schemas.microsoft.com/office/powerpoint/2010/main" val="146160225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8277D027-EBD5-05B6-FBCD-A782CC1CB3C6}"/>
              </a:ext>
            </a:extLst>
          </p:cNvPr>
          <p:cNvGrpSpPr>
            <a:grpSpLocks/>
          </p:cNvGrpSpPr>
          <p:nvPr/>
        </p:nvGrpSpPr>
        <p:grpSpPr bwMode="auto">
          <a:xfrm>
            <a:off x="0" y="-4763"/>
            <a:ext cx="1063625" cy="6858001"/>
            <a:chOff x="0" y="-3"/>
            <a:chExt cx="670" cy="4320"/>
          </a:xfrm>
        </p:grpSpPr>
        <p:grpSp>
          <p:nvGrpSpPr>
            <p:cNvPr id="2051" name="Group 3">
              <a:extLst>
                <a:ext uri="{FF2B5EF4-FFF2-40B4-BE49-F238E27FC236}">
                  <a16:creationId xmlns:a16="http://schemas.microsoft.com/office/drawing/2014/main" id="{0B9807FA-1C80-4746-AB5E-5A581A55DB3F}"/>
                </a:ext>
              </a:extLst>
            </p:cNvPr>
            <p:cNvGrpSpPr>
              <a:grpSpLocks/>
            </p:cNvGrpSpPr>
            <p:nvPr/>
          </p:nvGrpSpPr>
          <p:grpSpPr bwMode="auto">
            <a:xfrm rot="16200000" flipH="1">
              <a:off x="-1815" y="1838"/>
              <a:ext cx="4320" cy="638"/>
              <a:chOff x="-2" y="1562"/>
              <a:chExt cx="5762" cy="638"/>
            </a:xfrm>
          </p:grpSpPr>
          <p:sp>
            <p:nvSpPr>
              <p:cNvPr id="2052" name="Freeform 4">
                <a:extLst>
                  <a:ext uri="{FF2B5EF4-FFF2-40B4-BE49-F238E27FC236}">
                    <a16:creationId xmlns:a16="http://schemas.microsoft.com/office/drawing/2014/main" id="{685A3C87-017F-396B-33EC-2FD049A246C9}"/>
                  </a:ext>
                </a:extLst>
              </p:cNvPr>
              <p:cNvSpPr>
                <a:spLocks/>
              </p:cNvSpPr>
              <p:nvPr/>
            </p:nvSpPr>
            <p:spPr bwMode="ltGray">
              <a:xfrm rot="-5400000">
                <a:off x="2559"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53" name="Freeform 5">
                <a:extLst>
                  <a:ext uri="{FF2B5EF4-FFF2-40B4-BE49-F238E27FC236}">
                    <a16:creationId xmlns:a16="http://schemas.microsoft.com/office/drawing/2014/main" id="{A8E84771-DBF4-2D88-12C5-8DC7F3D51996}"/>
                  </a:ext>
                </a:extLst>
              </p:cNvPr>
              <p:cNvSpPr>
                <a:spLocks/>
              </p:cNvSpPr>
              <p:nvPr/>
            </p:nvSpPr>
            <p:spPr bwMode="ltGray">
              <a:xfrm rot="-5400000">
                <a:off x="1323"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54" name="Freeform 6">
                <a:extLst>
                  <a:ext uri="{FF2B5EF4-FFF2-40B4-BE49-F238E27FC236}">
                    <a16:creationId xmlns:a16="http://schemas.microsoft.com/office/drawing/2014/main" id="{025C2D0D-3BAE-2E41-63BF-38BE0EB613F1}"/>
                  </a:ext>
                </a:extLst>
              </p:cNvPr>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55" name="Freeform 7">
                <a:extLst>
                  <a:ext uri="{FF2B5EF4-FFF2-40B4-BE49-F238E27FC236}">
                    <a16:creationId xmlns:a16="http://schemas.microsoft.com/office/drawing/2014/main" id="{F5B40916-1966-525C-E749-963798C7939B}"/>
                  </a:ext>
                </a:extLst>
              </p:cNvPr>
              <p:cNvSpPr>
                <a:spLocks/>
              </p:cNvSpPr>
              <p:nvPr/>
            </p:nvSpPr>
            <p:spPr bwMode="ltGray">
              <a:xfrm rot="-5400000">
                <a:off x="-57"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2056" name="Freeform 8">
                <a:extLst>
                  <a:ext uri="{FF2B5EF4-FFF2-40B4-BE49-F238E27FC236}">
                    <a16:creationId xmlns:a16="http://schemas.microsoft.com/office/drawing/2014/main" id="{F8445FA0-5F53-8484-B20F-C206C9BA93FA}"/>
                  </a:ext>
                </a:extLst>
              </p:cNvPr>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57" name="Freeform 9">
                <a:extLst>
                  <a:ext uri="{FF2B5EF4-FFF2-40B4-BE49-F238E27FC236}">
                    <a16:creationId xmlns:a16="http://schemas.microsoft.com/office/drawing/2014/main" id="{974D3F62-FF8B-123A-8B83-5526757DFAA4}"/>
                  </a:ext>
                </a:extLst>
              </p:cNvPr>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58" name="Freeform 10">
                <a:extLst>
                  <a:ext uri="{FF2B5EF4-FFF2-40B4-BE49-F238E27FC236}">
                    <a16:creationId xmlns:a16="http://schemas.microsoft.com/office/drawing/2014/main" id="{AAF19208-2E27-0B08-D94C-2F564D7CBDD9}"/>
                  </a:ext>
                </a:extLst>
              </p:cNvPr>
              <p:cNvSpPr>
                <a:spLocks/>
              </p:cNvSpPr>
              <p:nvPr/>
            </p:nvSpPr>
            <p:spPr bwMode="ltGray">
              <a:xfrm rot="-5400000">
                <a:off x="156" y="1726"/>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59" name="Freeform 11">
                <a:extLst>
                  <a:ext uri="{FF2B5EF4-FFF2-40B4-BE49-F238E27FC236}">
                    <a16:creationId xmlns:a16="http://schemas.microsoft.com/office/drawing/2014/main" id="{3AA60EAD-7539-72C0-4B27-5B06E20A856B}"/>
                  </a:ext>
                </a:extLst>
              </p:cNvPr>
              <p:cNvSpPr>
                <a:spLocks/>
              </p:cNvSpPr>
              <p:nvPr/>
            </p:nvSpPr>
            <p:spPr bwMode="ltGray">
              <a:xfrm rot="-5400000">
                <a:off x="3211" y="1664"/>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0" name="Freeform 12">
                <a:extLst>
                  <a:ext uri="{FF2B5EF4-FFF2-40B4-BE49-F238E27FC236}">
                    <a16:creationId xmlns:a16="http://schemas.microsoft.com/office/drawing/2014/main" id="{E659E754-32F0-0673-4F1B-F75CE73AC505}"/>
                  </a:ext>
                </a:extLst>
              </p:cNvPr>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1" name="Freeform 13">
                <a:extLst>
                  <a:ext uri="{FF2B5EF4-FFF2-40B4-BE49-F238E27FC236}">
                    <a16:creationId xmlns:a16="http://schemas.microsoft.com/office/drawing/2014/main" id="{03F86CEA-F513-9F40-227E-0A08D9C20709}"/>
                  </a:ext>
                </a:extLst>
              </p:cNvPr>
              <p:cNvSpPr>
                <a:spLocks/>
              </p:cNvSpPr>
              <p:nvPr/>
            </p:nvSpPr>
            <p:spPr bwMode="ltGray">
              <a:xfrm rot="-5400000">
                <a:off x="1830"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2062" name="Freeform 14">
                <a:extLst>
                  <a:ext uri="{FF2B5EF4-FFF2-40B4-BE49-F238E27FC236}">
                    <a16:creationId xmlns:a16="http://schemas.microsoft.com/office/drawing/2014/main" id="{3E8CE402-E04D-858E-7986-617B6D9B47B4}"/>
                  </a:ext>
                </a:extLst>
              </p:cNvPr>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3" name="Freeform 15">
                <a:extLst>
                  <a:ext uri="{FF2B5EF4-FFF2-40B4-BE49-F238E27FC236}">
                    <a16:creationId xmlns:a16="http://schemas.microsoft.com/office/drawing/2014/main" id="{7AB8DDB3-37B5-94F1-FC55-6513AE252FD2}"/>
                  </a:ext>
                </a:extLst>
              </p:cNvPr>
              <p:cNvSpPr>
                <a:spLocks/>
              </p:cNvSpPr>
              <p:nvPr/>
            </p:nvSpPr>
            <p:spPr bwMode="ltGray">
              <a:xfrm rot="-5400000">
                <a:off x="2330"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4" name="Freeform 16">
                <a:extLst>
                  <a:ext uri="{FF2B5EF4-FFF2-40B4-BE49-F238E27FC236}">
                    <a16:creationId xmlns:a16="http://schemas.microsoft.com/office/drawing/2014/main" id="{7FA64ED2-A34E-C7F4-5417-499420D07325}"/>
                  </a:ext>
                </a:extLst>
              </p:cNvPr>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5" name="Freeform 17">
                <a:extLst>
                  <a:ext uri="{FF2B5EF4-FFF2-40B4-BE49-F238E27FC236}">
                    <a16:creationId xmlns:a16="http://schemas.microsoft.com/office/drawing/2014/main" id="{8A3940B3-146F-AD78-CB6C-A217DFFD0AAC}"/>
                  </a:ext>
                </a:extLst>
              </p:cNvPr>
              <p:cNvSpPr>
                <a:spLocks/>
              </p:cNvSpPr>
              <p:nvPr/>
            </p:nvSpPr>
            <p:spPr bwMode="ltGray">
              <a:xfrm rot="-5400000">
                <a:off x="4077"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6" name="Freeform 18">
                <a:extLst>
                  <a:ext uri="{FF2B5EF4-FFF2-40B4-BE49-F238E27FC236}">
                    <a16:creationId xmlns:a16="http://schemas.microsoft.com/office/drawing/2014/main" id="{81CCB56C-4074-A7BA-E8CA-2C4BB948FF93}"/>
                  </a:ext>
                </a:extLst>
              </p:cNvPr>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7" name="Freeform 19">
                <a:extLst>
                  <a:ext uri="{FF2B5EF4-FFF2-40B4-BE49-F238E27FC236}">
                    <a16:creationId xmlns:a16="http://schemas.microsoft.com/office/drawing/2014/main" id="{5A906007-23FF-8B87-D571-E3A3E0C2A1A3}"/>
                  </a:ext>
                </a:extLst>
              </p:cNvPr>
              <p:cNvSpPr>
                <a:spLocks/>
              </p:cNvSpPr>
              <p:nvPr/>
            </p:nvSpPr>
            <p:spPr bwMode="ltGray">
              <a:xfrm rot="-5400000">
                <a:off x="4584" y="1747"/>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GB"/>
              </a:p>
            </p:txBody>
          </p:sp>
          <p:sp>
            <p:nvSpPr>
              <p:cNvPr id="2068" name="Freeform 20">
                <a:extLst>
                  <a:ext uri="{FF2B5EF4-FFF2-40B4-BE49-F238E27FC236}">
                    <a16:creationId xmlns:a16="http://schemas.microsoft.com/office/drawing/2014/main" id="{61D9DAA0-7A44-3C0B-B489-C4A3955C0A0C}"/>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69" name="Freeform 21">
                <a:extLst>
                  <a:ext uri="{FF2B5EF4-FFF2-40B4-BE49-F238E27FC236}">
                    <a16:creationId xmlns:a16="http://schemas.microsoft.com/office/drawing/2014/main" id="{479FF1EB-4172-B337-8E3F-005E344C8B91}"/>
                  </a:ext>
                </a:extLst>
              </p:cNvPr>
              <p:cNvSpPr>
                <a:spLocks/>
              </p:cNvSpPr>
              <p:nvPr/>
            </p:nvSpPr>
            <p:spPr bwMode="ltGray">
              <a:xfrm rot="-5400000">
                <a:off x="5084" y="1694"/>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2070" name="Freeform 22">
                <a:extLst>
                  <a:ext uri="{FF2B5EF4-FFF2-40B4-BE49-F238E27FC236}">
                    <a16:creationId xmlns:a16="http://schemas.microsoft.com/office/drawing/2014/main" id="{7EF0D959-8B53-73E6-C789-4C4BC2DA2732}"/>
                  </a:ext>
                </a:extLst>
              </p:cNvPr>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grpSp>
        <p:sp>
          <p:nvSpPr>
            <p:cNvPr id="2071" name="Freeform 23">
              <a:extLst>
                <a:ext uri="{FF2B5EF4-FFF2-40B4-BE49-F238E27FC236}">
                  <a16:creationId xmlns:a16="http://schemas.microsoft.com/office/drawing/2014/main" id="{60B87392-08F9-A82F-BAD0-94854446235E}"/>
                </a:ext>
              </a:extLst>
            </p:cNvPr>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2072" name="Freeform 24">
              <a:extLst>
                <a:ext uri="{FF2B5EF4-FFF2-40B4-BE49-F238E27FC236}">
                  <a16:creationId xmlns:a16="http://schemas.microsoft.com/office/drawing/2014/main" id="{70649F6A-9EEF-F8A2-AECA-DA36D64E6C88}"/>
                </a:ext>
              </a:extLst>
            </p:cNvPr>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grpSp>
      <p:sp>
        <p:nvSpPr>
          <p:cNvPr id="2073" name="Rectangle 25">
            <a:extLst>
              <a:ext uri="{FF2B5EF4-FFF2-40B4-BE49-F238E27FC236}">
                <a16:creationId xmlns:a16="http://schemas.microsoft.com/office/drawing/2014/main" id="{AC6BAC05-1D6D-E68E-3F36-9E9F407DC521}"/>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74" name="Rectangle 26">
            <a:extLst>
              <a:ext uri="{FF2B5EF4-FFF2-40B4-BE49-F238E27FC236}">
                <a16:creationId xmlns:a16="http://schemas.microsoft.com/office/drawing/2014/main" id="{FCBF8550-69A0-E27F-36E6-06D9AF57A4EB}"/>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75" name="Rectangle 27">
            <a:extLst>
              <a:ext uri="{FF2B5EF4-FFF2-40B4-BE49-F238E27FC236}">
                <a16:creationId xmlns:a16="http://schemas.microsoft.com/office/drawing/2014/main" id="{C5A85ECB-DD89-9D16-8E95-720B3DCA7CFE}"/>
              </a:ext>
            </a:extLst>
          </p:cNvPr>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endParaRPr lang="en-US" altLang="en-US"/>
          </a:p>
        </p:txBody>
      </p:sp>
      <p:sp>
        <p:nvSpPr>
          <p:cNvPr id="2076" name="Rectangle 28">
            <a:extLst>
              <a:ext uri="{FF2B5EF4-FFF2-40B4-BE49-F238E27FC236}">
                <a16:creationId xmlns:a16="http://schemas.microsoft.com/office/drawing/2014/main" id="{619D4D9B-EB95-5549-CA8E-74B1BE1C2298}"/>
              </a:ext>
            </a:extLst>
          </p:cNvPr>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endParaRPr lang="en-US" altLang="en-US"/>
          </a:p>
        </p:txBody>
      </p:sp>
      <p:sp>
        <p:nvSpPr>
          <p:cNvPr id="2077" name="Rectangle 29">
            <a:extLst>
              <a:ext uri="{FF2B5EF4-FFF2-40B4-BE49-F238E27FC236}">
                <a16:creationId xmlns:a16="http://schemas.microsoft.com/office/drawing/2014/main" id="{A91785A0-197B-4EB6-0EB0-4E44CFA98516}"/>
              </a:ext>
            </a:extLst>
          </p:cNvPr>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fld id="{0DD03BFA-7CEB-486F-A5B2-9F18BB00B0D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random/>
  </p:transition>
  <p:txStyles>
    <p:titleStyle>
      <a:lvl1pPr algn="l" rtl="0" eaLnBrk="0" fontAlgn="base" hangingPunct="0">
        <a:spcBef>
          <a:spcPct val="0"/>
        </a:spcBef>
        <a:spcAft>
          <a:spcPct val="0"/>
        </a:spcAft>
        <a:defRPr kumimoji="1" sz="4400" kern="12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anose="02020603050405020304" pitchFamily="18" charset="0"/>
        </a:defRPr>
      </a:lvl2pPr>
      <a:lvl3pPr algn="l" rtl="0" eaLnBrk="0" fontAlgn="base" hangingPunct="0">
        <a:spcBef>
          <a:spcPct val="0"/>
        </a:spcBef>
        <a:spcAft>
          <a:spcPct val="0"/>
        </a:spcAft>
        <a:defRPr kumimoji="1" sz="4400">
          <a:solidFill>
            <a:schemeClr val="tx2"/>
          </a:solidFill>
          <a:latin typeface="Times New Roman" panose="02020603050405020304" pitchFamily="18" charset="0"/>
        </a:defRPr>
      </a:lvl3pPr>
      <a:lvl4pPr algn="l" rtl="0" eaLnBrk="0" fontAlgn="base" hangingPunct="0">
        <a:spcBef>
          <a:spcPct val="0"/>
        </a:spcBef>
        <a:spcAft>
          <a:spcPct val="0"/>
        </a:spcAft>
        <a:defRPr kumimoji="1" sz="4400">
          <a:solidFill>
            <a:schemeClr val="tx2"/>
          </a:solidFill>
          <a:latin typeface="Times New Roman" panose="02020603050405020304" pitchFamily="18" charset="0"/>
        </a:defRPr>
      </a:lvl4pPr>
      <a:lvl5pPr algn="l" rtl="0" eaLnBrk="0" fontAlgn="base" hangingPunct="0">
        <a:spcBef>
          <a:spcPct val="0"/>
        </a:spcBef>
        <a:spcAft>
          <a:spcPct val="0"/>
        </a:spcAft>
        <a:defRPr kumimoji="1" sz="4400">
          <a:solidFill>
            <a:schemeClr val="tx2"/>
          </a:solidFill>
          <a:latin typeface="Times New Roman" panose="02020603050405020304" pitchFamily="18" charset="0"/>
        </a:defRPr>
      </a:lvl5pPr>
      <a:lvl6pPr marL="457200" algn="l" rtl="0" eaLnBrk="0" fontAlgn="base" hangingPunct="0">
        <a:spcBef>
          <a:spcPct val="0"/>
        </a:spcBef>
        <a:spcAft>
          <a:spcPct val="0"/>
        </a:spcAft>
        <a:defRPr kumimoji="1" sz="4400">
          <a:solidFill>
            <a:schemeClr val="tx2"/>
          </a:solidFill>
          <a:latin typeface="Times New Roman" panose="02020603050405020304" pitchFamily="18" charset="0"/>
        </a:defRPr>
      </a:lvl6pPr>
      <a:lvl7pPr marL="914400" algn="l" rtl="0" eaLnBrk="0" fontAlgn="base" hangingPunct="0">
        <a:spcBef>
          <a:spcPct val="0"/>
        </a:spcBef>
        <a:spcAft>
          <a:spcPct val="0"/>
        </a:spcAft>
        <a:defRPr kumimoji="1" sz="4400">
          <a:solidFill>
            <a:schemeClr val="tx2"/>
          </a:solidFill>
          <a:latin typeface="Times New Roman" panose="02020603050405020304" pitchFamily="18" charset="0"/>
        </a:defRPr>
      </a:lvl7pPr>
      <a:lvl8pPr marL="1371600" algn="l" rtl="0" eaLnBrk="0" fontAlgn="base" hangingPunct="0">
        <a:spcBef>
          <a:spcPct val="0"/>
        </a:spcBef>
        <a:spcAft>
          <a:spcPct val="0"/>
        </a:spcAft>
        <a:defRPr kumimoji="1" sz="4400">
          <a:solidFill>
            <a:schemeClr val="tx2"/>
          </a:solidFill>
          <a:latin typeface="Times New Roman" panose="02020603050405020304" pitchFamily="18" charset="0"/>
        </a:defRPr>
      </a:lvl8pPr>
      <a:lvl9pPr marL="1828800" algn="l" rtl="0" eaLnBrk="0" fontAlgn="base" hangingPunct="0">
        <a:spcBef>
          <a:spcPct val="0"/>
        </a:spcBef>
        <a:spcAft>
          <a:spcPct val="0"/>
        </a:spcAft>
        <a:defRPr kumimoji="1"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a:extLst>
              <a:ext uri="{FF2B5EF4-FFF2-40B4-BE49-F238E27FC236}">
                <a16:creationId xmlns:a16="http://schemas.microsoft.com/office/drawing/2014/main" id="{A02BF542-77A9-DD7E-73D1-AC5CB8D521CD}"/>
              </a:ext>
            </a:extLst>
          </p:cNvPr>
          <p:cNvSpPr>
            <a:spLocks noChangeArrowheads="1" noChangeShapeType="1" noTextEdit="1"/>
          </p:cNvSpPr>
          <p:nvPr/>
        </p:nvSpPr>
        <p:spPr bwMode="auto">
          <a:xfrm>
            <a:off x="1447800" y="1447800"/>
            <a:ext cx="6553200" cy="3657600"/>
          </a:xfrm>
          <a:prstGeom prst="rect">
            <a:avLst/>
          </a:prstGeom>
        </p:spPr>
        <p:txBody>
          <a:bodyPr wrap="none" fromWordArt="1">
            <a:prstTxWarp prst="textPlain">
              <a:avLst>
                <a:gd name="adj" fmla="val 50000"/>
              </a:avLst>
            </a:prstTxWarp>
          </a:bodyPr>
          <a:lstStyle/>
          <a:p>
            <a:pPr algn="ctr"/>
            <a:r>
              <a:rPr lang="en-GB" sz="80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Hurricanes</a:t>
            </a:r>
          </a:p>
        </p:txBody>
      </p:sp>
      <p:sp>
        <p:nvSpPr>
          <p:cNvPr id="4100" name="Text Box 4">
            <a:extLst>
              <a:ext uri="{FF2B5EF4-FFF2-40B4-BE49-F238E27FC236}">
                <a16:creationId xmlns:a16="http://schemas.microsoft.com/office/drawing/2014/main" id="{0C82A62D-EE57-36CD-2A17-7678646EA4AF}"/>
              </a:ext>
            </a:extLst>
          </p:cNvPr>
          <p:cNvSpPr txBox="1">
            <a:spLocks noChangeArrowheads="1"/>
          </p:cNvSpPr>
          <p:nvPr/>
        </p:nvSpPr>
        <p:spPr bwMode="auto">
          <a:xfrm>
            <a:off x="5410200" y="601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By: Mrs. Sanders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additive="base">
                                        <p:cTn id="15" dur="500" fill="hold"/>
                                        <p:tgtEl>
                                          <p:spTgt spid="4100"/>
                                        </p:tgtEl>
                                        <p:attrNameLst>
                                          <p:attrName>ppt_x</p:attrName>
                                        </p:attrNameLst>
                                      </p:cBhvr>
                                      <p:tavLst>
                                        <p:tav tm="0">
                                          <p:val>
                                            <p:strVal val="#ppt_x"/>
                                          </p:val>
                                        </p:tav>
                                        <p:tav tm="100000">
                                          <p:val>
                                            <p:strVal val="#ppt_x"/>
                                          </p:val>
                                        </p:tav>
                                      </p:tavLst>
                                    </p:anim>
                                    <p:anim calcmode="lin" valueType="num">
                                      <p:cBhvr additive="base">
                                        <p:cTn id="16"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C6246647-C04B-2243-67A5-B21A6232B8B1}"/>
              </a:ext>
            </a:extLst>
          </p:cNvPr>
          <p:cNvSpPr txBox="1">
            <a:spLocks noChangeArrowheads="1"/>
          </p:cNvSpPr>
          <p:nvPr/>
        </p:nvSpPr>
        <p:spPr bwMode="auto">
          <a:xfrm>
            <a:off x="1981200" y="228600"/>
            <a:ext cx="518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Damage to Long Beach, MS</a:t>
            </a:r>
          </a:p>
          <a:p>
            <a:pPr algn="ctr">
              <a:spcBef>
                <a:spcPct val="50000"/>
              </a:spcBef>
            </a:pPr>
            <a:r>
              <a:rPr lang="en-US" altLang="en-US">
                <a:latin typeface="Impact" panose="020B0806030902050204" pitchFamily="34" charset="0"/>
              </a:rPr>
              <a:t>Hurricane Katrina 2005</a:t>
            </a:r>
            <a:endParaRPr lang="en-US" altLang="en-US"/>
          </a:p>
        </p:txBody>
      </p:sp>
      <p:pic>
        <p:nvPicPr>
          <p:cNvPr id="9219" name="Picture 3">
            <a:extLst>
              <a:ext uri="{FF2B5EF4-FFF2-40B4-BE49-F238E27FC236}">
                <a16:creationId xmlns:a16="http://schemas.microsoft.com/office/drawing/2014/main" id="{0CB2BCD9-70F3-707A-B2DA-6CF02FF12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5048250" cy="2514600"/>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a:extLst>
              <a:ext uri="{FF2B5EF4-FFF2-40B4-BE49-F238E27FC236}">
                <a16:creationId xmlns:a16="http://schemas.microsoft.com/office/drawing/2014/main" id="{C429652F-A2F4-5B8A-4CC9-EEC2DA38597A}"/>
              </a:ext>
            </a:extLst>
          </p:cNvPr>
          <p:cNvSpPr txBox="1">
            <a:spLocks noChangeArrowheads="1"/>
          </p:cNvSpPr>
          <p:nvPr/>
        </p:nvSpPr>
        <p:spPr bwMode="auto">
          <a:xfrm>
            <a:off x="6781800" y="1752600"/>
            <a:ext cx="18288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Impact" panose="020B0806030902050204" pitchFamily="34" charset="0"/>
              </a:rPr>
              <a:t>Russell Ave. </a:t>
            </a:r>
          </a:p>
          <a:p>
            <a:pPr>
              <a:spcBef>
                <a:spcPct val="50000"/>
              </a:spcBef>
            </a:pPr>
            <a:r>
              <a:rPr lang="en-US" altLang="en-US">
                <a:solidFill>
                  <a:schemeClr val="accent2"/>
                </a:solidFill>
                <a:latin typeface="Impact" panose="020B0806030902050204" pitchFamily="34" charset="0"/>
              </a:rPr>
              <a:t>Best Western Hotel Slab</a:t>
            </a:r>
            <a:endParaRPr lang="en-US" altLang="en-US"/>
          </a:p>
        </p:txBody>
      </p:sp>
      <p:pic>
        <p:nvPicPr>
          <p:cNvPr id="9221" name="Picture 5">
            <a:extLst>
              <a:ext uri="{FF2B5EF4-FFF2-40B4-BE49-F238E27FC236}">
                <a16:creationId xmlns:a16="http://schemas.microsoft.com/office/drawing/2014/main" id="{7406BA45-9FE3-653B-1AA3-83EAAE161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267200"/>
            <a:ext cx="4953000" cy="2462213"/>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BDC80578-127E-0531-FC44-B3F44F496130}"/>
              </a:ext>
            </a:extLst>
          </p:cNvPr>
          <p:cNvSpPr txBox="1">
            <a:spLocks noChangeArrowheads="1"/>
          </p:cNvSpPr>
          <p:nvPr/>
        </p:nvSpPr>
        <p:spPr bwMode="auto">
          <a:xfrm>
            <a:off x="1295400" y="4724400"/>
            <a:ext cx="2286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Impact" panose="020B0806030902050204" pitchFamily="34" charset="0"/>
              </a:rPr>
              <a:t>McDonald’s sign still stands but restaurant is gone.</a:t>
            </a: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E0A34DFE-D235-E1DD-3F70-7E9056BBFB0B}"/>
              </a:ext>
            </a:extLst>
          </p:cNvPr>
          <p:cNvSpPr txBox="1">
            <a:spLocks noChangeArrowheads="1"/>
          </p:cNvSpPr>
          <p:nvPr/>
        </p:nvSpPr>
        <p:spPr bwMode="auto">
          <a:xfrm>
            <a:off x="1981200" y="228600"/>
            <a:ext cx="518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Damage to Long Beach, MS</a:t>
            </a:r>
          </a:p>
          <a:p>
            <a:pPr algn="ctr">
              <a:spcBef>
                <a:spcPct val="50000"/>
              </a:spcBef>
            </a:pPr>
            <a:r>
              <a:rPr lang="en-US" altLang="en-US">
                <a:latin typeface="Impact" panose="020B0806030902050204" pitchFamily="34" charset="0"/>
              </a:rPr>
              <a:t>Hurricane Katrina 2005</a:t>
            </a:r>
            <a:endParaRPr lang="en-US" altLang="en-US"/>
          </a:p>
        </p:txBody>
      </p:sp>
      <p:pic>
        <p:nvPicPr>
          <p:cNvPr id="10245" name="Picture 5">
            <a:extLst>
              <a:ext uri="{FF2B5EF4-FFF2-40B4-BE49-F238E27FC236}">
                <a16:creationId xmlns:a16="http://schemas.microsoft.com/office/drawing/2014/main" id="{5737B132-CEF1-CAEE-7127-016075737C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4059238" cy="268922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AB85406-88C9-F544-A5AE-651A45314F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4103688"/>
            <a:ext cx="4219575" cy="2754312"/>
          </a:xfrm>
          <a:prstGeom prst="rect">
            <a:avLst/>
          </a:prstGeom>
          <a:noFill/>
          <a:extLst>
            <a:ext uri="{909E8E84-426E-40DD-AFC4-6F175D3DCCD1}">
              <a14:hiddenFill xmlns:a14="http://schemas.microsoft.com/office/drawing/2010/main">
                <a:solidFill>
                  <a:srgbClr val="FFFFFF"/>
                </a:solidFill>
              </a14:hiddenFill>
            </a:ext>
          </a:extLst>
        </p:spPr>
      </p:pic>
      <p:sp>
        <p:nvSpPr>
          <p:cNvPr id="10247" name="Text Box 7">
            <a:extLst>
              <a:ext uri="{FF2B5EF4-FFF2-40B4-BE49-F238E27FC236}">
                <a16:creationId xmlns:a16="http://schemas.microsoft.com/office/drawing/2014/main" id="{F7A1743A-0F46-D36B-A7BD-299D07357542}"/>
              </a:ext>
            </a:extLst>
          </p:cNvPr>
          <p:cNvSpPr txBox="1">
            <a:spLocks noChangeArrowheads="1"/>
          </p:cNvSpPr>
          <p:nvPr/>
        </p:nvSpPr>
        <p:spPr bwMode="auto">
          <a:xfrm>
            <a:off x="5105400" y="1524000"/>
            <a:ext cx="3505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Impact" panose="020B0806030902050204" pitchFamily="34" charset="0"/>
              </a:rPr>
              <a:t>My grandmother’s house was here on this concrete slab.</a:t>
            </a:r>
            <a:endParaRPr lang="en-US" altLang="en-US"/>
          </a:p>
        </p:txBody>
      </p:sp>
      <p:sp>
        <p:nvSpPr>
          <p:cNvPr id="10248" name="Text Box 8">
            <a:extLst>
              <a:ext uri="{FF2B5EF4-FFF2-40B4-BE49-F238E27FC236}">
                <a16:creationId xmlns:a16="http://schemas.microsoft.com/office/drawing/2014/main" id="{C2AA9219-FD8A-237E-B370-189FD73593E4}"/>
              </a:ext>
            </a:extLst>
          </p:cNvPr>
          <p:cNvSpPr txBox="1">
            <a:spLocks noChangeArrowheads="1"/>
          </p:cNvSpPr>
          <p:nvPr/>
        </p:nvSpPr>
        <p:spPr bwMode="auto">
          <a:xfrm>
            <a:off x="2362200" y="5181600"/>
            <a:ext cx="2438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accent2"/>
                </a:solidFill>
                <a:latin typeface="Impact" panose="020B0806030902050204" pitchFamily="34" charset="0"/>
              </a:rPr>
              <a:t>This is the view from her driveway to the beach.</a:t>
            </a:r>
            <a:endParaRPr lang="en-US" altLang="en-US"/>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CD27EAD4-0306-13BB-89C2-0BCDC65EB38F}"/>
              </a:ext>
            </a:extLst>
          </p:cNvPr>
          <p:cNvSpPr txBox="1">
            <a:spLocks noChangeArrowheads="1"/>
          </p:cNvSpPr>
          <p:nvPr/>
        </p:nvSpPr>
        <p:spPr bwMode="auto">
          <a:xfrm>
            <a:off x="1981200" y="228600"/>
            <a:ext cx="518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Damage to Long Beach, MS</a:t>
            </a:r>
          </a:p>
          <a:p>
            <a:pPr algn="ctr">
              <a:spcBef>
                <a:spcPct val="50000"/>
              </a:spcBef>
            </a:pPr>
            <a:r>
              <a:rPr lang="en-US" altLang="en-US">
                <a:latin typeface="Impact" panose="020B0806030902050204" pitchFamily="34" charset="0"/>
              </a:rPr>
              <a:t>Hurricane Katrina 2005</a:t>
            </a:r>
            <a:endParaRPr lang="en-US" altLang="en-US"/>
          </a:p>
        </p:txBody>
      </p:sp>
      <p:pic>
        <p:nvPicPr>
          <p:cNvPr id="11271" name="Picture 7">
            <a:extLst>
              <a:ext uri="{FF2B5EF4-FFF2-40B4-BE49-F238E27FC236}">
                <a16:creationId xmlns:a16="http://schemas.microsoft.com/office/drawing/2014/main" id="{2970DDDF-3D91-FFA9-0BBF-81D8E8EC4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71600"/>
            <a:ext cx="7010400" cy="4638675"/>
          </a:xfrm>
          <a:prstGeom prst="rect">
            <a:avLst/>
          </a:prstGeom>
          <a:noFill/>
          <a:extLst>
            <a:ext uri="{909E8E84-426E-40DD-AFC4-6F175D3DCCD1}">
              <a14:hiddenFill xmlns:a14="http://schemas.microsoft.com/office/drawing/2010/main">
                <a:solidFill>
                  <a:srgbClr val="FFFFFF"/>
                </a:solidFill>
              </a14:hiddenFill>
            </a:ext>
          </a:extLst>
        </p:spPr>
      </p:pic>
      <p:sp>
        <p:nvSpPr>
          <p:cNvPr id="11272" name="Text Box 8">
            <a:extLst>
              <a:ext uri="{FF2B5EF4-FFF2-40B4-BE49-F238E27FC236}">
                <a16:creationId xmlns:a16="http://schemas.microsoft.com/office/drawing/2014/main" id="{606F0CC6-B80A-D64A-49EC-252C07B47303}"/>
              </a:ext>
            </a:extLst>
          </p:cNvPr>
          <p:cNvSpPr txBox="1">
            <a:spLocks noChangeArrowheads="1"/>
          </p:cNvSpPr>
          <p:nvPr/>
        </p:nvSpPr>
        <p:spPr bwMode="auto">
          <a:xfrm>
            <a:off x="1752600" y="63246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accent2"/>
                </a:solidFill>
                <a:latin typeface="Impact" panose="020B0806030902050204" pitchFamily="34" charset="0"/>
              </a:rPr>
              <a:t>First Presbyterian Church on Hwy. 90</a:t>
            </a:r>
          </a:p>
        </p:txBody>
      </p:sp>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22F6AB8A-D412-E791-34FC-5A181B617A84}"/>
              </a:ext>
            </a:extLst>
          </p:cNvPr>
          <p:cNvSpPr txBox="1">
            <a:spLocks noChangeArrowheads="1"/>
          </p:cNvSpPr>
          <p:nvPr/>
        </p:nvSpPr>
        <p:spPr bwMode="auto">
          <a:xfrm>
            <a:off x="1981200" y="228600"/>
            <a:ext cx="5181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Damage to Long Beach, MS</a:t>
            </a:r>
          </a:p>
          <a:p>
            <a:pPr algn="ctr">
              <a:spcBef>
                <a:spcPct val="50000"/>
              </a:spcBef>
            </a:pPr>
            <a:r>
              <a:rPr lang="en-US" altLang="en-US">
                <a:latin typeface="Impact" panose="020B0806030902050204" pitchFamily="34" charset="0"/>
              </a:rPr>
              <a:t>Hurricane Katrina 2005</a:t>
            </a:r>
            <a:endParaRPr lang="en-US" altLang="en-US"/>
          </a:p>
        </p:txBody>
      </p:sp>
      <p:sp>
        <p:nvSpPr>
          <p:cNvPr id="12292" name="Text Box 4">
            <a:extLst>
              <a:ext uri="{FF2B5EF4-FFF2-40B4-BE49-F238E27FC236}">
                <a16:creationId xmlns:a16="http://schemas.microsoft.com/office/drawing/2014/main" id="{8E9A8441-59DE-19B5-48D9-18A495452163}"/>
              </a:ext>
            </a:extLst>
          </p:cNvPr>
          <p:cNvSpPr txBox="1">
            <a:spLocks noChangeArrowheads="1"/>
          </p:cNvSpPr>
          <p:nvPr/>
        </p:nvSpPr>
        <p:spPr bwMode="auto">
          <a:xfrm>
            <a:off x="1752600" y="6324600"/>
            <a:ext cx="571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solidFill>
                  <a:schemeClr val="accent2"/>
                </a:solidFill>
                <a:latin typeface="Impact" panose="020B0806030902050204" pitchFamily="34" charset="0"/>
              </a:rPr>
              <a:t>Grand Casino in Gulfport</a:t>
            </a:r>
          </a:p>
        </p:txBody>
      </p:sp>
      <p:pic>
        <p:nvPicPr>
          <p:cNvPr id="12293" name="Picture 5">
            <a:extLst>
              <a:ext uri="{FF2B5EF4-FFF2-40B4-BE49-F238E27FC236}">
                <a16:creationId xmlns:a16="http://schemas.microsoft.com/office/drawing/2014/main" id="{A9D8FFFB-C530-AE33-B154-905153CBB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6391275" cy="4192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F39F86A4-B49F-CD85-CEA8-77713D285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477000" cy="647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5B2B3B0D-479D-6C1E-DD71-3633DB2B0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1450"/>
            <a:ext cx="6629400" cy="3841750"/>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8461436A-A638-7821-3792-B2A6CD478F51}"/>
              </a:ext>
            </a:extLst>
          </p:cNvPr>
          <p:cNvSpPr txBox="1">
            <a:spLocks noChangeArrowheads="1"/>
          </p:cNvSpPr>
          <p:nvPr/>
        </p:nvSpPr>
        <p:spPr bwMode="auto">
          <a:xfrm>
            <a:off x="2438400" y="457200"/>
            <a:ext cx="4267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a:latin typeface="Impact" panose="020B0806030902050204" pitchFamily="34" charset="0"/>
              </a:rPr>
              <a:t>Satellite Image</a:t>
            </a:r>
          </a:p>
        </p:txBody>
      </p:sp>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11653527-38C1-4C16-2881-F3E3968C07CF}"/>
              </a:ext>
            </a:extLst>
          </p:cNvPr>
          <p:cNvSpPr txBox="1">
            <a:spLocks noChangeArrowheads="1"/>
          </p:cNvSpPr>
          <p:nvPr/>
        </p:nvSpPr>
        <p:spPr bwMode="auto">
          <a:xfrm>
            <a:off x="1905000" y="609600"/>
            <a:ext cx="6629400"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FontTx/>
              <a:buChar char=" "/>
            </a:pPr>
            <a:r>
              <a:rPr lang="en-US" altLang="en-US">
                <a:solidFill>
                  <a:schemeClr val="accent2"/>
                </a:solidFill>
                <a:latin typeface="Impact" panose="020B0806030902050204" pitchFamily="34" charset="0"/>
              </a:rPr>
              <a:t>Resources:</a:t>
            </a:r>
            <a:endParaRPr lang="en-US" altLang="en-US">
              <a:latin typeface="Impact" panose="020B0806030902050204" pitchFamily="34" charset="0"/>
            </a:endParaRPr>
          </a:p>
          <a:p>
            <a:pPr>
              <a:spcBef>
                <a:spcPct val="50000"/>
              </a:spcBef>
              <a:buFontTx/>
              <a:buChar char="•"/>
            </a:pPr>
            <a:r>
              <a:rPr lang="en-US" altLang="en-US">
                <a:latin typeface="Impact" panose="020B0806030902050204" pitchFamily="34" charset="0"/>
              </a:rPr>
              <a:t>Kingfisher Knowledge </a:t>
            </a:r>
            <a:r>
              <a:rPr lang="en-US" altLang="en-US" u="sng">
                <a:latin typeface="Impact" panose="020B0806030902050204" pitchFamily="34" charset="0"/>
              </a:rPr>
              <a:t>Hurricanes, Tsunamis, and Other Natural Disasters</a:t>
            </a:r>
            <a:r>
              <a:rPr lang="en-US" altLang="en-US">
                <a:latin typeface="Impact" panose="020B0806030902050204" pitchFamily="34" charset="0"/>
              </a:rPr>
              <a:t> by Andrew Langley</a:t>
            </a:r>
            <a:endParaRPr lang="en-US" altLang="en-US"/>
          </a:p>
          <a:p>
            <a:pPr>
              <a:spcBef>
                <a:spcPct val="50000"/>
              </a:spcBef>
              <a:buFontTx/>
              <a:buChar char="•"/>
            </a:pPr>
            <a:r>
              <a:rPr lang="en-US" altLang="en-US">
                <a:latin typeface="Impact" panose="020B0806030902050204" pitchFamily="34" charset="0"/>
              </a:rPr>
              <a:t>http://ww2010.atmos.uiuc.edu/(Gh)/guides/mtr/hurr/grow/home.rxml</a:t>
            </a:r>
          </a:p>
          <a:p>
            <a:pPr>
              <a:spcBef>
                <a:spcPct val="50000"/>
              </a:spcBef>
              <a:buFontTx/>
              <a:buChar char="•"/>
            </a:pPr>
            <a:r>
              <a:rPr lang="en-US" altLang="en-US">
                <a:latin typeface="Impact" panose="020B0806030902050204" pitchFamily="34" charset="0"/>
              </a:rPr>
              <a:t>Pictures of Long Beach, MS by Dustan Sanders</a:t>
            </a:r>
          </a:p>
        </p:txBody>
      </p:sp>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679A110B-1EAA-827E-5853-EBCAD9A5E3D4}"/>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a:latin typeface="Arial" panose="020B0604020202020204" pitchFamily="34" charset="0"/>
                <a:cs typeface="Arial" panose="020B0604020202020204" pitchFamily="34" charset="0"/>
              </a:rPr>
              <a:t>This powerpoint was kindly donated to </a:t>
            </a:r>
            <a:r>
              <a:rPr lang="en-GB" altLang="en-US">
                <a:latin typeface="Arial" panose="020B0604020202020204" pitchFamily="34" charset="0"/>
                <a:cs typeface="Arial" panose="020B0604020202020204" pitchFamily="34" charset="0"/>
                <a:hlinkClick r:id="rId3"/>
              </a:rPr>
              <a:t>www.worldofteaching.com</a:t>
            </a:r>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endParaRPr lang="en-GB" altLang="en-US">
              <a:latin typeface="Arial" panose="020B0604020202020204" pitchFamily="34" charset="0"/>
              <a:cs typeface="Arial" panose="020B0604020202020204" pitchFamily="34" charset="0"/>
            </a:endParaRPr>
          </a:p>
          <a:p>
            <a:pPr eaLnBrk="1" hangingPunct="1"/>
            <a:r>
              <a:rPr lang="en-GB" altLang="en-US">
                <a:latin typeface="Arial" panose="020B0604020202020204" pitchFamily="34" charset="0"/>
                <a:cs typeface="Arial" panose="020B0604020202020204" pitchFamily="34" charset="0"/>
                <a:hlinkClick r:id="rId3"/>
              </a:rPr>
              <a:t>http://www.worldofteaching.com</a:t>
            </a:r>
            <a:r>
              <a:rPr lang="en-GB" altLang="en-US">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a:latin typeface="Arial" panose="020B0604020202020204" pitchFamily="34" charset="0"/>
              <a:cs typeface="Arial" panose="020B0604020202020204" pitchFamily="34" charset="0"/>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C5EB1DFA-9A10-65F5-5B19-F9F532781FB9}"/>
              </a:ext>
            </a:extLst>
          </p:cNvPr>
          <p:cNvSpPr txBox="1">
            <a:spLocks noChangeArrowheads="1"/>
          </p:cNvSpPr>
          <p:nvPr/>
        </p:nvSpPr>
        <p:spPr bwMode="auto">
          <a:xfrm>
            <a:off x="1524000" y="914400"/>
            <a:ext cx="6553200" cy="569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200">
                <a:latin typeface="Impact" panose="020B0806030902050204" pitchFamily="34" charset="0"/>
              </a:rPr>
              <a:t>Hurricanes are the planet’s most ferocious storms. </a:t>
            </a:r>
          </a:p>
          <a:p>
            <a:pPr>
              <a:spcBef>
                <a:spcPct val="50000"/>
              </a:spcBef>
              <a:buFontTx/>
              <a:buChar char="•"/>
            </a:pPr>
            <a:r>
              <a:rPr lang="en-US" altLang="en-US" sz="3200">
                <a:solidFill>
                  <a:schemeClr val="accent2"/>
                </a:solidFill>
                <a:latin typeface="Impact" panose="020B0806030902050204" pitchFamily="34" charset="0"/>
              </a:rPr>
              <a:t>They are known as </a:t>
            </a:r>
            <a:r>
              <a:rPr lang="en-US" altLang="en-US" sz="3200" u="sng">
                <a:solidFill>
                  <a:schemeClr val="accent2"/>
                </a:solidFill>
                <a:latin typeface="Impact" panose="020B0806030902050204" pitchFamily="34" charset="0"/>
              </a:rPr>
              <a:t>cyclones</a:t>
            </a:r>
            <a:r>
              <a:rPr lang="en-US" altLang="en-US" sz="3200">
                <a:solidFill>
                  <a:schemeClr val="accent2"/>
                </a:solidFill>
                <a:latin typeface="Impact" panose="020B0806030902050204" pitchFamily="34" charset="0"/>
              </a:rPr>
              <a:t> in Australia and </a:t>
            </a:r>
            <a:r>
              <a:rPr lang="en-US" altLang="en-US" sz="3200" u="sng">
                <a:solidFill>
                  <a:schemeClr val="accent2"/>
                </a:solidFill>
                <a:latin typeface="Impact" panose="020B0806030902050204" pitchFamily="34" charset="0"/>
              </a:rPr>
              <a:t>typhoons</a:t>
            </a:r>
            <a:r>
              <a:rPr lang="en-US" altLang="en-US" sz="3200">
                <a:solidFill>
                  <a:schemeClr val="accent2"/>
                </a:solidFill>
                <a:latin typeface="Impact" panose="020B0806030902050204" pitchFamily="34" charset="0"/>
              </a:rPr>
              <a:t> in southeast Asia.</a:t>
            </a:r>
            <a:r>
              <a:rPr lang="en-US" altLang="en-US" sz="3200">
                <a:latin typeface="Impact" panose="020B0806030902050204" pitchFamily="34" charset="0"/>
              </a:rPr>
              <a:t> </a:t>
            </a:r>
          </a:p>
          <a:p>
            <a:pPr>
              <a:spcBef>
                <a:spcPct val="50000"/>
              </a:spcBef>
              <a:buFontTx/>
              <a:buChar char="•"/>
            </a:pPr>
            <a:r>
              <a:rPr lang="en-US" altLang="en-US" sz="3200">
                <a:latin typeface="Impact" panose="020B0806030902050204" pitchFamily="34" charset="0"/>
              </a:rPr>
              <a:t>They bring massive waves and wind speeds that can gust up to 186 mph. </a:t>
            </a:r>
          </a:p>
          <a:p>
            <a:pPr>
              <a:spcBef>
                <a:spcPct val="50000"/>
              </a:spcBef>
              <a:buFontTx/>
              <a:buChar char="•"/>
            </a:pPr>
            <a:r>
              <a:rPr lang="en-US" altLang="en-US" sz="3200">
                <a:solidFill>
                  <a:schemeClr val="accent2"/>
                </a:solidFill>
                <a:latin typeface="Impact" panose="020B0806030902050204" pitchFamily="34" charset="0"/>
              </a:rPr>
              <a:t>Hurricanes are not the normal storms created when cold and warm fronts collide.</a:t>
            </a:r>
            <a:endParaRPr lang="en-US" altLang="en-US"/>
          </a:p>
        </p:txBody>
      </p:sp>
      <p:sp>
        <p:nvSpPr>
          <p:cNvPr id="5123" name="Text Box 3">
            <a:extLst>
              <a:ext uri="{FF2B5EF4-FFF2-40B4-BE49-F238E27FC236}">
                <a16:creationId xmlns:a16="http://schemas.microsoft.com/office/drawing/2014/main" id="{FDFB1292-0F39-41D2-E3E3-C0957B868D4C}"/>
              </a:ext>
            </a:extLst>
          </p:cNvPr>
          <p:cNvSpPr txBox="1">
            <a:spLocks noChangeArrowheads="1"/>
          </p:cNvSpPr>
          <p:nvPr/>
        </p:nvSpPr>
        <p:spPr bwMode="auto">
          <a:xfrm>
            <a:off x="2133600" y="381000"/>
            <a:ext cx="434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i="1">
                <a:solidFill>
                  <a:schemeClr val="accent2"/>
                </a:solidFill>
                <a:latin typeface="Impact" panose="020B0806030902050204" pitchFamily="34" charset="0"/>
              </a:rPr>
              <a:t>Introduction to hurricanes</a:t>
            </a:r>
          </a:p>
        </p:txBody>
      </p:sp>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94124276-FD03-1F9E-65F0-D58DD42334D8}"/>
              </a:ext>
            </a:extLst>
          </p:cNvPr>
          <p:cNvSpPr txBox="1">
            <a:spLocks noChangeArrowheads="1"/>
          </p:cNvSpPr>
          <p:nvPr/>
        </p:nvSpPr>
        <p:spPr bwMode="auto">
          <a:xfrm>
            <a:off x="2057400" y="838200"/>
            <a:ext cx="5943600"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a:latin typeface="Impact" panose="020B0806030902050204" pitchFamily="34" charset="0"/>
              </a:rPr>
              <a:t>A hurricane is made up of bands of thunderclouds that spin around a clear, still center called the eye.</a:t>
            </a:r>
            <a:endParaRPr lang="en-US" altLang="en-US" sz="2800">
              <a:solidFill>
                <a:schemeClr val="accent2"/>
              </a:solidFill>
              <a:latin typeface="Impact" panose="020B0806030902050204" pitchFamily="34" charset="0"/>
            </a:endParaRPr>
          </a:p>
          <a:p>
            <a:pPr>
              <a:spcBef>
                <a:spcPct val="50000"/>
              </a:spcBef>
              <a:buFontTx/>
              <a:buChar char="•"/>
            </a:pPr>
            <a:r>
              <a:rPr lang="en-US" altLang="en-US" sz="2800">
                <a:solidFill>
                  <a:schemeClr val="accent2"/>
                </a:solidFill>
                <a:latin typeface="Impact" panose="020B0806030902050204" pitchFamily="34" charset="0"/>
              </a:rPr>
              <a:t>Winds blowing across the warm seas close to the equator suck up heat and water vapor to form the storms that produce hurricanes.</a:t>
            </a:r>
          </a:p>
          <a:p>
            <a:pPr>
              <a:spcBef>
                <a:spcPct val="50000"/>
              </a:spcBef>
              <a:buFontTx/>
              <a:buChar char="•"/>
            </a:pPr>
            <a:r>
              <a:rPr lang="en-US" altLang="en-US" sz="2800">
                <a:latin typeface="Impact" panose="020B0806030902050204" pitchFamily="34" charset="0"/>
              </a:rPr>
              <a:t>The swirling mass of thunderclouds is set spinning by the rotation of the earth and by winds from the poles</a:t>
            </a:r>
          </a:p>
          <a:p>
            <a:pPr>
              <a:spcBef>
                <a:spcPct val="50000"/>
              </a:spcBef>
              <a:buFontTx/>
              <a:buChar char="•"/>
            </a:pPr>
            <a:r>
              <a:rPr lang="en-US" altLang="en-US" sz="2800">
                <a:solidFill>
                  <a:schemeClr val="accent2"/>
                </a:solidFill>
                <a:latin typeface="Impact" panose="020B0806030902050204" pitchFamily="34" charset="0"/>
              </a:rPr>
              <a:t>A hurricane can last for weeks and travel many thousands of miles.</a:t>
            </a:r>
            <a:endParaRPr lang="en-US" altLang="en-US">
              <a:latin typeface="Impact" panose="020B0806030902050204" pitchFamily="34" charset="0"/>
            </a:endParaRPr>
          </a:p>
        </p:txBody>
      </p:sp>
      <p:sp>
        <p:nvSpPr>
          <p:cNvPr id="6147" name="Text Box 3">
            <a:extLst>
              <a:ext uri="{FF2B5EF4-FFF2-40B4-BE49-F238E27FC236}">
                <a16:creationId xmlns:a16="http://schemas.microsoft.com/office/drawing/2014/main" id="{5F0A7A71-2D71-4A61-EA6F-5E3E16EF4823}"/>
              </a:ext>
            </a:extLst>
          </p:cNvPr>
          <p:cNvSpPr txBox="1">
            <a:spLocks noChangeArrowheads="1"/>
          </p:cNvSpPr>
          <p:nvPr/>
        </p:nvSpPr>
        <p:spPr bwMode="auto">
          <a:xfrm>
            <a:off x="2057400" y="228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i="1">
                <a:solidFill>
                  <a:schemeClr val="accent2"/>
                </a:solidFill>
                <a:latin typeface="Impact" panose="020B0806030902050204" pitchFamily="34" charset="0"/>
              </a:rPr>
              <a:t>Birth of a Hurricane</a:t>
            </a: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ED1C41D6-F7E8-B7BA-25BA-F1EB67C15A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6553200" cy="4568825"/>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a:extLst>
              <a:ext uri="{FF2B5EF4-FFF2-40B4-BE49-F238E27FC236}">
                <a16:creationId xmlns:a16="http://schemas.microsoft.com/office/drawing/2014/main" id="{1A1B816B-0344-C643-97F6-6816929C9883}"/>
              </a:ext>
            </a:extLst>
          </p:cNvPr>
          <p:cNvSpPr txBox="1">
            <a:spLocks noChangeArrowheads="1"/>
          </p:cNvSpPr>
          <p:nvPr/>
        </p:nvSpPr>
        <p:spPr bwMode="auto">
          <a:xfrm>
            <a:off x="1828800" y="5029200"/>
            <a:ext cx="601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a:solidFill>
                  <a:schemeClr val="accent2"/>
                </a:solidFill>
                <a:latin typeface="Impact" panose="020B0806030902050204" pitchFamily="34" charset="0"/>
              </a:rPr>
              <a:t>This satellite picture shows Hurricane Ivan over the Caribbean Sea in September 2004.</a:t>
            </a:r>
            <a:endParaRPr lang="en-US" altLang="en-US"/>
          </a:p>
        </p:txBody>
      </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094030C5-73AA-C39F-E004-DC69D25B9D0F}"/>
              </a:ext>
            </a:extLst>
          </p:cNvPr>
          <p:cNvSpPr txBox="1">
            <a:spLocks noChangeArrowheads="1"/>
          </p:cNvSpPr>
          <p:nvPr/>
        </p:nvSpPr>
        <p:spPr bwMode="auto">
          <a:xfrm>
            <a:off x="2438400" y="6096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tLang="en-US"/>
          </a:p>
        </p:txBody>
      </p:sp>
      <p:sp>
        <p:nvSpPr>
          <p:cNvPr id="7171" name="Text Box 3">
            <a:extLst>
              <a:ext uri="{FF2B5EF4-FFF2-40B4-BE49-F238E27FC236}">
                <a16:creationId xmlns:a16="http://schemas.microsoft.com/office/drawing/2014/main" id="{37C3CC5F-614C-8900-1FDF-22AAF65FC8D2}"/>
              </a:ext>
            </a:extLst>
          </p:cNvPr>
          <p:cNvSpPr txBox="1">
            <a:spLocks noChangeArrowheads="1"/>
          </p:cNvSpPr>
          <p:nvPr/>
        </p:nvSpPr>
        <p:spPr bwMode="auto">
          <a:xfrm>
            <a:off x="2514600" y="533400"/>
            <a:ext cx="441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i="1">
                <a:solidFill>
                  <a:schemeClr val="accent2"/>
                </a:solidFill>
                <a:latin typeface="Impact" panose="020B0806030902050204" pitchFamily="34" charset="0"/>
              </a:rPr>
              <a:t>Landfall</a:t>
            </a:r>
          </a:p>
        </p:txBody>
      </p:sp>
      <p:sp>
        <p:nvSpPr>
          <p:cNvPr id="7173" name="Text Box 5">
            <a:extLst>
              <a:ext uri="{FF2B5EF4-FFF2-40B4-BE49-F238E27FC236}">
                <a16:creationId xmlns:a16="http://schemas.microsoft.com/office/drawing/2014/main" id="{5F16AAF8-8A68-9BA8-6CE9-412FBCE14512}"/>
              </a:ext>
            </a:extLst>
          </p:cNvPr>
          <p:cNvSpPr txBox="1">
            <a:spLocks noChangeArrowheads="1"/>
          </p:cNvSpPr>
          <p:nvPr/>
        </p:nvSpPr>
        <p:spPr bwMode="auto">
          <a:xfrm>
            <a:off x="2057400" y="1219200"/>
            <a:ext cx="6248400"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latin typeface="Impact" panose="020B0806030902050204" pitchFamily="34" charset="0"/>
              </a:rPr>
              <a:t>The strength of the wind can tear down trees and flatten buildings.</a:t>
            </a:r>
          </a:p>
          <a:p>
            <a:pPr>
              <a:spcBef>
                <a:spcPct val="50000"/>
              </a:spcBef>
              <a:buFontTx/>
              <a:buChar char="•"/>
            </a:pPr>
            <a:r>
              <a:rPr lang="en-US" altLang="en-US">
                <a:solidFill>
                  <a:schemeClr val="accent2"/>
                </a:solidFill>
                <a:latin typeface="Impact" panose="020B0806030902050204" pitchFamily="34" charset="0"/>
              </a:rPr>
              <a:t>Hurricanes can also cause a rise in the ocean level, or storm surge, which can drive the sea far inland</a:t>
            </a:r>
          </a:p>
        </p:txBody>
      </p:sp>
      <p:pic>
        <p:nvPicPr>
          <p:cNvPr id="7174" name="Picture 6">
            <a:extLst>
              <a:ext uri="{FF2B5EF4-FFF2-40B4-BE49-F238E27FC236}">
                <a16:creationId xmlns:a16="http://schemas.microsoft.com/office/drawing/2014/main" id="{DFB60D48-A056-3190-F87A-899A0AB005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133850" cy="3786188"/>
          </a:xfrm>
          <a:prstGeom prst="rect">
            <a:avLst/>
          </a:prstGeom>
          <a:noFill/>
          <a:extLst>
            <a:ext uri="{909E8E84-426E-40DD-AFC4-6F175D3DCCD1}">
              <a14:hiddenFill xmlns:a14="http://schemas.microsoft.com/office/drawing/2010/main">
                <a:solidFill>
                  <a:srgbClr val="FFFFFF"/>
                </a:solidFill>
              </a14:hiddenFill>
            </a:ext>
          </a:extLst>
        </p:spPr>
      </p:pic>
      <p:sp>
        <p:nvSpPr>
          <p:cNvPr id="7175" name="Text Box 7">
            <a:extLst>
              <a:ext uri="{FF2B5EF4-FFF2-40B4-BE49-F238E27FC236}">
                <a16:creationId xmlns:a16="http://schemas.microsoft.com/office/drawing/2014/main" id="{2C845864-1758-E82F-3733-243913D7B611}"/>
              </a:ext>
            </a:extLst>
          </p:cNvPr>
          <p:cNvSpPr txBox="1">
            <a:spLocks noChangeArrowheads="1"/>
          </p:cNvSpPr>
          <p:nvPr/>
        </p:nvSpPr>
        <p:spPr bwMode="auto">
          <a:xfrm>
            <a:off x="1447800" y="3429000"/>
            <a:ext cx="28956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a:latin typeface="Impact" panose="020B0806030902050204" pitchFamily="34" charset="0"/>
              </a:rPr>
              <a:t>Hurricane Andrew landfall in Florida in August 1992.</a:t>
            </a:r>
          </a:p>
          <a:p>
            <a:pPr>
              <a:spcBef>
                <a:spcPct val="50000"/>
              </a:spcBef>
              <a:buFontTx/>
              <a:buChar char="•"/>
            </a:pPr>
            <a:r>
              <a:rPr lang="en-US" altLang="en-US">
                <a:solidFill>
                  <a:schemeClr val="accent2"/>
                </a:solidFill>
                <a:latin typeface="Impact" panose="020B0806030902050204" pitchFamily="34" charset="0"/>
              </a:rPr>
              <a:t>More than 100,000 homes were damaged such as this trailer park that was flattened.</a:t>
            </a: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a:extLst>
              <a:ext uri="{FF2B5EF4-FFF2-40B4-BE49-F238E27FC236}">
                <a16:creationId xmlns:a16="http://schemas.microsoft.com/office/drawing/2014/main" id="{21D6B536-335A-6F7D-24D6-18FD8E8D5013}"/>
              </a:ext>
            </a:extLst>
          </p:cNvPr>
          <p:cNvSpPr txBox="1">
            <a:spLocks noChangeArrowheads="1"/>
          </p:cNvSpPr>
          <p:nvPr/>
        </p:nvSpPr>
        <p:spPr bwMode="auto">
          <a:xfrm>
            <a:off x="1447800" y="3810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Public Awareness</a:t>
            </a:r>
          </a:p>
        </p:txBody>
      </p:sp>
      <p:sp>
        <p:nvSpPr>
          <p:cNvPr id="15364" name="Text Box 4">
            <a:extLst>
              <a:ext uri="{FF2B5EF4-FFF2-40B4-BE49-F238E27FC236}">
                <a16:creationId xmlns:a16="http://schemas.microsoft.com/office/drawing/2014/main" id="{6A0F451D-AA97-1146-5F99-7089EDB08CCD}"/>
              </a:ext>
            </a:extLst>
          </p:cNvPr>
          <p:cNvSpPr txBox="1">
            <a:spLocks noChangeArrowheads="1"/>
          </p:cNvSpPr>
          <p:nvPr/>
        </p:nvSpPr>
        <p:spPr bwMode="auto">
          <a:xfrm>
            <a:off x="1828800" y="1066800"/>
            <a:ext cx="6096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200">
                <a:solidFill>
                  <a:schemeClr val="accent2"/>
                </a:solidFill>
                <a:latin typeface="Impact" panose="020B0806030902050204" pitchFamily="34" charset="0"/>
              </a:rPr>
              <a:t>In the early part of this century, coastal residents may have had less than a day to prepare or evacuate their homes from an oncoming hurricane.</a:t>
            </a:r>
          </a:p>
          <a:p>
            <a:pPr>
              <a:spcBef>
                <a:spcPct val="50000"/>
              </a:spcBef>
              <a:buFontTx/>
              <a:buChar char="•"/>
            </a:pPr>
            <a:r>
              <a:rPr lang="en-US" altLang="en-US" sz="2200">
                <a:latin typeface="Impact" panose="020B0806030902050204" pitchFamily="34" charset="0"/>
              </a:rPr>
              <a:t>Today these same locations receive warnings to evacuate from one to two days in advance.</a:t>
            </a:r>
          </a:p>
          <a:p>
            <a:pPr>
              <a:spcBef>
                <a:spcPct val="50000"/>
              </a:spcBef>
              <a:buFontTx/>
              <a:buChar char="•"/>
            </a:pPr>
            <a:r>
              <a:rPr lang="en-US" altLang="en-US" sz="2200">
                <a:solidFill>
                  <a:schemeClr val="accent2"/>
                </a:solidFill>
                <a:latin typeface="Impact" panose="020B0806030902050204" pitchFamily="34" charset="0"/>
              </a:rPr>
              <a:t>Meteorologists and the public rely on hurricane hunters to learn more about the hurricane.</a:t>
            </a:r>
          </a:p>
          <a:p>
            <a:pPr>
              <a:spcBef>
                <a:spcPct val="50000"/>
              </a:spcBef>
              <a:buFontTx/>
              <a:buChar char="•"/>
            </a:pPr>
            <a:r>
              <a:rPr lang="en-US" altLang="en-US" sz="2200">
                <a:latin typeface="Impact" panose="020B0806030902050204" pitchFamily="34" charset="0"/>
              </a:rPr>
              <a:t>They do this by flying aircraft equipped with weather instruments straight into the middle of these powerful storms.</a:t>
            </a:r>
          </a:p>
          <a:p>
            <a:pPr>
              <a:spcBef>
                <a:spcPct val="50000"/>
              </a:spcBef>
              <a:buFontTx/>
              <a:buChar char="•"/>
            </a:pPr>
            <a:r>
              <a:rPr lang="en-US" altLang="en-US" sz="2200">
                <a:solidFill>
                  <a:schemeClr val="accent2"/>
                </a:solidFill>
                <a:latin typeface="Impact" panose="020B0806030902050204" pitchFamily="34" charset="0"/>
              </a:rPr>
              <a:t>Hurricane hunters are operated by both the Air Force Reserve based at Keesler Air Force Base in Mississippi and the National Oceanic and Atmospheric Administration (NOAA).</a:t>
            </a:r>
            <a:endParaRPr lang="en-US" altLang="en-US">
              <a:solidFill>
                <a:schemeClr val="accent2"/>
              </a:solidFill>
            </a:endParaRPr>
          </a:p>
        </p:txBody>
      </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5E3B8912-3335-4BC9-FAA0-201696D605E5}"/>
              </a:ext>
            </a:extLst>
          </p:cNvPr>
          <p:cNvSpPr txBox="1">
            <a:spLocks noChangeArrowheads="1"/>
          </p:cNvSpPr>
          <p:nvPr/>
        </p:nvSpPr>
        <p:spPr bwMode="auto">
          <a:xfrm>
            <a:off x="2362200" y="533400"/>
            <a:ext cx="4953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000">
                <a:latin typeface="Impact" panose="020B0806030902050204" pitchFamily="34" charset="0"/>
              </a:rPr>
              <a:t>How Are They Named</a:t>
            </a:r>
          </a:p>
        </p:txBody>
      </p:sp>
      <p:sp>
        <p:nvSpPr>
          <p:cNvPr id="16388" name="Text Box 4">
            <a:extLst>
              <a:ext uri="{FF2B5EF4-FFF2-40B4-BE49-F238E27FC236}">
                <a16:creationId xmlns:a16="http://schemas.microsoft.com/office/drawing/2014/main" id="{6F093302-3BB3-CDB9-FE1F-D77B78E1B903}"/>
              </a:ext>
            </a:extLst>
          </p:cNvPr>
          <p:cNvSpPr txBox="1">
            <a:spLocks noChangeArrowheads="1"/>
          </p:cNvSpPr>
          <p:nvPr/>
        </p:nvSpPr>
        <p:spPr bwMode="auto">
          <a:xfrm>
            <a:off x="2209800" y="1524000"/>
            <a:ext cx="54864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000">
                <a:solidFill>
                  <a:schemeClr val="accent2"/>
                </a:solidFill>
                <a:latin typeface="Impact" panose="020B0806030902050204" pitchFamily="34" charset="0"/>
              </a:rPr>
              <a:t>Since 1953, the Tropical Prediction Center has produced lists of names for hurricanes.  As a tropical depression develops into a tropical storm it is given the next available name on the list, which is prepared in alphabetical order and alternates from between male and female names.  The list for 2007 is listed below:</a:t>
            </a:r>
            <a:endParaRPr lang="en-US" altLang="en-US">
              <a:solidFill>
                <a:schemeClr val="accent2"/>
              </a:solidFill>
            </a:endParaRPr>
          </a:p>
        </p:txBody>
      </p:sp>
      <p:sp>
        <p:nvSpPr>
          <p:cNvPr id="16389" name="Text Box 5">
            <a:extLst>
              <a:ext uri="{FF2B5EF4-FFF2-40B4-BE49-F238E27FC236}">
                <a16:creationId xmlns:a16="http://schemas.microsoft.com/office/drawing/2014/main" id="{97EB432C-5ABD-90C2-F2E8-61525CDCF3C5}"/>
              </a:ext>
            </a:extLst>
          </p:cNvPr>
          <p:cNvSpPr txBox="1">
            <a:spLocks noChangeArrowheads="1"/>
          </p:cNvSpPr>
          <p:nvPr/>
        </p:nvSpPr>
        <p:spPr bwMode="auto">
          <a:xfrm>
            <a:off x="2286000" y="3962400"/>
            <a:ext cx="1143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latin typeface="Impact" panose="020B0806030902050204" pitchFamily="34" charset="0"/>
              </a:rPr>
              <a:t>Andrea</a:t>
            </a:r>
          </a:p>
          <a:p>
            <a:pPr>
              <a:spcBef>
                <a:spcPct val="50000"/>
              </a:spcBef>
            </a:pPr>
            <a:r>
              <a:rPr lang="en-US" altLang="en-US" sz="1400">
                <a:solidFill>
                  <a:schemeClr val="accent2"/>
                </a:solidFill>
                <a:latin typeface="Impact" panose="020B0806030902050204" pitchFamily="34" charset="0"/>
              </a:rPr>
              <a:t>Barry</a:t>
            </a:r>
          </a:p>
          <a:p>
            <a:pPr>
              <a:spcBef>
                <a:spcPct val="50000"/>
              </a:spcBef>
            </a:pPr>
            <a:r>
              <a:rPr lang="en-US" altLang="en-US" sz="1400">
                <a:latin typeface="Impact" panose="020B0806030902050204" pitchFamily="34" charset="0"/>
              </a:rPr>
              <a:t>Chantal</a:t>
            </a:r>
          </a:p>
          <a:p>
            <a:pPr>
              <a:spcBef>
                <a:spcPct val="50000"/>
              </a:spcBef>
            </a:pPr>
            <a:r>
              <a:rPr lang="en-US" altLang="en-US" sz="1400">
                <a:solidFill>
                  <a:schemeClr val="accent2"/>
                </a:solidFill>
                <a:latin typeface="Impact" panose="020B0806030902050204" pitchFamily="34" charset="0"/>
              </a:rPr>
              <a:t>Dean</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Erin</a:t>
            </a:r>
          </a:p>
          <a:p>
            <a:pPr>
              <a:spcBef>
                <a:spcPct val="50000"/>
              </a:spcBef>
            </a:pPr>
            <a:r>
              <a:rPr lang="en-US" altLang="en-US" sz="1400">
                <a:solidFill>
                  <a:schemeClr val="accent2"/>
                </a:solidFill>
                <a:latin typeface="Impact" panose="020B0806030902050204" pitchFamily="34" charset="0"/>
              </a:rPr>
              <a:t>Felix</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Gabrielle</a:t>
            </a:r>
          </a:p>
          <a:p>
            <a:pPr>
              <a:spcBef>
                <a:spcPct val="50000"/>
              </a:spcBef>
            </a:pPr>
            <a:r>
              <a:rPr lang="en-US" altLang="en-US" sz="1400">
                <a:solidFill>
                  <a:schemeClr val="accent2"/>
                </a:solidFill>
                <a:latin typeface="Impact" panose="020B0806030902050204" pitchFamily="34" charset="0"/>
              </a:rPr>
              <a:t>Humberto</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Ingrid</a:t>
            </a:r>
          </a:p>
        </p:txBody>
      </p:sp>
      <p:sp>
        <p:nvSpPr>
          <p:cNvPr id="16390" name="Text Box 6">
            <a:extLst>
              <a:ext uri="{FF2B5EF4-FFF2-40B4-BE49-F238E27FC236}">
                <a16:creationId xmlns:a16="http://schemas.microsoft.com/office/drawing/2014/main" id="{3761314E-B317-B930-69CA-B20882829F4B}"/>
              </a:ext>
            </a:extLst>
          </p:cNvPr>
          <p:cNvSpPr txBox="1">
            <a:spLocks noChangeArrowheads="1"/>
          </p:cNvSpPr>
          <p:nvPr/>
        </p:nvSpPr>
        <p:spPr bwMode="auto">
          <a:xfrm>
            <a:off x="3657600" y="3962400"/>
            <a:ext cx="10668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accent2"/>
                </a:solidFill>
                <a:latin typeface="Impact" panose="020B0806030902050204" pitchFamily="34" charset="0"/>
              </a:rPr>
              <a:t>Jerry</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Karen</a:t>
            </a:r>
          </a:p>
          <a:p>
            <a:pPr>
              <a:spcBef>
                <a:spcPct val="50000"/>
              </a:spcBef>
            </a:pPr>
            <a:r>
              <a:rPr lang="en-US" altLang="en-US" sz="1400">
                <a:solidFill>
                  <a:schemeClr val="accent2"/>
                </a:solidFill>
                <a:latin typeface="Impact" panose="020B0806030902050204" pitchFamily="34" charset="0"/>
              </a:rPr>
              <a:t>Lorenzo</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Melissa</a:t>
            </a:r>
          </a:p>
          <a:p>
            <a:pPr>
              <a:spcBef>
                <a:spcPct val="50000"/>
              </a:spcBef>
            </a:pPr>
            <a:r>
              <a:rPr lang="en-US" altLang="en-US" sz="1400">
                <a:solidFill>
                  <a:schemeClr val="accent2"/>
                </a:solidFill>
                <a:latin typeface="Impact" panose="020B0806030902050204" pitchFamily="34" charset="0"/>
              </a:rPr>
              <a:t>Noel</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Olga</a:t>
            </a:r>
          </a:p>
          <a:p>
            <a:pPr>
              <a:spcBef>
                <a:spcPct val="50000"/>
              </a:spcBef>
            </a:pPr>
            <a:r>
              <a:rPr lang="en-US" altLang="en-US" sz="1400">
                <a:solidFill>
                  <a:schemeClr val="accent2"/>
                </a:solidFill>
                <a:latin typeface="Impact" panose="020B0806030902050204" pitchFamily="34" charset="0"/>
              </a:rPr>
              <a:t>Pablo</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Rebekah</a:t>
            </a:r>
          </a:p>
          <a:p>
            <a:pPr>
              <a:spcBef>
                <a:spcPct val="50000"/>
              </a:spcBef>
            </a:pPr>
            <a:r>
              <a:rPr lang="en-US" altLang="en-US" sz="1400">
                <a:solidFill>
                  <a:schemeClr val="accent2"/>
                </a:solidFill>
                <a:latin typeface="Impact" panose="020B0806030902050204" pitchFamily="34" charset="0"/>
              </a:rPr>
              <a:t>Sebastian</a:t>
            </a:r>
            <a:endParaRPr lang="en-US" altLang="en-US" sz="1400">
              <a:latin typeface="Impact" panose="020B0806030902050204" pitchFamily="34" charset="0"/>
            </a:endParaRPr>
          </a:p>
        </p:txBody>
      </p:sp>
      <p:sp>
        <p:nvSpPr>
          <p:cNvPr id="16391" name="Text Box 7">
            <a:extLst>
              <a:ext uri="{FF2B5EF4-FFF2-40B4-BE49-F238E27FC236}">
                <a16:creationId xmlns:a16="http://schemas.microsoft.com/office/drawing/2014/main" id="{6C752F8D-A45C-541A-AFD1-8ABBA944A1A2}"/>
              </a:ext>
            </a:extLst>
          </p:cNvPr>
          <p:cNvSpPr txBox="1">
            <a:spLocks noChangeArrowheads="1"/>
          </p:cNvSpPr>
          <p:nvPr/>
        </p:nvSpPr>
        <p:spPr bwMode="auto">
          <a:xfrm>
            <a:off x="4800600" y="3962400"/>
            <a:ext cx="15240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latin typeface="Impact" panose="020B0806030902050204" pitchFamily="34" charset="0"/>
              </a:rPr>
              <a:t>Tanya</a:t>
            </a:r>
          </a:p>
          <a:p>
            <a:pPr>
              <a:spcBef>
                <a:spcPct val="50000"/>
              </a:spcBef>
            </a:pPr>
            <a:r>
              <a:rPr lang="en-US" altLang="en-US" sz="1400">
                <a:solidFill>
                  <a:schemeClr val="accent2"/>
                </a:solidFill>
                <a:latin typeface="Impact" panose="020B0806030902050204" pitchFamily="34" charset="0"/>
              </a:rPr>
              <a:t>Van</a:t>
            </a:r>
            <a:endParaRPr lang="en-US" altLang="en-US" sz="1400">
              <a:latin typeface="Impact" panose="020B0806030902050204" pitchFamily="34" charset="0"/>
            </a:endParaRPr>
          </a:p>
          <a:p>
            <a:pPr>
              <a:spcBef>
                <a:spcPct val="50000"/>
              </a:spcBef>
            </a:pPr>
            <a:r>
              <a:rPr lang="en-US" altLang="en-US" sz="1400">
                <a:latin typeface="Impact" panose="020B0806030902050204" pitchFamily="34" charset="0"/>
              </a:rPr>
              <a:t>Wendy</a:t>
            </a:r>
            <a:endParaRPr lang="en-US" altLang="en-US"/>
          </a:p>
        </p:txBody>
      </p:sp>
    </p:spTree>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a:extLst>
              <a:ext uri="{FF2B5EF4-FFF2-40B4-BE49-F238E27FC236}">
                <a16:creationId xmlns:a16="http://schemas.microsoft.com/office/drawing/2014/main" id="{33CB86E6-9A93-71D9-4A6D-4C9FE7A9587A}"/>
              </a:ext>
            </a:extLst>
          </p:cNvPr>
          <p:cNvSpPr>
            <a:spLocks noChangeArrowheads="1" noChangeShapeType="1" noTextEdit="1"/>
          </p:cNvSpPr>
          <p:nvPr/>
        </p:nvSpPr>
        <p:spPr bwMode="auto">
          <a:xfrm>
            <a:off x="1295400" y="914400"/>
            <a:ext cx="7315200" cy="49530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Hurricane</a:t>
            </a:r>
          </a:p>
          <a:p>
            <a:pPr algn="ctr"/>
            <a:r>
              <a:rPr lang="en-GB" sz="3600" kern="10" spc="-36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Katrina</a:t>
            </a:r>
          </a:p>
        </p:txBody>
      </p:sp>
      <p:sp>
        <p:nvSpPr>
          <p:cNvPr id="17411" name="Text Box 3">
            <a:extLst>
              <a:ext uri="{FF2B5EF4-FFF2-40B4-BE49-F238E27FC236}">
                <a16:creationId xmlns:a16="http://schemas.microsoft.com/office/drawing/2014/main" id="{6002504C-AE29-8C59-8D27-C381494726F0}"/>
              </a:ext>
            </a:extLst>
          </p:cNvPr>
          <p:cNvSpPr txBox="1">
            <a:spLocks noChangeArrowheads="1"/>
          </p:cNvSpPr>
          <p:nvPr/>
        </p:nvSpPr>
        <p:spPr bwMode="auto">
          <a:xfrm>
            <a:off x="2743200" y="61722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a:latin typeface="Impact" panose="020B0806030902050204" pitchFamily="34" charset="0"/>
              </a:rPr>
              <a:t>August 29, 2005</a:t>
            </a:r>
            <a:endParaRPr lang="en-US" altLang="en-US"/>
          </a:p>
        </p:txBody>
      </p:sp>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F21D2222-7F74-4D1B-2144-FE201361B86A}"/>
              </a:ext>
            </a:extLst>
          </p:cNvPr>
          <p:cNvSpPr txBox="1">
            <a:spLocks noChangeArrowheads="1"/>
          </p:cNvSpPr>
          <p:nvPr/>
        </p:nvSpPr>
        <p:spPr bwMode="auto">
          <a:xfrm>
            <a:off x="1905000" y="152400"/>
            <a:ext cx="5791200"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800">
                <a:latin typeface="Impact" panose="020B0806030902050204" pitchFamily="34" charset="0"/>
              </a:rPr>
              <a:t>Hurricane Katrina hit the U.S. on August 29, 2005. </a:t>
            </a:r>
          </a:p>
          <a:p>
            <a:pPr>
              <a:spcBef>
                <a:spcPct val="50000"/>
              </a:spcBef>
              <a:buFontTx/>
              <a:buChar char="•"/>
            </a:pPr>
            <a:r>
              <a:rPr lang="en-US" altLang="en-US" sz="2800">
                <a:solidFill>
                  <a:schemeClr val="accent2"/>
                </a:solidFill>
                <a:latin typeface="Impact" panose="020B0806030902050204" pitchFamily="34" charset="0"/>
              </a:rPr>
              <a:t>Winds of 140 mph created a 30-foot storm surge.</a:t>
            </a:r>
            <a:r>
              <a:rPr lang="en-US" altLang="en-US" sz="2800">
                <a:latin typeface="Impact" panose="020B0806030902050204" pitchFamily="34" charset="0"/>
              </a:rPr>
              <a:t> </a:t>
            </a:r>
          </a:p>
          <a:p>
            <a:pPr>
              <a:spcBef>
                <a:spcPct val="50000"/>
              </a:spcBef>
              <a:buFontTx/>
              <a:buChar char="•"/>
            </a:pPr>
            <a:r>
              <a:rPr lang="en-US" altLang="en-US" sz="2800">
                <a:latin typeface="Impact" panose="020B0806030902050204" pitchFamily="34" charset="0"/>
              </a:rPr>
              <a:t>Water breached the dam that protected the city of New Orleans and flooded the low-lying coastlines of Louisiana, Alabama, and Mississippi.  </a:t>
            </a:r>
          </a:p>
          <a:p>
            <a:pPr>
              <a:spcBef>
                <a:spcPct val="50000"/>
              </a:spcBef>
              <a:buFontTx/>
              <a:buChar char="•"/>
            </a:pPr>
            <a:r>
              <a:rPr lang="en-US" altLang="en-US" sz="2800">
                <a:solidFill>
                  <a:schemeClr val="accent2"/>
                </a:solidFill>
                <a:latin typeface="Impact" panose="020B0806030902050204" pitchFamily="34" charset="0"/>
              </a:rPr>
              <a:t>With the damage estimated at more than $200 million, and more than one million people forced to leave their homes, Katrina is the most expensive and most destructive natural disaster in U.S. history.</a:t>
            </a:r>
            <a:endParaRPr lang="en-US" altLang="en-US" sz="2800">
              <a:solidFill>
                <a:schemeClr val="accent2"/>
              </a:solidFill>
            </a:endParaRPr>
          </a:p>
        </p:txBody>
      </p:sp>
    </p:spTree>
  </p:cSld>
  <p:clrMapOvr>
    <a:masterClrMapping/>
  </p:clrMapOvr>
  <p:transition spd="med">
    <p:random/>
  </p:transition>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316</TotalTime>
  <Words>702</Words>
  <Application>Microsoft Office PowerPoint</Application>
  <PresentationFormat>On-screen Show (4:3)</PresentationFormat>
  <Paragraphs>97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Arial</vt:lpstr>
      <vt:lpstr>Monotype Sorts</vt:lpstr>
      <vt:lpstr>Impact</vt:lpstr>
      <vt:lpstr>Dads 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one1</dc:creator>
  <cp:lastModifiedBy>Nayan GRIFFITHS</cp:lastModifiedBy>
  <cp:revision>10</cp:revision>
  <dcterms:created xsi:type="dcterms:W3CDTF">2007-07-12T15:21:58Z</dcterms:created>
  <dcterms:modified xsi:type="dcterms:W3CDTF">2023-06-05T15:53:47Z</dcterms:modified>
</cp:coreProperties>
</file>