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>
      <p:cViewPr varScale="1">
        <p:scale>
          <a:sx n="113" d="100"/>
          <a:sy n="113" d="100"/>
        </p:scale>
        <p:origin x="2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84B387-0AF4-FA74-25B0-722FA57C9A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9BA5B4A-842F-F152-1529-7DBC1273AD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44F21C5-9F38-1322-6286-710A30EE41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74894B9-CA3E-FCF0-8365-EBDB357ED43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C09AFE0-414D-48F7-B894-A62F84904B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CF7307A-F43B-8FF8-DB1E-3E98DFC547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05D7291-0E00-DF5D-DE0D-1B7DFE8EB8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04F8E34E-6C96-494A-27D8-956E32EAF3F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1475908-5607-CCCD-BA2C-91247DDD04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52EDCCB-7C7F-AD71-183D-7600349E0A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31B43403-5EAD-4CF7-8640-A4881ED553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D257E04-64F3-4155-8A34-85091987890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3D20A8-3BCC-EADF-BA66-0A64E1F2A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96749-C3E5-4D95-8277-61C971271CE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4163D66-9E95-3FD0-F616-4AA8956814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D1B5D2-D71B-7EC8-DCD4-E1A9936F8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92BB9E-E361-8999-9C4C-E8AEFB88C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AE75F-55A7-4447-AC0A-98369816BB6F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20A7507-6081-C92A-175A-76EEE19C24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2AAC090-AE1E-2346-96DB-10D2087EB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9C64D1-E287-E3E5-E9B8-00A21FB84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30D6D-4550-49FA-9997-457EA0B790C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99EE060-6533-1B0F-98A0-1AFDD9DB2F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FE634D8-7CD7-4AFB-A3CE-8125C06CB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E82360-47EF-8D1A-D66F-AC9BDDE23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8EB8C-B88F-4D03-9C0A-3BDC063D578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DBE5707-88D2-70A4-62BC-0908277C30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1DA4DEC-1272-EBBD-02AE-2E6D91104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015606-7F53-0444-DEE6-3764F3A3D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53D51-91C0-4771-9986-C4F963678FB5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2066809-FF8E-247B-E8F3-579B662A9D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256FD27-FDE5-8983-8139-8535BAAF1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D54299-05E9-B89C-CC2B-55115D31A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B7362-AD2F-4BB6-A064-3AB9267EE94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52132D3-F9DA-738A-B447-5E5BAB3CD5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446CA8-DE59-5529-2140-854158AD9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09CEA5-57E2-0698-9B55-6A9A16650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4F8B6-0A72-4341-8CA2-E1781A0152F7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172EAFA-AA68-1A13-BBAB-9529986CB6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35793ED-A056-9F1F-4FA9-32AD019C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926570-EB68-169C-D052-F7D3BD786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A564C-0DE9-4434-9863-7056BF4429E8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B433AC8-92ED-2489-02FE-E2E89EA9DF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A4C8EA7-1B34-EA65-D728-3CBC5BCE9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C9B8F8-E8EC-1FF9-576E-B43EB8F43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731C5-05DE-4086-A457-4438356FD19A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78EB2E8-9DB2-DB0A-6BD2-BE920DC784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AB6D407-8A04-EF4F-5D84-D0F6FF6E2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AD7F18-E0E1-47B9-1DB9-6EE2A918F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73F12-4C05-4CEA-8BFB-A6E7DA8E7A4A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CAC678B-AEC1-BF80-5F92-DDBDA9CF8E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1CFAB4A-F3D6-C22D-DAD1-3AFAFE654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055BB4-8F12-CA34-D232-013AF7537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13CA7-90D8-4470-AF1B-5DAF9E87F748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0660199-7142-3236-CF31-0E62200ADB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60376D1-8798-E29A-AD70-2497BE0B5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D6A897-5958-469F-A978-DB9EAAECD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2452A-947F-43FF-BF9D-547D694B701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FCDA190-918F-EABB-49B7-74E836D2B1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AC734DC-5648-63C2-4594-762BDAAD5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B380D1-FCB7-6C7D-F3B3-32BA1626B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772FC-A314-4CFB-BFB4-4F4F126060B6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204B633-A682-14DC-E69A-83E812AE14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31888" y="690563"/>
            <a:ext cx="4598987" cy="3449637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35D747B-2E7B-B401-BB3C-4FF40CA76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2F28E5-886A-96A2-59DC-BAFB9311F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1A4FC-F42B-4EF7-8622-22E5B46B326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6629C17-1B0D-48CC-DEB3-C88D6DF704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655F637-0391-78CB-3F00-9AD74CF30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3EE069-A26B-CFE0-CEE0-68703DEFF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88DCE-99C0-4B60-9281-7AEC53D3AF8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875BD97-AC99-6D2A-60BC-2D7B1036B0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56B21DA-AD4B-5F78-391F-695728DC3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4C1037-B28E-51CE-D487-8838CA232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8CE81-3AFE-4597-AF9F-94BF6418DA2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73AE83E-5801-C126-C001-DEF72FE436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9DE2058-5B86-7625-C278-A3839362E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503F8C-939D-A470-1A14-DB2B7AA92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23866-B8AF-4756-AA0D-CD0807C9BAE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25F687C-EEFD-C2E4-5470-AFF44DE53A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F208A12-553E-9374-6356-10D0A5544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349BEF-BD65-C7E5-49DA-94BF116DA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B3BAC-EFF1-4DEA-869C-FB3439218BC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F1F6FC0-A87B-1081-E51A-9A99CD0F55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BADC423-B296-D96B-D488-27A517B4F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8A4696-7EDA-3200-B8DA-DC72BDB62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BCFDD-2C38-47EE-B1A3-0E919B5077E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5BAB667-BB49-817B-EF12-B3714B5FD2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F82D9E8-2EEF-313F-1FA8-3BA12CAC7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206264-F991-426D-4E33-39D756983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EC0CA-0A91-420A-BAFB-4F8277F4669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BE4187E-9DE6-6C51-96CD-A3C752C2BD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2B69217-18CE-8002-4956-F054887F4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9BB1CAA4-6AF2-C5E5-6470-10D8CF798D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FBA635A2-29E9-D8C8-9A6D-D76F82E5C3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9325E01E-278A-E413-FD48-D96F730A19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5" name="Rectangle 5">
            <a:extLst>
              <a:ext uri="{FF2B5EF4-FFF2-40B4-BE49-F238E27FC236}">
                <a16:creationId xmlns:a16="http://schemas.microsoft.com/office/drawing/2014/main" id="{AD256EAA-AD2B-36B8-62B3-DED0A8D6C8B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D4F324B-0E1E-8C40-7EE5-377F83B2FCD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CF51BB5-A4C0-DC83-D199-180B3D450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0340360-27ED-6BC4-FC4B-024A833F27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B9B074-D0FF-48BF-8222-BFDA12DA54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2965E051-7A6B-490B-57DF-47F9A5F041F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AECF-8204-07F6-373E-56C465D6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C1857-C114-837B-3F55-E8D9AED98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248D0-1E3A-CE53-48AF-53DE2F80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AFFB-BA21-814E-447F-198E01AF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8570-FE89-12AE-9CDB-051EF809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26C6D-4F1E-478A-B3A1-C897D9A04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7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805C8-A70B-99FD-5C7F-CD493BC78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2F8C7-FE0F-9A98-2711-7C4BAF00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6D26C-B28A-1AC0-7F00-54D55602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B904-0039-4979-8D55-E7F71A98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6F8D-0A9F-2C86-946D-B8B641B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03DDC-6708-4BBE-84BA-30C80CF25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47F1-2405-D945-E8FA-5817A340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B62F-677C-CC97-BD31-7FAD81ED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8C27-31D7-867F-D783-60E5962A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5D28-3A0E-1695-AD57-BA72910A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01B1C-820F-D2FE-4B28-19E0DA69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599A9-8E56-4CBD-8328-D54090048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6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A555-B5BB-7FE4-E769-AF888BBC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CCD36-09EF-CDE3-E73A-905FD45C1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550F-ECAB-5E59-304C-EFE42B0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3D60-4596-49AC-882B-E11842E0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26FB6-279C-8C11-2429-6B9B58C4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31B3-935E-4E49-9068-AF2824E32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4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B3ED-3249-4B26-CE2E-67615346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0FC1-2C32-53FA-EDAB-D950B7ACE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480B7-ADDF-E958-4BCB-5356E9418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CF86B-668A-A77B-C232-413911C3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B78CE-4C48-1955-FD8F-C841A565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32711-7E21-BC96-AC24-4F1FDE21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A72F1-EF30-439D-8B29-45F9F5CDE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91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C1D4-4851-BE23-F83D-17C91DFE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B102D-22C5-616C-04B6-E8196F644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ECFA7-4654-27D1-70F1-4E0CF5989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FA2A2-E936-88C5-F5F6-2DC2777F3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F59C7-00F5-A8BC-86C2-59DE28BFB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8D402-8B90-FDEA-8D69-B7BB2582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58789-585E-E4D9-0ED9-1A95782B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8441D-12E8-EC00-8478-06619634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705EC-A871-40EE-A33D-16E626B14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0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1B8F-9D17-3583-65F4-4477B67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BFFEF-70C2-D74F-C179-5D399F1E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FC902-AAA1-1489-3E2B-31AAD95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18431-66C2-1D64-C4B7-C532C3E4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0C12-1E96-4995-AEF0-CE2245299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6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9163D-9FED-5FE4-0B9F-53421632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95EFF-05E1-F87F-B3AE-CAC806F9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81FD0-D843-AE25-A274-E1B6515A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84B9-59E1-4A88-BF90-285ACD154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59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1625-CD6E-9C99-05F0-DE7B996D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41814-5358-2A85-07ED-F415541C9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92E50-9B2A-A6FD-629D-60E86B050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94600-685F-33B0-1B56-FF6CCE6B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4721B-6691-CF7F-9F62-83A87CE7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F32CD-E684-58F1-2D0C-495F429D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B01F-057B-469A-AE65-5897EDE9E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90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9607-A772-CB50-3ACF-46343128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D2259-2BAC-B21D-D369-E5D501A9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09598-E554-6D55-440B-B983D3401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A43AA-DE98-DE66-B350-15AA5B0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B377A-7C41-34F1-3E4C-3C123FB7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5054-3283-896F-F947-7D0BF590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5E3C4-8F44-4105-844C-6D60B8575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D20AE94C-2CC7-D93A-C4C3-F20500C2C8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CB67F4DB-D978-0E91-B77B-E8D4F64BC1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62B06463-8550-3D07-B2DC-68346E1606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4FCE88F3-E5A9-2B81-500E-0633BFEEB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15A07D2-0279-E05A-66F0-076950609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E6B9CBD-90A0-25A2-A0AC-326ED6EC7E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AA45564A-2ED4-94B1-26AB-38B882E084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8601DE40-751A-2E67-450D-713FE55D43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C517F6E-48EC-4B60-8EFA-96B4D34CF2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kimages.com/discover/previews/756/187244.JPG&amp;imgrefurl=http://www.dkimages.com/discover/Home/Technology/Communications/Writing/Alphabets/Alphabets-21.html&amp;h=426&amp;w=386&amp;sz=13&amp;hl=en&amp;start=17&amp;um=1&amp;tbnid=K6wGS-chBwHM1M:&amp;tbnh=126&amp;tbnw=114&amp;prev=/images%3Fq%3Dletter%2Bv%26svnum%3D10%26um%3D1%26hl%3Den%26safe%3Dactiv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HS1\VOL1\USERS\TEACHERS\MSALLGRENCLARK\Mapping\Reading_Contour_Lines_and_Mapmaking_from_Models_256k.asx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geography.sierra.cc.ca.us/booth/cultural/chp1_intro/longitude_lines.jpg&amp;imgrefurl=http://www.pumpkinology.com/%3Fp%3D3&amp;h=391&amp;w=306&amp;sz=54&amp;hl=en&amp;start=3&amp;tbnid=x3LWpDRM9BPSiM:&amp;tbnh=123&amp;tbnw=96&amp;prev=/images%3Fq%3Dlongitude%2Blines%26gbv%3D2%26svnum%3D10%26hl%3Den%26safe%3Dactiv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9FA37CF-5710-4D76-41E1-BDEC8B8F53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Mapping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A899CB9-E220-769F-8BBD-8E1823060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Streams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05B6B3-8107-48C8-FA02-FF13BB94C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direction a streams is flowing is shown on a topographic map by the way a contour line crosses the stream.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Streams are shown as a blue line on maps.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When contour lines cross a stream it looks like an upside down V.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point in the V points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upstream. It opens in the                         direction the water is flowing.</a:t>
            </a:r>
          </a:p>
        </p:txBody>
      </p:sp>
      <p:pic>
        <p:nvPicPr>
          <p:cNvPr id="13317" name="Picture 5">
            <a:hlinkClick r:id="rId3"/>
            <a:extLst>
              <a:ext uri="{FF2B5EF4-FFF2-40B4-BE49-F238E27FC236}">
                <a16:creationId xmlns:a16="http://schemas.microsoft.com/office/drawing/2014/main" id="{19E715C5-53F3-F107-78A9-4D85B29F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7588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CB391E4D-A2FC-8856-87CC-627830AA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76775"/>
            <a:ext cx="34290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id="{8A9A4466-73F3-8966-EEB8-A4B813BC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762000"/>
            <a:ext cx="2981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7F4C1F0-0FC9-1832-81B9-5BA6A04B7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Depression Contours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8A73C78-3D36-DDF1-22E7-940FF7390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876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Depression contours show areas of lower elevation.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Drawn like contour lines with marks on the inside.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Hachure marks- tick marks on inside of closed circle.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2C6C3686-83F9-C795-53D1-97CE7EA6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33975"/>
            <a:ext cx="2381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B6EC053C-070A-7A66-CCDC-59F7DE1E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143000"/>
            <a:ext cx="33718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8822F7-5086-9F5D-D9C1-1CC5FC50C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Hills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1F345CC-D3D2-AA4A-83B8-476A5EB94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495800"/>
          </a:xfrm>
        </p:spPr>
        <p:txBody>
          <a:bodyPr/>
          <a:lstStyle/>
          <a:p>
            <a:r>
              <a:rPr lang="en-US" altLang="en-US" sz="2800"/>
              <a:t>Hills are represented on a topographic map by a series of concentric contour lines in a rough circle 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C95EDA08-3557-003F-F289-C68CDF93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41497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C30A3D-CBD3-3899-6BB3-9A31549E0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Slope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BDCE9C2-4AD6-7999-AF11-D8F8C6090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495800"/>
          </a:xfrm>
        </p:spPr>
        <p:txBody>
          <a:bodyPr/>
          <a:lstStyle/>
          <a:p>
            <a:r>
              <a:rPr lang="en-US" altLang="en-US" sz="2800"/>
              <a:t>Closely spaced contour lines represent steep slopes.</a:t>
            </a:r>
          </a:p>
          <a:p>
            <a:r>
              <a:rPr lang="en-US" altLang="en-US" sz="2800"/>
              <a:t>Widely spaced contour lines represent gentle slopes. 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BCF8B42-3E69-5FAE-45F0-712E6C79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39163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34EAAA1-B189-BFBB-A51E-E90A2237F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Reading a topographic map- Benchmarks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E38208D-57FF-848F-9F1D-07653939B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benchmark is a place where exact elevation is known. </a:t>
            </a:r>
          </a:p>
          <a:p>
            <a:pPr lvl="1"/>
            <a:r>
              <a:rPr lang="en-US" altLang="en-US"/>
              <a:t>Shown by a B.M. on map</a:t>
            </a:r>
          </a:p>
          <a:p>
            <a:pPr lvl="1"/>
            <a:r>
              <a:rPr lang="en-US" altLang="en-US"/>
              <a:t>Ex: BM 60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498B55B5-1CBE-3A55-7A4F-770D80F7C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54463"/>
            <a:ext cx="3352800" cy="2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9B9CE058-4A38-480C-7DC6-C3974531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810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C82EB48-759C-8B49-351C-FB05F94E5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Reading a topographic map- Colors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0739A2E-A38E-CBD3-B074-575CB0F0F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colors on a topographic map are symbolic of different map features.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Blue = water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Green = forest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Brown = contour lines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Black = cultural features (buildings, place names, boundary lines, roads, etc.)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Red = principal roads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Pink = urban areas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Purple = revisions to an older map, compiled from aerial photos. If an area has become urbanized, this may be shown as purple shading on the new, revised map. 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418B5AB-9E75-54AD-2C0B-0667202C4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Map Scale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51B5B88-3511-48A6-04AA-6AA49A074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Map scale indicates your distance along the ground, or the amount of ground covered by the map.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USGS- United States Geologic Survey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Ratio- 1:24000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one unit on the map is equal to 24,000 units of the same size on the ground.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Ex:1 inch on the map = 24000 inches on Earth. </a:t>
            </a:r>
          </a:p>
          <a:p>
            <a:pPr lvl="3">
              <a:lnSpc>
                <a:spcPct val="90000"/>
              </a:lnSpc>
            </a:pPr>
            <a:r>
              <a:rPr lang="en-US" altLang="en-US" sz="1800"/>
              <a:t>Or after converting 1 inch = 2000ft.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Bar scale-indicated by a line or bar with distances marked in miles, feet, or kilometers. </a:t>
            </a:r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E418102F-2D9A-7111-2E92-03680A81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10225"/>
            <a:ext cx="33528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95A4A1B-B080-856D-FA90-A20CBF96A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Map Scale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E41083F0-0077-8637-59EB-7212CE2AA80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236663"/>
            <a:ext cx="6324600" cy="5621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6B9666-6C46-B0FC-B9BC-9E5EBB7FA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Profiles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3986571-A111-F79A-CB02-17AB5424D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altLang="en-US" sz="2800"/>
              <a:t>A topographic profile is a cross-sectional view along a line drawn through a portion of a topographic map. </a:t>
            </a:r>
          </a:p>
          <a:p>
            <a:pPr lvl="1"/>
            <a:r>
              <a:rPr lang="en-US" altLang="en-US"/>
              <a:t>It is like taking a slice out of a portion of the Earth and looking at it from the side. 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79855721-E0D4-EB1B-46E5-5D21A50C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638550"/>
            <a:ext cx="30289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9DE5DE3-43A8-E040-8CBE-69669069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7527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>
            <a:extLst>
              <a:ext uri="{FF2B5EF4-FFF2-40B4-BE49-F238E27FC236}">
                <a16:creationId xmlns:a16="http://schemas.microsoft.com/office/drawing/2014/main" id="{A43DB783-42CA-ABE5-D308-F33BBA3B1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6628" name="Reading_Contour_Lines_and_Mapmaking_from_Models_256k.asx">
            <a:hlinkClick r:id="" action="ppaction://media"/>
            <a:extLst>
              <a:ext uri="{FF2B5EF4-FFF2-40B4-BE49-F238E27FC236}">
                <a16:creationId xmlns:a16="http://schemas.microsoft.com/office/drawing/2014/main" id="{7A24185E-2533-F4D4-AFCC-65AAE31B5404}"/>
              </a:ext>
            </a:extLst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913402D-A745-FFB6-E5FD-65730895A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altLang="en-US"/>
              <a:t>What is a map?   		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3CEC44-341B-A9AD-84E2-4C87E9724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495800"/>
          </a:xfrm>
        </p:spPr>
        <p:txBody>
          <a:bodyPr/>
          <a:lstStyle/>
          <a:p>
            <a:r>
              <a:rPr lang="en-US" altLang="en-US"/>
              <a:t>It is a representation of something (Earth, stars, solar system, a building, etc…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2D5B4652-1A40-4421-6306-BDDBCCE1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685800"/>
            <a:ext cx="360997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920A367A-1AE9-DEEF-17F8-D9624C45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2971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>
            <a:extLst>
              <a:ext uri="{FF2B5EF4-FFF2-40B4-BE49-F238E27FC236}">
                <a16:creationId xmlns:a16="http://schemas.microsoft.com/office/drawing/2014/main" id="{456E10FC-8ABC-247D-C556-9899ABBF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75125"/>
            <a:ext cx="33528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39DC0662-BF0E-A2DD-CB8A-5F9CA954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68F3179-EADC-D3C8-B66F-5F7BE6BAA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Maps	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2A498B1-DC18-D66F-062B-734CD9F83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determine where you are going.</a:t>
            </a:r>
          </a:p>
          <a:p>
            <a:r>
              <a:rPr lang="en-US" altLang="en-US"/>
              <a:t>To act as a model of Earth’s surface.</a:t>
            </a:r>
          </a:p>
          <a:p>
            <a:r>
              <a:rPr lang="en-US" altLang="en-US"/>
              <a:t>Used to locate various places</a:t>
            </a:r>
          </a:p>
          <a:p>
            <a:r>
              <a:rPr lang="en-US" altLang="en-US"/>
              <a:t>To show the distribution of various features or types of materials.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B4DACF-4C14-562A-AE6B-61C3CE3D8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Quick Review of Latitude and Longitude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26F2BD6-E43F-0571-9759-2D6BB4B00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r>
              <a:rPr lang="en-US" altLang="en-US"/>
              <a:t>Latitude</a:t>
            </a:r>
          </a:p>
          <a:p>
            <a:pPr lvl="1"/>
            <a:r>
              <a:rPr lang="en-US" altLang="en-US"/>
              <a:t>Measured in degrees North and South of the Equator.</a:t>
            </a:r>
          </a:p>
          <a:p>
            <a:pPr lvl="1"/>
            <a:r>
              <a:rPr lang="en-US" altLang="en-US"/>
              <a:t>Lines drawn parallel to each other running west to east. </a:t>
            </a:r>
          </a:p>
          <a:p>
            <a:pPr lvl="1"/>
            <a:endParaRPr lang="en-US" altLang="en-US"/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865BE87C-73EC-A4A9-D683-82E7D1CE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6163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959CF9DF-A285-E1C9-3A2F-33FB266C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1725"/>
            <a:ext cx="46482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527CA25-0CDE-1863-81C9-554B9E14A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Quick Review of Latitude and Longitude	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773CAB6-84D8-31F3-5FB3-5C4F09FE3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248400" cy="4495800"/>
          </a:xfrm>
        </p:spPr>
        <p:txBody>
          <a:bodyPr/>
          <a:lstStyle/>
          <a:p>
            <a:r>
              <a:rPr lang="en-US" altLang="en-US"/>
              <a:t>Longitude</a:t>
            </a:r>
          </a:p>
          <a:p>
            <a:pPr lvl="1"/>
            <a:r>
              <a:rPr lang="en-US" altLang="en-US"/>
              <a:t>Measured in degrees East or West of the prime meridian.</a:t>
            </a:r>
          </a:p>
          <a:p>
            <a:pPr lvl="1"/>
            <a:r>
              <a:rPr lang="en-US" altLang="en-US"/>
              <a:t>Lines drawn running North and South. </a:t>
            </a:r>
          </a:p>
        </p:txBody>
      </p:sp>
      <p:pic>
        <p:nvPicPr>
          <p:cNvPr id="8199" name="Picture 7">
            <a:hlinkClick r:id="rId3"/>
            <a:extLst>
              <a:ext uri="{FF2B5EF4-FFF2-40B4-BE49-F238E27FC236}">
                <a16:creationId xmlns:a16="http://schemas.microsoft.com/office/drawing/2014/main" id="{D6BEAC18-D35D-8CE4-CC49-0D37D257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251936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longitude">
            <a:extLst>
              <a:ext uri="{FF2B5EF4-FFF2-40B4-BE49-F238E27FC236}">
                <a16:creationId xmlns:a16="http://schemas.microsoft.com/office/drawing/2014/main" id="{6E1DD725-CD58-5C69-05BA-57D2F539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801938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C9F2365-3499-B50A-4E40-44F762C36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Topography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17924D9-6E7A-79D9-AF8C-DC31F20F4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lay of the land.</a:t>
            </a:r>
          </a:p>
          <a:p>
            <a:r>
              <a:rPr lang="en-US" altLang="en-US"/>
              <a:t>Shows relief using contour lines.</a:t>
            </a:r>
          </a:p>
          <a:p>
            <a:pPr lvl="1"/>
            <a:r>
              <a:rPr lang="en-US" altLang="en-US"/>
              <a:t>Relief- highs and lows of Earth’s surface.</a:t>
            </a:r>
          </a:p>
          <a:p>
            <a:pPr lvl="1"/>
            <a:r>
              <a:rPr lang="en-US" altLang="en-US"/>
              <a:t>Relief can be calculated</a:t>
            </a:r>
          </a:p>
          <a:p>
            <a:pPr lvl="2"/>
            <a:r>
              <a:rPr lang="en-US" altLang="en-US"/>
              <a:t>Take the difference between the highest point and the lowest.</a:t>
            </a:r>
          </a:p>
          <a:p>
            <a:pPr lvl="2"/>
            <a:r>
              <a:rPr lang="en-US" altLang="en-US"/>
              <a:t>Ex: Mountain peak 20 m. lake 10m</a:t>
            </a:r>
          </a:p>
          <a:p>
            <a:pPr lvl="3"/>
            <a:r>
              <a:rPr lang="en-US" altLang="en-US"/>
              <a:t>20m- 10m= 10m</a:t>
            </a:r>
          </a:p>
          <a:p>
            <a:pPr lvl="3"/>
            <a:r>
              <a:rPr lang="en-US" altLang="en-US"/>
              <a:t>The relief of this area is 10m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2D1B65-79EF-D0C4-5BF0-BAAE93210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z="4000"/>
              <a:t>Reading a topographic map- Contour Lines	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551B208-53F6-E2FF-EACA-12A761602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4495800"/>
          </a:xfrm>
        </p:spPr>
        <p:txBody>
          <a:bodyPr/>
          <a:lstStyle/>
          <a:p>
            <a:r>
              <a:rPr lang="en-US" altLang="en-US"/>
              <a:t>Lines on topographic maps.</a:t>
            </a:r>
          </a:p>
          <a:p>
            <a:r>
              <a:rPr lang="en-US" altLang="en-US"/>
              <a:t>Connect points of equal elevation.</a:t>
            </a:r>
          </a:p>
          <a:p>
            <a:pPr lvl="1"/>
            <a:r>
              <a:rPr lang="en-US" altLang="en-US"/>
              <a:t>Everything connected to that line has the same elevation.</a:t>
            </a:r>
          </a:p>
          <a:p>
            <a:pPr lvl="1"/>
            <a:r>
              <a:rPr lang="en-US" altLang="en-US"/>
              <a:t>Elevation- the distance something is above sea level. Sea level= 0m or 0ft.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4210E0BD-18E8-20FE-4940-E3B3FE0A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C7C48A13-A208-F169-E2AE-E6A347BB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70325"/>
            <a:ext cx="37338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FF76102-A183-982D-2796-3A4407B48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Reading a topographic map-  Contour Intervals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14634A-FE92-40CA-5CBD-01C920E94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Contour interval- gives the difference in elevation between 2 contour lines.</a:t>
            </a:r>
          </a:p>
          <a:p>
            <a:pPr lvl="1"/>
            <a:r>
              <a:rPr lang="en-US" altLang="en-US"/>
              <a:t>Another indicator of height.</a:t>
            </a:r>
          </a:p>
          <a:p>
            <a:pPr lvl="1"/>
            <a:r>
              <a:rPr lang="en-US" altLang="en-US"/>
              <a:t>Shown on maps as C.I.= 10ft.</a:t>
            </a:r>
          </a:p>
          <a:p>
            <a:pPr lvl="1"/>
            <a:r>
              <a:rPr lang="en-US" altLang="en-US"/>
              <a:t>Used to count contour lines. 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61380D91-E751-D984-23C1-1AAFDC50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352800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263A1E93-B69A-ECB8-CFC5-5C6EF9AE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700"/>
            <a:ext cx="4267200" cy="26543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EF0A2064-F945-3025-509D-BFECEF35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096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C.I.= 1000ft</a:t>
            </a:r>
            <a:endParaRPr lang="en-US" altLang="en-US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8DF7009F-5A51-85B1-1C2A-8E2CF6DB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86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How it will look on a map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6F92B1C-D3A7-4E7C-5AC7-B3D7175A7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Reading a topographic map- Index Contours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D9FEF1F-BD07-95B3-959C-87384B086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495800"/>
          </a:xfrm>
        </p:spPr>
        <p:txBody>
          <a:bodyPr/>
          <a:lstStyle/>
          <a:p>
            <a:r>
              <a:rPr lang="en-US" altLang="en-US" sz="2800"/>
              <a:t>A index contour is a contour line that is accentuated in thickness and is labeled with the appropriate measure of elevation.</a:t>
            </a:r>
          </a:p>
          <a:p>
            <a:r>
              <a:rPr lang="en-US" altLang="en-US" sz="2800"/>
              <a:t>Index contours occur every fifth contour line.</a:t>
            </a:r>
          </a:p>
          <a:p>
            <a:r>
              <a:rPr lang="en-US" altLang="en-US" sz="2800"/>
              <a:t>Help the map user read elevations on a map. 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BD956F91-B22B-BF7E-E5FB-835F746A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1538"/>
            <a:ext cx="3810000" cy="3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CA033991-87FB-F1CA-8200-F6B48636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27660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CD9C3906-B870-A292-786D-8E45034A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2484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Red arrows indicate location of index contours.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728</TotalTime>
  <Words>800</Words>
  <Application>Microsoft Office PowerPoint</Application>
  <PresentationFormat>On-screen Show (4:3)</PresentationFormat>
  <Paragraphs>108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Slit</vt:lpstr>
      <vt:lpstr>Mapping</vt:lpstr>
      <vt:lpstr>What is a map?     </vt:lpstr>
      <vt:lpstr>Uses of Maps </vt:lpstr>
      <vt:lpstr>Quick Review of Latitude and Longitude</vt:lpstr>
      <vt:lpstr>Quick Review of Latitude and Longitude </vt:lpstr>
      <vt:lpstr>Topography</vt:lpstr>
      <vt:lpstr>Reading a topographic map- Contour Lines </vt:lpstr>
      <vt:lpstr>Reading a topographic map-  Contour Intervals</vt:lpstr>
      <vt:lpstr>Reading a topographic map- Index Contours</vt:lpstr>
      <vt:lpstr>Reading a topographic map- Streams</vt:lpstr>
      <vt:lpstr>Reading a topographic map- Depression Contours</vt:lpstr>
      <vt:lpstr>Reading a topographic map- Hills</vt:lpstr>
      <vt:lpstr>Reading a topographic map- Slope</vt:lpstr>
      <vt:lpstr>Reading a topographic map- Benchmarks</vt:lpstr>
      <vt:lpstr>Reading a topographic map- Colors</vt:lpstr>
      <vt:lpstr>Reading a topographic map- Map Scale</vt:lpstr>
      <vt:lpstr>Reading a topographic map- Map Scale</vt:lpstr>
      <vt:lpstr>Reading a topographic map- Profiles</vt:lpstr>
      <vt:lpstr>PowerPoint Presentation</vt:lpstr>
      <vt:lpstr>PowerPoint Presentation</vt:lpstr>
    </vt:vector>
  </TitlesOfParts>
  <Company>Spotsylvania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</dc:title>
  <dc:creator>SCS</dc:creator>
  <cp:lastModifiedBy>Nayan GRIFFITHS</cp:lastModifiedBy>
  <cp:revision>23</cp:revision>
  <dcterms:created xsi:type="dcterms:W3CDTF">2007-09-12T15:09:35Z</dcterms:created>
  <dcterms:modified xsi:type="dcterms:W3CDTF">2023-06-05T15:55:28Z</dcterms:modified>
</cp:coreProperties>
</file>