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4"/>
  </p:notesMasterIdLst>
  <p:sldIdLst>
    <p:sldId id="256" r:id="rId2"/>
    <p:sldId id="257" r:id="rId3"/>
    <p:sldId id="258" r:id="rId4"/>
    <p:sldId id="259" r:id="rId5"/>
    <p:sldId id="260" r:id="rId6"/>
    <p:sldId id="276" r:id="rId7"/>
    <p:sldId id="262" r:id="rId8"/>
    <p:sldId id="279" r:id="rId9"/>
    <p:sldId id="263" r:id="rId10"/>
    <p:sldId id="277" r:id="rId11"/>
    <p:sldId id="270" r:id="rId12"/>
    <p:sldId id="266" r:id="rId13"/>
    <p:sldId id="278" r:id="rId14"/>
    <p:sldId id="261" r:id="rId15"/>
    <p:sldId id="274" r:id="rId16"/>
    <p:sldId id="264" r:id="rId17"/>
    <p:sldId id="272" r:id="rId18"/>
    <p:sldId id="265" r:id="rId19"/>
    <p:sldId id="273" r:id="rId20"/>
    <p:sldId id="267" r:id="rId21"/>
    <p:sldId id="275" r:id="rId22"/>
    <p:sldId id="280"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70" autoAdjust="0"/>
  </p:normalViewPr>
  <p:slideViewPr>
    <p:cSldViewPr>
      <p:cViewPr varScale="1">
        <p:scale>
          <a:sx n="117" d="100"/>
          <a:sy n="117" d="100"/>
        </p:scale>
        <p:origin x="10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487C661E-A096-897C-4B03-69AAB32D02BD}"/>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endParaRPr lang="en-GB" altLang="en-US"/>
          </a:p>
        </p:txBody>
      </p:sp>
      <p:sp>
        <p:nvSpPr>
          <p:cNvPr id="39939" name="Rectangle 3">
            <a:extLst>
              <a:ext uri="{FF2B5EF4-FFF2-40B4-BE49-F238E27FC236}">
                <a16:creationId xmlns:a16="http://schemas.microsoft.com/office/drawing/2014/main" id="{90CE3A4B-2E56-D5EC-3478-E0CDC3031CA8}"/>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endParaRPr lang="en-GB" altLang="en-US"/>
          </a:p>
        </p:txBody>
      </p:sp>
      <p:sp>
        <p:nvSpPr>
          <p:cNvPr id="39940" name="Rectangle 4">
            <a:extLst>
              <a:ext uri="{FF2B5EF4-FFF2-40B4-BE49-F238E27FC236}">
                <a16:creationId xmlns:a16="http://schemas.microsoft.com/office/drawing/2014/main" id="{42F47B3B-B918-9A20-B15A-A1F05A34BD52}"/>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a:extLst>
              <a:ext uri="{FF2B5EF4-FFF2-40B4-BE49-F238E27FC236}">
                <a16:creationId xmlns:a16="http://schemas.microsoft.com/office/drawing/2014/main" id="{6D18A7E6-8D4D-6A87-4046-043A5595665E}"/>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9942" name="Rectangle 6">
            <a:extLst>
              <a:ext uri="{FF2B5EF4-FFF2-40B4-BE49-F238E27FC236}">
                <a16:creationId xmlns:a16="http://schemas.microsoft.com/office/drawing/2014/main" id="{5C7FFF78-7757-3878-F167-D46450586359}"/>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endParaRPr lang="en-GB" altLang="en-US"/>
          </a:p>
        </p:txBody>
      </p:sp>
      <p:sp>
        <p:nvSpPr>
          <p:cNvPr id="39943" name="Rectangle 7">
            <a:extLst>
              <a:ext uri="{FF2B5EF4-FFF2-40B4-BE49-F238E27FC236}">
                <a16:creationId xmlns:a16="http://schemas.microsoft.com/office/drawing/2014/main" id="{B41C740A-4AFC-A571-C436-EF050F36B7B3}"/>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A72351D4-7636-4E00-8CB1-CD57911FCEFE}"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FAC6BF4-592D-F404-5A0C-7D90EAAC370E}"/>
              </a:ext>
            </a:extLst>
          </p:cNvPr>
          <p:cNvSpPr>
            <a:spLocks noGrp="1" noChangeArrowheads="1"/>
          </p:cNvSpPr>
          <p:nvPr>
            <p:ph type="sldNum" sz="quarter" idx="5"/>
          </p:nvPr>
        </p:nvSpPr>
        <p:spPr>
          <a:ln/>
        </p:spPr>
        <p:txBody>
          <a:bodyPr/>
          <a:lstStyle/>
          <a:p>
            <a:fld id="{E6037745-A8E5-420F-9A9B-494507C4FE30}" type="slidenum">
              <a:rPr lang="en-GB" altLang="en-US"/>
              <a:pPr/>
              <a:t>1</a:t>
            </a:fld>
            <a:endParaRPr lang="en-GB" altLang="en-US"/>
          </a:p>
        </p:txBody>
      </p:sp>
      <p:sp>
        <p:nvSpPr>
          <p:cNvPr id="40962" name="Rectangle 2">
            <a:extLst>
              <a:ext uri="{FF2B5EF4-FFF2-40B4-BE49-F238E27FC236}">
                <a16:creationId xmlns:a16="http://schemas.microsoft.com/office/drawing/2014/main" id="{5732EA8E-C4BA-615A-BDE2-498CC9A822FF}"/>
              </a:ext>
            </a:extLst>
          </p:cNvPr>
          <p:cNvSpPr>
            <a:spLocks noRot="1" noChangeArrowheads="1" noTextEdit="1"/>
          </p:cNvSpPr>
          <p:nvPr>
            <p:ph type="sldImg"/>
          </p:nvPr>
        </p:nvSpPr>
        <p:spPr>
          <a:ln/>
        </p:spPr>
      </p:sp>
      <p:sp>
        <p:nvSpPr>
          <p:cNvPr id="40963" name="Rectangle 3">
            <a:extLst>
              <a:ext uri="{FF2B5EF4-FFF2-40B4-BE49-F238E27FC236}">
                <a16:creationId xmlns:a16="http://schemas.microsoft.com/office/drawing/2014/main" id="{4C5E9A58-F45E-F3D5-80B4-0808CE9CF70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BA3BA04-9E04-C319-F567-9387C5E93419}"/>
              </a:ext>
            </a:extLst>
          </p:cNvPr>
          <p:cNvSpPr>
            <a:spLocks noGrp="1" noChangeArrowheads="1"/>
          </p:cNvSpPr>
          <p:nvPr>
            <p:ph type="sldNum" sz="quarter" idx="5"/>
          </p:nvPr>
        </p:nvSpPr>
        <p:spPr>
          <a:ln/>
        </p:spPr>
        <p:txBody>
          <a:bodyPr/>
          <a:lstStyle/>
          <a:p>
            <a:fld id="{30F6015A-7D32-42A7-AAB3-EF0141E5D42C}" type="slidenum">
              <a:rPr lang="en-GB" altLang="en-US"/>
              <a:pPr/>
              <a:t>10</a:t>
            </a:fld>
            <a:endParaRPr lang="en-GB" altLang="en-US"/>
          </a:p>
        </p:txBody>
      </p:sp>
      <p:sp>
        <p:nvSpPr>
          <p:cNvPr id="50178" name="Rectangle 2">
            <a:extLst>
              <a:ext uri="{FF2B5EF4-FFF2-40B4-BE49-F238E27FC236}">
                <a16:creationId xmlns:a16="http://schemas.microsoft.com/office/drawing/2014/main" id="{9AD57307-FB6F-0613-14C5-42CDAA144ACC}"/>
              </a:ext>
            </a:extLst>
          </p:cNvPr>
          <p:cNvSpPr>
            <a:spLocks noRot="1" noChangeArrowheads="1" noTextEdit="1"/>
          </p:cNvSpPr>
          <p:nvPr>
            <p:ph type="sldImg"/>
          </p:nvPr>
        </p:nvSpPr>
        <p:spPr>
          <a:ln/>
        </p:spPr>
      </p:sp>
      <p:sp>
        <p:nvSpPr>
          <p:cNvPr id="50179" name="Rectangle 3">
            <a:extLst>
              <a:ext uri="{FF2B5EF4-FFF2-40B4-BE49-F238E27FC236}">
                <a16:creationId xmlns:a16="http://schemas.microsoft.com/office/drawing/2014/main" id="{C9E8E019-326D-1F2C-B548-C3759378F5C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1731B42-A061-5977-1B75-7883D85DB6A3}"/>
              </a:ext>
            </a:extLst>
          </p:cNvPr>
          <p:cNvSpPr>
            <a:spLocks noGrp="1" noChangeArrowheads="1"/>
          </p:cNvSpPr>
          <p:nvPr>
            <p:ph type="sldNum" sz="quarter" idx="5"/>
          </p:nvPr>
        </p:nvSpPr>
        <p:spPr>
          <a:ln/>
        </p:spPr>
        <p:txBody>
          <a:bodyPr/>
          <a:lstStyle/>
          <a:p>
            <a:fld id="{7EAABC8E-059E-44EE-881E-D68B63C39BB6}" type="slidenum">
              <a:rPr lang="en-GB" altLang="en-US"/>
              <a:pPr/>
              <a:t>11</a:t>
            </a:fld>
            <a:endParaRPr lang="en-GB" altLang="en-US"/>
          </a:p>
        </p:txBody>
      </p:sp>
      <p:sp>
        <p:nvSpPr>
          <p:cNvPr id="51202" name="Rectangle 2">
            <a:extLst>
              <a:ext uri="{FF2B5EF4-FFF2-40B4-BE49-F238E27FC236}">
                <a16:creationId xmlns:a16="http://schemas.microsoft.com/office/drawing/2014/main" id="{0B8C02B7-5826-07BF-6CE0-481613DBC453}"/>
              </a:ext>
            </a:extLst>
          </p:cNvPr>
          <p:cNvSpPr>
            <a:spLocks noRot="1" noChangeArrowheads="1" noTextEdit="1"/>
          </p:cNvSpPr>
          <p:nvPr>
            <p:ph type="sldImg"/>
          </p:nvPr>
        </p:nvSpPr>
        <p:spPr>
          <a:ln/>
        </p:spPr>
      </p:sp>
      <p:sp>
        <p:nvSpPr>
          <p:cNvPr id="51203" name="Rectangle 3">
            <a:extLst>
              <a:ext uri="{FF2B5EF4-FFF2-40B4-BE49-F238E27FC236}">
                <a16:creationId xmlns:a16="http://schemas.microsoft.com/office/drawing/2014/main" id="{886B2532-71D9-A9E0-46E4-9C5735595EE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121F3A8-0D7B-6C34-9636-4A0E682971C7}"/>
              </a:ext>
            </a:extLst>
          </p:cNvPr>
          <p:cNvSpPr>
            <a:spLocks noGrp="1" noChangeArrowheads="1"/>
          </p:cNvSpPr>
          <p:nvPr>
            <p:ph type="sldNum" sz="quarter" idx="5"/>
          </p:nvPr>
        </p:nvSpPr>
        <p:spPr>
          <a:ln/>
        </p:spPr>
        <p:txBody>
          <a:bodyPr/>
          <a:lstStyle/>
          <a:p>
            <a:fld id="{3BA4880B-9D09-48A7-B690-F3B8F04F4E8E}" type="slidenum">
              <a:rPr lang="en-GB" altLang="en-US"/>
              <a:pPr/>
              <a:t>12</a:t>
            </a:fld>
            <a:endParaRPr lang="en-GB" altLang="en-US"/>
          </a:p>
        </p:txBody>
      </p:sp>
      <p:sp>
        <p:nvSpPr>
          <p:cNvPr id="52226" name="Rectangle 2">
            <a:extLst>
              <a:ext uri="{FF2B5EF4-FFF2-40B4-BE49-F238E27FC236}">
                <a16:creationId xmlns:a16="http://schemas.microsoft.com/office/drawing/2014/main" id="{4615A1AA-FEF5-5F9C-B085-1E83FB13BF0D}"/>
              </a:ext>
            </a:extLst>
          </p:cNvPr>
          <p:cNvSpPr>
            <a:spLocks noRot="1" noChangeArrowheads="1" noTextEdit="1"/>
          </p:cNvSpPr>
          <p:nvPr>
            <p:ph type="sldImg"/>
          </p:nvPr>
        </p:nvSpPr>
        <p:spPr>
          <a:ln/>
        </p:spPr>
      </p:sp>
      <p:sp>
        <p:nvSpPr>
          <p:cNvPr id="52227" name="Rectangle 3">
            <a:extLst>
              <a:ext uri="{FF2B5EF4-FFF2-40B4-BE49-F238E27FC236}">
                <a16:creationId xmlns:a16="http://schemas.microsoft.com/office/drawing/2014/main" id="{6DF021AA-8495-FB6F-3773-1C8A008F4AD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DF75EC9-B965-C56F-CCFD-8FD1AE3D30AB}"/>
              </a:ext>
            </a:extLst>
          </p:cNvPr>
          <p:cNvSpPr>
            <a:spLocks noGrp="1" noChangeArrowheads="1"/>
          </p:cNvSpPr>
          <p:nvPr>
            <p:ph type="sldNum" sz="quarter" idx="5"/>
          </p:nvPr>
        </p:nvSpPr>
        <p:spPr>
          <a:ln/>
        </p:spPr>
        <p:txBody>
          <a:bodyPr/>
          <a:lstStyle/>
          <a:p>
            <a:fld id="{3567EB5D-B7BD-4E43-8DBC-CB7C2A6A1E9B}" type="slidenum">
              <a:rPr lang="en-GB" altLang="en-US"/>
              <a:pPr/>
              <a:t>13</a:t>
            </a:fld>
            <a:endParaRPr lang="en-GB" altLang="en-US"/>
          </a:p>
        </p:txBody>
      </p:sp>
      <p:sp>
        <p:nvSpPr>
          <p:cNvPr id="53250" name="Rectangle 2">
            <a:extLst>
              <a:ext uri="{FF2B5EF4-FFF2-40B4-BE49-F238E27FC236}">
                <a16:creationId xmlns:a16="http://schemas.microsoft.com/office/drawing/2014/main" id="{F51EA877-EAD8-2D33-594E-1602A4891084}"/>
              </a:ext>
            </a:extLst>
          </p:cNvPr>
          <p:cNvSpPr>
            <a:spLocks noRot="1" noChangeArrowheads="1" noTextEdit="1"/>
          </p:cNvSpPr>
          <p:nvPr>
            <p:ph type="sldImg"/>
          </p:nvPr>
        </p:nvSpPr>
        <p:spPr>
          <a:ln/>
        </p:spPr>
      </p:sp>
      <p:sp>
        <p:nvSpPr>
          <p:cNvPr id="53251" name="Rectangle 3">
            <a:extLst>
              <a:ext uri="{FF2B5EF4-FFF2-40B4-BE49-F238E27FC236}">
                <a16:creationId xmlns:a16="http://schemas.microsoft.com/office/drawing/2014/main" id="{22D8B894-7E05-FB12-4001-A39EA5F09FF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EF7B426-329D-60CD-8566-844A89E4A94E}"/>
              </a:ext>
            </a:extLst>
          </p:cNvPr>
          <p:cNvSpPr>
            <a:spLocks noGrp="1" noChangeArrowheads="1"/>
          </p:cNvSpPr>
          <p:nvPr>
            <p:ph type="sldNum" sz="quarter" idx="5"/>
          </p:nvPr>
        </p:nvSpPr>
        <p:spPr>
          <a:ln/>
        </p:spPr>
        <p:txBody>
          <a:bodyPr/>
          <a:lstStyle/>
          <a:p>
            <a:fld id="{818ABA73-7AC8-4ECD-B367-12D4E07D9ECB}" type="slidenum">
              <a:rPr lang="en-GB" altLang="en-US"/>
              <a:pPr/>
              <a:t>14</a:t>
            </a:fld>
            <a:endParaRPr lang="en-GB" altLang="en-US"/>
          </a:p>
        </p:txBody>
      </p:sp>
      <p:sp>
        <p:nvSpPr>
          <p:cNvPr id="54274" name="Rectangle 2">
            <a:extLst>
              <a:ext uri="{FF2B5EF4-FFF2-40B4-BE49-F238E27FC236}">
                <a16:creationId xmlns:a16="http://schemas.microsoft.com/office/drawing/2014/main" id="{22BD27C0-6F9E-044D-E8A9-677EA188BB2E}"/>
              </a:ext>
            </a:extLst>
          </p:cNvPr>
          <p:cNvSpPr>
            <a:spLocks noRot="1" noChangeArrowheads="1" noTextEdit="1"/>
          </p:cNvSpPr>
          <p:nvPr>
            <p:ph type="sldImg"/>
          </p:nvPr>
        </p:nvSpPr>
        <p:spPr>
          <a:ln/>
        </p:spPr>
      </p:sp>
      <p:sp>
        <p:nvSpPr>
          <p:cNvPr id="54275" name="Rectangle 3">
            <a:extLst>
              <a:ext uri="{FF2B5EF4-FFF2-40B4-BE49-F238E27FC236}">
                <a16:creationId xmlns:a16="http://schemas.microsoft.com/office/drawing/2014/main" id="{ED61E386-61C1-45E4-C701-61FE72CE682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394AC8D-98A6-0A96-ACB2-AF9A82494CAD}"/>
              </a:ext>
            </a:extLst>
          </p:cNvPr>
          <p:cNvSpPr>
            <a:spLocks noGrp="1" noChangeArrowheads="1"/>
          </p:cNvSpPr>
          <p:nvPr>
            <p:ph type="sldNum" sz="quarter" idx="5"/>
          </p:nvPr>
        </p:nvSpPr>
        <p:spPr>
          <a:ln/>
        </p:spPr>
        <p:txBody>
          <a:bodyPr/>
          <a:lstStyle/>
          <a:p>
            <a:fld id="{ADD81F4F-33FA-4E77-BB94-B67940176287}" type="slidenum">
              <a:rPr lang="en-GB" altLang="en-US"/>
              <a:pPr/>
              <a:t>15</a:t>
            </a:fld>
            <a:endParaRPr lang="en-GB" altLang="en-US"/>
          </a:p>
        </p:txBody>
      </p:sp>
      <p:sp>
        <p:nvSpPr>
          <p:cNvPr id="55298" name="Rectangle 2">
            <a:extLst>
              <a:ext uri="{FF2B5EF4-FFF2-40B4-BE49-F238E27FC236}">
                <a16:creationId xmlns:a16="http://schemas.microsoft.com/office/drawing/2014/main" id="{1615D6AD-15E0-4422-359C-6766CD077200}"/>
              </a:ext>
            </a:extLst>
          </p:cNvPr>
          <p:cNvSpPr>
            <a:spLocks noRot="1" noChangeArrowheads="1" noTextEdit="1"/>
          </p:cNvSpPr>
          <p:nvPr>
            <p:ph type="sldImg"/>
          </p:nvPr>
        </p:nvSpPr>
        <p:spPr>
          <a:ln/>
        </p:spPr>
      </p:sp>
      <p:sp>
        <p:nvSpPr>
          <p:cNvPr id="55299" name="Rectangle 3">
            <a:extLst>
              <a:ext uri="{FF2B5EF4-FFF2-40B4-BE49-F238E27FC236}">
                <a16:creationId xmlns:a16="http://schemas.microsoft.com/office/drawing/2014/main" id="{EF939943-947A-1070-8C9C-CB7EDCC5D99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6774E79-7549-2A26-86E9-E9276C878FAD}"/>
              </a:ext>
            </a:extLst>
          </p:cNvPr>
          <p:cNvSpPr>
            <a:spLocks noGrp="1" noChangeArrowheads="1"/>
          </p:cNvSpPr>
          <p:nvPr>
            <p:ph type="sldNum" sz="quarter" idx="5"/>
          </p:nvPr>
        </p:nvSpPr>
        <p:spPr>
          <a:ln/>
        </p:spPr>
        <p:txBody>
          <a:bodyPr/>
          <a:lstStyle/>
          <a:p>
            <a:fld id="{84E9C256-E2EE-4A4B-B662-6038451A6004}" type="slidenum">
              <a:rPr lang="en-GB" altLang="en-US"/>
              <a:pPr/>
              <a:t>16</a:t>
            </a:fld>
            <a:endParaRPr lang="en-GB" altLang="en-US"/>
          </a:p>
        </p:txBody>
      </p:sp>
      <p:sp>
        <p:nvSpPr>
          <p:cNvPr id="56322" name="Rectangle 2">
            <a:extLst>
              <a:ext uri="{FF2B5EF4-FFF2-40B4-BE49-F238E27FC236}">
                <a16:creationId xmlns:a16="http://schemas.microsoft.com/office/drawing/2014/main" id="{E041CFB8-91E0-43D7-1C61-06EF1F259951}"/>
              </a:ext>
            </a:extLst>
          </p:cNvPr>
          <p:cNvSpPr>
            <a:spLocks noRot="1" noChangeArrowheads="1" noTextEdit="1"/>
          </p:cNvSpPr>
          <p:nvPr>
            <p:ph type="sldImg"/>
          </p:nvPr>
        </p:nvSpPr>
        <p:spPr>
          <a:ln/>
        </p:spPr>
      </p:sp>
      <p:sp>
        <p:nvSpPr>
          <p:cNvPr id="56323" name="Rectangle 3">
            <a:extLst>
              <a:ext uri="{FF2B5EF4-FFF2-40B4-BE49-F238E27FC236}">
                <a16:creationId xmlns:a16="http://schemas.microsoft.com/office/drawing/2014/main" id="{47A2B6B0-AFDD-2F98-22FB-8F52EE68A9A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200103F-BAC1-32CF-89CF-1E1E031D1EBD}"/>
              </a:ext>
            </a:extLst>
          </p:cNvPr>
          <p:cNvSpPr>
            <a:spLocks noGrp="1" noChangeArrowheads="1"/>
          </p:cNvSpPr>
          <p:nvPr>
            <p:ph type="sldNum" sz="quarter" idx="5"/>
          </p:nvPr>
        </p:nvSpPr>
        <p:spPr>
          <a:ln/>
        </p:spPr>
        <p:txBody>
          <a:bodyPr/>
          <a:lstStyle/>
          <a:p>
            <a:fld id="{167E6016-25CA-4B6F-B362-7B00B4767574}" type="slidenum">
              <a:rPr lang="en-GB" altLang="en-US"/>
              <a:pPr/>
              <a:t>17</a:t>
            </a:fld>
            <a:endParaRPr lang="en-GB" altLang="en-US"/>
          </a:p>
        </p:txBody>
      </p:sp>
      <p:sp>
        <p:nvSpPr>
          <p:cNvPr id="57346" name="Rectangle 2">
            <a:extLst>
              <a:ext uri="{FF2B5EF4-FFF2-40B4-BE49-F238E27FC236}">
                <a16:creationId xmlns:a16="http://schemas.microsoft.com/office/drawing/2014/main" id="{84D27844-FCF7-7623-BB98-D5D8D2858374}"/>
              </a:ext>
            </a:extLst>
          </p:cNvPr>
          <p:cNvSpPr>
            <a:spLocks noRot="1" noChangeArrowheads="1" noTextEdit="1"/>
          </p:cNvSpPr>
          <p:nvPr>
            <p:ph type="sldImg"/>
          </p:nvPr>
        </p:nvSpPr>
        <p:spPr>
          <a:ln/>
        </p:spPr>
      </p:sp>
      <p:sp>
        <p:nvSpPr>
          <p:cNvPr id="57347" name="Rectangle 3">
            <a:extLst>
              <a:ext uri="{FF2B5EF4-FFF2-40B4-BE49-F238E27FC236}">
                <a16:creationId xmlns:a16="http://schemas.microsoft.com/office/drawing/2014/main" id="{37C957AF-31AD-A851-E15F-FD5800DA3BF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06F73D7-1DCC-1A92-4A4A-016A01E1DBF4}"/>
              </a:ext>
            </a:extLst>
          </p:cNvPr>
          <p:cNvSpPr>
            <a:spLocks noGrp="1" noChangeArrowheads="1"/>
          </p:cNvSpPr>
          <p:nvPr>
            <p:ph type="sldNum" sz="quarter" idx="5"/>
          </p:nvPr>
        </p:nvSpPr>
        <p:spPr>
          <a:ln/>
        </p:spPr>
        <p:txBody>
          <a:bodyPr/>
          <a:lstStyle/>
          <a:p>
            <a:fld id="{ED12283E-9313-4C0A-B898-74BF0DAC1F6A}" type="slidenum">
              <a:rPr lang="en-GB" altLang="en-US"/>
              <a:pPr/>
              <a:t>18</a:t>
            </a:fld>
            <a:endParaRPr lang="en-GB" altLang="en-US"/>
          </a:p>
        </p:txBody>
      </p:sp>
      <p:sp>
        <p:nvSpPr>
          <p:cNvPr id="58370" name="Rectangle 2">
            <a:extLst>
              <a:ext uri="{FF2B5EF4-FFF2-40B4-BE49-F238E27FC236}">
                <a16:creationId xmlns:a16="http://schemas.microsoft.com/office/drawing/2014/main" id="{85E151BF-8233-7F54-6A35-08C009FDEB7D}"/>
              </a:ext>
            </a:extLst>
          </p:cNvPr>
          <p:cNvSpPr>
            <a:spLocks noRot="1" noChangeArrowheads="1" noTextEdit="1"/>
          </p:cNvSpPr>
          <p:nvPr>
            <p:ph type="sldImg"/>
          </p:nvPr>
        </p:nvSpPr>
        <p:spPr>
          <a:ln/>
        </p:spPr>
      </p:sp>
      <p:sp>
        <p:nvSpPr>
          <p:cNvPr id="58371" name="Rectangle 3">
            <a:extLst>
              <a:ext uri="{FF2B5EF4-FFF2-40B4-BE49-F238E27FC236}">
                <a16:creationId xmlns:a16="http://schemas.microsoft.com/office/drawing/2014/main" id="{F37A40F4-7814-E41C-C557-6399454DC36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CCCBAFA-4464-592A-0368-863DAA863D57}"/>
              </a:ext>
            </a:extLst>
          </p:cNvPr>
          <p:cNvSpPr>
            <a:spLocks noGrp="1" noChangeArrowheads="1"/>
          </p:cNvSpPr>
          <p:nvPr>
            <p:ph type="sldNum" sz="quarter" idx="5"/>
          </p:nvPr>
        </p:nvSpPr>
        <p:spPr>
          <a:ln/>
        </p:spPr>
        <p:txBody>
          <a:bodyPr/>
          <a:lstStyle/>
          <a:p>
            <a:fld id="{64592C3C-4820-48F8-9BAE-A972E4CD56D6}" type="slidenum">
              <a:rPr lang="en-GB" altLang="en-US"/>
              <a:pPr/>
              <a:t>19</a:t>
            </a:fld>
            <a:endParaRPr lang="en-GB" altLang="en-US"/>
          </a:p>
        </p:txBody>
      </p:sp>
      <p:sp>
        <p:nvSpPr>
          <p:cNvPr id="59394" name="Rectangle 2">
            <a:extLst>
              <a:ext uri="{FF2B5EF4-FFF2-40B4-BE49-F238E27FC236}">
                <a16:creationId xmlns:a16="http://schemas.microsoft.com/office/drawing/2014/main" id="{63816995-2DB7-C286-00B1-436C94D012EE}"/>
              </a:ext>
            </a:extLst>
          </p:cNvPr>
          <p:cNvSpPr>
            <a:spLocks noRot="1" noChangeArrowheads="1" noTextEdit="1"/>
          </p:cNvSpPr>
          <p:nvPr>
            <p:ph type="sldImg"/>
          </p:nvPr>
        </p:nvSpPr>
        <p:spPr>
          <a:ln/>
        </p:spPr>
      </p:sp>
      <p:sp>
        <p:nvSpPr>
          <p:cNvPr id="59395" name="Rectangle 3">
            <a:extLst>
              <a:ext uri="{FF2B5EF4-FFF2-40B4-BE49-F238E27FC236}">
                <a16:creationId xmlns:a16="http://schemas.microsoft.com/office/drawing/2014/main" id="{B9144D33-B2B0-65D8-1038-D0B7126F8FA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8627D27-EF3E-C397-A8BC-0059430E315C}"/>
              </a:ext>
            </a:extLst>
          </p:cNvPr>
          <p:cNvSpPr>
            <a:spLocks noGrp="1" noChangeArrowheads="1"/>
          </p:cNvSpPr>
          <p:nvPr>
            <p:ph type="sldNum" sz="quarter" idx="5"/>
          </p:nvPr>
        </p:nvSpPr>
        <p:spPr>
          <a:ln/>
        </p:spPr>
        <p:txBody>
          <a:bodyPr/>
          <a:lstStyle/>
          <a:p>
            <a:fld id="{D9E772C1-7DF1-477D-B859-F2FFE61B65C1}" type="slidenum">
              <a:rPr lang="en-GB" altLang="en-US"/>
              <a:pPr/>
              <a:t>2</a:t>
            </a:fld>
            <a:endParaRPr lang="en-GB" altLang="en-US"/>
          </a:p>
        </p:txBody>
      </p:sp>
      <p:sp>
        <p:nvSpPr>
          <p:cNvPr id="41986" name="Rectangle 2">
            <a:extLst>
              <a:ext uri="{FF2B5EF4-FFF2-40B4-BE49-F238E27FC236}">
                <a16:creationId xmlns:a16="http://schemas.microsoft.com/office/drawing/2014/main" id="{BE8F4FAC-FEA6-1796-2C1A-95BD1414241F}"/>
              </a:ext>
            </a:extLst>
          </p:cNvPr>
          <p:cNvSpPr>
            <a:spLocks noRot="1" noChangeArrowheads="1" noTextEdit="1"/>
          </p:cNvSpPr>
          <p:nvPr>
            <p:ph type="sldImg"/>
          </p:nvPr>
        </p:nvSpPr>
        <p:spPr>
          <a:ln/>
        </p:spPr>
      </p:sp>
      <p:sp>
        <p:nvSpPr>
          <p:cNvPr id="41987" name="Rectangle 3">
            <a:extLst>
              <a:ext uri="{FF2B5EF4-FFF2-40B4-BE49-F238E27FC236}">
                <a16:creationId xmlns:a16="http://schemas.microsoft.com/office/drawing/2014/main" id="{9CE26543-7722-5A65-6A15-A3ACDCF6968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9B20A58-9E0C-3665-F909-2C2A8271604F}"/>
              </a:ext>
            </a:extLst>
          </p:cNvPr>
          <p:cNvSpPr>
            <a:spLocks noGrp="1" noChangeArrowheads="1"/>
          </p:cNvSpPr>
          <p:nvPr>
            <p:ph type="sldNum" sz="quarter" idx="5"/>
          </p:nvPr>
        </p:nvSpPr>
        <p:spPr>
          <a:ln/>
        </p:spPr>
        <p:txBody>
          <a:bodyPr/>
          <a:lstStyle/>
          <a:p>
            <a:fld id="{582EB9B2-6E4A-4D86-B9DA-B391A348ACAB}" type="slidenum">
              <a:rPr lang="en-GB" altLang="en-US"/>
              <a:pPr/>
              <a:t>20</a:t>
            </a:fld>
            <a:endParaRPr lang="en-GB" altLang="en-US"/>
          </a:p>
        </p:txBody>
      </p:sp>
      <p:sp>
        <p:nvSpPr>
          <p:cNvPr id="60418" name="Rectangle 2">
            <a:extLst>
              <a:ext uri="{FF2B5EF4-FFF2-40B4-BE49-F238E27FC236}">
                <a16:creationId xmlns:a16="http://schemas.microsoft.com/office/drawing/2014/main" id="{3EB73C87-C816-17A7-889E-701E960BDA39}"/>
              </a:ext>
            </a:extLst>
          </p:cNvPr>
          <p:cNvSpPr>
            <a:spLocks noRot="1" noChangeArrowheads="1" noTextEdit="1"/>
          </p:cNvSpPr>
          <p:nvPr>
            <p:ph type="sldImg"/>
          </p:nvPr>
        </p:nvSpPr>
        <p:spPr>
          <a:ln/>
        </p:spPr>
      </p:sp>
      <p:sp>
        <p:nvSpPr>
          <p:cNvPr id="60419" name="Rectangle 3">
            <a:extLst>
              <a:ext uri="{FF2B5EF4-FFF2-40B4-BE49-F238E27FC236}">
                <a16:creationId xmlns:a16="http://schemas.microsoft.com/office/drawing/2014/main" id="{624B7454-FD2E-D97D-AB0D-713E9473432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CCF8EA0-2F46-5AB4-8C18-FC4670011003}"/>
              </a:ext>
            </a:extLst>
          </p:cNvPr>
          <p:cNvSpPr>
            <a:spLocks noGrp="1" noChangeArrowheads="1"/>
          </p:cNvSpPr>
          <p:nvPr>
            <p:ph type="sldNum" sz="quarter" idx="5"/>
          </p:nvPr>
        </p:nvSpPr>
        <p:spPr>
          <a:ln/>
        </p:spPr>
        <p:txBody>
          <a:bodyPr/>
          <a:lstStyle/>
          <a:p>
            <a:fld id="{E0F31C01-F51D-4B8A-9D9C-CDCC872BD61F}" type="slidenum">
              <a:rPr lang="en-GB" altLang="en-US"/>
              <a:pPr/>
              <a:t>21</a:t>
            </a:fld>
            <a:endParaRPr lang="en-GB" altLang="en-US"/>
          </a:p>
        </p:txBody>
      </p:sp>
      <p:sp>
        <p:nvSpPr>
          <p:cNvPr id="61442" name="Rectangle 2">
            <a:extLst>
              <a:ext uri="{FF2B5EF4-FFF2-40B4-BE49-F238E27FC236}">
                <a16:creationId xmlns:a16="http://schemas.microsoft.com/office/drawing/2014/main" id="{B4E05A4A-538E-40CF-F8FA-66AD9F14715C}"/>
              </a:ext>
            </a:extLst>
          </p:cNvPr>
          <p:cNvSpPr>
            <a:spLocks noRot="1" noChangeArrowheads="1" noTextEdit="1"/>
          </p:cNvSpPr>
          <p:nvPr>
            <p:ph type="sldImg"/>
          </p:nvPr>
        </p:nvSpPr>
        <p:spPr>
          <a:ln/>
        </p:spPr>
      </p:sp>
      <p:sp>
        <p:nvSpPr>
          <p:cNvPr id="61443" name="Rectangle 3">
            <a:extLst>
              <a:ext uri="{FF2B5EF4-FFF2-40B4-BE49-F238E27FC236}">
                <a16:creationId xmlns:a16="http://schemas.microsoft.com/office/drawing/2014/main" id="{247DA8B4-83C3-BE35-ADE2-7D898299BDE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D658735-BD31-B9D3-D4EB-238D1E4B3075}"/>
              </a:ext>
            </a:extLst>
          </p:cNvPr>
          <p:cNvSpPr>
            <a:spLocks noGrp="1" noChangeArrowheads="1"/>
          </p:cNvSpPr>
          <p:nvPr>
            <p:ph type="sldNum" sz="quarter" idx="5"/>
          </p:nvPr>
        </p:nvSpPr>
        <p:spPr>
          <a:ln/>
        </p:spPr>
        <p:txBody>
          <a:bodyPr/>
          <a:lstStyle/>
          <a:p>
            <a:fld id="{5174D29E-3206-4AF1-AD1C-06D95E16BCA2}" type="slidenum">
              <a:rPr lang="en-GB" altLang="en-US"/>
              <a:pPr/>
              <a:t>22</a:t>
            </a:fld>
            <a:endParaRPr lang="en-GB" altLang="en-US"/>
          </a:p>
        </p:txBody>
      </p:sp>
      <p:sp>
        <p:nvSpPr>
          <p:cNvPr id="63490" name="Rectangle 2">
            <a:extLst>
              <a:ext uri="{FF2B5EF4-FFF2-40B4-BE49-F238E27FC236}">
                <a16:creationId xmlns:a16="http://schemas.microsoft.com/office/drawing/2014/main" id="{6F9AE0E3-9DE5-6979-36F9-1E30A37BA4C5}"/>
              </a:ext>
            </a:extLst>
          </p:cNvPr>
          <p:cNvSpPr>
            <a:spLocks noRot="1" noChangeArrowheads="1" noTextEdit="1"/>
          </p:cNvSpPr>
          <p:nvPr>
            <p:ph type="sldImg"/>
          </p:nvPr>
        </p:nvSpPr>
        <p:spPr>
          <a:xfrm>
            <a:off x="1144588" y="685800"/>
            <a:ext cx="4572000" cy="3429000"/>
          </a:xfrm>
          <a:ln/>
        </p:spPr>
      </p:sp>
      <p:sp>
        <p:nvSpPr>
          <p:cNvPr id="63491" name="Rectangle 3">
            <a:extLst>
              <a:ext uri="{FF2B5EF4-FFF2-40B4-BE49-F238E27FC236}">
                <a16:creationId xmlns:a16="http://schemas.microsoft.com/office/drawing/2014/main" id="{373727B2-0380-EAE1-E82D-7097D8F8FF8A}"/>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28159D8-6C3E-CF4F-60F8-9B72502DE653}"/>
              </a:ext>
            </a:extLst>
          </p:cNvPr>
          <p:cNvSpPr>
            <a:spLocks noGrp="1" noChangeArrowheads="1"/>
          </p:cNvSpPr>
          <p:nvPr>
            <p:ph type="sldNum" sz="quarter" idx="5"/>
          </p:nvPr>
        </p:nvSpPr>
        <p:spPr>
          <a:ln/>
        </p:spPr>
        <p:txBody>
          <a:bodyPr/>
          <a:lstStyle/>
          <a:p>
            <a:fld id="{36054F6C-3B1A-4950-A770-8B8E345F9998}" type="slidenum">
              <a:rPr lang="en-GB" altLang="en-US"/>
              <a:pPr/>
              <a:t>3</a:t>
            </a:fld>
            <a:endParaRPr lang="en-GB" altLang="en-US"/>
          </a:p>
        </p:txBody>
      </p:sp>
      <p:sp>
        <p:nvSpPr>
          <p:cNvPr id="43010" name="Rectangle 2">
            <a:extLst>
              <a:ext uri="{FF2B5EF4-FFF2-40B4-BE49-F238E27FC236}">
                <a16:creationId xmlns:a16="http://schemas.microsoft.com/office/drawing/2014/main" id="{29DB6079-E1BB-1BB0-8FEA-9114C1B1CC0D}"/>
              </a:ext>
            </a:extLst>
          </p:cNvPr>
          <p:cNvSpPr>
            <a:spLocks noRot="1" noChangeArrowheads="1" noTextEdit="1"/>
          </p:cNvSpPr>
          <p:nvPr>
            <p:ph type="sldImg"/>
          </p:nvPr>
        </p:nvSpPr>
        <p:spPr>
          <a:ln/>
        </p:spPr>
      </p:sp>
      <p:sp>
        <p:nvSpPr>
          <p:cNvPr id="43011" name="Rectangle 3">
            <a:extLst>
              <a:ext uri="{FF2B5EF4-FFF2-40B4-BE49-F238E27FC236}">
                <a16:creationId xmlns:a16="http://schemas.microsoft.com/office/drawing/2014/main" id="{D6BF5C9F-6C95-4FCE-BCD9-696F28BB866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F91B054-F555-E432-33FE-D3072C1FD51A}"/>
              </a:ext>
            </a:extLst>
          </p:cNvPr>
          <p:cNvSpPr>
            <a:spLocks noGrp="1" noChangeArrowheads="1"/>
          </p:cNvSpPr>
          <p:nvPr>
            <p:ph type="sldNum" sz="quarter" idx="5"/>
          </p:nvPr>
        </p:nvSpPr>
        <p:spPr>
          <a:ln/>
        </p:spPr>
        <p:txBody>
          <a:bodyPr/>
          <a:lstStyle/>
          <a:p>
            <a:fld id="{F97B4F90-8D22-4279-991B-A3F137D13ED3}" type="slidenum">
              <a:rPr lang="en-GB" altLang="en-US"/>
              <a:pPr/>
              <a:t>4</a:t>
            </a:fld>
            <a:endParaRPr lang="en-GB" altLang="en-US"/>
          </a:p>
        </p:txBody>
      </p:sp>
      <p:sp>
        <p:nvSpPr>
          <p:cNvPr id="44034" name="Rectangle 2">
            <a:extLst>
              <a:ext uri="{FF2B5EF4-FFF2-40B4-BE49-F238E27FC236}">
                <a16:creationId xmlns:a16="http://schemas.microsoft.com/office/drawing/2014/main" id="{259FD522-4BB7-B603-CE4E-350EC88DA922}"/>
              </a:ext>
            </a:extLst>
          </p:cNvPr>
          <p:cNvSpPr>
            <a:spLocks noRot="1" noChangeArrowheads="1" noTextEdit="1"/>
          </p:cNvSpPr>
          <p:nvPr>
            <p:ph type="sldImg"/>
          </p:nvPr>
        </p:nvSpPr>
        <p:spPr>
          <a:ln/>
        </p:spPr>
      </p:sp>
      <p:sp>
        <p:nvSpPr>
          <p:cNvPr id="44035" name="Rectangle 3">
            <a:extLst>
              <a:ext uri="{FF2B5EF4-FFF2-40B4-BE49-F238E27FC236}">
                <a16:creationId xmlns:a16="http://schemas.microsoft.com/office/drawing/2014/main" id="{CFAD7597-CC6A-0D04-C5F4-153C80394AD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AA0124D-D475-2A4D-065D-B8855F043D7D}"/>
              </a:ext>
            </a:extLst>
          </p:cNvPr>
          <p:cNvSpPr>
            <a:spLocks noGrp="1" noChangeArrowheads="1"/>
          </p:cNvSpPr>
          <p:nvPr>
            <p:ph type="sldNum" sz="quarter" idx="5"/>
          </p:nvPr>
        </p:nvSpPr>
        <p:spPr>
          <a:ln/>
        </p:spPr>
        <p:txBody>
          <a:bodyPr/>
          <a:lstStyle/>
          <a:p>
            <a:fld id="{3EA8088E-D2A1-44F3-8816-04ACA9D7C67D}" type="slidenum">
              <a:rPr lang="en-GB" altLang="en-US"/>
              <a:pPr/>
              <a:t>5</a:t>
            </a:fld>
            <a:endParaRPr lang="en-GB" altLang="en-US"/>
          </a:p>
        </p:txBody>
      </p:sp>
      <p:sp>
        <p:nvSpPr>
          <p:cNvPr id="45058" name="Rectangle 2">
            <a:extLst>
              <a:ext uri="{FF2B5EF4-FFF2-40B4-BE49-F238E27FC236}">
                <a16:creationId xmlns:a16="http://schemas.microsoft.com/office/drawing/2014/main" id="{4D118E7A-1A50-5DD8-A3C2-6695D80EF90F}"/>
              </a:ext>
            </a:extLst>
          </p:cNvPr>
          <p:cNvSpPr>
            <a:spLocks noRot="1" noChangeArrowheads="1" noTextEdit="1"/>
          </p:cNvSpPr>
          <p:nvPr>
            <p:ph type="sldImg"/>
          </p:nvPr>
        </p:nvSpPr>
        <p:spPr>
          <a:ln/>
        </p:spPr>
      </p:sp>
      <p:sp>
        <p:nvSpPr>
          <p:cNvPr id="45059" name="Rectangle 3">
            <a:extLst>
              <a:ext uri="{FF2B5EF4-FFF2-40B4-BE49-F238E27FC236}">
                <a16:creationId xmlns:a16="http://schemas.microsoft.com/office/drawing/2014/main" id="{7F0B0AE7-E2D3-1EA7-9794-1E7D2FC09F3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A6BB948-8583-DC65-48F2-04F90964FDAF}"/>
              </a:ext>
            </a:extLst>
          </p:cNvPr>
          <p:cNvSpPr>
            <a:spLocks noGrp="1" noChangeArrowheads="1"/>
          </p:cNvSpPr>
          <p:nvPr>
            <p:ph type="sldNum" sz="quarter" idx="5"/>
          </p:nvPr>
        </p:nvSpPr>
        <p:spPr>
          <a:ln/>
        </p:spPr>
        <p:txBody>
          <a:bodyPr/>
          <a:lstStyle/>
          <a:p>
            <a:fld id="{F97D2260-C6BA-4ADE-B9D1-E4619A21B50D}" type="slidenum">
              <a:rPr lang="en-GB" altLang="en-US"/>
              <a:pPr/>
              <a:t>6</a:t>
            </a:fld>
            <a:endParaRPr lang="en-GB" altLang="en-US"/>
          </a:p>
        </p:txBody>
      </p:sp>
      <p:sp>
        <p:nvSpPr>
          <p:cNvPr id="46082" name="Rectangle 2">
            <a:extLst>
              <a:ext uri="{FF2B5EF4-FFF2-40B4-BE49-F238E27FC236}">
                <a16:creationId xmlns:a16="http://schemas.microsoft.com/office/drawing/2014/main" id="{EB234D84-98CA-0AA0-E764-1CBC9C40BB87}"/>
              </a:ext>
            </a:extLst>
          </p:cNvPr>
          <p:cNvSpPr>
            <a:spLocks noRot="1" noChangeArrowheads="1" noTextEdit="1"/>
          </p:cNvSpPr>
          <p:nvPr>
            <p:ph type="sldImg"/>
          </p:nvPr>
        </p:nvSpPr>
        <p:spPr>
          <a:ln/>
        </p:spPr>
      </p:sp>
      <p:sp>
        <p:nvSpPr>
          <p:cNvPr id="46083" name="Rectangle 3">
            <a:extLst>
              <a:ext uri="{FF2B5EF4-FFF2-40B4-BE49-F238E27FC236}">
                <a16:creationId xmlns:a16="http://schemas.microsoft.com/office/drawing/2014/main" id="{936C54BF-15DF-8796-6A7B-361D64CE5EE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8BF6D67-B45F-B08D-31CA-53D720518350}"/>
              </a:ext>
            </a:extLst>
          </p:cNvPr>
          <p:cNvSpPr>
            <a:spLocks noGrp="1" noChangeArrowheads="1"/>
          </p:cNvSpPr>
          <p:nvPr>
            <p:ph type="sldNum" sz="quarter" idx="5"/>
          </p:nvPr>
        </p:nvSpPr>
        <p:spPr>
          <a:ln/>
        </p:spPr>
        <p:txBody>
          <a:bodyPr/>
          <a:lstStyle/>
          <a:p>
            <a:fld id="{A5D30F64-A65E-4062-88EC-332BDB551F6E}" type="slidenum">
              <a:rPr lang="en-GB" altLang="en-US"/>
              <a:pPr/>
              <a:t>7</a:t>
            </a:fld>
            <a:endParaRPr lang="en-GB" altLang="en-US"/>
          </a:p>
        </p:txBody>
      </p:sp>
      <p:sp>
        <p:nvSpPr>
          <p:cNvPr id="47106" name="Rectangle 2">
            <a:extLst>
              <a:ext uri="{FF2B5EF4-FFF2-40B4-BE49-F238E27FC236}">
                <a16:creationId xmlns:a16="http://schemas.microsoft.com/office/drawing/2014/main" id="{4D05FA42-B73C-5E64-DC2E-E1818D053DD2}"/>
              </a:ext>
            </a:extLst>
          </p:cNvPr>
          <p:cNvSpPr>
            <a:spLocks noRot="1" noChangeArrowheads="1" noTextEdit="1"/>
          </p:cNvSpPr>
          <p:nvPr>
            <p:ph type="sldImg"/>
          </p:nvPr>
        </p:nvSpPr>
        <p:spPr>
          <a:ln/>
        </p:spPr>
      </p:sp>
      <p:sp>
        <p:nvSpPr>
          <p:cNvPr id="47107" name="Rectangle 3">
            <a:extLst>
              <a:ext uri="{FF2B5EF4-FFF2-40B4-BE49-F238E27FC236}">
                <a16:creationId xmlns:a16="http://schemas.microsoft.com/office/drawing/2014/main" id="{D2123563-C6DC-08A4-D2BD-A087E89D2A9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F5E92DC-851C-6424-6D6A-159EAD8287FE}"/>
              </a:ext>
            </a:extLst>
          </p:cNvPr>
          <p:cNvSpPr>
            <a:spLocks noGrp="1" noChangeArrowheads="1"/>
          </p:cNvSpPr>
          <p:nvPr>
            <p:ph type="sldNum" sz="quarter" idx="5"/>
          </p:nvPr>
        </p:nvSpPr>
        <p:spPr>
          <a:ln/>
        </p:spPr>
        <p:txBody>
          <a:bodyPr/>
          <a:lstStyle/>
          <a:p>
            <a:fld id="{6F1DC704-D13D-42C0-8D1D-D8483CC84E7A}" type="slidenum">
              <a:rPr lang="en-GB" altLang="en-US"/>
              <a:pPr/>
              <a:t>8</a:t>
            </a:fld>
            <a:endParaRPr lang="en-GB" altLang="en-US"/>
          </a:p>
        </p:txBody>
      </p:sp>
      <p:sp>
        <p:nvSpPr>
          <p:cNvPr id="48130" name="Rectangle 2">
            <a:extLst>
              <a:ext uri="{FF2B5EF4-FFF2-40B4-BE49-F238E27FC236}">
                <a16:creationId xmlns:a16="http://schemas.microsoft.com/office/drawing/2014/main" id="{C3D94008-BD28-488F-94CA-5211AA29F75A}"/>
              </a:ext>
            </a:extLst>
          </p:cNvPr>
          <p:cNvSpPr>
            <a:spLocks noRot="1" noChangeArrowheads="1" noTextEdit="1"/>
          </p:cNvSpPr>
          <p:nvPr>
            <p:ph type="sldImg"/>
          </p:nvPr>
        </p:nvSpPr>
        <p:spPr>
          <a:ln/>
        </p:spPr>
      </p:sp>
      <p:sp>
        <p:nvSpPr>
          <p:cNvPr id="48131" name="Rectangle 3">
            <a:extLst>
              <a:ext uri="{FF2B5EF4-FFF2-40B4-BE49-F238E27FC236}">
                <a16:creationId xmlns:a16="http://schemas.microsoft.com/office/drawing/2014/main" id="{50DD0F57-F98F-83B6-10C3-A4A73C7A5B5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1DDCA1C-5826-1B5D-10B4-B7C2FB210B52}"/>
              </a:ext>
            </a:extLst>
          </p:cNvPr>
          <p:cNvSpPr>
            <a:spLocks noGrp="1" noChangeArrowheads="1"/>
          </p:cNvSpPr>
          <p:nvPr>
            <p:ph type="sldNum" sz="quarter" idx="5"/>
          </p:nvPr>
        </p:nvSpPr>
        <p:spPr>
          <a:ln/>
        </p:spPr>
        <p:txBody>
          <a:bodyPr/>
          <a:lstStyle/>
          <a:p>
            <a:fld id="{5C8AEA29-F669-4A1A-B609-9227D75810C4}" type="slidenum">
              <a:rPr lang="en-GB" altLang="en-US"/>
              <a:pPr/>
              <a:t>9</a:t>
            </a:fld>
            <a:endParaRPr lang="en-GB" altLang="en-US"/>
          </a:p>
        </p:txBody>
      </p:sp>
      <p:sp>
        <p:nvSpPr>
          <p:cNvPr id="49154" name="Rectangle 2">
            <a:extLst>
              <a:ext uri="{FF2B5EF4-FFF2-40B4-BE49-F238E27FC236}">
                <a16:creationId xmlns:a16="http://schemas.microsoft.com/office/drawing/2014/main" id="{8079B7CD-35A8-F0E3-E184-2B3E5DE8D141}"/>
              </a:ext>
            </a:extLst>
          </p:cNvPr>
          <p:cNvSpPr>
            <a:spLocks noRot="1" noChangeArrowheads="1" noTextEdit="1"/>
          </p:cNvSpPr>
          <p:nvPr>
            <p:ph type="sldImg"/>
          </p:nvPr>
        </p:nvSpPr>
        <p:spPr>
          <a:ln/>
        </p:spPr>
      </p:sp>
      <p:sp>
        <p:nvSpPr>
          <p:cNvPr id="49155" name="Rectangle 3">
            <a:extLst>
              <a:ext uri="{FF2B5EF4-FFF2-40B4-BE49-F238E27FC236}">
                <a16:creationId xmlns:a16="http://schemas.microsoft.com/office/drawing/2014/main" id="{DF9F0BFC-EA6A-BE88-533D-8FAF2A91198A}"/>
              </a:ext>
            </a:extLst>
          </p:cNvPr>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7650" name="Group 2">
            <a:extLst>
              <a:ext uri="{FF2B5EF4-FFF2-40B4-BE49-F238E27FC236}">
                <a16:creationId xmlns:a16="http://schemas.microsoft.com/office/drawing/2014/main" id="{60538488-A31B-141E-6779-1CD3AB47098A}"/>
              </a:ext>
            </a:extLst>
          </p:cNvPr>
          <p:cNvGrpSpPr>
            <a:grpSpLocks/>
          </p:cNvGrpSpPr>
          <p:nvPr/>
        </p:nvGrpSpPr>
        <p:grpSpPr bwMode="auto">
          <a:xfrm>
            <a:off x="0" y="0"/>
            <a:ext cx="9144000" cy="6856413"/>
            <a:chOff x="0" y="0"/>
            <a:chExt cx="5760" cy="4319"/>
          </a:xfrm>
        </p:grpSpPr>
        <p:sp>
          <p:nvSpPr>
            <p:cNvPr id="27651" name="Freeform 3">
              <a:extLst>
                <a:ext uri="{FF2B5EF4-FFF2-40B4-BE49-F238E27FC236}">
                  <a16:creationId xmlns:a16="http://schemas.microsoft.com/office/drawing/2014/main" id="{807E1BFC-766F-1D21-1AC0-D540DB69AB0A}"/>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52" name="Freeform 4">
              <a:extLst>
                <a:ext uri="{FF2B5EF4-FFF2-40B4-BE49-F238E27FC236}">
                  <a16:creationId xmlns:a16="http://schemas.microsoft.com/office/drawing/2014/main" id="{675F5216-C51D-36D0-06F3-BA30F0FAB30D}"/>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53" name="Freeform 5">
              <a:extLst>
                <a:ext uri="{FF2B5EF4-FFF2-40B4-BE49-F238E27FC236}">
                  <a16:creationId xmlns:a16="http://schemas.microsoft.com/office/drawing/2014/main" id="{0AE56049-ACA8-FEDB-71CD-07EA3C6B80C2}"/>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54" name="Freeform 6">
              <a:extLst>
                <a:ext uri="{FF2B5EF4-FFF2-40B4-BE49-F238E27FC236}">
                  <a16:creationId xmlns:a16="http://schemas.microsoft.com/office/drawing/2014/main" id="{F03DF698-5522-9F4B-4C49-3FE93DEB4095}"/>
                </a:ext>
              </a:extLst>
            </p:cNvPr>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55" name="Freeform 7">
              <a:extLst>
                <a:ext uri="{FF2B5EF4-FFF2-40B4-BE49-F238E27FC236}">
                  <a16:creationId xmlns:a16="http://schemas.microsoft.com/office/drawing/2014/main" id="{4E2A8AF1-B3F4-98F2-9EE3-A37A5D7BFCBE}"/>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7656" name="Freeform 8">
              <a:extLst>
                <a:ext uri="{FF2B5EF4-FFF2-40B4-BE49-F238E27FC236}">
                  <a16:creationId xmlns:a16="http://schemas.microsoft.com/office/drawing/2014/main" id="{6327BD0E-8AAB-7545-D216-120F32668496}"/>
                </a:ext>
              </a:extLst>
            </p:cNvPr>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57" name="Freeform 9">
              <a:extLst>
                <a:ext uri="{FF2B5EF4-FFF2-40B4-BE49-F238E27FC236}">
                  <a16:creationId xmlns:a16="http://schemas.microsoft.com/office/drawing/2014/main" id="{E37DE800-DC08-0F08-B7F6-48CAD8D13575}"/>
                </a:ext>
              </a:extLst>
            </p:cNvPr>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58" name="Freeform 10">
              <a:extLst>
                <a:ext uri="{FF2B5EF4-FFF2-40B4-BE49-F238E27FC236}">
                  <a16:creationId xmlns:a16="http://schemas.microsoft.com/office/drawing/2014/main" id="{7CD89386-0A0B-C633-6C35-C503B8307401}"/>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59" name="Freeform 11">
              <a:extLst>
                <a:ext uri="{FF2B5EF4-FFF2-40B4-BE49-F238E27FC236}">
                  <a16:creationId xmlns:a16="http://schemas.microsoft.com/office/drawing/2014/main" id="{6AB0FACA-0BA1-5F9E-E970-6C0E4246292D}"/>
                </a:ext>
              </a:extLst>
            </p:cNvPr>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60" name="Freeform 12">
              <a:extLst>
                <a:ext uri="{FF2B5EF4-FFF2-40B4-BE49-F238E27FC236}">
                  <a16:creationId xmlns:a16="http://schemas.microsoft.com/office/drawing/2014/main" id="{494048A2-E02E-AB12-5A0F-78DEE00B60CA}"/>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61" name="Freeform 13">
              <a:extLst>
                <a:ext uri="{FF2B5EF4-FFF2-40B4-BE49-F238E27FC236}">
                  <a16:creationId xmlns:a16="http://schemas.microsoft.com/office/drawing/2014/main" id="{C5B317E8-98A9-2390-E261-7BA2EAAFA820}"/>
                </a:ext>
              </a:extLst>
            </p:cNvPr>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62" name="Freeform 14">
              <a:extLst>
                <a:ext uri="{FF2B5EF4-FFF2-40B4-BE49-F238E27FC236}">
                  <a16:creationId xmlns:a16="http://schemas.microsoft.com/office/drawing/2014/main" id="{737DC06B-6F3E-40D1-4152-9ABA678C9E3E}"/>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63" name="Freeform 15">
              <a:extLst>
                <a:ext uri="{FF2B5EF4-FFF2-40B4-BE49-F238E27FC236}">
                  <a16:creationId xmlns:a16="http://schemas.microsoft.com/office/drawing/2014/main" id="{A94F3622-3E96-5B01-6B19-FCF727FBD9CC}"/>
                </a:ext>
              </a:extLst>
            </p:cNvPr>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64" name="Freeform 16">
              <a:extLst>
                <a:ext uri="{FF2B5EF4-FFF2-40B4-BE49-F238E27FC236}">
                  <a16:creationId xmlns:a16="http://schemas.microsoft.com/office/drawing/2014/main" id="{C3A19F35-F61D-9A86-AEBF-9B74AA231638}"/>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65" name="Freeform 17">
              <a:extLst>
                <a:ext uri="{FF2B5EF4-FFF2-40B4-BE49-F238E27FC236}">
                  <a16:creationId xmlns:a16="http://schemas.microsoft.com/office/drawing/2014/main" id="{B446382A-449B-83BB-D31D-5DCF2901F9DF}"/>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66" name="Freeform 18">
              <a:extLst>
                <a:ext uri="{FF2B5EF4-FFF2-40B4-BE49-F238E27FC236}">
                  <a16:creationId xmlns:a16="http://schemas.microsoft.com/office/drawing/2014/main" id="{4CEAA866-223F-EC81-0AED-13D726B4D71B}"/>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67" name="Freeform 19">
              <a:extLst>
                <a:ext uri="{FF2B5EF4-FFF2-40B4-BE49-F238E27FC236}">
                  <a16:creationId xmlns:a16="http://schemas.microsoft.com/office/drawing/2014/main" id="{C9109001-3EB0-A17F-C892-3A0796B9ACAB}"/>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68" name="Freeform 20">
              <a:extLst>
                <a:ext uri="{FF2B5EF4-FFF2-40B4-BE49-F238E27FC236}">
                  <a16:creationId xmlns:a16="http://schemas.microsoft.com/office/drawing/2014/main" id="{21C82AD9-2255-24C9-D466-95A229F2A516}"/>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69" name="Freeform 21">
              <a:extLst>
                <a:ext uri="{FF2B5EF4-FFF2-40B4-BE49-F238E27FC236}">
                  <a16:creationId xmlns:a16="http://schemas.microsoft.com/office/drawing/2014/main" id="{E0F4F3E9-E26C-2DBA-0DF4-DE74598E70DF}"/>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70" name="Freeform 22">
              <a:extLst>
                <a:ext uri="{FF2B5EF4-FFF2-40B4-BE49-F238E27FC236}">
                  <a16:creationId xmlns:a16="http://schemas.microsoft.com/office/drawing/2014/main" id="{39F3CEA2-1332-7A08-6849-39FDE48CDD66}"/>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71" name="Freeform 23">
              <a:extLst>
                <a:ext uri="{FF2B5EF4-FFF2-40B4-BE49-F238E27FC236}">
                  <a16:creationId xmlns:a16="http://schemas.microsoft.com/office/drawing/2014/main" id="{2B5165D9-C69E-30D7-DBF6-B85CF2B0D320}"/>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7672" name="Freeform 24">
              <a:extLst>
                <a:ext uri="{FF2B5EF4-FFF2-40B4-BE49-F238E27FC236}">
                  <a16:creationId xmlns:a16="http://schemas.microsoft.com/office/drawing/2014/main" id="{E9EE1610-7F19-9DC6-7F48-A85B0D32585B}"/>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73" name="Freeform 25">
              <a:extLst>
                <a:ext uri="{FF2B5EF4-FFF2-40B4-BE49-F238E27FC236}">
                  <a16:creationId xmlns:a16="http://schemas.microsoft.com/office/drawing/2014/main" id="{A23066C0-8344-F8A6-928B-2826EBC8FBBB}"/>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74" name="Freeform 26">
              <a:extLst>
                <a:ext uri="{FF2B5EF4-FFF2-40B4-BE49-F238E27FC236}">
                  <a16:creationId xmlns:a16="http://schemas.microsoft.com/office/drawing/2014/main" id="{D9FAB6AB-68AE-CB49-BC18-0DFBC5DBE267}"/>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75" name="Freeform 27">
              <a:extLst>
                <a:ext uri="{FF2B5EF4-FFF2-40B4-BE49-F238E27FC236}">
                  <a16:creationId xmlns:a16="http://schemas.microsoft.com/office/drawing/2014/main" id="{8F52C65B-16C2-53D3-7B41-6FA0F4A9F016}"/>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76" name="Freeform 28">
              <a:extLst>
                <a:ext uri="{FF2B5EF4-FFF2-40B4-BE49-F238E27FC236}">
                  <a16:creationId xmlns:a16="http://schemas.microsoft.com/office/drawing/2014/main" id="{F28B4564-6C7F-02F6-1250-E8098B91B188}"/>
                </a:ext>
              </a:extLst>
            </p:cNvPr>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77" name="Freeform 29">
              <a:extLst>
                <a:ext uri="{FF2B5EF4-FFF2-40B4-BE49-F238E27FC236}">
                  <a16:creationId xmlns:a16="http://schemas.microsoft.com/office/drawing/2014/main" id="{E56FA083-95E9-0F3C-E1C3-6E8CDC0EF2A0}"/>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78" name="Freeform 30">
              <a:extLst>
                <a:ext uri="{FF2B5EF4-FFF2-40B4-BE49-F238E27FC236}">
                  <a16:creationId xmlns:a16="http://schemas.microsoft.com/office/drawing/2014/main" id="{CE5316B1-1E7F-8FF4-F73F-D1B79A8AF8FF}"/>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79" name="Freeform 31">
              <a:extLst>
                <a:ext uri="{FF2B5EF4-FFF2-40B4-BE49-F238E27FC236}">
                  <a16:creationId xmlns:a16="http://schemas.microsoft.com/office/drawing/2014/main" id="{4584E2AC-DF1B-AF59-DEB6-F3BB9356D65F}"/>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80" name="Freeform 32">
              <a:extLst>
                <a:ext uri="{FF2B5EF4-FFF2-40B4-BE49-F238E27FC236}">
                  <a16:creationId xmlns:a16="http://schemas.microsoft.com/office/drawing/2014/main" id="{25CDCEC3-A5C0-1A37-EA30-50BDAA7DF2C2}"/>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81" name="Freeform 33">
              <a:extLst>
                <a:ext uri="{FF2B5EF4-FFF2-40B4-BE49-F238E27FC236}">
                  <a16:creationId xmlns:a16="http://schemas.microsoft.com/office/drawing/2014/main" id="{D1FF27DA-8EC7-2E96-E40D-127EF0EDCE75}"/>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82" name="Freeform 34">
              <a:extLst>
                <a:ext uri="{FF2B5EF4-FFF2-40B4-BE49-F238E27FC236}">
                  <a16:creationId xmlns:a16="http://schemas.microsoft.com/office/drawing/2014/main" id="{62D4118D-7E46-AF4B-9889-7DEEC0F2FC7D}"/>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83" name="Freeform 35">
              <a:extLst>
                <a:ext uri="{FF2B5EF4-FFF2-40B4-BE49-F238E27FC236}">
                  <a16:creationId xmlns:a16="http://schemas.microsoft.com/office/drawing/2014/main" id="{7A2C6FFE-3989-8F09-A148-68021A034B09}"/>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84" name="Freeform 36">
              <a:extLst>
                <a:ext uri="{FF2B5EF4-FFF2-40B4-BE49-F238E27FC236}">
                  <a16:creationId xmlns:a16="http://schemas.microsoft.com/office/drawing/2014/main" id="{AFCE6222-C831-739E-5A40-E0977565ABA2}"/>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85" name="Freeform 37">
              <a:extLst>
                <a:ext uri="{FF2B5EF4-FFF2-40B4-BE49-F238E27FC236}">
                  <a16:creationId xmlns:a16="http://schemas.microsoft.com/office/drawing/2014/main" id="{9BFB9CF6-B4A2-DEF2-FDCD-3E871A540E5C}"/>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86" name="Freeform 38">
              <a:extLst>
                <a:ext uri="{FF2B5EF4-FFF2-40B4-BE49-F238E27FC236}">
                  <a16:creationId xmlns:a16="http://schemas.microsoft.com/office/drawing/2014/main" id="{12B7BD10-043D-B466-F0C3-9B9E555B0ED1}"/>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27687" name="Group 39">
              <a:extLst>
                <a:ext uri="{FF2B5EF4-FFF2-40B4-BE49-F238E27FC236}">
                  <a16:creationId xmlns:a16="http://schemas.microsoft.com/office/drawing/2014/main" id="{7D307A32-B17E-1C37-2DE0-CD5C1961AC6D}"/>
                </a:ext>
              </a:extLst>
            </p:cNvPr>
            <p:cNvGrpSpPr>
              <a:grpSpLocks/>
            </p:cNvGrpSpPr>
            <p:nvPr userDrawn="1"/>
          </p:nvGrpSpPr>
          <p:grpSpPr bwMode="auto">
            <a:xfrm>
              <a:off x="0" y="1632"/>
              <a:ext cx="5758" cy="1858"/>
              <a:chOff x="0" y="1632"/>
              <a:chExt cx="5758" cy="1858"/>
            </a:xfrm>
          </p:grpSpPr>
          <p:sp>
            <p:nvSpPr>
              <p:cNvPr id="27688" name="Freeform 40">
                <a:extLst>
                  <a:ext uri="{FF2B5EF4-FFF2-40B4-BE49-F238E27FC236}">
                    <a16:creationId xmlns:a16="http://schemas.microsoft.com/office/drawing/2014/main" id="{2F6943B1-CBA3-B861-5F4E-6E3E7CFCFF03}"/>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89" name="Freeform 41">
                <a:extLst>
                  <a:ext uri="{FF2B5EF4-FFF2-40B4-BE49-F238E27FC236}">
                    <a16:creationId xmlns:a16="http://schemas.microsoft.com/office/drawing/2014/main" id="{2AA89F23-5B82-B5F8-6DD8-CE69014DB2BD}"/>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sp>
        <p:nvSpPr>
          <p:cNvPr id="27690" name="Rectangle 42">
            <a:extLst>
              <a:ext uri="{FF2B5EF4-FFF2-40B4-BE49-F238E27FC236}">
                <a16:creationId xmlns:a16="http://schemas.microsoft.com/office/drawing/2014/main" id="{E2FFEEB3-EF53-9E66-80E1-031C0B7EFEA7}"/>
              </a:ext>
            </a:extLst>
          </p:cNvPr>
          <p:cNvSpPr>
            <a:spLocks noGrp="1" noChangeArrowheads="1"/>
          </p:cNvSpPr>
          <p:nvPr>
            <p:ph type="ctrTitle" sz="quarter"/>
          </p:nvPr>
        </p:nvSpPr>
        <p:spPr>
          <a:xfrm>
            <a:off x="457200" y="1600200"/>
            <a:ext cx="8229600" cy="1828800"/>
          </a:xfrm>
        </p:spPr>
        <p:txBody>
          <a:bodyPr/>
          <a:lstStyle>
            <a:lvl1pPr>
              <a:defRPr sz="4800"/>
            </a:lvl1pPr>
          </a:lstStyle>
          <a:p>
            <a:pPr lvl="0"/>
            <a:r>
              <a:rPr lang="en-US" altLang="en-US" noProof="0"/>
              <a:t>Click to edit Master title style</a:t>
            </a:r>
          </a:p>
        </p:txBody>
      </p:sp>
      <p:sp>
        <p:nvSpPr>
          <p:cNvPr id="27691" name="Rectangle 43">
            <a:extLst>
              <a:ext uri="{FF2B5EF4-FFF2-40B4-BE49-F238E27FC236}">
                <a16:creationId xmlns:a16="http://schemas.microsoft.com/office/drawing/2014/main" id="{F069EC93-864D-EA82-FB5F-998D5AD2979E}"/>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sz="3600"/>
            </a:lvl1pPr>
          </a:lstStyle>
          <a:p>
            <a:pPr lvl="0"/>
            <a:r>
              <a:rPr lang="en-US" altLang="en-US" noProof="0"/>
              <a:t>Click to edit Master subtitle style</a:t>
            </a:r>
          </a:p>
        </p:txBody>
      </p:sp>
      <p:sp>
        <p:nvSpPr>
          <p:cNvPr id="27692" name="Rectangle 44">
            <a:extLst>
              <a:ext uri="{FF2B5EF4-FFF2-40B4-BE49-F238E27FC236}">
                <a16:creationId xmlns:a16="http://schemas.microsoft.com/office/drawing/2014/main" id="{7A1185ED-F0E4-FB0B-AF64-0A1F0BFF4CD1}"/>
              </a:ext>
            </a:extLst>
          </p:cNvPr>
          <p:cNvSpPr>
            <a:spLocks noGrp="1" noChangeArrowheads="1"/>
          </p:cNvSpPr>
          <p:nvPr>
            <p:ph type="dt" sz="quarter" idx="2"/>
          </p:nvPr>
        </p:nvSpPr>
        <p:spPr/>
        <p:txBody>
          <a:bodyPr/>
          <a:lstStyle>
            <a:lvl1pPr>
              <a:defRPr/>
            </a:lvl1pPr>
          </a:lstStyle>
          <a:p>
            <a:endParaRPr lang="en-US" altLang="en-US"/>
          </a:p>
        </p:txBody>
      </p:sp>
      <p:sp>
        <p:nvSpPr>
          <p:cNvPr id="27693" name="Rectangle 45">
            <a:extLst>
              <a:ext uri="{FF2B5EF4-FFF2-40B4-BE49-F238E27FC236}">
                <a16:creationId xmlns:a16="http://schemas.microsoft.com/office/drawing/2014/main" id="{C740817E-6E1A-A467-8237-858C082B57F4}"/>
              </a:ext>
            </a:extLst>
          </p:cNvPr>
          <p:cNvSpPr>
            <a:spLocks noGrp="1" noChangeArrowheads="1"/>
          </p:cNvSpPr>
          <p:nvPr>
            <p:ph type="ftr" sz="quarter" idx="3"/>
          </p:nvPr>
        </p:nvSpPr>
        <p:spPr/>
        <p:txBody>
          <a:bodyPr/>
          <a:lstStyle>
            <a:lvl1pPr>
              <a:defRPr/>
            </a:lvl1pPr>
          </a:lstStyle>
          <a:p>
            <a:endParaRPr lang="en-US" altLang="en-US"/>
          </a:p>
        </p:txBody>
      </p:sp>
      <p:sp>
        <p:nvSpPr>
          <p:cNvPr id="27694" name="Rectangle 46">
            <a:extLst>
              <a:ext uri="{FF2B5EF4-FFF2-40B4-BE49-F238E27FC236}">
                <a16:creationId xmlns:a16="http://schemas.microsoft.com/office/drawing/2014/main" id="{56FCC246-F47A-AA28-E509-E81F274DC857}"/>
              </a:ext>
            </a:extLst>
          </p:cNvPr>
          <p:cNvSpPr>
            <a:spLocks noGrp="1" noChangeArrowheads="1"/>
          </p:cNvSpPr>
          <p:nvPr>
            <p:ph type="sldNum" sz="quarter" idx="4"/>
          </p:nvPr>
        </p:nvSpPr>
        <p:spPr/>
        <p:txBody>
          <a:bodyPr/>
          <a:lstStyle>
            <a:lvl1pPr>
              <a:defRPr/>
            </a:lvl1pPr>
          </a:lstStyle>
          <a:p>
            <a:fld id="{991DEBB2-41B4-470C-BF3E-515BEA2DCC1E}"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1D2C6-D1D0-3AAC-4284-7F6E3C42C06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F5BD34-58FF-B382-294A-9C0DF6113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77932A-4BB8-F43E-72CA-92B5314CD9C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1405C23-5534-13B2-F6A1-7ABF267D0FB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DB370DB-6780-FA5F-2EB8-4B9D3D10E713}"/>
              </a:ext>
            </a:extLst>
          </p:cNvPr>
          <p:cNvSpPr>
            <a:spLocks noGrp="1"/>
          </p:cNvSpPr>
          <p:nvPr>
            <p:ph type="sldNum" sz="quarter" idx="12"/>
          </p:nvPr>
        </p:nvSpPr>
        <p:spPr/>
        <p:txBody>
          <a:bodyPr/>
          <a:lstStyle>
            <a:lvl1pPr>
              <a:defRPr/>
            </a:lvl1pPr>
          </a:lstStyle>
          <a:p>
            <a:fld id="{18152A6C-9E36-4A38-9490-363B188194BA}" type="slidenum">
              <a:rPr lang="en-US" altLang="en-US"/>
              <a:pPr/>
              <a:t>‹#›</a:t>
            </a:fld>
            <a:endParaRPr lang="en-US" altLang="en-US"/>
          </a:p>
        </p:txBody>
      </p:sp>
    </p:spTree>
    <p:extLst>
      <p:ext uri="{BB962C8B-B14F-4D97-AF65-F5344CB8AC3E}">
        <p14:creationId xmlns:p14="http://schemas.microsoft.com/office/powerpoint/2010/main" val="1484400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18E9C7-1905-6AAB-39FB-F5E407EE7F1B}"/>
              </a:ext>
            </a:extLst>
          </p:cNvPr>
          <p:cNvSpPr>
            <a:spLocks noGrp="1"/>
          </p:cNvSpPr>
          <p:nvPr>
            <p:ph type="title" orient="vert"/>
          </p:nvPr>
        </p:nvSpPr>
        <p:spPr>
          <a:xfrm>
            <a:off x="6629400" y="277813"/>
            <a:ext cx="2057400" cy="5853112"/>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0CD1D0-DE85-4EA0-4424-43931F2709A6}"/>
              </a:ext>
            </a:extLst>
          </p:cNvPr>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09E570-704F-90B4-6182-632AE359ACF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E040542-17B3-C5F7-515E-A74ABB03A6F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CCFE0D9-862A-6E64-19D4-8A78C1D4EBF6}"/>
              </a:ext>
            </a:extLst>
          </p:cNvPr>
          <p:cNvSpPr>
            <a:spLocks noGrp="1"/>
          </p:cNvSpPr>
          <p:nvPr>
            <p:ph type="sldNum" sz="quarter" idx="12"/>
          </p:nvPr>
        </p:nvSpPr>
        <p:spPr/>
        <p:txBody>
          <a:bodyPr/>
          <a:lstStyle>
            <a:lvl1pPr>
              <a:defRPr/>
            </a:lvl1pPr>
          </a:lstStyle>
          <a:p>
            <a:fld id="{A398AD0D-49F1-4750-89F4-0FA298664380}" type="slidenum">
              <a:rPr lang="en-US" altLang="en-US"/>
              <a:pPr/>
              <a:t>‹#›</a:t>
            </a:fld>
            <a:endParaRPr lang="en-US" altLang="en-US"/>
          </a:p>
        </p:txBody>
      </p:sp>
    </p:spTree>
    <p:extLst>
      <p:ext uri="{BB962C8B-B14F-4D97-AF65-F5344CB8AC3E}">
        <p14:creationId xmlns:p14="http://schemas.microsoft.com/office/powerpoint/2010/main" val="1680749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7DC8F-9860-2515-73B1-4B6B9D6CE45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63471D-848B-C1B5-6B98-931C4A0463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AFA87B-9DD2-16E4-2941-5FEE62BC976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3A4AFD1-ED2E-81A2-2E5F-58A915BAD22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B723D9C-86E1-7661-B9D8-C03668A4AEF6}"/>
              </a:ext>
            </a:extLst>
          </p:cNvPr>
          <p:cNvSpPr>
            <a:spLocks noGrp="1"/>
          </p:cNvSpPr>
          <p:nvPr>
            <p:ph type="sldNum" sz="quarter" idx="12"/>
          </p:nvPr>
        </p:nvSpPr>
        <p:spPr/>
        <p:txBody>
          <a:bodyPr/>
          <a:lstStyle>
            <a:lvl1pPr>
              <a:defRPr/>
            </a:lvl1pPr>
          </a:lstStyle>
          <a:p>
            <a:fld id="{837FB757-34CB-448D-AB38-D3A210BC9F97}" type="slidenum">
              <a:rPr lang="en-US" altLang="en-US"/>
              <a:pPr/>
              <a:t>‹#›</a:t>
            </a:fld>
            <a:endParaRPr lang="en-US" altLang="en-US"/>
          </a:p>
        </p:txBody>
      </p:sp>
    </p:spTree>
    <p:extLst>
      <p:ext uri="{BB962C8B-B14F-4D97-AF65-F5344CB8AC3E}">
        <p14:creationId xmlns:p14="http://schemas.microsoft.com/office/powerpoint/2010/main" val="347675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4EF08-EE05-9437-80C6-5AC5340969D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AD3BE05-AF5F-2641-F53F-3B89F8436EE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5CFCE1E7-2BD4-33B0-70AE-F066B1DDD20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3384315-3AF6-854C-FA12-532DC5156FE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9D28583-324B-9748-C142-FFA7F23DA211}"/>
              </a:ext>
            </a:extLst>
          </p:cNvPr>
          <p:cNvSpPr>
            <a:spLocks noGrp="1"/>
          </p:cNvSpPr>
          <p:nvPr>
            <p:ph type="sldNum" sz="quarter" idx="12"/>
          </p:nvPr>
        </p:nvSpPr>
        <p:spPr/>
        <p:txBody>
          <a:bodyPr/>
          <a:lstStyle>
            <a:lvl1pPr>
              <a:defRPr/>
            </a:lvl1pPr>
          </a:lstStyle>
          <a:p>
            <a:fld id="{682ED0E9-F814-4F62-8CD3-D7ACBA2CBBF6}" type="slidenum">
              <a:rPr lang="en-US" altLang="en-US"/>
              <a:pPr/>
              <a:t>‹#›</a:t>
            </a:fld>
            <a:endParaRPr lang="en-US" altLang="en-US"/>
          </a:p>
        </p:txBody>
      </p:sp>
    </p:spTree>
    <p:extLst>
      <p:ext uri="{BB962C8B-B14F-4D97-AF65-F5344CB8AC3E}">
        <p14:creationId xmlns:p14="http://schemas.microsoft.com/office/powerpoint/2010/main" val="3976599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90053-0261-8D68-C760-87F4A008D6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89D5CF-6115-FA62-28DE-3A74CDB12B12}"/>
              </a:ext>
            </a:extLst>
          </p:cNvPr>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FB6F76-A403-BE86-65AA-C10C1D542F65}"/>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59CC2F9-0B7A-B31E-36FA-A7E9F81332E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1EF4E4A-F09E-4340-1FE3-3FEF7F9D0E0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48A117A-E174-6E04-B6C1-318480899B55}"/>
              </a:ext>
            </a:extLst>
          </p:cNvPr>
          <p:cNvSpPr>
            <a:spLocks noGrp="1"/>
          </p:cNvSpPr>
          <p:nvPr>
            <p:ph type="sldNum" sz="quarter" idx="12"/>
          </p:nvPr>
        </p:nvSpPr>
        <p:spPr/>
        <p:txBody>
          <a:bodyPr/>
          <a:lstStyle>
            <a:lvl1pPr>
              <a:defRPr/>
            </a:lvl1pPr>
          </a:lstStyle>
          <a:p>
            <a:fld id="{50C8DDEA-D64D-466B-985F-4F1B7DCB286F}" type="slidenum">
              <a:rPr lang="en-US" altLang="en-US"/>
              <a:pPr/>
              <a:t>‹#›</a:t>
            </a:fld>
            <a:endParaRPr lang="en-US" altLang="en-US"/>
          </a:p>
        </p:txBody>
      </p:sp>
    </p:spTree>
    <p:extLst>
      <p:ext uri="{BB962C8B-B14F-4D97-AF65-F5344CB8AC3E}">
        <p14:creationId xmlns:p14="http://schemas.microsoft.com/office/powerpoint/2010/main" val="372465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37B29-9549-2710-12D9-7176D8B7837B}"/>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4E46EC-5708-0755-C9EE-DCEDBC5BF78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0146D8-4BB5-E436-5307-7EC213352FD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0762E7-7F51-F664-DD0A-E2C34B2CACB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790C72-F7FC-7C57-0ABE-A8037380DD02}"/>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73507C9-C319-65AD-7DED-0A8C3EA2D043}"/>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5214A91C-54F0-75E4-CAC5-2A80E5F8ACF8}"/>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AF435741-0DB2-1F19-D3F0-3E20A84701D0}"/>
              </a:ext>
            </a:extLst>
          </p:cNvPr>
          <p:cNvSpPr>
            <a:spLocks noGrp="1"/>
          </p:cNvSpPr>
          <p:nvPr>
            <p:ph type="sldNum" sz="quarter" idx="12"/>
          </p:nvPr>
        </p:nvSpPr>
        <p:spPr/>
        <p:txBody>
          <a:bodyPr/>
          <a:lstStyle>
            <a:lvl1pPr>
              <a:defRPr/>
            </a:lvl1pPr>
          </a:lstStyle>
          <a:p>
            <a:fld id="{BAB37E9A-D38F-4BE6-8727-AB6B9C327496}" type="slidenum">
              <a:rPr lang="en-US" altLang="en-US"/>
              <a:pPr/>
              <a:t>‹#›</a:t>
            </a:fld>
            <a:endParaRPr lang="en-US" altLang="en-US"/>
          </a:p>
        </p:txBody>
      </p:sp>
    </p:spTree>
    <p:extLst>
      <p:ext uri="{BB962C8B-B14F-4D97-AF65-F5344CB8AC3E}">
        <p14:creationId xmlns:p14="http://schemas.microsoft.com/office/powerpoint/2010/main" val="41289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CA592-8637-564C-7B35-2CEBFD3857E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AAB784A-A8F4-91C6-B87D-A5DC3AF8F574}"/>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9CD1DEDC-55F2-E5F2-0CF4-E01FDD80A3B3}"/>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B5B950B-6333-B80E-F318-C54EE6835907}"/>
              </a:ext>
            </a:extLst>
          </p:cNvPr>
          <p:cNvSpPr>
            <a:spLocks noGrp="1"/>
          </p:cNvSpPr>
          <p:nvPr>
            <p:ph type="sldNum" sz="quarter" idx="12"/>
          </p:nvPr>
        </p:nvSpPr>
        <p:spPr/>
        <p:txBody>
          <a:bodyPr/>
          <a:lstStyle>
            <a:lvl1pPr>
              <a:defRPr/>
            </a:lvl1pPr>
          </a:lstStyle>
          <a:p>
            <a:fld id="{F8226E91-4E8E-43A5-84FA-B106EDCEB9CE}" type="slidenum">
              <a:rPr lang="en-US" altLang="en-US"/>
              <a:pPr/>
              <a:t>‹#›</a:t>
            </a:fld>
            <a:endParaRPr lang="en-US" altLang="en-US"/>
          </a:p>
        </p:txBody>
      </p:sp>
    </p:spTree>
    <p:extLst>
      <p:ext uri="{BB962C8B-B14F-4D97-AF65-F5344CB8AC3E}">
        <p14:creationId xmlns:p14="http://schemas.microsoft.com/office/powerpoint/2010/main" val="198956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C22CB4-4281-3BEF-8F84-D8D7A8E2AA22}"/>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DD6F825E-147E-D29E-DE89-D931805F677F}"/>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18917ECC-397B-474A-0B9D-F6916CCA06B8}"/>
              </a:ext>
            </a:extLst>
          </p:cNvPr>
          <p:cNvSpPr>
            <a:spLocks noGrp="1"/>
          </p:cNvSpPr>
          <p:nvPr>
            <p:ph type="sldNum" sz="quarter" idx="12"/>
          </p:nvPr>
        </p:nvSpPr>
        <p:spPr/>
        <p:txBody>
          <a:bodyPr/>
          <a:lstStyle>
            <a:lvl1pPr>
              <a:defRPr/>
            </a:lvl1pPr>
          </a:lstStyle>
          <a:p>
            <a:fld id="{E97D67FA-4BE8-4F92-9ECE-FF39589F1A7B}" type="slidenum">
              <a:rPr lang="en-US" altLang="en-US"/>
              <a:pPr/>
              <a:t>‹#›</a:t>
            </a:fld>
            <a:endParaRPr lang="en-US" altLang="en-US"/>
          </a:p>
        </p:txBody>
      </p:sp>
    </p:spTree>
    <p:extLst>
      <p:ext uri="{BB962C8B-B14F-4D97-AF65-F5344CB8AC3E}">
        <p14:creationId xmlns:p14="http://schemas.microsoft.com/office/powerpoint/2010/main" val="4167962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4419C-EE7C-0ACC-9FA0-1B2AB1584F1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E07FFA8-AC10-3F86-5377-2FC2F61516B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5E57A65-4586-305C-1FC1-CE803E496A2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B6515D-B353-406D-05B0-913AA046929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516A9A9-CE2C-7215-C88A-BAFA53D7D73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ACDB756-B78A-AB3B-FC61-8829FAEB48DF}"/>
              </a:ext>
            </a:extLst>
          </p:cNvPr>
          <p:cNvSpPr>
            <a:spLocks noGrp="1"/>
          </p:cNvSpPr>
          <p:nvPr>
            <p:ph type="sldNum" sz="quarter" idx="12"/>
          </p:nvPr>
        </p:nvSpPr>
        <p:spPr/>
        <p:txBody>
          <a:bodyPr/>
          <a:lstStyle>
            <a:lvl1pPr>
              <a:defRPr/>
            </a:lvl1pPr>
          </a:lstStyle>
          <a:p>
            <a:fld id="{D7B32225-47B5-4464-A68F-63ADFDCA6485}" type="slidenum">
              <a:rPr lang="en-US" altLang="en-US"/>
              <a:pPr/>
              <a:t>‹#›</a:t>
            </a:fld>
            <a:endParaRPr lang="en-US" altLang="en-US"/>
          </a:p>
        </p:txBody>
      </p:sp>
    </p:spTree>
    <p:extLst>
      <p:ext uri="{BB962C8B-B14F-4D97-AF65-F5344CB8AC3E}">
        <p14:creationId xmlns:p14="http://schemas.microsoft.com/office/powerpoint/2010/main" val="2955925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70B3B-6C23-1317-9CE9-3B48D9B1350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F10BB68-47BA-D273-7304-6D1E75B38A0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0719529-ED20-B18E-08A5-FC0D0493592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2D7B6F-BE4A-48F2-F749-24A85B90A07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328CCD8-3997-9A88-5F26-2C3EE2FA3F7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1B5A7D0-3612-72E5-602B-0166C70AB747}"/>
              </a:ext>
            </a:extLst>
          </p:cNvPr>
          <p:cNvSpPr>
            <a:spLocks noGrp="1"/>
          </p:cNvSpPr>
          <p:nvPr>
            <p:ph type="sldNum" sz="quarter" idx="12"/>
          </p:nvPr>
        </p:nvSpPr>
        <p:spPr/>
        <p:txBody>
          <a:bodyPr/>
          <a:lstStyle>
            <a:lvl1pPr>
              <a:defRPr/>
            </a:lvl1pPr>
          </a:lstStyle>
          <a:p>
            <a:fld id="{2382BC2C-4204-4698-BF7E-9C903D156572}" type="slidenum">
              <a:rPr lang="en-US" altLang="en-US"/>
              <a:pPr/>
              <a:t>‹#›</a:t>
            </a:fld>
            <a:endParaRPr lang="en-US" altLang="en-US"/>
          </a:p>
        </p:txBody>
      </p:sp>
    </p:spTree>
    <p:extLst>
      <p:ext uri="{BB962C8B-B14F-4D97-AF65-F5344CB8AC3E}">
        <p14:creationId xmlns:p14="http://schemas.microsoft.com/office/powerpoint/2010/main" val="4043311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6626" name="Group 2">
            <a:extLst>
              <a:ext uri="{FF2B5EF4-FFF2-40B4-BE49-F238E27FC236}">
                <a16:creationId xmlns:a16="http://schemas.microsoft.com/office/drawing/2014/main" id="{80DF93A1-DBCB-404C-5ADC-5665B26E3656}"/>
              </a:ext>
            </a:extLst>
          </p:cNvPr>
          <p:cNvGrpSpPr>
            <a:grpSpLocks/>
          </p:cNvGrpSpPr>
          <p:nvPr/>
        </p:nvGrpSpPr>
        <p:grpSpPr bwMode="auto">
          <a:xfrm>
            <a:off x="0" y="0"/>
            <a:ext cx="9144000" cy="6856413"/>
            <a:chOff x="0" y="0"/>
            <a:chExt cx="5760" cy="4319"/>
          </a:xfrm>
        </p:grpSpPr>
        <p:sp>
          <p:nvSpPr>
            <p:cNvPr id="26627" name="Freeform 3">
              <a:extLst>
                <a:ext uri="{FF2B5EF4-FFF2-40B4-BE49-F238E27FC236}">
                  <a16:creationId xmlns:a16="http://schemas.microsoft.com/office/drawing/2014/main" id="{BF5D1E84-461F-8668-0D30-09C781C6D418}"/>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28" name="Freeform 4">
              <a:extLst>
                <a:ext uri="{FF2B5EF4-FFF2-40B4-BE49-F238E27FC236}">
                  <a16:creationId xmlns:a16="http://schemas.microsoft.com/office/drawing/2014/main" id="{59FB0364-0D91-57B0-243C-9E9121578469}"/>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29" name="Freeform 5">
              <a:extLst>
                <a:ext uri="{FF2B5EF4-FFF2-40B4-BE49-F238E27FC236}">
                  <a16:creationId xmlns:a16="http://schemas.microsoft.com/office/drawing/2014/main" id="{2264FF55-DD3F-B61C-AE58-5E11A725CE6C}"/>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30" name="Freeform 6">
              <a:extLst>
                <a:ext uri="{FF2B5EF4-FFF2-40B4-BE49-F238E27FC236}">
                  <a16:creationId xmlns:a16="http://schemas.microsoft.com/office/drawing/2014/main" id="{4D01EFAF-75A7-4D82-87DB-88943AA2635F}"/>
                </a:ext>
              </a:extLst>
            </p:cNvPr>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31" name="Freeform 7">
              <a:extLst>
                <a:ext uri="{FF2B5EF4-FFF2-40B4-BE49-F238E27FC236}">
                  <a16:creationId xmlns:a16="http://schemas.microsoft.com/office/drawing/2014/main" id="{660293A9-E4A0-B69D-6DD0-7A98173F9CC2}"/>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6632" name="Freeform 8">
              <a:extLst>
                <a:ext uri="{FF2B5EF4-FFF2-40B4-BE49-F238E27FC236}">
                  <a16:creationId xmlns:a16="http://schemas.microsoft.com/office/drawing/2014/main" id="{ABF2E70B-AA0F-4698-9CDF-A79684492152}"/>
                </a:ext>
              </a:extLst>
            </p:cNvPr>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33" name="Freeform 9">
              <a:extLst>
                <a:ext uri="{FF2B5EF4-FFF2-40B4-BE49-F238E27FC236}">
                  <a16:creationId xmlns:a16="http://schemas.microsoft.com/office/drawing/2014/main" id="{CCB7B685-DB30-D897-FA96-80B8FBC58E27}"/>
                </a:ext>
              </a:extLst>
            </p:cNvPr>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34" name="Freeform 10">
              <a:extLst>
                <a:ext uri="{FF2B5EF4-FFF2-40B4-BE49-F238E27FC236}">
                  <a16:creationId xmlns:a16="http://schemas.microsoft.com/office/drawing/2014/main" id="{58DFCB3B-1E63-AF2C-63F3-F7E6F870FDFD}"/>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35" name="Freeform 11">
              <a:extLst>
                <a:ext uri="{FF2B5EF4-FFF2-40B4-BE49-F238E27FC236}">
                  <a16:creationId xmlns:a16="http://schemas.microsoft.com/office/drawing/2014/main" id="{D647A5D3-FE27-5AA0-2E79-D60428F6237D}"/>
                </a:ext>
              </a:extLst>
            </p:cNvPr>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36" name="Freeform 12">
              <a:extLst>
                <a:ext uri="{FF2B5EF4-FFF2-40B4-BE49-F238E27FC236}">
                  <a16:creationId xmlns:a16="http://schemas.microsoft.com/office/drawing/2014/main" id="{080ACFA0-6E85-5F26-6D35-F3C9C289D0E6}"/>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37" name="Freeform 13">
              <a:extLst>
                <a:ext uri="{FF2B5EF4-FFF2-40B4-BE49-F238E27FC236}">
                  <a16:creationId xmlns:a16="http://schemas.microsoft.com/office/drawing/2014/main" id="{50769C12-77C7-FA8C-AE68-895FCBD264E9}"/>
                </a:ext>
              </a:extLst>
            </p:cNvPr>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38" name="Freeform 14">
              <a:extLst>
                <a:ext uri="{FF2B5EF4-FFF2-40B4-BE49-F238E27FC236}">
                  <a16:creationId xmlns:a16="http://schemas.microsoft.com/office/drawing/2014/main" id="{BDD8A176-D0EC-68EE-0854-79D443E59A5E}"/>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39" name="Freeform 15">
              <a:extLst>
                <a:ext uri="{FF2B5EF4-FFF2-40B4-BE49-F238E27FC236}">
                  <a16:creationId xmlns:a16="http://schemas.microsoft.com/office/drawing/2014/main" id="{517BA1BF-83D4-2BAF-3380-D705F84D7472}"/>
                </a:ext>
              </a:extLst>
            </p:cNvPr>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40" name="Freeform 16">
              <a:extLst>
                <a:ext uri="{FF2B5EF4-FFF2-40B4-BE49-F238E27FC236}">
                  <a16:creationId xmlns:a16="http://schemas.microsoft.com/office/drawing/2014/main" id="{60D4E9DF-F962-6DB6-4281-490C8D5AF528}"/>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41" name="Freeform 17">
              <a:extLst>
                <a:ext uri="{FF2B5EF4-FFF2-40B4-BE49-F238E27FC236}">
                  <a16:creationId xmlns:a16="http://schemas.microsoft.com/office/drawing/2014/main" id="{F6F1B10F-E3C8-7EE0-34EE-19F91C88F028}"/>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42" name="Freeform 18">
              <a:extLst>
                <a:ext uri="{FF2B5EF4-FFF2-40B4-BE49-F238E27FC236}">
                  <a16:creationId xmlns:a16="http://schemas.microsoft.com/office/drawing/2014/main" id="{C4A9BD80-834A-D975-955D-C0711F2EB801}"/>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43" name="Freeform 19">
              <a:extLst>
                <a:ext uri="{FF2B5EF4-FFF2-40B4-BE49-F238E27FC236}">
                  <a16:creationId xmlns:a16="http://schemas.microsoft.com/office/drawing/2014/main" id="{417979A2-2A30-C517-2857-8D6B62269738}"/>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44" name="Freeform 20">
              <a:extLst>
                <a:ext uri="{FF2B5EF4-FFF2-40B4-BE49-F238E27FC236}">
                  <a16:creationId xmlns:a16="http://schemas.microsoft.com/office/drawing/2014/main" id="{515FB576-53CE-4CD6-C6F5-27A6955A2CCB}"/>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45" name="Freeform 21">
              <a:extLst>
                <a:ext uri="{FF2B5EF4-FFF2-40B4-BE49-F238E27FC236}">
                  <a16:creationId xmlns:a16="http://schemas.microsoft.com/office/drawing/2014/main" id="{DE4D802B-8FE1-33EC-062F-334F3D133BB8}"/>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46" name="Freeform 22">
              <a:extLst>
                <a:ext uri="{FF2B5EF4-FFF2-40B4-BE49-F238E27FC236}">
                  <a16:creationId xmlns:a16="http://schemas.microsoft.com/office/drawing/2014/main" id="{4267A407-B873-AD1C-2907-8593F5D36CE3}"/>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47" name="Freeform 23">
              <a:extLst>
                <a:ext uri="{FF2B5EF4-FFF2-40B4-BE49-F238E27FC236}">
                  <a16:creationId xmlns:a16="http://schemas.microsoft.com/office/drawing/2014/main" id="{9E9220AA-6345-DB58-172F-8E59901B17EC}"/>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6648" name="Freeform 24">
              <a:extLst>
                <a:ext uri="{FF2B5EF4-FFF2-40B4-BE49-F238E27FC236}">
                  <a16:creationId xmlns:a16="http://schemas.microsoft.com/office/drawing/2014/main" id="{453EA993-4871-B0C9-791C-AD906C657A8E}"/>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49" name="Freeform 25">
              <a:extLst>
                <a:ext uri="{FF2B5EF4-FFF2-40B4-BE49-F238E27FC236}">
                  <a16:creationId xmlns:a16="http://schemas.microsoft.com/office/drawing/2014/main" id="{217FEE2B-4079-0894-954C-F05860F72B70}"/>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50" name="Freeform 26">
              <a:extLst>
                <a:ext uri="{FF2B5EF4-FFF2-40B4-BE49-F238E27FC236}">
                  <a16:creationId xmlns:a16="http://schemas.microsoft.com/office/drawing/2014/main" id="{92BA54BD-32DB-6693-658F-7D6A2D33BC19}"/>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51" name="Freeform 27">
              <a:extLst>
                <a:ext uri="{FF2B5EF4-FFF2-40B4-BE49-F238E27FC236}">
                  <a16:creationId xmlns:a16="http://schemas.microsoft.com/office/drawing/2014/main" id="{193114B7-E3C7-A43C-3FB4-D436263883DE}"/>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52" name="Freeform 28">
              <a:extLst>
                <a:ext uri="{FF2B5EF4-FFF2-40B4-BE49-F238E27FC236}">
                  <a16:creationId xmlns:a16="http://schemas.microsoft.com/office/drawing/2014/main" id="{4A67ECCE-CDD7-D7C8-21AE-6CF51B5AD8FC}"/>
                </a:ext>
              </a:extLst>
            </p:cNvPr>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53" name="Freeform 29">
              <a:extLst>
                <a:ext uri="{FF2B5EF4-FFF2-40B4-BE49-F238E27FC236}">
                  <a16:creationId xmlns:a16="http://schemas.microsoft.com/office/drawing/2014/main" id="{301FF46B-DAA6-2F70-CCAA-4D5583B2E681}"/>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54" name="Freeform 30">
              <a:extLst>
                <a:ext uri="{FF2B5EF4-FFF2-40B4-BE49-F238E27FC236}">
                  <a16:creationId xmlns:a16="http://schemas.microsoft.com/office/drawing/2014/main" id="{2E2C65E4-A483-F33D-C652-10EB390B6161}"/>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55" name="Freeform 31">
              <a:extLst>
                <a:ext uri="{FF2B5EF4-FFF2-40B4-BE49-F238E27FC236}">
                  <a16:creationId xmlns:a16="http://schemas.microsoft.com/office/drawing/2014/main" id="{C717166E-CDF1-D617-4D88-F5AA29B8B203}"/>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56" name="Freeform 32">
              <a:extLst>
                <a:ext uri="{FF2B5EF4-FFF2-40B4-BE49-F238E27FC236}">
                  <a16:creationId xmlns:a16="http://schemas.microsoft.com/office/drawing/2014/main" id="{5AF531FB-F5BE-C586-99FC-555641BC5EA0}"/>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57" name="Freeform 33">
              <a:extLst>
                <a:ext uri="{FF2B5EF4-FFF2-40B4-BE49-F238E27FC236}">
                  <a16:creationId xmlns:a16="http://schemas.microsoft.com/office/drawing/2014/main" id="{580BF8D0-19FD-2DC8-68C4-A76DD1510086}"/>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58" name="Freeform 34">
              <a:extLst>
                <a:ext uri="{FF2B5EF4-FFF2-40B4-BE49-F238E27FC236}">
                  <a16:creationId xmlns:a16="http://schemas.microsoft.com/office/drawing/2014/main" id="{D0BBD3B4-FB0A-2034-2FDD-273C3555A9C6}"/>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59" name="Freeform 35">
              <a:extLst>
                <a:ext uri="{FF2B5EF4-FFF2-40B4-BE49-F238E27FC236}">
                  <a16:creationId xmlns:a16="http://schemas.microsoft.com/office/drawing/2014/main" id="{92C8B05C-BCDA-88C8-5DA2-799818E163C7}"/>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60" name="Freeform 36">
              <a:extLst>
                <a:ext uri="{FF2B5EF4-FFF2-40B4-BE49-F238E27FC236}">
                  <a16:creationId xmlns:a16="http://schemas.microsoft.com/office/drawing/2014/main" id="{F2D00624-7B70-5C30-6995-421C531DA16F}"/>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61" name="Freeform 37">
              <a:extLst>
                <a:ext uri="{FF2B5EF4-FFF2-40B4-BE49-F238E27FC236}">
                  <a16:creationId xmlns:a16="http://schemas.microsoft.com/office/drawing/2014/main" id="{A77A8DDC-9D1F-C7E2-74B0-F13E823B7520}"/>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62" name="Freeform 38">
              <a:extLst>
                <a:ext uri="{FF2B5EF4-FFF2-40B4-BE49-F238E27FC236}">
                  <a16:creationId xmlns:a16="http://schemas.microsoft.com/office/drawing/2014/main" id="{AC96FBE7-7274-CE88-E6B0-4B94988FE3C8}"/>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26663" name="Group 39">
              <a:extLst>
                <a:ext uri="{FF2B5EF4-FFF2-40B4-BE49-F238E27FC236}">
                  <a16:creationId xmlns:a16="http://schemas.microsoft.com/office/drawing/2014/main" id="{E74BDB82-B5BB-6658-3FE6-B0F5027A22E9}"/>
                </a:ext>
              </a:extLst>
            </p:cNvPr>
            <p:cNvGrpSpPr>
              <a:grpSpLocks/>
            </p:cNvGrpSpPr>
            <p:nvPr userDrawn="1"/>
          </p:nvGrpSpPr>
          <p:grpSpPr bwMode="auto">
            <a:xfrm>
              <a:off x="0" y="1632"/>
              <a:ext cx="5758" cy="1858"/>
              <a:chOff x="0" y="1632"/>
              <a:chExt cx="5758" cy="1858"/>
            </a:xfrm>
          </p:grpSpPr>
          <p:sp>
            <p:nvSpPr>
              <p:cNvPr id="26664" name="Freeform 40">
                <a:extLst>
                  <a:ext uri="{FF2B5EF4-FFF2-40B4-BE49-F238E27FC236}">
                    <a16:creationId xmlns:a16="http://schemas.microsoft.com/office/drawing/2014/main" id="{D99AF59D-08E8-6A34-C6EE-2F1E598E876B}"/>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65" name="Freeform 41">
                <a:extLst>
                  <a:ext uri="{FF2B5EF4-FFF2-40B4-BE49-F238E27FC236}">
                    <a16:creationId xmlns:a16="http://schemas.microsoft.com/office/drawing/2014/main" id="{64ABAEC2-8A39-F2C9-4776-43FCCAC4F4ED}"/>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sp>
        <p:nvSpPr>
          <p:cNvPr id="26666" name="Rectangle 42">
            <a:extLst>
              <a:ext uri="{FF2B5EF4-FFF2-40B4-BE49-F238E27FC236}">
                <a16:creationId xmlns:a16="http://schemas.microsoft.com/office/drawing/2014/main" id="{E4E10EAD-729C-A2F3-AF7E-745AE26B79F6}"/>
              </a:ext>
            </a:extLst>
          </p:cNvPr>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6667" name="Rectangle 43">
            <a:extLst>
              <a:ext uri="{FF2B5EF4-FFF2-40B4-BE49-F238E27FC236}">
                <a16:creationId xmlns:a16="http://schemas.microsoft.com/office/drawing/2014/main" id="{0E375A49-897F-839C-9A62-3294F509F4DD}"/>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6668" name="Rectangle 44">
            <a:extLst>
              <a:ext uri="{FF2B5EF4-FFF2-40B4-BE49-F238E27FC236}">
                <a16:creationId xmlns:a16="http://schemas.microsoft.com/office/drawing/2014/main" id="{9AA11AF6-5507-2526-BCB8-7A74F28711E4}"/>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ltLang="en-US"/>
          </a:p>
        </p:txBody>
      </p:sp>
      <p:sp>
        <p:nvSpPr>
          <p:cNvPr id="26669" name="Rectangle 45">
            <a:extLst>
              <a:ext uri="{FF2B5EF4-FFF2-40B4-BE49-F238E27FC236}">
                <a16:creationId xmlns:a16="http://schemas.microsoft.com/office/drawing/2014/main" id="{DF893000-FAF7-B4BB-E0F9-188D9FB3B263}"/>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ltLang="en-US"/>
          </a:p>
        </p:txBody>
      </p:sp>
      <p:sp>
        <p:nvSpPr>
          <p:cNvPr id="26670" name="Rectangle 46">
            <a:extLst>
              <a:ext uri="{FF2B5EF4-FFF2-40B4-BE49-F238E27FC236}">
                <a16:creationId xmlns:a16="http://schemas.microsoft.com/office/drawing/2014/main" id="{54561277-097E-B79C-403D-8E05D6AA9632}"/>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F3215950-701C-4C6A-A75F-195CC3757DEC}"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90000"/>
        <a:buFont typeface="Wingdings" panose="05000000000000000000" pitchFamily="2" charset="2"/>
        <a:buBlip>
          <a:blip r:embed="rId13"/>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90000"/>
        <a:buFont typeface="Wingdings" panose="05000000000000000000" pitchFamily="2" charset="2"/>
        <a:buBlip>
          <a:blip r:embed="rId14"/>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90000"/>
        <a:buFont typeface="Wingdings" panose="05000000000000000000" pitchFamily="2" charset="2"/>
        <a:buBlip>
          <a:blip r:embed="rId15"/>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lacoast.gov/news/press/1997-10-27.ht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bonitanews.com/03/10/naples/e1631a.htm" TargetMode="External"/><Relationship Id="rId4" Type="http://schemas.openxmlformats.org/officeDocument/2006/relationships/hyperlink" Target="http://www.tulane.edu/~bfleury/envirobio/saltmarsh.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DDF1192-BE56-E1B8-CDA2-96F995B1F9EA}"/>
              </a:ext>
            </a:extLst>
          </p:cNvPr>
          <p:cNvSpPr>
            <a:spLocks noGrp="1" noChangeArrowheads="1"/>
          </p:cNvSpPr>
          <p:nvPr>
            <p:ph type="ctrTitle"/>
          </p:nvPr>
        </p:nvSpPr>
        <p:spPr>
          <a:xfrm>
            <a:off x="457200" y="1792288"/>
            <a:ext cx="8229600" cy="1423987"/>
          </a:xfrm>
        </p:spPr>
        <p:txBody>
          <a:bodyPr/>
          <a:lstStyle/>
          <a:p>
            <a:r>
              <a:rPr lang="en-US" altLang="en-US"/>
              <a:t>Coastal Ecosystems: </a:t>
            </a:r>
            <a:br>
              <a:rPr lang="en-US" altLang="en-US"/>
            </a:br>
            <a:r>
              <a:rPr lang="en-US" altLang="en-US"/>
              <a:t>Salt Marshes and Mangroves</a:t>
            </a:r>
          </a:p>
        </p:txBody>
      </p:sp>
      <p:sp>
        <p:nvSpPr>
          <p:cNvPr id="2051" name="Rectangle 3">
            <a:extLst>
              <a:ext uri="{FF2B5EF4-FFF2-40B4-BE49-F238E27FC236}">
                <a16:creationId xmlns:a16="http://schemas.microsoft.com/office/drawing/2014/main" id="{869AF79D-9E58-C1D1-FF19-88A36F651411}"/>
              </a:ext>
            </a:extLst>
          </p:cNvPr>
          <p:cNvSpPr>
            <a:spLocks noGrp="1" noChangeArrowheads="1"/>
          </p:cNvSpPr>
          <p:nvPr>
            <p:ph type="subTitle" idx="1"/>
          </p:nvPr>
        </p:nvSpPr>
        <p:spPr>
          <a:xfrm>
            <a:off x="457200" y="5181600"/>
            <a:ext cx="4648200" cy="1219200"/>
          </a:xfrm>
        </p:spPr>
        <p:txBody>
          <a:bodyPr/>
          <a:lstStyle/>
          <a:p>
            <a:pPr algn="l"/>
            <a:r>
              <a:rPr lang="en-US" altLang="en-US" sz="2800"/>
              <a:t>Marine Biology</a:t>
            </a:r>
          </a:p>
          <a:p>
            <a:pPr algn="l"/>
            <a:r>
              <a:rPr lang="en-US" altLang="en-US" sz="2800"/>
              <a:t>Dr. Ouida Meier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6867" name="Picture 3">
            <a:extLst>
              <a:ext uri="{FF2B5EF4-FFF2-40B4-BE49-F238E27FC236}">
                <a16:creationId xmlns:a16="http://schemas.microsoft.com/office/drawing/2014/main" id="{D7995834-AB0E-4C60-5B10-E4277BF540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738938"/>
          </a:xfrm>
          <a:prstGeom prst="rect">
            <a:avLst/>
          </a:prstGeom>
          <a:noFill/>
          <a:extLst>
            <a:ext uri="{909E8E84-426E-40DD-AFC4-6F175D3DCCD1}">
              <a14:hiddenFill xmlns:a14="http://schemas.microsoft.com/office/drawing/2010/main">
                <a:solidFill>
                  <a:srgbClr val="FFFFFF"/>
                </a:solidFill>
              </a14:hiddenFill>
            </a:ext>
          </a:extLst>
        </p:spPr>
      </p:pic>
      <p:sp>
        <p:nvSpPr>
          <p:cNvPr id="36868" name="Text Box 4">
            <a:extLst>
              <a:ext uri="{FF2B5EF4-FFF2-40B4-BE49-F238E27FC236}">
                <a16:creationId xmlns:a16="http://schemas.microsoft.com/office/drawing/2014/main" id="{417567DB-9C2B-CB0F-C808-047DD245CE45}"/>
              </a:ext>
            </a:extLst>
          </p:cNvPr>
          <p:cNvSpPr txBox="1">
            <a:spLocks noChangeArrowheads="1"/>
          </p:cNvSpPr>
          <p:nvPr/>
        </p:nvSpPr>
        <p:spPr bwMode="auto">
          <a:xfrm>
            <a:off x="152400" y="63246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An herbivore in the salt marsh community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BF326F9-E30B-D5E3-CEA8-1029709ABEA6}"/>
              </a:ext>
            </a:extLst>
          </p:cNvPr>
          <p:cNvSpPr>
            <a:spLocks noGrp="1" noChangeArrowheads="1"/>
          </p:cNvSpPr>
          <p:nvPr>
            <p:ph type="title"/>
          </p:nvPr>
        </p:nvSpPr>
        <p:spPr/>
        <p:txBody>
          <a:bodyPr/>
          <a:lstStyle/>
          <a:p>
            <a:r>
              <a:rPr lang="en-US" altLang="en-US"/>
              <a:t>Salt Marsh Communities:</a:t>
            </a:r>
          </a:p>
        </p:txBody>
      </p:sp>
      <p:sp>
        <p:nvSpPr>
          <p:cNvPr id="16387" name="Rectangle 3">
            <a:extLst>
              <a:ext uri="{FF2B5EF4-FFF2-40B4-BE49-F238E27FC236}">
                <a16:creationId xmlns:a16="http://schemas.microsoft.com/office/drawing/2014/main" id="{8C418C3E-2067-8099-391A-E08B43C3A409}"/>
              </a:ext>
            </a:extLst>
          </p:cNvPr>
          <p:cNvSpPr>
            <a:spLocks noGrp="1" noChangeArrowheads="1"/>
          </p:cNvSpPr>
          <p:nvPr>
            <p:ph type="body" idx="1"/>
          </p:nvPr>
        </p:nvSpPr>
        <p:spPr/>
        <p:txBody>
          <a:bodyPr/>
          <a:lstStyle/>
          <a:p>
            <a:r>
              <a:rPr lang="en-US" altLang="en-US" sz="2800"/>
              <a:t>Highly productive</a:t>
            </a:r>
          </a:p>
          <a:p>
            <a:r>
              <a:rPr lang="en-US" altLang="en-US" sz="2800"/>
              <a:t>Very stressful</a:t>
            </a:r>
          </a:p>
          <a:p>
            <a:r>
              <a:rPr lang="en-US" altLang="en-US" sz="2800"/>
              <a:t>Trap sediment</a:t>
            </a:r>
          </a:p>
          <a:p>
            <a:r>
              <a:rPr lang="en-US" altLang="en-US" sz="2800"/>
              <a:t>Stabilize and extend coastlines, especially those with fluvial input</a:t>
            </a:r>
          </a:p>
          <a:p>
            <a:r>
              <a:rPr lang="en-US" altLang="en-US" sz="2800"/>
              <a:t>Food webs detritus-based; herbivory may be more important than previously thought; “trophic relays” convey biomass to adjacent ecosystems </a:t>
            </a:r>
          </a:p>
          <a:p>
            <a:r>
              <a:rPr lang="en-US" altLang="en-US" sz="2800"/>
              <a:t>Low diversity, high productivity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6C0C1346-5621-6332-4456-D106037190FD}"/>
              </a:ext>
            </a:extLst>
          </p:cNvPr>
          <p:cNvSpPr>
            <a:spLocks noGrp="1" noChangeArrowheads="1"/>
          </p:cNvSpPr>
          <p:nvPr>
            <p:ph type="title"/>
          </p:nvPr>
        </p:nvSpPr>
        <p:spPr/>
        <p:txBody>
          <a:bodyPr/>
          <a:lstStyle/>
          <a:p>
            <a:r>
              <a:rPr lang="en-US" altLang="en-US"/>
              <a:t>Wetlands Loss: Salt Marshes</a:t>
            </a:r>
          </a:p>
        </p:txBody>
      </p:sp>
      <p:sp>
        <p:nvSpPr>
          <p:cNvPr id="12291" name="Rectangle 3">
            <a:extLst>
              <a:ext uri="{FF2B5EF4-FFF2-40B4-BE49-F238E27FC236}">
                <a16:creationId xmlns:a16="http://schemas.microsoft.com/office/drawing/2014/main" id="{01C0DF59-20E8-CACF-F41F-4EE6C4DA928A}"/>
              </a:ext>
            </a:extLst>
          </p:cNvPr>
          <p:cNvSpPr>
            <a:spLocks noGrp="1" noChangeArrowheads="1"/>
          </p:cNvSpPr>
          <p:nvPr>
            <p:ph type="body" idx="1"/>
          </p:nvPr>
        </p:nvSpPr>
        <p:spPr>
          <a:xfrm>
            <a:off x="381000" y="1371600"/>
            <a:ext cx="8458200" cy="5257800"/>
          </a:xfrm>
        </p:spPr>
        <p:txBody>
          <a:bodyPr/>
          <a:lstStyle/>
          <a:p>
            <a:pPr>
              <a:lnSpc>
                <a:spcPct val="80000"/>
              </a:lnSpc>
            </a:pPr>
            <a:r>
              <a:rPr lang="en-US" altLang="en-US" sz="2400"/>
              <a:t>Coastal erosion and wetland loss due to channelization and levees along the Mississippi, dams on its tributaries, land settling from groundwater pumping and use, and channels cut through the marsh for offshore drilling platforms.</a:t>
            </a:r>
          </a:p>
          <a:p>
            <a:pPr>
              <a:lnSpc>
                <a:spcPct val="80000"/>
              </a:lnSpc>
            </a:pPr>
            <a:endParaRPr lang="en-US" altLang="en-US" sz="2400"/>
          </a:p>
          <a:p>
            <a:pPr>
              <a:lnSpc>
                <a:spcPct val="80000"/>
              </a:lnSpc>
            </a:pPr>
            <a:r>
              <a:rPr lang="en-US" altLang="en-US" sz="2400"/>
              <a:t>Estimates of Louisiana coastal wetland loss for 1978-90 indicate a loss of about 35 square miles a year of freshwater and non-freshwater marshes and forested and scrub-shrub wetlands. From 1978-90, that equalled a 12-year loss of about 420 square miles, an area twice the size of the populated greater New Orleans area.</a:t>
            </a:r>
            <a:br>
              <a:rPr lang="en-US" altLang="en-US" sz="2400"/>
            </a:br>
            <a:endParaRPr lang="en-US" altLang="en-US" sz="2400"/>
          </a:p>
          <a:p>
            <a:pPr>
              <a:lnSpc>
                <a:spcPct val="80000"/>
              </a:lnSpc>
            </a:pPr>
            <a:r>
              <a:rPr lang="en-US" altLang="en-US" sz="2400">
                <a:hlinkClick r:id="rId3"/>
              </a:rPr>
              <a:t>http://www.lacoast.gov/news/press/1997-10-27.htm</a:t>
            </a:r>
            <a:endParaRPr lang="en-US" altLang="en-US" sz="2400"/>
          </a:p>
          <a:p>
            <a:pPr>
              <a:lnSpc>
                <a:spcPct val="80000"/>
              </a:lnSpc>
            </a:pPr>
            <a:r>
              <a:rPr lang="en-US" altLang="en-US" sz="2400">
                <a:hlinkClick r:id="rId4"/>
              </a:rPr>
              <a:t>http://www.tulane.edu/~bfleury/envirobio/saltmarsh.html</a:t>
            </a:r>
            <a:endParaRPr lang="en-US" altLang="en-US" sz="2400"/>
          </a:p>
          <a:p>
            <a:pPr>
              <a:lnSpc>
                <a:spcPct val="80000"/>
              </a:lnSpc>
            </a:pPr>
            <a:r>
              <a:rPr lang="en-US" altLang="en-US" sz="2400">
                <a:hlinkClick r:id="rId5"/>
              </a:rPr>
              <a:t>http://www.bonitanews.com/03/10/naples/e1631a.htm</a:t>
            </a:r>
            <a:endParaRPr lang="en-US" altLang="en-US" sz="2400"/>
          </a:p>
          <a:p>
            <a:pPr>
              <a:lnSpc>
                <a:spcPct val="80000"/>
              </a:lnSpc>
              <a:buFont typeface="Wingdings" panose="05000000000000000000" pitchFamily="2" charset="2"/>
              <a:buNone/>
            </a:pPr>
            <a:endParaRPr lang="en-US" altLang="en-US"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5845" name="Picture 5">
            <a:extLst>
              <a:ext uri="{FF2B5EF4-FFF2-40B4-BE49-F238E27FC236}">
                <a16:creationId xmlns:a16="http://schemas.microsoft.com/office/drawing/2014/main" id="{5283BB17-4E3C-5527-2238-4BAD3D942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0200" cy="6229350"/>
          </a:xfrm>
          <a:prstGeom prst="rect">
            <a:avLst/>
          </a:prstGeom>
          <a:noFill/>
          <a:extLst>
            <a:ext uri="{909E8E84-426E-40DD-AFC4-6F175D3DCCD1}">
              <a14:hiddenFill xmlns:a14="http://schemas.microsoft.com/office/drawing/2010/main">
                <a:solidFill>
                  <a:srgbClr val="FFFFFF"/>
                </a:solidFill>
              </a14:hiddenFill>
            </a:ext>
          </a:extLst>
        </p:spPr>
      </p:pic>
      <p:sp>
        <p:nvSpPr>
          <p:cNvPr id="35846" name="Text Box 6">
            <a:extLst>
              <a:ext uri="{FF2B5EF4-FFF2-40B4-BE49-F238E27FC236}">
                <a16:creationId xmlns:a16="http://schemas.microsoft.com/office/drawing/2014/main" id="{7BB31FB2-54AD-F087-DCBE-F0E956909D24}"/>
              </a:ext>
            </a:extLst>
          </p:cNvPr>
          <p:cNvSpPr txBox="1">
            <a:spLocks noChangeArrowheads="1"/>
          </p:cNvSpPr>
          <p:nvPr/>
        </p:nvSpPr>
        <p:spPr bwMode="auto">
          <a:xfrm>
            <a:off x="0" y="6384925"/>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Example of salt marsh decline in south Louisiana, http://www.brownmarsh.net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1C12793-8376-9875-8EB7-AA3290992397}"/>
              </a:ext>
            </a:extLst>
          </p:cNvPr>
          <p:cNvSpPr>
            <a:spLocks noGrp="1" noChangeArrowheads="1"/>
          </p:cNvSpPr>
          <p:nvPr>
            <p:ph type="title"/>
          </p:nvPr>
        </p:nvSpPr>
        <p:spPr>
          <a:xfrm>
            <a:off x="685800" y="76200"/>
            <a:ext cx="7772400" cy="1143000"/>
          </a:xfrm>
        </p:spPr>
        <p:txBody>
          <a:bodyPr/>
          <a:lstStyle/>
          <a:p>
            <a:r>
              <a:rPr lang="en-US" altLang="en-US"/>
              <a:t>Mangrove Ecosystems</a:t>
            </a:r>
          </a:p>
        </p:txBody>
      </p:sp>
      <p:sp>
        <p:nvSpPr>
          <p:cNvPr id="7171" name="Rectangle 3">
            <a:extLst>
              <a:ext uri="{FF2B5EF4-FFF2-40B4-BE49-F238E27FC236}">
                <a16:creationId xmlns:a16="http://schemas.microsoft.com/office/drawing/2014/main" id="{951F4497-A90C-24E7-18AB-3B8BC521AE6E}"/>
              </a:ext>
            </a:extLst>
          </p:cNvPr>
          <p:cNvSpPr>
            <a:spLocks noGrp="1" noChangeArrowheads="1"/>
          </p:cNvSpPr>
          <p:nvPr>
            <p:ph type="body" idx="1"/>
          </p:nvPr>
        </p:nvSpPr>
        <p:spPr>
          <a:xfrm>
            <a:off x="381000" y="1295400"/>
            <a:ext cx="8382000" cy="5562600"/>
          </a:xfrm>
        </p:spPr>
        <p:txBody>
          <a:bodyPr/>
          <a:lstStyle/>
          <a:p>
            <a:pPr>
              <a:lnSpc>
                <a:spcPct val="90000"/>
              </a:lnSpc>
            </a:pPr>
            <a:r>
              <a:rPr lang="en-US" altLang="en-US" sz="2600"/>
              <a:t>Our example (south Florida): subtropical latitude, so</a:t>
            </a:r>
          </a:p>
          <a:p>
            <a:pPr>
              <a:lnSpc>
                <a:spcPct val="90000"/>
              </a:lnSpc>
            </a:pPr>
            <a:r>
              <a:rPr lang="en-US" altLang="en-US" sz="2600"/>
              <a:t>“Warm” Atlantic and warmer Gulf and Gulf stream waters, limited seasonality (moving toward rainy/dry seasons)</a:t>
            </a:r>
          </a:p>
          <a:p>
            <a:pPr>
              <a:lnSpc>
                <a:spcPct val="90000"/>
              </a:lnSpc>
            </a:pPr>
            <a:r>
              <a:rPr lang="en-US" altLang="en-US" sz="2600"/>
              <a:t>Tidal cycle: low amplitude</a:t>
            </a:r>
          </a:p>
          <a:p>
            <a:pPr>
              <a:lnSpc>
                <a:spcPct val="90000"/>
              </a:lnSpc>
            </a:pPr>
            <a:r>
              <a:rPr lang="en-US" altLang="en-US" sz="2600"/>
              <a:t>Wave energy low</a:t>
            </a:r>
          </a:p>
          <a:p>
            <a:pPr>
              <a:lnSpc>
                <a:spcPct val="90000"/>
              </a:lnSpc>
            </a:pPr>
            <a:r>
              <a:rPr lang="en-US" altLang="en-US" sz="2600"/>
              <a:t>Freshwater input important – can be sheetlike (Everglades) rather than distinctly riverine; alluvial sediment input. High tannins from leaf input.</a:t>
            </a:r>
          </a:p>
          <a:p>
            <a:pPr>
              <a:lnSpc>
                <a:spcPct val="90000"/>
              </a:lnSpc>
            </a:pPr>
            <a:r>
              <a:rPr lang="en-US" altLang="en-US" sz="2600"/>
              <a:t>Geology: long-term alluvial and peat accumulation</a:t>
            </a:r>
          </a:p>
          <a:p>
            <a:pPr>
              <a:lnSpc>
                <a:spcPct val="90000"/>
              </a:lnSpc>
            </a:pPr>
            <a:r>
              <a:rPr lang="en-US" altLang="en-US" sz="2600"/>
              <a:t>Hydrology: more inundated than salt marshes; nearshore currents &amp; transport important</a:t>
            </a:r>
          </a:p>
          <a:p>
            <a:pPr>
              <a:lnSpc>
                <a:spcPct val="90000"/>
              </a:lnSpc>
            </a:pPr>
            <a:r>
              <a:rPr lang="en-US" altLang="en-US" sz="2600"/>
              <a:t>Continental edge, nutrient input via runoff, rivers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1749" name="Picture 5">
            <a:extLst>
              <a:ext uri="{FF2B5EF4-FFF2-40B4-BE49-F238E27FC236}">
                <a16:creationId xmlns:a16="http://schemas.microsoft.com/office/drawing/2014/main" id="{6ACDAEB6-4775-2FFD-5C56-BFDEF1EEF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9144000" cy="5667375"/>
          </a:xfrm>
          <a:prstGeom prst="rect">
            <a:avLst/>
          </a:prstGeom>
          <a:noFill/>
          <a:extLst>
            <a:ext uri="{909E8E84-426E-40DD-AFC4-6F175D3DCCD1}">
              <a14:hiddenFill xmlns:a14="http://schemas.microsoft.com/office/drawing/2010/main">
                <a:solidFill>
                  <a:srgbClr val="FFFFFF"/>
                </a:solidFill>
              </a14:hiddenFill>
            </a:ext>
          </a:extLst>
        </p:spPr>
      </p:pic>
      <p:sp>
        <p:nvSpPr>
          <p:cNvPr id="31750" name="Text Box 6">
            <a:extLst>
              <a:ext uri="{FF2B5EF4-FFF2-40B4-BE49-F238E27FC236}">
                <a16:creationId xmlns:a16="http://schemas.microsoft.com/office/drawing/2014/main" id="{FE5E03A8-FA28-C65D-4F67-84AD551C0555}"/>
              </a:ext>
            </a:extLst>
          </p:cNvPr>
          <p:cNvSpPr txBox="1">
            <a:spLocks noChangeArrowheads="1"/>
          </p:cNvSpPr>
          <p:nvPr/>
        </p:nvSpPr>
        <p:spPr bwMode="auto">
          <a:xfrm>
            <a:off x="228600" y="6019800"/>
            <a:ext cx="708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Red mangroves, low tide, south Florida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BFF5DAB-C877-D54C-B003-EECFF4D186F8}"/>
              </a:ext>
            </a:extLst>
          </p:cNvPr>
          <p:cNvSpPr>
            <a:spLocks noGrp="1" noChangeArrowheads="1"/>
          </p:cNvSpPr>
          <p:nvPr>
            <p:ph type="title"/>
          </p:nvPr>
        </p:nvSpPr>
        <p:spPr/>
        <p:txBody>
          <a:bodyPr/>
          <a:lstStyle/>
          <a:p>
            <a:r>
              <a:rPr lang="en-US" altLang="en-US" sz="4000"/>
              <a:t>Plants of the Mangrove Community</a:t>
            </a:r>
          </a:p>
        </p:txBody>
      </p:sp>
      <p:sp>
        <p:nvSpPr>
          <p:cNvPr id="10243" name="Rectangle 3">
            <a:extLst>
              <a:ext uri="{FF2B5EF4-FFF2-40B4-BE49-F238E27FC236}">
                <a16:creationId xmlns:a16="http://schemas.microsoft.com/office/drawing/2014/main" id="{E341B58E-F053-B59C-E8DA-704A69141531}"/>
              </a:ext>
            </a:extLst>
          </p:cNvPr>
          <p:cNvSpPr>
            <a:spLocks noGrp="1" noChangeArrowheads="1"/>
          </p:cNvSpPr>
          <p:nvPr>
            <p:ph type="body" idx="1"/>
          </p:nvPr>
        </p:nvSpPr>
        <p:spPr>
          <a:xfrm>
            <a:off x="457200" y="1600200"/>
            <a:ext cx="8534400" cy="4530725"/>
          </a:xfrm>
        </p:spPr>
        <p:txBody>
          <a:bodyPr/>
          <a:lstStyle/>
          <a:p>
            <a:pPr>
              <a:lnSpc>
                <a:spcPct val="90000"/>
              </a:lnSpc>
            </a:pPr>
            <a:r>
              <a:rPr lang="en-US" altLang="en-US" i="1"/>
              <a:t>Rhizophora mangle</a:t>
            </a:r>
            <a:r>
              <a:rPr lang="en-US" altLang="en-US"/>
              <a:t> – red mangrove</a:t>
            </a:r>
          </a:p>
          <a:p>
            <a:pPr lvl="1">
              <a:lnSpc>
                <a:spcPct val="90000"/>
              </a:lnSpc>
            </a:pPr>
            <a:r>
              <a:rPr lang="en-US" altLang="en-US"/>
              <a:t>prop roots; extrudes salt</a:t>
            </a:r>
          </a:p>
          <a:p>
            <a:pPr>
              <a:lnSpc>
                <a:spcPct val="90000"/>
              </a:lnSpc>
            </a:pPr>
            <a:r>
              <a:rPr lang="en-US" altLang="en-US" i="1"/>
              <a:t>Avicennia germinans</a:t>
            </a:r>
            <a:r>
              <a:rPr lang="en-US" altLang="en-US"/>
              <a:t> – black mangrove</a:t>
            </a:r>
          </a:p>
          <a:p>
            <a:pPr lvl="1">
              <a:lnSpc>
                <a:spcPct val="90000"/>
              </a:lnSpc>
            </a:pPr>
            <a:r>
              <a:rPr lang="en-US" altLang="en-US"/>
              <a:t>pneumatophores; extends to coastal Louisiana where it, unusually, coexists w/ </a:t>
            </a:r>
            <a:r>
              <a:rPr lang="en-US" altLang="en-US" i="1"/>
              <a:t>Spartina</a:t>
            </a:r>
          </a:p>
          <a:p>
            <a:pPr>
              <a:lnSpc>
                <a:spcPct val="90000"/>
              </a:lnSpc>
            </a:pPr>
            <a:r>
              <a:rPr lang="en-US" altLang="en-US" i="1"/>
              <a:t>Laguncularia racemosa</a:t>
            </a:r>
            <a:r>
              <a:rPr lang="en-US" altLang="en-US"/>
              <a:t> – white mangrove</a:t>
            </a:r>
          </a:p>
          <a:p>
            <a:pPr>
              <a:lnSpc>
                <a:spcPct val="90000"/>
              </a:lnSpc>
            </a:pPr>
            <a:endParaRPr lang="en-US" altLang="en-US"/>
          </a:p>
          <a:p>
            <a:pPr>
              <a:lnSpc>
                <a:spcPct val="90000"/>
              </a:lnSpc>
            </a:pPr>
            <a:r>
              <a:rPr lang="en-US" altLang="en-US"/>
              <a:t>These have viviparous propagules</a:t>
            </a:r>
          </a:p>
          <a:p>
            <a:pPr>
              <a:lnSpc>
                <a:spcPct val="90000"/>
              </a:lnSpc>
            </a:pPr>
            <a:r>
              <a:rPr lang="en-US" altLang="en-US"/>
              <a:t>Much higher diversity in the Indo-Pacific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a:extLst>
              <a:ext uri="{FF2B5EF4-FFF2-40B4-BE49-F238E27FC236}">
                <a16:creationId xmlns:a16="http://schemas.microsoft.com/office/drawing/2014/main" id="{3437ECEE-E2F1-B887-B719-F877093E43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190875"/>
            <a:ext cx="2790825" cy="3362325"/>
          </a:xfrm>
          <a:prstGeom prst="rect">
            <a:avLst/>
          </a:prstGeom>
          <a:noFill/>
          <a:extLst>
            <a:ext uri="{909E8E84-426E-40DD-AFC4-6F175D3DCCD1}">
              <a14:hiddenFill xmlns:a14="http://schemas.microsoft.com/office/drawing/2010/main">
                <a:solidFill>
                  <a:srgbClr val="FFFFFF"/>
                </a:solidFill>
              </a14:hiddenFill>
            </a:ext>
          </a:extLst>
        </p:spPr>
      </p:pic>
      <p:pic>
        <p:nvPicPr>
          <p:cNvPr id="29703" name="Picture 7">
            <a:extLst>
              <a:ext uri="{FF2B5EF4-FFF2-40B4-BE49-F238E27FC236}">
                <a16:creationId xmlns:a16="http://schemas.microsoft.com/office/drawing/2014/main" id="{C8610BE9-78EC-CE4E-0BEB-914A347D73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6588" y="2343150"/>
            <a:ext cx="2790825" cy="2914650"/>
          </a:xfrm>
          <a:prstGeom prst="rect">
            <a:avLst/>
          </a:prstGeom>
          <a:noFill/>
          <a:extLst>
            <a:ext uri="{909E8E84-426E-40DD-AFC4-6F175D3DCCD1}">
              <a14:hiddenFill xmlns:a14="http://schemas.microsoft.com/office/drawing/2010/main">
                <a:solidFill>
                  <a:srgbClr val="FFFFFF"/>
                </a:solidFill>
              </a14:hiddenFill>
            </a:ext>
          </a:extLst>
        </p:spPr>
      </p:pic>
      <p:pic>
        <p:nvPicPr>
          <p:cNvPr id="29705" name="Picture 9">
            <a:extLst>
              <a:ext uri="{FF2B5EF4-FFF2-40B4-BE49-F238E27FC236}">
                <a16:creationId xmlns:a16="http://schemas.microsoft.com/office/drawing/2014/main" id="{1FB6422F-A2F3-4481-B889-3E8CB81CA7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276350"/>
            <a:ext cx="2790825" cy="2762250"/>
          </a:xfrm>
          <a:prstGeom prst="rect">
            <a:avLst/>
          </a:prstGeom>
          <a:noFill/>
          <a:extLst>
            <a:ext uri="{909E8E84-426E-40DD-AFC4-6F175D3DCCD1}">
              <a14:hiddenFill xmlns:a14="http://schemas.microsoft.com/office/drawing/2010/main">
                <a:solidFill>
                  <a:srgbClr val="FFFFFF"/>
                </a:solidFill>
              </a14:hiddenFill>
            </a:ext>
          </a:extLst>
        </p:spPr>
      </p:pic>
      <p:sp>
        <p:nvSpPr>
          <p:cNvPr id="29706" name="Text Box 10">
            <a:extLst>
              <a:ext uri="{FF2B5EF4-FFF2-40B4-BE49-F238E27FC236}">
                <a16:creationId xmlns:a16="http://schemas.microsoft.com/office/drawing/2014/main" id="{1FC1C491-0F36-6092-22C5-19A4651032A5}"/>
              </a:ext>
            </a:extLst>
          </p:cNvPr>
          <p:cNvSpPr txBox="1">
            <a:spLocks noChangeArrowheads="1"/>
          </p:cNvSpPr>
          <p:nvPr/>
        </p:nvSpPr>
        <p:spPr bwMode="auto">
          <a:xfrm>
            <a:off x="304800" y="228600"/>
            <a:ext cx="8763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Zonation and Distribution of mangroves is affected by flooding, salinity, temperature fluctuations (air/soil/water), and soil.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25A9283-7D00-3C3F-8B33-6D334B1A54BD}"/>
              </a:ext>
            </a:extLst>
          </p:cNvPr>
          <p:cNvSpPr>
            <a:spLocks noGrp="1" noChangeArrowheads="1"/>
          </p:cNvSpPr>
          <p:nvPr>
            <p:ph type="title"/>
          </p:nvPr>
        </p:nvSpPr>
        <p:spPr>
          <a:xfrm>
            <a:off x="228600" y="609600"/>
            <a:ext cx="8763000" cy="1143000"/>
          </a:xfrm>
        </p:spPr>
        <p:txBody>
          <a:bodyPr/>
          <a:lstStyle/>
          <a:p>
            <a:r>
              <a:rPr lang="en-US" altLang="en-US" sz="4000"/>
              <a:t>Animals of the Mangrove Community</a:t>
            </a:r>
          </a:p>
        </p:txBody>
      </p:sp>
      <p:sp>
        <p:nvSpPr>
          <p:cNvPr id="11267" name="Rectangle 3">
            <a:extLst>
              <a:ext uri="{FF2B5EF4-FFF2-40B4-BE49-F238E27FC236}">
                <a16:creationId xmlns:a16="http://schemas.microsoft.com/office/drawing/2014/main" id="{C916E822-B4E3-3196-CAA8-CAF8A8ECF48A}"/>
              </a:ext>
            </a:extLst>
          </p:cNvPr>
          <p:cNvSpPr>
            <a:spLocks noGrp="1" noChangeArrowheads="1"/>
          </p:cNvSpPr>
          <p:nvPr>
            <p:ph type="body" idx="1"/>
          </p:nvPr>
        </p:nvSpPr>
        <p:spPr>
          <a:xfrm>
            <a:off x="457200" y="1793875"/>
            <a:ext cx="8458200" cy="4835525"/>
          </a:xfrm>
        </p:spPr>
        <p:txBody>
          <a:bodyPr/>
          <a:lstStyle/>
          <a:p>
            <a:pPr>
              <a:lnSpc>
                <a:spcPct val="90000"/>
              </a:lnSpc>
            </a:pPr>
            <a:r>
              <a:rPr lang="en-US" altLang="en-US" sz="2800"/>
              <a:t>Prop roots of red mangroves provide substrate for benthic organisms (algae, sponges, hydroids, tunicates, bryozoans)</a:t>
            </a:r>
          </a:p>
          <a:p>
            <a:pPr>
              <a:lnSpc>
                <a:spcPct val="90000"/>
              </a:lnSpc>
            </a:pPr>
            <a:r>
              <a:rPr lang="en-US" altLang="en-US" sz="2800"/>
              <a:t>Mangrove swamps provide critical protected nursery areas for fishes, crustaceans, and shellfish. </a:t>
            </a:r>
          </a:p>
          <a:p>
            <a:pPr>
              <a:lnSpc>
                <a:spcPct val="90000"/>
              </a:lnSpc>
            </a:pPr>
            <a:r>
              <a:rPr lang="en-US" altLang="en-US" sz="2800"/>
              <a:t>Dense mangrove branches serve as rookeries for many coastal species of birds</a:t>
            </a:r>
          </a:p>
          <a:p>
            <a:pPr>
              <a:lnSpc>
                <a:spcPct val="90000"/>
              </a:lnSpc>
            </a:pPr>
            <a:r>
              <a:rPr lang="en-US" altLang="en-US" sz="2800"/>
              <a:t>Organisms reared in mangrove swamps become food for fish (snook, snapper, tarpon, jack, sheepshead, red drum) oysters, and shrimp.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0725" name="Picture 5">
            <a:extLst>
              <a:ext uri="{FF2B5EF4-FFF2-40B4-BE49-F238E27FC236}">
                <a16:creationId xmlns:a16="http://schemas.microsoft.com/office/drawing/2014/main" id="{5FEFCC38-9653-0643-D30C-542A7F6F81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584950"/>
          </a:xfrm>
          <a:prstGeom prst="rect">
            <a:avLst/>
          </a:prstGeom>
          <a:noFill/>
          <a:extLst>
            <a:ext uri="{909E8E84-426E-40DD-AFC4-6F175D3DCCD1}">
              <a14:hiddenFill xmlns:a14="http://schemas.microsoft.com/office/drawing/2010/main">
                <a:solidFill>
                  <a:srgbClr val="FFFFFF"/>
                </a:solidFill>
              </a14:hiddenFill>
            </a:ext>
          </a:extLst>
        </p:spPr>
      </p:pic>
      <p:sp>
        <p:nvSpPr>
          <p:cNvPr id="30726" name="Text Box 6">
            <a:extLst>
              <a:ext uri="{FF2B5EF4-FFF2-40B4-BE49-F238E27FC236}">
                <a16:creationId xmlns:a16="http://schemas.microsoft.com/office/drawing/2014/main" id="{349F10FC-40FD-655F-E120-05BB7FDEEA38}"/>
              </a:ext>
            </a:extLst>
          </p:cNvPr>
          <p:cNvSpPr txBox="1">
            <a:spLocks noChangeArrowheads="1"/>
          </p:cNvSpPr>
          <p:nvPr/>
        </p:nvSpPr>
        <p:spPr bwMode="auto">
          <a:xfrm>
            <a:off x="228600" y="6477000"/>
            <a:ext cx="601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Prop root communities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1E6622D-601A-9389-3A5B-20629DC6AAB9}"/>
              </a:ext>
            </a:extLst>
          </p:cNvPr>
          <p:cNvSpPr>
            <a:spLocks noGrp="1" noChangeArrowheads="1"/>
          </p:cNvSpPr>
          <p:nvPr>
            <p:ph type="title"/>
          </p:nvPr>
        </p:nvSpPr>
        <p:spPr>
          <a:xfrm>
            <a:off x="381000" y="457200"/>
            <a:ext cx="8458200" cy="1143000"/>
          </a:xfrm>
        </p:spPr>
        <p:txBody>
          <a:bodyPr/>
          <a:lstStyle/>
          <a:p>
            <a:r>
              <a:rPr lang="en-US" altLang="en-US"/>
              <a:t>Factors Driving Coastal Ecosystems</a:t>
            </a:r>
          </a:p>
        </p:txBody>
      </p:sp>
      <p:sp>
        <p:nvSpPr>
          <p:cNvPr id="3075" name="Rectangle 3">
            <a:extLst>
              <a:ext uri="{FF2B5EF4-FFF2-40B4-BE49-F238E27FC236}">
                <a16:creationId xmlns:a16="http://schemas.microsoft.com/office/drawing/2014/main" id="{AFEC37DB-E6F0-A0F0-067B-B8D8DBDB5552}"/>
              </a:ext>
            </a:extLst>
          </p:cNvPr>
          <p:cNvSpPr>
            <a:spLocks noGrp="1" noChangeArrowheads="1"/>
          </p:cNvSpPr>
          <p:nvPr>
            <p:ph type="body" idx="1"/>
          </p:nvPr>
        </p:nvSpPr>
        <p:spPr>
          <a:xfrm>
            <a:off x="685800" y="1676400"/>
            <a:ext cx="7772400" cy="4876800"/>
          </a:xfrm>
        </p:spPr>
        <p:txBody>
          <a:bodyPr/>
          <a:lstStyle/>
          <a:p>
            <a:pPr>
              <a:lnSpc>
                <a:spcPct val="90000"/>
              </a:lnSpc>
            </a:pPr>
            <a:r>
              <a:rPr lang="en-US" altLang="en-US" sz="2800"/>
              <a:t>Latitude</a:t>
            </a:r>
          </a:p>
          <a:p>
            <a:pPr lvl="1">
              <a:lnSpc>
                <a:spcPct val="90000"/>
              </a:lnSpc>
            </a:pPr>
            <a:r>
              <a:rPr lang="en-US" altLang="en-US" sz="2400"/>
              <a:t>temperature</a:t>
            </a:r>
          </a:p>
          <a:p>
            <a:pPr lvl="1">
              <a:lnSpc>
                <a:spcPct val="90000"/>
              </a:lnSpc>
            </a:pPr>
            <a:r>
              <a:rPr lang="en-US" altLang="en-US" sz="2400"/>
              <a:t>light, seasonality</a:t>
            </a:r>
          </a:p>
          <a:p>
            <a:pPr>
              <a:lnSpc>
                <a:spcPct val="90000"/>
              </a:lnSpc>
            </a:pPr>
            <a:r>
              <a:rPr lang="en-US" altLang="en-US" sz="2800"/>
              <a:t>Tidal cycles </a:t>
            </a:r>
          </a:p>
          <a:p>
            <a:pPr lvl="1">
              <a:lnSpc>
                <a:spcPct val="90000"/>
              </a:lnSpc>
            </a:pPr>
            <a:r>
              <a:rPr lang="en-US" altLang="en-US" sz="2400"/>
              <a:t>amplitude </a:t>
            </a:r>
          </a:p>
          <a:p>
            <a:pPr lvl="1">
              <a:lnSpc>
                <a:spcPct val="90000"/>
              </a:lnSpc>
            </a:pPr>
            <a:r>
              <a:rPr lang="en-US" altLang="en-US" sz="2400"/>
              <a:t>frequency</a:t>
            </a:r>
          </a:p>
          <a:p>
            <a:pPr>
              <a:lnSpc>
                <a:spcPct val="90000"/>
              </a:lnSpc>
            </a:pPr>
            <a:r>
              <a:rPr lang="en-US" altLang="en-US" sz="2800"/>
              <a:t>Wave energy</a:t>
            </a:r>
          </a:p>
          <a:p>
            <a:pPr>
              <a:lnSpc>
                <a:spcPct val="90000"/>
              </a:lnSpc>
            </a:pPr>
            <a:r>
              <a:rPr lang="en-US" altLang="en-US" sz="2800"/>
              <a:t>Degree of riverine input</a:t>
            </a:r>
          </a:p>
          <a:p>
            <a:pPr lvl="1">
              <a:lnSpc>
                <a:spcPct val="90000"/>
              </a:lnSpc>
            </a:pPr>
            <a:r>
              <a:rPr lang="en-US" altLang="en-US" sz="2400"/>
              <a:t>freshwater input</a:t>
            </a:r>
          </a:p>
          <a:p>
            <a:pPr lvl="1">
              <a:lnSpc>
                <a:spcPct val="90000"/>
              </a:lnSpc>
            </a:pPr>
            <a:r>
              <a:rPr lang="en-US" altLang="en-US" sz="2400"/>
              <a:t>alluvial sediments and deposition</a:t>
            </a:r>
          </a:p>
          <a:p>
            <a:pPr lvl="1">
              <a:lnSpc>
                <a:spcPct val="90000"/>
              </a:lnSpc>
            </a:pPr>
            <a:r>
              <a:rPr lang="en-US" altLang="en-US" sz="2400"/>
              <a:t>turbidity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FCFF5C2-9179-D295-2879-ABA366B69735}"/>
              </a:ext>
            </a:extLst>
          </p:cNvPr>
          <p:cNvSpPr>
            <a:spLocks noGrp="1" noChangeArrowheads="1"/>
          </p:cNvSpPr>
          <p:nvPr>
            <p:ph type="title"/>
          </p:nvPr>
        </p:nvSpPr>
        <p:spPr>
          <a:xfrm>
            <a:off x="381000" y="609600"/>
            <a:ext cx="8458200" cy="1143000"/>
          </a:xfrm>
        </p:spPr>
        <p:txBody>
          <a:bodyPr/>
          <a:lstStyle/>
          <a:p>
            <a:r>
              <a:rPr lang="en-US" altLang="en-US" sz="4000"/>
              <a:t>Wetlands Loss: Mangrove Swamps</a:t>
            </a:r>
          </a:p>
        </p:txBody>
      </p:sp>
      <p:sp>
        <p:nvSpPr>
          <p:cNvPr id="13315" name="Rectangle 3">
            <a:extLst>
              <a:ext uri="{FF2B5EF4-FFF2-40B4-BE49-F238E27FC236}">
                <a16:creationId xmlns:a16="http://schemas.microsoft.com/office/drawing/2014/main" id="{4494F426-E5BA-0B94-4BE2-6E0BDF907B17}"/>
              </a:ext>
            </a:extLst>
          </p:cNvPr>
          <p:cNvSpPr>
            <a:spLocks noGrp="1" noChangeArrowheads="1"/>
          </p:cNvSpPr>
          <p:nvPr>
            <p:ph type="body" idx="1"/>
          </p:nvPr>
        </p:nvSpPr>
        <p:spPr>
          <a:xfrm>
            <a:off x="457200" y="1870075"/>
            <a:ext cx="8229600" cy="4835525"/>
          </a:xfrm>
        </p:spPr>
        <p:txBody>
          <a:bodyPr/>
          <a:lstStyle/>
          <a:p>
            <a:pPr>
              <a:lnSpc>
                <a:spcPct val="90000"/>
              </a:lnSpc>
            </a:pPr>
            <a:r>
              <a:rPr lang="en-US" altLang="en-US"/>
              <a:t>Many acres of mangroves in south Florida have been lost to development and to anthropogenic changes in hydrology.</a:t>
            </a:r>
          </a:p>
          <a:p>
            <a:pPr>
              <a:lnSpc>
                <a:spcPct val="90000"/>
              </a:lnSpc>
            </a:pPr>
            <a:r>
              <a:rPr lang="en-US" altLang="en-US"/>
              <a:t>Globally, many areas of mangroves are being cut for wood or converted to aquaculture or mariculture ponds (</a:t>
            </a:r>
            <a:r>
              <a:rPr lang="en-US" altLang="en-US" i="1"/>
              <a:t>e.g</a:t>
            </a:r>
            <a:r>
              <a:rPr lang="en-US" altLang="en-US"/>
              <a:t>., fish, shrimp, prawns for seafood restaurants).</a:t>
            </a:r>
          </a:p>
          <a:p>
            <a:pPr>
              <a:lnSpc>
                <a:spcPct val="90000"/>
              </a:lnSpc>
            </a:pPr>
            <a:r>
              <a:rPr lang="en-US" altLang="en-US"/>
              <a:t>Concomitant declines in offshore fisheries can be expected and have been seen.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8915" name="Picture 3">
            <a:extLst>
              <a:ext uri="{FF2B5EF4-FFF2-40B4-BE49-F238E27FC236}">
                <a16:creationId xmlns:a16="http://schemas.microsoft.com/office/drawing/2014/main" id="{A64C7454-ABE2-30E9-FE76-585D726E9B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989638"/>
          </a:xfrm>
          <a:prstGeom prst="rect">
            <a:avLst/>
          </a:prstGeom>
          <a:noFill/>
          <a:extLst>
            <a:ext uri="{909E8E84-426E-40DD-AFC4-6F175D3DCCD1}">
              <a14:hiddenFill xmlns:a14="http://schemas.microsoft.com/office/drawing/2010/main">
                <a:solidFill>
                  <a:srgbClr val="FFFFFF"/>
                </a:solidFill>
              </a14:hiddenFill>
            </a:ext>
          </a:extLst>
        </p:spPr>
      </p:pic>
      <p:sp>
        <p:nvSpPr>
          <p:cNvPr id="38916" name="Text Box 4">
            <a:extLst>
              <a:ext uri="{FF2B5EF4-FFF2-40B4-BE49-F238E27FC236}">
                <a16:creationId xmlns:a16="http://schemas.microsoft.com/office/drawing/2014/main" id="{4D014324-EFC7-3142-0A3D-3BE426AA3934}"/>
              </a:ext>
            </a:extLst>
          </p:cNvPr>
          <p:cNvSpPr txBox="1">
            <a:spLocks noChangeArrowheads="1"/>
          </p:cNvSpPr>
          <p:nvPr/>
        </p:nvSpPr>
        <p:spPr bwMode="auto">
          <a:xfrm>
            <a:off x="304800" y="62484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Mangrove swamp in Mexico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a:extLst>
              <a:ext uri="{FF2B5EF4-FFF2-40B4-BE49-F238E27FC236}">
                <a16:creationId xmlns:a16="http://schemas.microsoft.com/office/drawing/2014/main" id="{D06C4D23-F034-05B1-6CF1-C66ED7C37F4F}"/>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sz="2400">
                <a:cs typeface="Arial" panose="020B0604020202020204" pitchFamily="34" charset="0"/>
              </a:rPr>
              <a:t>This powerpoint was kindly donated to </a:t>
            </a:r>
            <a:r>
              <a:rPr lang="en-GB" altLang="en-US" sz="2400">
                <a:cs typeface="Arial" panose="020B0604020202020204" pitchFamily="34" charset="0"/>
                <a:hlinkClick r:id="rId3"/>
              </a:rPr>
              <a:t>www.worldofteaching.com</a:t>
            </a:r>
            <a:endParaRPr lang="en-GB" altLang="en-US" sz="2400">
              <a:cs typeface="Arial" panose="020B0604020202020204" pitchFamily="34" charset="0"/>
            </a:endParaRPr>
          </a:p>
          <a:p>
            <a:pPr eaLnBrk="1" hangingPunct="1"/>
            <a:endParaRPr lang="en-GB" altLang="en-US" sz="2400">
              <a:cs typeface="Arial" panose="020B0604020202020204" pitchFamily="34" charset="0"/>
            </a:endParaRPr>
          </a:p>
          <a:p>
            <a:pPr eaLnBrk="1" hangingPunct="1"/>
            <a:endParaRPr lang="en-GB" altLang="en-US" sz="2400">
              <a:cs typeface="Arial" panose="020B0604020202020204" pitchFamily="34" charset="0"/>
            </a:endParaRPr>
          </a:p>
          <a:p>
            <a:pPr eaLnBrk="1" hangingPunct="1"/>
            <a:endParaRPr lang="en-GB" altLang="en-US" sz="2400">
              <a:cs typeface="Arial" panose="020B0604020202020204" pitchFamily="34" charset="0"/>
            </a:endParaRPr>
          </a:p>
          <a:p>
            <a:pPr eaLnBrk="1" hangingPunct="1"/>
            <a:endParaRPr lang="en-GB" altLang="en-US" sz="2400">
              <a:cs typeface="Arial" panose="020B0604020202020204" pitchFamily="34" charset="0"/>
            </a:endParaRPr>
          </a:p>
          <a:p>
            <a:pPr eaLnBrk="1" hangingPunct="1"/>
            <a:r>
              <a:rPr lang="en-GB" altLang="en-US" sz="2400">
                <a:cs typeface="Arial" panose="020B0604020202020204" pitchFamily="34" charset="0"/>
                <a:hlinkClick r:id="rId3"/>
              </a:rPr>
              <a:t>http://www.worldofteaching.com</a:t>
            </a:r>
            <a:r>
              <a:rPr lang="en-GB" altLang="en-US" sz="240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sz="2400">
              <a:cs typeface="Arial" panose="020B0604020202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0391BBD-3D10-D9FB-C62D-AA3203211EE0}"/>
              </a:ext>
            </a:extLst>
          </p:cNvPr>
          <p:cNvSpPr>
            <a:spLocks noGrp="1" noChangeArrowheads="1"/>
          </p:cNvSpPr>
          <p:nvPr>
            <p:ph type="title"/>
          </p:nvPr>
        </p:nvSpPr>
        <p:spPr>
          <a:xfrm>
            <a:off x="381000" y="457200"/>
            <a:ext cx="8458200" cy="1143000"/>
          </a:xfrm>
        </p:spPr>
        <p:txBody>
          <a:bodyPr/>
          <a:lstStyle/>
          <a:p>
            <a:r>
              <a:rPr lang="en-US" altLang="en-US"/>
              <a:t>Factors Driving Coastal Ecosystems</a:t>
            </a:r>
          </a:p>
        </p:txBody>
      </p:sp>
      <p:sp>
        <p:nvSpPr>
          <p:cNvPr id="4099" name="Rectangle 3">
            <a:extLst>
              <a:ext uri="{FF2B5EF4-FFF2-40B4-BE49-F238E27FC236}">
                <a16:creationId xmlns:a16="http://schemas.microsoft.com/office/drawing/2014/main" id="{14B8C0DB-5B25-3987-BA89-9767C7628C40}"/>
              </a:ext>
            </a:extLst>
          </p:cNvPr>
          <p:cNvSpPr>
            <a:spLocks noGrp="1" noChangeArrowheads="1"/>
          </p:cNvSpPr>
          <p:nvPr>
            <p:ph type="body" idx="1"/>
          </p:nvPr>
        </p:nvSpPr>
        <p:spPr>
          <a:xfrm>
            <a:off x="685800" y="1676400"/>
            <a:ext cx="7772400" cy="4119563"/>
          </a:xfrm>
        </p:spPr>
        <p:txBody>
          <a:bodyPr/>
          <a:lstStyle/>
          <a:p>
            <a:pPr>
              <a:lnSpc>
                <a:spcPct val="90000"/>
              </a:lnSpc>
            </a:pPr>
            <a:r>
              <a:rPr lang="en-US" altLang="en-US" sz="2800"/>
              <a:t>Geological characteristics </a:t>
            </a:r>
          </a:p>
          <a:p>
            <a:pPr lvl="1">
              <a:lnSpc>
                <a:spcPct val="90000"/>
              </a:lnSpc>
            </a:pPr>
            <a:r>
              <a:rPr lang="en-US" altLang="en-US" sz="2400"/>
              <a:t>rock</a:t>
            </a:r>
          </a:p>
          <a:p>
            <a:pPr lvl="1">
              <a:lnSpc>
                <a:spcPct val="90000"/>
              </a:lnSpc>
            </a:pPr>
            <a:r>
              <a:rPr lang="en-US" altLang="en-US" sz="2400"/>
              <a:t>sand</a:t>
            </a:r>
          </a:p>
          <a:p>
            <a:pPr lvl="1">
              <a:lnSpc>
                <a:spcPct val="90000"/>
              </a:lnSpc>
            </a:pPr>
            <a:r>
              <a:rPr lang="en-US" altLang="en-US" sz="2400"/>
              <a:t>sediment</a:t>
            </a:r>
          </a:p>
          <a:p>
            <a:pPr>
              <a:lnSpc>
                <a:spcPct val="90000"/>
              </a:lnSpc>
            </a:pPr>
            <a:r>
              <a:rPr lang="en-US" altLang="en-US" sz="2800"/>
              <a:t>Hydrological characteristics </a:t>
            </a:r>
          </a:p>
          <a:p>
            <a:pPr lvl="1">
              <a:lnSpc>
                <a:spcPct val="90000"/>
              </a:lnSpc>
            </a:pPr>
            <a:r>
              <a:rPr lang="en-US" altLang="en-US" sz="2400"/>
              <a:t>nearshore currents</a:t>
            </a:r>
          </a:p>
          <a:p>
            <a:pPr lvl="1">
              <a:lnSpc>
                <a:spcPct val="90000"/>
              </a:lnSpc>
            </a:pPr>
            <a:r>
              <a:rPr lang="en-US" altLang="en-US" sz="2400"/>
              <a:t>transport</a:t>
            </a:r>
          </a:p>
          <a:p>
            <a:pPr>
              <a:lnSpc>
                <a:spcPct val="90000"/>
              </a:lnSpc>
            </a:pPr>
            <a:r>
              <a:rPr lang="en-US" altLang="en-US" sz="2800"/>
              <a:t>Continental proximity </a:t>
            </a:r>
          </a:p>
          <a:p>
            <a:pPr lvl="1">
              <a:lnSpc>
                <a:spcPct val="90000"/>
              </a:lnSpc>
            </a:pPr>
            <a:r>
              <a:rPr lang="en-US" altLang="en-US" sz="2400"/>
              <a:t>nutrient input</a:t>
            </a:r>
          </a:p>
          <a:p>
            <a:pPr lvl="1">
              <a:lnSpc>
                <a:spcPct val="90000"/>
              </a:lnSpc>
            </a:pPr>
            <a:r>
              <a:rPr lang="en-US" altLang="en-US" sz="2400"/>
              <a:t>anthropogenic impacts</a:t>
            </a:r>
          </a:p>
        </p:txBody>
      </p:sp>
      <p:sp>
        <p:nvSpPr>
          <p:cNvPr id="4100" name="Text Box 4">
            <a:extLst>
              <a:ext uri="{FF2B5EF4-FFF2-40B4-BE49-F238E27FC236}">
                <a16:creationId xmlns:a16="http://schemas.microsoft.com/office/drawing/2014/main" id="{D2414D54-6EC5-4BB3-A0EA-34E58C9B0FC0}"/>
              </a:ext>
            </a:extLst>
          </p:cNvPr>
          <p:cNvSpPr txBox="1">
            <a:spLocks noChangeArrowheads="1"/>
          </p:cNvSpPr>
          <p:nvPr/>
        </p:nvSpPr>
        <p:spPr bwMode="auto">
          <a:xfrm>
            <a:off x="7543800" y="13716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400">
                <a:latin typeface="Times New Roman" panose="02020603050405020304" pitchFamily="18" charset="0"/>
              </a:rPr>
              <a:t>(cont.)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92B8866-432F-68B4-0CF1-F19368C02F5A}"/>
              </a:ext>
            </a:extLst>
          </p:cNvPr>
          <p:cNvSpPr>
            <a:spLocks noGrp="1" noChangeArrowheads="1"/>
          </p:cNvSpPr>
          <p:nvPr>
            <p:ph type="title"/>
          </p:nvPr>
        </p:nvSpPr>
        <p:spPr/>
        <p:txBody>
          <a:bodyPr/>
          <a:lstStyle/>
          <a:p>
            <a:r>
              <a:rPr lang="en-US" altLang="en-US"/>
              <a:t>Recap: Rocky Intertidal</a:t>
            </a:r>
          </a:p>
        </p:txBody>
      </p:sp>
      <p:sp>
        <p:nvSpPr>
          <p:cNvPr id="5123" name="Rectangle 3">
            <a:extLst>
              <a:ext uri="{FF2B5EF4-FFF2-40B4-BE49-F238E27FC236}">
                <a16:creationId xmlns:a16="http://schemas.microsoft.com/office/drawing/2014/main" id="{3B3CC291-3305-5177-56AA-6B5F46FEAC41}"/>
              </a:ext>
            </a:extLst>
          </p:cNvPr>
          <p:cNvSpPr>
            <a:spLocks noGrp="1" noChangeArrowheads="1"/>
          </p:cNvSpPr>
          <p:nvPr>
            <p:ph type="body" idx="1"/>
          </p:nvPr>
        </p:nvSpPr>
        <p:spPr>
          <a:xfrm>
            <a:off x="533400" y="1828800"/>
            <a:ext cx="8153400" cy="4572000"/>
          </a:xfrm>
        </p:spPr>
        <p:txBody>
          <a:bodyPr/>
          <a:lstStyle/>
          <a:p>
            <a:pPr>
              <a:lnSpc>
                <a:spcPct val="90000"/>
              </a:lnSpc>
            </a:pPr>
            <a:r>
              <a:rPr lang="en-US" altLang="en-US" sz="2600"/>
              <a:t>Our example (Pacific Northwest): high latitude, so</a:t>
            </a:r>
          </a:p>
          <a:p>
            <a:pPr>
              <a:lnSpc>
                <a:spcPct val="90000"/>
              </a:lnSpc>
            </a:pPr>
            <a:r>
              <a:rPr lang="en-US" altLang="en-US" sz="2600"/>
              <a:t>Cold Pacific waters, strong seasonality</a:t>
            </a:r>
          </a:p>
          <a:p>
            <a:pPr>
              <a:lnSpc>
                <a:spcPct val="90000"/>
              </a:lnSpc>
            </a:pPr>
            <a:r>
              <a:rPr lang="en-US" altLang="en-US" sz="2600"/>
              <a:t>Tidal cycle: high amplitude, semi-diurnal</a:t>
            </a:r>
          </a:p>
          <a:p>
            <a:pPr>
              <a:lnSpc>
                <a:spcPct val="90000"/>
              </a:lnSpc>
            </a:pPr>
            <a:r>
              <a:rPr lang="en-US" altLang="en-US" sz="2600"/>
              <a:t>Wave energy high</a:t>
            </a:r>
          </a:p>
          <a:p>
            <a:pPr>
              <a:lnSpc>
                <a:spcPct val="90000"/>
              </a:lnSpc>
            </a:pPr>
            <a:r>
              <a:rPr lang="en-US" altLang="en-US" sz="2600"/>
              <a:t>Freshwater input – riverine characteristics modified by bay / estuary</a:t>
            </a:r>
          </a:p>
          <a:p>
            <a:pPr>
              <a:lnSpc>
                <a:spcPct val="90000"/>
              </a:lnSpc>
            </a:pPr>
            <a:r>
              <a:rPr lang="en-US" altLang="en-US" sz="2600"/>
              <a:t>Geology: rocky cliffs, interspersed w/sandy beach</a:t>
            </a:r>
          </a:p>
          <a:p>
            <a:pPr>
              <a:lnSpc>
                <a:spcPct val="90000"/>
              </a:lnSpc>
            </a:pPr>
            <a:r>
              <a:rPr lang="en-US" altLang="en-US" sz="2600"/>
              <a:t>Hydrology: strong nearshore currents &amp; transport</a:t>
            </a:r>
          </a:p>
          <a:p>
            <a:pPr>
              <a:lnSpc>
                <a:spcPct val="90000"/>
              </a:lnSpc>
            </a:pPr>
            <a:r>
              <a:rPr lang="en-US" altLang="en-US" sz="2600"/>
              <a:t>Continental edge, input via interaction with terrestrial systems</a:t>
            </a:r>
          </a:p>
          <a:p>
            <a:pPr>
              <a:lnSpc>
                <a:spcPct val="90000"/>
              </a:lnSpc>
            </a:pPr>
            <a:endParaRPr lang="en-US" altLang="en-US" sz="2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4011BF8-2B3A-279D-4F34-0602E87C970F}"/>
              </a:ext>
            </a:extLst>
          </p:cNvPr>
          <p:cNvSpPr>
            <a:spLocks noGrp="1" noChangeArrowheads="1"/>
          </p:cNvSpPr>
          <p:nvPr>
            <p:ph type="title"/>
          </p:nvPr>
        </p:nvSpPr>
        <p:spPr>
          <a:xfrm>
            <a:off x="685800" y="76200"/>
            <a:ext cx="7772400" cy="1143000"/>
          </a:xfrm>
        </p:spPr>
        <p:txBody>
          <a:bodyPr/>
          <a:lstStyle/>
          <a:p>
            <a:r>
              <a:rPr lang="en-US" altLang="en-US"/>
              <a:t>Salt Marsh Ecosystems</a:t>
            </a:r>
          </a:p>
        </p:txBody>
      </p:sp>
      <p:sp>
        <p:nvSpPr>
          <p:cNvPr id="6147" name="Rectangle 3">
            <a:extLst>
              <a:ext uri="{FF2B5EF4-FFF2-40B4-BE49-F238E27FC236}">
                <a16:creationId xmlns:a16="http://schemas.microsoft.com/office/drawing/2014/main" id="{1ED8195F-F78C-78DD-0C27-4FF2DE86DB4B}"/>
              </a:ext>
            </a:extLst>
          </p:cNvPr>
          <p:cNvSpPr>
            <a:spLocks noGrp="1" noChangeArrowheads="1"/>
          </p:cNvSpPr>
          <p:nvPr>
            <p:ph type="body" idx="1"/>
          </p:nvPr>
        </p:nvSpPr>
        <p:spPr>
          <a:xfrm>
            <a:off x="304800" y="1371600"/>
            <a:ext cx="8610600" cy="5257800"/>
          </a:xfrm>
        </p:spPr>
        <p:txBody>
          <a:bodyPr/>
          <a:lstStyle/>
          <a:p>
            <a:pPr>
              <a:lnSpc>
                <a:spcPct val="90000"/>
              </a:lnSpc>
            </a:pPr>
            <a:r>
              <a:rPr lang="en-US" altLang="en-US" sz="2800"/>
              <a:t>Our example (southeastern U.S.: Gulf and Atlantic </a:t>
            </a:r>
            <a:r>
              <a:rPr lang="en-US" altLang="en-US" sz="2600"/>
              <a:t>coasts): moderate latitude, so</a:t>
            </a:r>
          </a:p>
          <a:p>
            <a:pPr>
              <a:lnSpc>
                <a:spcPct val="90000"/>
              </a:lnSpc>
            </a:pPr>
            <a:r>
              <a:rPr lang="en-US" altLang="en-US" sz="2600"/>
              <a:t>“Warm” Atlantic and warmer Gulf and Gulf stream waters, moderated seasonality</a:t>
            </a:r>
          </a:p>
          <a:p>
            <a:pPr>
              <a:lnSpc>
                <a:spcPct val="90000"/>
              </a:lnSpc>
            </a:pPr>
            <a:r>
              <a:rPr lang="en-US" altLang="en-US" sz="2600"/>
              <a:t>Tidal cycle: low amplitude</a:t>
            </a:r>
          </a:p>
          <a:p>
            <a:pPr>
              <a:lnSpc>
                <a:spcPct val="90000"/>
              </a:lnSpc>
            </a:pPr>
            <a:r>
              <a:rPr lang="en-US" altLang="en-US" sz="2600"/>
              <a:t>Wave energy low</a:t>
            </a:r>
          </a:p>
          <a:p>
            <a:pPr>
              <a:lnSpc>
                <a:spcPct val="90000"/>
              </a:lnSpc>
            </a:pPr>
            <a:r>
              <a:rPr lang="en-US" altLang="en-US" sz="2600"/>
              <a:t>Freshwater input often critical – deltaic riverine input can result in extensive marsh systems, abundant alluvial sediment input. Salt accumulation a challenge.</a:t>
            </a:r>
          </a:p>
          <a:p>
            <a:pPr>
              <a:lnSpc>
                <a:spcPct val="90000"/>
              </a:lnSpc>
            </a:pPr>
            <a:r>
              <a:rPr lang="en-US" altLang="en-US" sz="2600"/>
              <a:t>Geology: long-term alluvial sediment accumulation</a:t>
            </a:r>
          </a:p>
          <a:p>
            <a:pPr>
              <a:lnSpc>
                <a:spcPct val="90000"/>
              </a:lnSpc>
            </a:pPr>
            <a:r>
              <a:rPr lang="en-US" altLang="en-US" sz="2600"/>
              <a:t>Hydrology: nearshore currents &amp; transport important</a:t>
            </a:r>
          </a:p>
          <a:p>
            <a:pPr>
              <a:lnSpc>
                <a:spcPct val="90000"/>
              </a:lnSpc>
            </a:pPr>
            <a:r>
              <a:rPr lang="en-US" altLang="en-US" sz="2600"/>
              <a:t>Continental edge, nutrient input via runoff, rivers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7891" name="Picture 3" descr="Aerial view of Georgia salt marsh.">
            <a:extLst>
              <a:ext uri="{FF2B5EF4-FFF2-40B4-BE49-F238E27FC236}">
                <a16:creationId xmlns:a16="http://schemas.microsoft.com/office/drawing/2014/main" id="{E7A73F8D-6AD7-4147-8FCF-AD03C77D62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94300"/>
          </a:xfrm>
          <a:prstGeom prst="rect">
            <a:avLst/>
          </a:prstGeom>
          <a:noFill/>
          <a:extLst>
            <a:ext uri="{909E8E84-426E-40DD-AFC4-6F175D3DCCD1}">
              <a14:hiddenFill xmlns:a14="http://schemas.microsoft.com/office/drawing/2010/main">
                <a:solidFill>
                  <a:srgbClr val="FFFFFF"/>
                </a:solidFill>
              </a14:hiddenFill>
            </a:ext>
          </a:extLst>
        </p:spPr>
      </p:pic>
      <p:sp>
        <p:nvSpPr>
          <p:cNvPr id="37892" name="Text Box 4">
            <a:extLst>
              <a:ext uri="{FF2B5EF4-FFF2-40B4-BE49-F238E27FC236}">
                <a16:creationId xmlns:a16="http://schemas.microsoft.com/office/drawing/2014/main" id="{FAE9CA90-8E72-B9F0-3264-39DB823CA154}"/>
              </a:ext>
            </a:extLst>
          </p:cNvPr>
          <p:cNvSpPr txBox="1">
            <a:spLocks noChangeArrowheads="1"/>
          </p:cNvSpPr>
          <p:nvPr/>
        </p:nvSpPr>
        <p:spPr bwMode="auto">
          <a:xfrm>
            <a:off x="228600" y="60960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Salt marsh and tidal channels in coastal Georgia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928B8F6-83E8-4EE7-6EC7-5158D6FFC006}"/>
              </a:ext>
            </a:extLst>
          </p:cNvPr>
          <p:cNvSpPr>
            <a:spLocks noGrp="1" noChangeArrowheads="1"/>
          </p:cNvSpPr>
          <p:nvPr>
            <p:ph type="title"/>
          </p:nvPr>
        </p:nvSpPr>
        <p:spPr/>
        <p:txBody>
          <a:bodyPr/>
          <a:lstStyle/>
          <a:p>
            <a:r>
              <a:rPr lang="en-US" altLang="en-US" sz="4000"/>
              <a:t>Plants of the Salt Marsh Community</a:t>
            </a:r>
          </a:p>
        </p:txBody>
      </p:sp>
      <p:sp>
        <p:nvSpPr>
          <p:cNvPr id="8195" name="Rectangle 3">
            <a:extLst>
              <a:ext uri="{FF2B5EF4-FFF2-40B4-BE49-F238E27FC236}">
                <a16:creationId xmlns:a16="http://schemas.microsoft.com/office/drawing/2014/main" id="{EF3F02C4-921D-496C-4FA6-43D9F0DF232D}"/>
              </a:ext>
            </a:extLst>
          </p:cNvPr>
          <p:cNvSpPr>
            <a:spLocks noGrp="1" noChangeArrowheads="1"/>
          </p:cNvSpPr>
          <p:nvPr>
            <p:ph type="body" idx="1"/>
          </p:nvPr>
        </p:nvSpPr>
        <p:spPr>
          <a:xfrm>
            <a:off x="228600" y="1600200"/>
            <a:ext cx="8763000" cy="5105400"/>
          </a:xfrm>
        </p:spPr>
        <p:txBody>
          <a:bodyPr/>
          <a:lstStyle/>
          <a:p>
            <a:pPr>
              <a:lnSpc>
                <a:spcPct val="80000"/>
              </a:lnSpc>
            </a:pPr>
            <a:r>
              <a:rPr lang="en-US" altLang="en-US" sz="2800" i="1"/>
              <a:t>Spartina alterniflora</a:t>
            </a:r>
            <a:r>
              <a:rPr lang="en-US" altLang="en-US" sz="2800"/>
              <a:t> – marsh cordgrass</a:t>
            </a:r>
          </a:p>
          <a:p>
            <a:pPr lvl="1">
              <a:lnSpc>
                <a:spcPct val="80000"/>
              </a:lnSpc>
            </a:pPr>
            <a:r>
              <a:rPr lang="en-US" altLang="en-US" sz="2400"/>
              <a:t>height depends on riverine or tidal flushing</a:t>
            </a:r>
          </a:p>
          <a:p>
            <a:pPr lvl="1">
              <a:lnSpc>
                <a:spcPct val="80000"/>
              </a:lnSpc>
            </a:pPr>
            <a:r>
              <a:rPr lang="en-US" altLang="en-US" sz="2400"/>
              <a:t>export of dried mats during winter storms</a:t>
            </a:r>
          </a:p>
          <a:p>
            <a:pPr lvl="1">
              <a:lnSpc>
                <a:spcPct val="80000"/>
              </a:lnSpc>
            </a:pPr>
            <a:r>
              <a:rPr lang="en-US" altLang="en-US" sz="2400"/>
              <a:t>exclude salt from roots</a:t>
            </a:r>
          </a:p>
          <a:p>
            <a:pPr>
              <a:lnSpc>
                <a:spcPct val="80000"/>
              </a:lnSpc>
            </a:pPr>
            <a:r>
              <a:rPr lang="en-US" altLang="en-US" sz="2800" i="1"/>
              <a:t>Salicornia – </a:t>
            </a:r>
            <a:r>
              <a:rPr lang="en-US" altLang="en-US" sz="2800"/>
              <a:t>a succulent</a:t>
            </a:r>
          </a:p>
          <a:p>
            <a:pPr lvl="1">
              <a:lnSpc>
                <a:spcPct val="80000"/>
              </a:lnSpc>
            </a:pPr>
            <a:r>
              <a:rPr lang="en-US" altLang="en-US" sz="2400"/>
              <a:t>Salt pans</a:t>
            </a:r>
          </a:p>
          <a:p>
            <a:pPr>
              <a:lnSpc>
                <a:spcPct val="80000"/>
              </a:lnSpc>
            </a:pPr>
            <a:r>
              <a:rPr lang="en-US" altLang="en-US" sz="2800"/>
              <a:t>Fresher water  and soils / higher ground: other grasses (</a:t>
            </a:r>
            <a:r>
              <a:rPr lang="en-US" altLang="en-US" sz="2800" i="1"/>
              <a:t>Spartina patens</a:t>
            </a:r>
            <a:r>
              <a:rPr lang="en-US" altLang="en-US" sz="2800"/>
              <a:t>), rushes (</a:t>
            </a:r>
            <a:r>
              <a:rPr lang="en-US" altLang="en-US" sz="2800" i="1"/>
              <a:t>Juncus romerianus</a:t>
            </a:r>
            <a:r>
              <a:rPr lang="en-US" altLang="en-US" sz="2800"/>
              <a:t>), sedges</a:t>
            </a:r>
          </a:p>
          <a:p>
            <a:pPr>
              <a:lnSpc>
                <a:spcPct val="80000"/>
              </a:lnSpc>
            </a:pPr>
            <a:r>
              <a:rPr lang="en-US" altLang="en-US" sz="2800"/>
              <a:t>Zonation based on topography, inundation of freshwater, fresh/salt fluctuation, tidal flushing, relative stresses, anoxia of soils, latitudinal gradient (</a:t>
            </a:r>
            <a:r>
              <a:rPr lang="en-US" altLang="en-US" sz="2800" i="1"/>
              <a:t>e.g</a:t>
            </a:r>
            <a:r>
              <a:rPr lang="en-US" altLang="en-US" sz="2800"/>
              <a:t>., east coast U.S.).</a:t>
            </a:r>
          </a:p>
          <a:p>
            <a:pPr>
              <a:lnSpc>
                <a:spcPct val="80000"/>
              </a:lnSpc>
            </a:pPr>
            <a:endParaRPr lang="en-US" altLang="en-US"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4819" name="Picture 3">
            <a:extLst>
              <a:ext uri="{FF2B5EF4-FFF2-40B4-BE49-F238E27FC236}">
                <a16:creationId xmlns:a16="http://schemas.microsoft.com/office/drawing/2014/main" id="{94DF53FA-6239-8568-0C49-8A7B2461E8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522913"/>
          </a:xfrm>
          <a:prstGeom prst="rect">
            <a:avLst/>
          </a:prstGeom>
          <a:noFill/>
          <a:extLst>
            <a:ext uri="{909E8E84-426E-40DD-AFC4-6F175D3DCCD1}">
              <a14:hiddenFill xmlns:a14="http://schemas.microsoft.com/office/drawing/2010/main">
                <a:solidFill>
                  <a:srgbClr val="FFFFFF"/>
                </a:solidFill>
              </a14:hiddenFill>
            </a:ext>
          </a:extLst>
        </p:spPr>
      </p:pic>
      <p:sp>
        <p:nvSpPr>
          <p:cNvPr id="34820" name="Text Box 4">
            <a:extLst>
              <a:ext uri="{FF2B5EF4-FFF2-40B4-BE49-F238E27FC236}">
                <a16:creationId xmlns:a16="http://schemas.microsoft.com/office/drawing/2014/main" id="{22ACBACD-4F26-8AFB-3E82-794BBC663555}"/>
              </a:ext>
            </a:extLst>
          </p:cNvPr>
          <p:cNvSpPr txBox="1">
            <a:spLocks noChangeArrowheads="1"/>
          </p:cNvSpPr>
          <p:nvPr/>
        </p:nvSpPr>
        <p:spPr bwMode="auto">
          <a:xfrm>
            <a:off x="152400" y="6232525"/>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Salt marsh replanted after a break in an oil pipeline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0C3113A-6C8D-61BE-DF7C-9A0AE63B4649}"/>
              </a:ext>
            </a:extLst>
          </p:cNvPr>
          <p:cNvSpPr>
            <a:spLocks noGrp="1" noChangeArrowheads="1"/>
          </p:cNvSpPr>
          <p:nvPr>
            <p:ph type="title"/>
          </p:nvPr>
        </p:nvSpPr>
        <p:spPr>
          <a:xfrm>
            <a:off x="228600" y="228600"/>
            <a:ext cx="8763000" cy="1143000"/>
          </a:xfrm>
        </p:spPr>
        <p:txBody>
          <a:bodyPr/>
          <a:lstStyle/>
          <a:p>
            <a:r>
              <a:rPr lang="en-US" altLang="en-US" sz="4000"/>
              <a:t>Animals of the Salt Marsh Community</a:t>
            </a:r>
          </a:p>
        </p:txBody>
      </p:sp>
      <p:sp>
        <p:nvSpPr>
          <p:cNvPr id="9219" name="Rectangle 3">
            <a:extLst>
              <a:ext uri="{FF2B5EF4-FFF2-40B4-BE49-F238E27FC236}">
                <a16:creationId xmlns:a16="http://schemas.microsoft.com/office/drawing/2014/main" id="{20FA6395-DF04-F646-C233-1C3D20403B63}"/>
              </a:ext>
            </a:extLst>
          </p:cNvPr>
          <p:cNvSpPr>
            <a:spLocks noGrp="1" noChangeArrowheads="1"/>
          </p:cNvSpPr>
          <p:nvPr>
            <p:ph type="body" idx="1"/>
          </p:nvPr>
        </p:nvSpPr>
        <p:spPr>
          <a:xfrm>
            <a:off x="457200" y="1600200"/>
            <a:ext cx="8229600" cy="5257800"/>
          </a:xfrm>
        </p:spPr>
        <p:txBody>
          <a:bodyPr/>
          <a:lstStyle/>
          <a:p>
            <a:pPr>
              <a:lnSpc>
                <a:spcPct val="90000"/>
              </a:lnSpc>
            </a:pPr>
            <a:r>
              <a:rPr lang="en-US" altLang="en-US" sz="2800" i="1"/>
              <a:t>Geukensia demissa – </a:t>
            </a:r>
            <a:r>
              <a:rPr lang="en-US" altLang="en-US" sz="2800"/>
              <a:t>dominant mussel</a:t>
            </a:r>
            <a:endParaRPr lang="en-US" altLang="en-US" sz="2800" i="1"/>
          </a:p>
          <a:p>
            <a:pPr lvl="1">
              <a:lnSpc>
                <a:spcPct val="90000"/>
              </a:lnSpc>
            </a:pPr>
            <a:r>
              <a:rPr lang="en-US" altLang="en-US" sz="2400"/>
              <a:t>lives in sediment</a:t>
            </a:r>
          </a:p>
          <a:p>
            <a:pPr lvl="1">
              <a:lnSpc>
                <a:spcPct val="90000"/>
              </a:lnSpc>
            </a:pPr>
            <a:r>
              <a:rPr lang="en-US" altLang="en-US" sz="2400"/>
              <a:t>physiological variation with tidal cycles</a:t>
            </a:r>
          </a:p>
          <a:p>
            <a:pPr>
              <a:lnSpc>
                <a:spcPct val="90000"/>
              </a:lnSpc>
            </a:pPr>
            <a:r>
              <a:rPr lang="en-US" altLang="en-US" sz="2800" i="1"/>
              <a:t>Crassostrea virginica</a:t>
            </a:r>
            <a:r>
              <a:rPr lang="en-US" altLang="en-US" sz="2800"/>
              <a:t> – oyster</a:t>
            </a:r>
          </a:p>
          <a:p>
            <a:pPr lvl="1">
              <a:lnSpc>
                <a:spcPct val="90000"/>
              </a:lnSpc>
            </a:pPr>
            <a:r>
              <a:rPr lang="en-US" altLang="en-US" sz="2400"/>
              <a:t>dense beds in well-flushed tidal channels</a:t>
            </a:r>
          </a:p>
          <a:p>
            <a:pPr>
              <a:lnSpc>
                <a:spcPct val="90000"/>
              </a:lnSpc>
            </a:pPr>
            <a:r>
              <a:rPr lang="en-US" altLang="en-US" sz="2800" i="1"/>
              <a:t>Littorina irrorata</a:t>
            </a:r>
            <a:r>
              <a:rPr lang="en-US" altLang="en-US" sz="2800"/>
              <a:t> – salt marsh snails; pulmonates</a:t>
            </a:r>
          </a:p>
          <a:p>
            <a:pPr>
              <a:lnSpc>
                <a:spcPct val="90000"/>
              </a:lnSpc>
            </a:pPr>
            <a:r>
              <a:rPr lang="en-US" altLang="en-US" sz="2800" i="1"/>
              <a:t>Thais haemostoma</a:t>
            </a:r>
            <a:r>
              <a:rPr lang="en-US" altLang="en-US" sz="2800"/>
              <a:t> – oyster drill</a:t>
            </a:r>
          </a:p>
          <a:p>
            <a:pPr>
              <a:lnSpc>
                <a:spcPct val="90000"/>
              </a:lnSpc>
            </a:pPr>
            <a:r>
              <a:rPr lang="en-US" altLang="en-US" sz="2800" i="1"/>
              <a:t>Uca pugnax</a:t>
            </a:r>
            <a:r>
              <a:rPr lang="en-US" altLang="en-US" sz="2800"/>
              <a:t>, other </a:t>
            </a:r>
            <a:r>
              <a:rPr lang="en-US" altLang="en-US" sz="2800" i="1"/>
              <a:t>Uca</a:t>
            </a:r>
            <a:r>
              <a:rPr lang="en-US" altLang="en-US" sz="2800"/>
              <a:t> spp. – fiddler crabs</a:t>
            </a:r>
          </a:p>
          <a:p>
            <a:pPr>
              <a:lnSpc>
                <a:spcPct val="90000"/>
              </a:lnSpc>
            </a:pPr>
            <a:r>
              <a:rPr lang="en-US" altLang="en-US" sz="2800" i="1"/>
              <a:t>Sesarma cinereum</a:t>
            </a:r>
            <a:r>
              <a:rPr lang="en-US" altLang="en-US" sz="2800"/>
              <a:t> - marsh crabs</a:t>
            </a:r>
          </a:p>
          <a:p>
            <a:pPr>
              <a:lnSpc>
                <a:spcPct val="90000"/>
              </a:lnSpc>
              <a:buFont typeface="Wingdings" panose="05000000000000000000" pitchFamily="2" charset="2"/>
              <a:buNone/>
            </a:pPr>
            <a:endParaRPr lang="en-US" altLang="en-US" sz="1600"/>
          </a:p>
          <a:p>
            <a:pPr>
              <a:lnSpc>
                <a:spcPct val="90000"/>
              </a:lnSpc>
              <a:buFont typeface="Wingdings" panose="05000000000000000000" pitchFamily="2" charset="2"/>
              <a:buNone/>
            </a:pPr>
            <a:r>
              <a:rPr lang="en-US" altLang="en-US" sz="1600"/>
              <a:t>(These examples are particularly for south Louisiana and coastal Georgia; other species will occur elsewhere, filling slightly modified niches depending upon range, region, and local conditions.)</a:t>
            </a:r>
          </a:p>
          <a:p>
            <a:pPr>
              <a:lnSpc>
                <a:spcPct val="90000"/>
              </a:lnSpc>
            </a:pPr>
            <a:endParaRPr lang="en-US" altLang="en-US" sz="1600"/>
          </a:p>
        </p:txBody>
      </p:sp>
    </p:spTree>
  </p:cSld>
  <p:clrMapOvr>
    <a:masterClrMapping/>
  </p:clrMapOvr>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Beam</Template>
  <TotalTime>448</TotalTime>
  <Words>1041</Words>
  <Application>Microsoft Office PowerPoint</Application>
  <PresentationFormat>On-screen Show (4:3)</PresentationFormat>
  <Paragraphs>143</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Times New Roman</vt:lpstr>
      <vt:lpstr>Arial</vt:lpstr>
      <vt:lpstr>Wingdings</vt:lpstr>
      <vt:lpstr>Beam</vt:lpstr>
      <vt:lpstr>Coastal Ecosystems:  Salt Marshes and Mangroves</vt:lpstr>
      <vt:lpstr>Factors Driving Coastal Ecosystems</vt:lpstr>
      <vt:lpstr>Factors Driving Coastal Ecosystems</vt:lpstr>
      <vt:lpstr>Recap: Rocky Intertidal</vt:lpstr>
      <vt:lpstr>Salt Marsh Ecosystems</vt:lpstr>
      <vt:lpstr>PowerPoint Presentation</vt:lpstr>
      <vt:lpstr>Plants of the Salt Marsh Community</vt:lpstr>
      <vt:lpstr>PowerPoint Presentation</vt:lpstr>
      <vt:lpstr>Animals of the Salt Marsh Community</vt:lpstr>
      <vt:lpstr>PowerPoint Presentation</vt:lpstr>
      <vt:lpstr>Salt Marsh Communities:</vt:lpstr>
      <vt:lpstr>Wetlands Loss: Salt Marshes</vt:lpstr>
      <vt:lpstr>PowerPoint Presentation</vt:lpstr>
      <vt:lpstr>Mangrove Ecosystems</vt:lpstr>
      <vt:lpstr>PowerPoint Presentation</vt:lpstr>
      <vt:lpstr>Plants of the Mangrove Community</vt:lpstr>
      <vt:lpstr>PowerPoint Presentation</vt:lpstr>
      <vt:lpstr>Animals of the Mangrove Community</vt:lpstr>
      <vt:lpstr>PowerPoint Presentation</vt:lpstr>
      <vt:lpstr>Wetlands Loss: Mangrove Swamps</vt:lpstr>
      <vt:lpstr>PowerPoint Presentation</vt:lpstr>
      <vt:lpstr>PowerPoint Presentation</vt:lpstr>
    </vt:vector>
  </TitlesOfParts>
  <Company>Biology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Coastal Ecosystems:  Salt Marshes and Mangroves</dc:title>
  <dc:creator>Ouida W Meier</dc:creator>
  <cp:lastModifiedBy>Nayan GRIFFITHS</cp:lastModifiedBy>
  <cp:revision>17</cp:revision>
  <dcterms:created xsi:type="dcterms:W3CDTF">2005-03-08T10:50:54Z</dcterms:created>
  <dcterms:modified xsi:type="dcterms:W3CDTF">2023-06-05T15:55:49Z</dcterms:modified>
</cp:coreProperties>
</file>